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5" r:id="rId6"/>
    <p:sldId id="264" r:id="rId7"/>
    <p:sldId id="259" r:id="rId8"/>
    <p:sldId id="262" r:id="rId9"/>
    <p:sldId id="263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23"/>
    <p:restoredTop sz="94689"/>
  </p:normalViewPr>
  <p:slideViewPr>
    <p:cSldViewPr>
      <p:cViewPr>
        <p:scale>
          <a:sx n="99" d="100"/>
          <a:sy n="99" d="100"/>
        </p:scale>
        <p:origin x="168" y="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89422-8D9B-42EB-AF02-27063DBF23B0}" type="datetimeFigureOut">
              <a:rPr lang="en-US" smtClean="0"/>
              <a:t>6/25/16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90DD9-1C2A-4B47-9F9B-C2975846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5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7649-EF19-4C7C-979C-BF3EB01A066D}" type="datetime1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E9E-FECE-402D-BA19-AB331BE5DE85}" type="datetime1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0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9F68-1201-4690-B1CD-7E8C4A378370}" type="datetime1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8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0823-3679-4BBE-BBA3-CEDCCB9EE8D2}" type="datetime1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1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42FA-27FE-4225-9F90-A6798F3E20E3}" type="datetime1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5D0-2257-4FC8-BD9B-A71975F930FB}" type="datetime1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3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0275-C0A1-415F-8F37-50ED0161CF27}" type="datetime1">
              <a:rPr lang="en-US" smtClean="0"/>
              <a:t>6/25/16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940F-9A4E-4566-A5C3-0A67E8686F96}" type="datetime1">
              <a:rPr lang="en-US" smtClean="0"/>
              <a:t>6/25/16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DFAC-680F-4D00-9723-20B81509310A}" type="datetime1">
              <a:rPr lang="en-US" smtClean="0"/>
              <a:t>6/25/16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9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E4AD-A943-435D-826A-84C8CAB478E6}" type="datetime1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7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BEDD-C090-40F1-92FB-48A3F010A9A5}" type="datetime1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3FE9A-D42B-4DAC-A65D-8F03EF5BA6E9}" type="datetime1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5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Study of </a:t>
            </a:r>
            <a:r>
              <a:rPr lang="en-US" dirty="0" err="1" smtClean="0"/>
              <a:t>T</a:t>
            </a:r>
            <a:r>
              <a:rPr lang="en-US" dirty="0" err="1">
                <a:sym typeface="Symbol"/>
              </a:rPr>
              <a:t>_</a:t>
            </a:r>
            <a:r>
              <a:rPr lang="en-US" dirty="0" err="1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*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Jack King, 6/27/16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05000"/>
            <a:ext cx="7162800" cy="14478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Channel:   	</a:t>
            </a:r>
            <a:r>
              <a:rPr lang="en-US" dirty="0" err="1" smtClean="0">
                <a:solidFill>
                  <a:srgbClr val="002060"/>
                </a:solidFill>
              </a:rPr>
              <a:t>T</a:t>
            </a:r>
            <a:r>
              <a:rPr lang="en-US" dirty="0" err="1" smtClean="0">
                <a:solidFill>
                  <a:srgbClr val="002060"/>
                </a:solidFill>
                <a:sym typeface="Symbol"/>
              </a:rPr>
              <a:t>tH</a:t>
            </a:r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dirty="0" err="1" smtClean="0">
                <a:solidFill>
                  <a:srgbClr val="002060"/>
                </a:solidFill>
              </a:rPr>
              <a:t>t</a:t>
            </a:r>
            <a:r>
              <a:rPr lang="en-US" dirty="0" err="1" smtClean="0">
                <a:solidFill>
                  <a:srgbClr val="002060"/>
                </a:solidFill>
                <a:sym typeface="Symbol"/>
              </a:rPr>
              <a:t>all</a:t>
            </a:r>
            <a:r>
              <a:rPr lang="en-US" dirty="0" smtClean="0">
                <a:solidFill>
                  <a:srgbClr val="002060"/>
                </a:solidFill>
                <a:sym typeface="Symbol"/>
              </a:rPr>
              <a:t> hadronic, </a:t>
            </a:r>
            <a:r>
              <a:rPr lang="en-US" dirty="0" err="1" smtClean="0">
                <a:solidFill>
                  <a:srgbClr val="002060"/>
                </a:solidFill>
                <a:sym typeface="Symbol"/>
              </a:rPr>
              <a:t>Hbb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74798"/>
            <a:ext cx="4267200" cy="318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79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Distributions o</a:t>
            </a:r>
            <a:r>
              <a:rPr lang="en-US" dirty="0" smtClean="0"/>
              <a:t>f b from 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913612"/>
            <a:ext cx="3663289" cy="26395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084755"/>
            <a:ext cx="3645567" cy="2626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93010" y="1066800"/>
            <a:ext cx="359557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8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Distributions </a:t>
            </a:r>
            <a:r>
              <a:rPr lang="en-US" dirty="0" smtClean="0"/>
              <a:t>of </a:t>
            </a:r>
            <a:r>
              <a:rPr lang="en-US" dirty="0" err="1" smtClean="0"/>
              <a:t>qq</a:t>
            </a:r>
            <a:r>
              <a:rPr lang="en-US" dirty="0" smtClean="0"/>
              <a:t> </a:t>
            </a:r>
            <a:r>
              <a:rPr lang="en-US" dirty="0"/>
              <a:t>from 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312" y="4031244"/>
            <a:ext cx="3448736" cy="248499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1244197"/>
            <a:ext cx="3772393" cy="2718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67730"/>
            <a:ext cx="3733800" cy="269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5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Distributions </a:t>
            </a:r>
            <a:r>
              <a:rPr lang="en-US" dirty="0" smtClean="0"/>
              <a:t>of bb </a:t>
            </a:r>
            <a:r>
              <a:rPr lang="en-US" dirty="0"/>
              <a:t>from </a:t>
            </a:r>
            <a:r>
              <a:rPr lang="en-US" dirty="0" smtClean="0"/>
              <a:t>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173" y="4018547"/>
            <a:ext cx="3868077" cy="278714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12" y="1219200"/>
            <a:ext cx="3807084" cy="27431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7667"/>
            <a:ext cx="3906359" cy="281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83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Distributions </a:t>
            </a:r>
            <a:r>
              <a:rPr lang="en-US" dirty="0" smtClean="0"/>
              <a:t>of </a:t>
            </a:r>
            <a:r>
              <a:rPr lang="en-US" dirty="0"/>
              <a:t>q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err="1" smtClean="0"/>
              <a:t>qw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173" y="4018547"/>
            <a:ext cx="3868077" cy="278714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12" y="1219200"/>
            <a:ext cx="3807084" cy="27431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7667"/>
            <a:ext cx="3906359" cy="281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03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Distributions </a:t>
            </a:r>
            <a:r>
              <a:rPr lang="en-US" dirty="0" smtClean="0"/>
              <a:t>of </a:t>
            </a:r>
            <a:r>
              <a:rPr lang="en-US" dirty="0" smtClean="0"/>
              <a:t>b </a:t>
            </a:r>
            <a:r>
              <a:rPr lang="en-US" dirty="0"/>
              <a:t>from </a:t>
            </a:r>
            <a:r>
              <a:rPr lang="en-US" dirty="0"/>
              <a:t>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173" y="4018547"/>
            <a:ext cx="3868077" cy="278714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12" y="1219200"/>
            <a:ext cx="3807084" cy="27431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7667"/>
            <a:ext cx="3906359" cy="281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File : </a:t>
            </a:r>
            <a:r>
              <a:rPr lang="en-US" sz="3200" dirty="0" smtClean="0"/>
              <a:t>WbT_M2.5_hadronic_pythia_events.lhe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4830763"/>
          </a:xfrm>
        </p:spPr>
        <p:txBody>
          <a:bodyPr>
            <a:noAutofit/>
          </a:bodyPr>
          <a:lstStyle/>
          <a:p>
            <a:pPr lvl="5"/>
            <a:endParaRPr lang="en-US" sz="2400" dirty="0" smtClean="0"/>
          </a:p>
          <a:p>
            <a:pPr lvl="5"/>
            <a:r>
              <a:rPr lang="en-US" sz="2400" dirty="0" smtClean="0"/>
              <a:t>Number </a:t>
            </a:r>
            <a:r>
              <a:rPr lang="en-US" sz="2400" dirty="0"/>
              <a:t>of </a:t>
            </a:r>
            <a:r>
              <a:rPr lang="en-US" sz="2400" dirty="0" err="1"/>
              <a:t>qw</a:t>
            </a:r>
            <a:r>
              <a:rPr lang="en-US" sz="2400" dirty="0"/>
              <a:t>  found: 11442</a:t>
            </a:r>
          </a:p>
          <a:p>
            <a:pPr lvl="5"/>
            <a:r>
              <a:rPr lang="en-US" sz="2400" dirty="0"/>
              <a:t>Number of T   found: 5721</a:t>
            </a:r>
          </a:p>
          <a:p>
            <a:pPr lvl="5"/>
            <a:r>
              <a:rPr lang="en-US" sz="2400" dirty="0"/>
              <a:t>Number of </a:t>
            </a:r>
            <a:r>
              <a:rPr lang="en-US" sz="2400" dirty="0" err="1"/>
              <a:t>tT</a:t>
            </a:r>
            <a:r>
              <a:rPr lang="en-US" sz="2400" dirty="0"/>
              <a:t>  found: 5721</a:t>
            </a:r>
          </a:p>
          <a:p>
            <a:pPr lvl="5"/>
            <a:r>
              <a:rPr lang="en-US" sz="2400" dirty="0"/>
              <a:t>Number of </a:t>
            </a:r>
            <a:r>
              <a:rPr lang="en-US" sz="2400" dirty="0" err="1"/>
              <a:t>bhT</a:t>
            </a:r>
            <a:r>
              <a:rPr lang="en-US" sz="2400" dirty="0"/>
              <a:t> found: 11442</a:t>
            </a:r>
          </a:p>
          <a:p>
            <a:pPr lvl="5"/>
            <a:r>
              <a:rPr lang="en-US" sz="2400" dirty="0"/>
              <a:t>Number of </a:t>
            </a:r>
            <a:r>
              <a:rPr lang="en-US" sz="2400" dirty="0" err="1"/>
              <a:t>btT</a:t>
            </a:r>
            <a:r>
              <a:rPr lang="en-US" sz="2400" dirty="0"/>
              <a:t> found: 5721</a:t>
            </a:r>
          </a:p>
          <a:p>
            <a:pPr lvl="5"/>
            <a:r>
              <a:rPr lang="en-US" sz="2400" dirty="0"/>
              <a:t>Number of </a:t>
            </a:r>
            <a:r>
              <a:rPr lang="en-US" sz="2400" dirty="0" err="1"/>
              <a:t>hT</a:t>
            </a:r>
            <a:r>
              <a:rPr lang="en-US" sz="2400" dirty="0"/>
              <a:t>  found: 5721</a:t>
            </a:r>
          </a:p>
          <a:p>
            <a:pPr lvl="5"/>
            <a:r>
              <a:rPr lang="en-US" sz="2400" dirty="0"/>
              <a:t>Number of </a:t>
            </a:r>
            <a:r>
              <a:rPr lang="en-US" sz="2400" dirty="0" err="1"/>
              <a:t>wtT</a:t>
            </a:r>
            <a:r>
              <a:rPr lang="en-US" sz="2400" dirty="0"/>
              <a:t> found: 5721</a:t>
            </a:r>
          </a:p>
          <a:p>
            <a:pPr lvl="5"/>
            <a:r>
              <a:rPr lang="en-US" sz="2400" dirty="0"/>
              <a:t>Number of </a:t>
            </a:r>
            <a:r>
              <a:rPr lang="en-US" sz="2400" dirty="0" err="1"/>
              <a:t>qq</a:t>
            </a:r>
            <a:r>
              <a:rPr lang="en-US" sz="2400" dirty="0"/>
              <a:t>  found: </a:t>
            </a:r>
            <a:r>
              <a:rPr lang="en-US" sz="2400" dirty="0"/>
              <a:t>5721</a:t>
            </a:r>
            <a:endParaRPr lang="en-US" sz="2400" dirty="0"/>
          </a:p>
          <a:p>
            <a:pPr lvl="5"/>
            <a:r>
              <a:rPr lang="en-US" sz="2400" dirty="0"/>
              <a:t>Number of </a:t>
            </a:r>
            <a:r>
              <a:rPr lang="en-US" sz="2400" dirty="0" err="1"/>
              <a:t>bg</a:t>
            </a:r>
            <a:r>
              <a:rPr lang="en-US" sz="2400" dirty="0"/>
              <a:t>  found: </a:t>
            </a:r>
            <a:r>
              <a:rPr lang="en-US" sz="2400" dirty="0"/>
              <a:t>5721</a:t>
            </a:r>
            <a:endParaRPr lang="en-US" sz="2400" dirty="0"/>
          </a:p>
          <a:p>
            <a:pPr lvl="5"/>
            <a:r>
              <a:rPr lang="en-US" sz="2400" dirty="0"/>
              <a:t>Number of events found: 5721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1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T’ </a:t>
            </a:r>
            <a:r>
              <a:rPr lang="en-US" dirty="0" smtClean="0"/>
              <a:t>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ym typeface="Symbo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86910"/>
            <a:ext cx="4038600" cy="2419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36" y="1158153"/>
            <a:ext cx="3890947" cy="28036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844" y="3989210"/>
            <a:ext cx="3768354" cy="271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5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△R vs. </a:t>
            </a:r>
            <a:r>
              <a:rPr lang="en-US" dirty="0" err="1">
                <a:sym typeface="Symbol"/>
              </a:rPr>
              <a:t>p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 for </a:t>
            </a:r>
            <a:r>
              <a:rPr lang="en-US" dirty="0" smtClean="0">
                <a:sym typeface="Symbol"/>
              </a:rPr>
              <a:t>t from T decay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41" y="1319638"/>
            <a:ext cx="8155459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6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△R vs. </a:t>
            </a:r>
            <a:r>
              <a:rPr lang="en-US" dirty="0" err="1">
                <a:sym typeface="Symbol"/>
              </a:rPr>
              <a:t>p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 for h</a:t>
            </a:r>
            <a:r>
              <a:rPr lang="en-US" dirty="0" smtClean="0">
                <a:sym typeface="Symbol"/>
              </a:rPr>
              <a:t> from T decay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3627"/>
            <a:ext cx="7661189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0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△R vs. </a:t>
            </a:r>
            <a:r>
              <a:rPr lang="en-US" dirty="0" err="1" smtClean="0">
                <a:sym typeface="Symbol"/>
              </a:rPr>
              <a:t>p</a:t>
            </a:r>
            <a:r>
              <a:rPr lang="en-US" baseline="-25000" dirty="0" err="1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 for W from T decay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7" y="1295400"/>
            <a:ext cx="8206945" cy="50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plots from 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4" y="1400735"/>
            <a:ext cx="3642986" cy="22618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1219200"/>
            <a:ext cx="3497826" cy="2520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76" y="3844158"/>
            <a:ext cx="3486485" cy="25121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88" y="3866701"/>
            <a:ext cx="3501837" cy="252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8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Distributions from 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016285"/>
            <a:ext cx="3571858" cy="257370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3" y="954505"/>
            <a:ext cx="3657598" cy="2635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2" y="3810000"/>
            <a:ext cx="3352800" cy="2415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3752945"/>
            <a:ext cx="3431981" cy="247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6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Distributions from The Higgs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35200"/>
            <a:ext cx="3594099" cy="25897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901" y="3479795"/>
            <a:ext cx="3740151" cy="2694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88514"/>
            <a:ext cx="3581400" cy="2199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9034"/>
            <a:ext cx="3449052" cy="248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152</Words>
  <Application>Microsoft Macintosh PowerPoint</Application>
  <PresentationFormat>On-screen Show (4:3)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Symbol</vt:lpstr>
      <vt:lpstr>Arial</vt:lpstr>
      <vt:lpstr>Office Theme</vt:lpstr>
      <vt:lpstr>Study of T_tH* Jack King, 6/27/16</vt:lpstr>
      <vt:lpstr>File : WbT_M2.5_hadronic_pythia_events.lhe</vt:lpstr>
      <vt:lpstr>T’ plots</vt:lpstr>
      <vt:lpstr>△R vs. pT for t from T decay</vt:lpstr>
      <vt:lpstr>△R vs. pT for h from T decay</vt:lpstr>
      <vt:lpstr>△R vs. pT for W from T decay</vt:lpstr>
      <vt:lpstr>t plots from T</vt:lpstr>
      <vt:lpstr>Distributions from W</vt:lpstr>
      <vt:lpstr>Distributions from The Higgs</vt:lpstr>
      <vt:lpstr>Distributions of b from t</vt:lpstr>
      <vt:lpstr>Distributions of qq from w</vt:lpstr>
      <vt:lpstr>Distributions of bb from h</vt:lpstr>
      <vt:lpstr>Distributions of q from qw</vt:lpstr>
      <vt:lpstr>Distributions of b from 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TtH* your name, 6/27/16</dc:title>
  <dc:creator>Alice</dc:creator>
  <cp:lastModifiedBy>jking79</cp:lastModifiedBy>
  <cp:revision>17</cp:revision>
  <cp:lastPrinted>2016-06-25T23:24:45Z</cp:lastPrinted>
  <dcterms:created xsi:type="dcterms:W3CDTF">2016-06-22T15:39:35Z</dcterms:created>
  <dcterms:modified xsi:type="dcterms:W3CDTF">2016-06-26T18:10:47Z</dcterms:modified>
</cp:coreProperties>
</file>