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63" r:id="rId5"/>
    <p:sldId id="264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AE1"/>
    <a:srgbClr val="1B75BC"/>
    <a:srgbClr val="2A3890"/>
    <a:srgbClr val="262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/>
    <p:restoredTop sz="94663"/>
  </p:normalViewPr>
  <p:slideViewPr>
    <p:cSldViewPr snapToGrid="0" snapToObjects="1" showGuides="1">
      <p:cViewPr varScale="1">
        <p:scale>
          <a:sx n="116" d="100"/>
          <a:sy n="116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lank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5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57607A-03D8-0D4E-B7AE-C852BCA687D4}"/>
              </a:ext>
            </a:extLst>
          </p:cNvPr>
          <p:cNvSpPr/>
          <p:nvPr userDrawn="1"/>
        </p:nvSpPr>
        <p:spPr>
          <a:xfrm>
            <a:off x="8467" y="1837267"/>
            <a:ext cx="121920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3B2426-8AC1-6D4F-ABAB-C5E31B70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55" y="1842033"/>
            <a:ext cx="10505545" cy="60483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08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r with Positiv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57607A-03D8-0D4E-B7AE-C852BCA687D4}"/>
              </a:ext>
            </a:extLst>
          </p:cNvPr>
          <p:cNvSpPr/>
          <p:nvPr userDrawn="1"/>
        </p:nvSpPr>
        <p:spPr>
          <a:xfrm>
            <a:off x="8467" y="1837267"/>
            <a:ext cx="12192000" cy="60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3B2426-8AC1-6D4F-ABAB-C5E31B70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55" y="1842033"/>
            <a:ext cx="10505545" cy="60483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768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r with Caution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57607A-03D8-0D4E-B7AE-C852BCA687D4}"/>
              </a:ext>
            </a:extLst>
          </p:cNvPr>
          <p:cNvSpPr/>
          <p:nvPr userDrawn="1"/>
        </p:nvSpPr>
        <p:spPr>
          <a:xfrm>
            <a:off x="8467" y="1837267"/>
            <a:ext cx="12192000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3B2426-8AC1-6D4F-ABAB-C5E31B70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55" y="1842033"/>
            <a:ext cx="10505545" cy="60483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73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r with Neg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57607A-03D8-0D4E-B7AE-C852BCA687D4}"/>
              </a:ext>
            </a:extLst>
          </p:cNvPr>
          <p:cNvSpPr/>
          <p:nvPr userDrawn="1"/>
        </p:nvSpPr>
        <p:spPr>
          <a:xfrm>
            <a:off x="8467" y="1837267"/>
            <a:ext cx="12192000" cy="6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3B2426-8AC1-6D4F-ABAB-C5E31B70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255" y="1842033"/>
            <a:ext cx="10505545" cy="60483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641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ue with 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3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ay with Title and Conten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Red with 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9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Yellow with 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36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een with 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3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radient with Title No Logo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10515600" cy="249396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28596"/>
            <a:ext cx="10509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4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Large Logo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83DD8-DBDB-3444-AC50-2A8A4D0F1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0200" y="582006"/>
            <a:ext cx="645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2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10515600" cy="249396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28596"/>
            <a:ext cx="10509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1AB8B7-0E95-F74E-AE90-46851E2E1695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84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966" y="381000"/>
            <a:ext cx="7451835" cy="130968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651" y="1825625"/>
            <a:ext cx="745314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4E9BA-CC94-6E4A-91AB-DE58B3AD8BFF}"/>
              </a:ext>
            </a:extLst>
          </p:cNvPr>
          <p:cNvSpPr/>
          <p:nvPr userDrawn="1"/>
        </p:nvSpPr>
        <p:spPr>
          <a:xfrm>
            <a:off x="0" y="0"/>
            <a:ext cx="3467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551" y="1825625"/>
            <a:ext cx="2617077" cy="4351338"/>
          </a:xfr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453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ot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198" cy="130968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73151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A4E9BA-CC94-6E4A-91AB-DE58B3AD8BFF}"/>
              </a:ext>
            </a:extLst>
          </p:cNvPr>
          <p:cNvSpPr/>
          <p:nvPr userDrawn="1"/>
        </p:nvSpPr>
        <p:spPr>
          <a:xfrm>
            <a:off x="8709134" y="0"/>
            <a:ext cx="3467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2685" y="1825625"/>
            <a:ext cx="2617077" cy="4351338"/>
          </a:xfrm>
        </p:spPr>
        <p:txBody>
          <a:bodyPr>
            <a:normAutofit/>
          </a:bodyPr>
          <a:lstStyle>
            <a:lvl1pPr marL="0" indent="0">
              <a:buNone/>
              <a:defRPr sz="2400" b="0"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b="0" i="1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056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Quote Right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1812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1812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46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hoto Right Content Left Blu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1812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0" y="0"/>
            <a:ext cx="6096000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1812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8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hoto Right Content Left 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988" y="457200"/>
            <a:ext cx="4341812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16935" y="0"/>
            <a:ext cx="6096000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1988" y="2057400"/>
            <a:ext cx="4341812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0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hoto Leftt Content R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988" y="457200"/>
            <a:ext cx="4341812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-16935" y="0"/>
            <a:ext cx="6096000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1988" y="2057400"/>
            <a:ext cx="4341812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0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hoto Leftt Content R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10515600" cy="24939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28596"/>
            <a:ext cx="105092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92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8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1000"/>
            <a:ext cx="10515600" cy="1309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255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lo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D0AE9-95C3-D948-B875-45B5713F6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584865"/>
            <a:ext cx="6451600" cy="54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41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4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3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418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18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083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4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Sm Logo Title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83DD8-DBDB-3444-AC50-2A8A4D0F1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3100" y="582006"/>
            <a:ext cx="3225800" cy="27051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1A95D78-A4EC-DA43-8EAE-F1BC9CF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082"/>
            <a:ext cx="10515600" cy="1004123"/>
          </a:xfrm>
        </p:spPr>
        <p:txBody>
          <a:bodyPr anchor="b"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3576730-F08A-9247-855E-CC051FC9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7736"/>
            <a:ext cx="10509250" cy="6631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8B446E-1FA0-B342-BCF9-0B128D21B704}"/>
              </a:ext>
            </a:extLst>
          </p:cNvPr>
          <p:cNvCxnSpPr/>
          <p:nvPr userDrawn="1"/>
        </p:nvCxnSpPr>
        <p:spPr>
          <a:xfrm>
            <a:off x="838200" y="3874676"/>
            <a:ext cx="10515600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 Log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1A95D78-A4EC-DA43-8EAE-F1BC9CF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082"/>
            <a:ext cx="10515600" cy="1004123"/>
          </a:xfrm>
        </p:spPr>
        <p:txBody>
          <a:bodyPr anchor="b">
            <a:normAutofit/>
          </a:bodyPr>
          <a:lstStyle>
            <a:lvl1pPr algn="ctr">
              <a:defRPr sz="4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3576730-F08A-9247-855E-CC051FC9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7736"/>
            <a:ext cx="10509250" cy="6631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8B446E-1FA0-B342-BCF9-0B128D21B704}"/>
              </a:ext>
            </a:extLst>
          </p:cNvPr>
          <p:cNvCxnSpPr/>
          <p:nvPr userDrawn="1"/>
        </p:nvCxnSpPr>
        <p:spPr>
          <a:xfrm>
            <a:off x="838200" y="3874676"/>
            <a:ext cx="10515600" cy="0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2AF92AA-8579-D443-BA6B-6E722E22B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53" y="583436"/>
            <a:ext cx="3225799" cy="2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6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ith Header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4A9E-E7AA-9E44-8488-E9DFD0D6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381000"/>
            <a:ext cx="10507133" cy="1309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ith Header and Rule"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4A9E-E7AA-9E44-8488-E9DFD0D6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381000"/>
            <a:ext cx="10507133" cy="1309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4AFF15-0AB0-934A-8376-DB6F24379DC0}"/>
              </a:ext>
            </a:extLst>
          </p:cNvPr>
          <p:cNvCxnSpPr/>
          <p:nvPr userDrawn="1"/>
        </p:nvCxnSpPr>
        <p:spPr>
          <a:xfrm>
            <a:off x="838200" y="1828800"/>
            <a:ext cx="10515600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D696B5-863C-6E4F-A7F4-8C0285A1510C}"/>
              </a:ext>
            </a:extLst>
          </p:cNvPr>
          <p:cNvSpPr/>
          <p:nvPr userDrawn="1"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B8B7-0E95-F74E-AE90-46851E2E1695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2073-C1FC-0742-B180-0E91CF584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6667" y="381000"/>
            <a:ext cx="10507133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8799"/>
            <a:ext cx="105156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1AB8B7-0E95-F74E-AE90-46851E2E1695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6266" y="6356350"/>
            <a:ext cx="1617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222073-C1FC-0742-B180-0E91CF5841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859BE-06AF-334D-8F79-003FF3C133CF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5491351" y="6401509"/>
            <a:ext cx="907103" cy="2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2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0" r:id="rId2"/>
    <p:sldLayoutId id="2147483692" r:id="rId3"/>
    <p:sldLayoutId id="2147483693" r:id="rId4"/>
    <p:sldLayoutId id="2147483691" r:id="rId5"/>
    <p:sldLayoutId id="2147483697" r:id="rId6"/>
    <p:sldLayoutId id="2147483694" r:id="rId7"/>
    <p:sldLayoutId id="2147483663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96" r:id="rId19"/>
    <p:sldLayoutId id="2147483695" r:id="rId20"/>
    <p:sldLayoutId id="2147483678" r:id="rId21"/>
    <p:sldLayoutId id="2147483679" r:id="rId22"/>
    <p:sldLayoutId id="2147483670" r:id="rId23"/>
    <p:sldLayoutId id="2147483687" r:id="rId24"/>
    <p:sldLayoutId id="2147483686" r:id="rId25"/>
    <p:sldLayoutId id="2147483688" r:id="rId26"/>
    <p:sldLayoutId id="2147483664" r:id="rId27"/>
    <p:sldLayoutId id="2147483665" r:id="rId28"/>
    <p:sldLayoutId id="2147483666" r:id="rId29"/>
    <p:sldLayoutId id="2147483667" r:id="rId30"/>
    <p:sldLayoutId id="2147483668" r:id="rId31"/>
    <p:sldLayoutId id="2147483669" r:id="rId32"/>
    <p:sldLayoutId id="2147483685" r:id="rId33"/>
    <p:sldLayoutId id="2147483671" r:id="rId34"/>
    <p:sldLayoutId id="2147483672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0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40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  <p15:guide id="5" pos="528" userDrawn="1">
          <p15:clr>
            <a:srgbClr val="F26B43"/>
          </p15:clr>
        </p15:guide>
        <p15:guide id="6" pos="7152" userDrawn="1">
          <p15:clr>
            <a:srgbClr val="F26B43"/>
          </p15:clr>
        </p15:guide>
        <p15:guide id="7" pos="5496" userDrawn="1">
          <p15:clr>
            <a:srgbClr val="F26B43"/>
          </p15:clr>
        </p15:guide>
        <p15:guide id="8" pos="2184" userDrawn="1">
          <p15:clr>
            <a:srgbClr val="F26B43"/>
          </p15:clr>
        </p15:guide>
        <p15:guide id="9" orient="horz" pos="1152" userDrawn="1">
          <p15:clr>
            <a:srgbClr val="F26B43"/>
          </p15:clr>
        </p15:guide>
        <p15:guide id="10" orient="horz" pos="2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A9DA-FF40-4C4F-914D-C4627BFD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A16A2-D68C-284B-B959-3A67C4D3B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4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C5F-5AA2-420B-9CC4-A40B51D4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638BC-726D-40BB-8B9A-376A524CD020}"/>
              </a:ext>
            </a:extLst>
          </p:cNvPr>
          <p:cNvSpPr txBox="1"/>
          <p:nvPr/>
        </p:nvSpPr>
        <p:spPr>
          <a:xfrm>
            <a:off x="2683994" y="2993180"/>
            <a:ext cx="6834976" cy="146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162"/>
            </a:gs>
            <a:gs pos="33000">
              <a:srgbClr val="2A3890"/>
            </a:gs>
            <a:gs pos="66000">
              <a:srgbClr val="1B75BC"/>
            </a:gs>
            <a:gs pos="100000">
              <a:srgbClr val="26AAE1"/>
            </a:gs>
          </a:gsLst>
          <a:lin ang="190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4956-702D-214B-A8A4-D11F861E83A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265BA-2155-2446-9E32-57BF5A09BCB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5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XSOLIS">
      <a:dk1>
        <a:srgbClr val="262162"/>
      </a:dk1>
      <a:lt1>
        <a:srgbClr val="FFFFFF"/>
      </a:lt1>
      <a:dk2>
        <a:srgbClr val="8C8D90"/>
      </a:dk2>
      <a:lt2>
        <a:srgbClr val="E7E6E6"/>
      </a:lt2>
      <a:accent1>
        <a:srgbClr val="26AAE0"/>
      </a:accent1>
      <a:accent2>
        <a:srgbClr val="1B75BB"/>
      </a:accent2>
      <a:accent3>
        <a:srgbClr val="2A388F"/>
      </a:accent3>
      <a:accent4>
        <a:srgbClr val="D74D26"/>
      </a:accent4>
      <a:accent5>
        <a:srgbClr val="FCBA39"/>
      </a:accent5>
      <a:accent6>
        <a:srgbClr val="81C752"/>
      </a:accent6>
      <a:hlink>
        <a:srgbClr val="23879B"/>
      </a:hlink>
      <a:folHlink>
        <a:srgbClr val="AD48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SOLIS" id="{ED2F92E9-ADCF-4368-986A-4E62D1207AC4}" vid="{777FC03D-54AB-443D-A436-91547F031E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56AD3ED9564458C31D085A9F9662C" ma:contentTypeVersion="11" ma:contentTypeDescription="Create a new document." ma:contentTypeScope="" ma:versionID="030fc95104e9e80a98c7ef6617c0562c">
  <xsd:schema xmlns:xsd="http://www.w3.org/2001/XMLSchema" xmlns:xs="http://www.w3.org/2001/XMLSchema" xmlns:p="http://schemas.microsoft.com/office/2006/metadata/properties" xmlns:ns1="http://schemas.microsoft.com/sharepoint/v3" xmlns:ns2="6ca58739-c66a-408a-8bd1-cfd05a70ff7f" xmlns:ns3="e776223b-a1ef-4a39-a606-2a25eaa87255" targetNamespace="http://schemas.microsoft.com/office/2006/metadata/properties" ma:root="true" ma:fieldsID="23e4eb14238f081b3c269bd819de6c31" ns1:_="" ns2:_="" ns3:_="">
    <xsd:import namespace="http://schemas.microsoft.com/sharepoint/v3"/>
    <xsd:import namespace="6ca58739-c66a-408a-8bd1-cfd05a70ff7f"/>
    <xsd:import namespace="e776223b-a1ef-4a39-a606-2a25eaa8725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58739-c66a-408a-8bd1-cfd05a70ff7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6223b-a1ef-4a39-a606-2a25eaa872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2657D8-037B-49B2-9845-99E5B3DA88EC}">
  <ds:schemaRefs>
    <ds:schemaRef ds:uri="http://purl.org/dc/elements/1.1/"/>
    <ds:schemaRef ds:uri="http://schemas.microsoft.com/sharepoint/v3"/>
    <ds:schemaRef ds:uri="http://schemas.microsoft.com/office/2006/metadata/properties"/>
    <ds:schemaRef ds:uri="6ca58739-c66a-408a-8bd1-cfd05a70ff7f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776223b-a1ef-4a39-a606-2a25eaa8725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AA4A696-A1FF-4590-837E-EE982719B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3C05C6-74CB-4A73-B532-E6EF278446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a58739-c66a-408a-8bd1-cfd05a70ff7f"/>
    <ds:schemaRef ds:uri="e776223b-a1ef-4a39-a606-2a25eaa872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Rohrer, Deacon</dc:creator>
  <cp:lastModifiedBy>Cameron Bowman</cp:lastModifiedBy>
  <cp:revision>16</cp:revision>
  <dcterms:created xsi:type="dcterms:W3CDTF">2018-01-30T17:34:07Z</dcterms:created>
  <dcterms:modified xsi:type="dcterms:W3CDTF">2018-04-04T16:44:36Z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0x0101008E356AD3ED9564458C31D085A9F9662C</vt:lpwstr>
  </property>
</Properties>
</file>