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2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9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32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06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7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5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5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0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1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B8E1-41B0-4207-8C6C-B68865C8DFB6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9409-0942-4B4E-A704-A5AB38B33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45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EB38-258C-45BA-9AC9-340E4F824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skerville Old Face" panose="02020602080505020303" pitchFamily="18" charset="0"/>
              </a:rPr>
              <a:t>ISAD157 Database Coursework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F001E-420E-489C-A155-367F8E640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This is the presentation of the coursework that involved the creation of a database of fictious Facebook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9797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53CC-0FEB-4CED-B62D-4776796D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GB" dirty="0"/>
              <a:t>The Scenario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9308-862D-4FA0-89A9-F0799B8C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lnSpcReduction="10000"/>
          </a:bodyPr>
          <a:lstStyle/>
          <a:p>
            <a:r>
              <a:rPr lang="en-GB" dirty="0"/>
              <a:t>A manager of a Facebook database has approached a so-called Social Media Investigator (SMI) with the worry that it contains suspicious or abusive text that could aid the SMI’s investigation.</a:t>
            </a:r>
          </a:p>
          <a:p>
            <a:r>
              <a:rPr lang="en-GB" dirty="0"/>
              <a:t>The SMI is given essentially read-only access to a sample of the database (the part that is most likely to contain the issue) to scour through the messages and see what they can find.</a:t>
            </a:r>
          </a:p>
          <a:p>
            <a:r>
              <a:rPr lang="en-GB" dirty="0"/>
              <a:t>Obviously, the database manager (DM) would have a higher level of access, having the capability to create new </a:t>
            </a:r>
            <a:r>
              <a:rPr lang="en-GB"/>
              <a:t>users, and delete and update pre-existing ones.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53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Bookman Old Style</vt:lpstr>
      <vt:lpstr>Rockwell</vt:lpstr>
      <vt:lpstr>Damask</vt:lpstr>
      <vt:lpstr>ISAD157 Database Coursework </vt:lpstr>
      <vt:lpstr>The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ISAD157 Database Coursework</dc:title>
  <dc:creator>Josh Kinver</dc:creator>
  <cp:lastModifiedBy>Josh Kinver</cp:lastModifiedBy>
  <cp:revision>3</cp:revision>
  <dcterms:created xsi:type="dcterms:W3CDTF">2020-05-17T10:33:15Z</dcterms:created>
  <dcterms:modified xsi:type="dcterms:W3CDTF">2020-05-17T11:03:51Z</dcterms:modified>
</cp:coreProperties>
</file>