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9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D86E57F-B2F9-46A7-A146-CECBD22D9F9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6A4772F-35F7-47A5-8912-85EB288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5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C0F6E-E442-3294-85B6-6ABDA8A42EED}"/>
              </a:ext>
            </a:extLst>
          </p:cNvPr>
          <p:cNvSpPr txBox="1"/>
          <p:nvPr/>
        </p:nvSpPr>
        <p:spPr>
          <a:xfrm>
            <a:off x="4525383" y="2505670"/>
            <a:ext cx="314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Chapter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9AD96-150A-43DB-C193-1051A8937AF5}"/>
              </a:ext>
            </a:extLst>
          </p:cNvPr>
          <p:cNvSpPr txBox="1"/>
          <p:nvPr/>
        </p:nvSpPr>
        <p:spPr>
          <a:xfrm>
            <a:off x="2823468" y="3958815"/>
            <a:ext cx="6545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Pandas </a:t>
            </a:r>
            <a:r>
              <a:rPr lang="en-US" sz="4400" dirty="0" err="1"/>
              <a:t>DataFrame</a:t>
            </a:r>
            <a:r>
              <a:rPr lang="en-US" sz="4400" dirty="0"/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377516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Kinzer, Joseph E</dc:creator>
  <cp:lastModifiedBy>Kinzer, Joseph E</cp:lastModifiedBy>
  <cp:revision>1</cp:revision>
  <dcterms:created xsi:type="dcterms:W3CDTF">2025-08-17T21:11:13Z</dcterms:created>
  <dcterms:modified xsi:type="dcterms:W3CDTF">2025-08-17T21:15:08Z</dcterms:modified>
</cp:coreProperties>
</file>