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2" autoAdjust="0"/>
    <p:restoredTop sz="94660"/>
  </p:normalViewPr>
  <p:slideViewPr>
    <p:cSldViewPr snapToGrid="0">
      <p:cViewPr>
        <p:scale>
          <a:sx n="150" d="100"/>
          <a:sy n="150" d="100"/>
        </p:scale>
        <p:origin x="718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8C42-3AE6-4409-8907-9917F579A7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1D77-607C-462C-A58E-26BD05140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1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8C42-3AE6-4409-8907-9917F579A7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1D77-607C-462C-A58E-26BD05140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8C42-3AE6-4409-8907-9917F579A7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1D77-607C-462C-A58E-26BD05140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0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8C42-3AE6-4409-8907-9917F579A7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1D77-607C-462C-A58E-26BD05140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9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8C42-3AE6-4409-8907-9917F579A7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1D77-607C-462C-A58E-26BD05140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8C42-3AE6-4409-8907-9917F579A7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1D77-607C-462C-A58E-26BD05140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9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8C42-3AE6-4409-8907-9917F579A7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1D77-607C-462C-A58E-26BD05140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8C42-3AE6-4409-8907-9917F579A7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1D77-607C-462C-A58E-26BD05140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9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8C42-3AE6-4409-8907-9917F579A7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1D77-607C-462C-A58E-26BD05140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6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8C42-3AE6-4409-8907-9917F579A7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1D77-607C-462C-A58E-26BD05140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1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8C42-3AE6-4409-8907-9917F579A7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1D77-607C-462C-A58E-26BD05140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0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8C42-3AE6-4409-8907-9917F579A7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1D77-607C-462C-A58E-26BD05140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4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71F49A-B7B3-42FE-849A-E4E4EDBB6099}"/>
              </a:ext>
            </a:extLst>
          </p:cNvPr>
          <p:cNvSpPr txBox="1"/>
          <p:nvPr/>
        </p:nvSpPr>
        <p:spPr>
          <a:xfrm>
            <a:off x="810125" y="420565"/>
            <a:ext cx="520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롯데 이벤트 플레이어 간단 사용 설명서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BB612-5076-4323-BA6D-E09ED440D479}"/>
              </a:ext>
            </a:extLst>
          </p:cNvPr>
          <p:cNvSpPr txBox="1"/>
          <p:nvPr/>
        </p:nvSpPr>
        <p:spPr>
          <a:xfrm>
            <a:off x="810125" y="796928"/>
            <a:ext cx="5205663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 롯데 이벤트 플레이어는 일반 적인 음악 플레이어 형식을 사용하고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사용 방법 또한 그 범주에서 크게 벗어 나지 않습니다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또한 복합적인 음원이 사용되고 있기 때문에 사용 전 후 각각의 해당지점의 방송을 미리 확인 하시기 바랍니다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B9A7E03-3098-43A5-B322-56658BF62105}"/>
              </a:ext>
            </a:extLst>
          </p:cNvPr>
          <p:cNvGrpSpPr/>
          <p:nvPr/>
        </p:nvGrpSpPr>
        <p:grpSpPr>
          <a:xfrm>
            <a:off x="1106903" y="1858358"/>
            <a:ext cx="4644189" cy="3028819"/>
            <a:chOff x="1106903" y="1750408"/>
            <a:chExt cx="4644189" cy="3028819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3937B38-FEC1-4BE0-B4CC-5D1D055BD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903" y="1750408"/>
              <a:ext cx="4644189" cy="3028819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AF6AA86-8D22-472B-B119-D01AD11AFC45}"/>
                </a:ext>
              </a:extLst>
            </p:cNvPr>
            <p:cNvSpPr/>
            <p:nvPr/>
          </p:nvSpPr>
          <p:spPr>
            <a:xfrm>
              <a:off x="1157285" y="1882600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6707318-D48F-43BC-979A-F30F92FB3E70}"/>
                </a:ext>
              </a:extLst>
            </p:cNvPr>
            <p:cNvSpPr/>
            <p:nvPr/>
          </p:nvSpPr>
          <p:spPr>
            <a:xfrm>
              <a:off x="1195385" y="2123420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C15858F-E0B4-4A4E-91CF-03FE9C23A09D}"/>
                </a:ext>
              </a:extLst>
            </p:cNvPr>
            <p:cNvSpPr/>
            <p:nvPr/>
          </p:nvSpPr>
          <p:spPr>
            <a:xfrm>
              <a:off x="3392275" y="2093182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A598E07-CB78-411E-9B7C-E45FA46BF199}"/>
                </a:ext>
              </a:extLst>
            </p:cNvPr>
            <p:cNvSpPr/>
            <p:nvPr/>
          </p:nvSpPr>
          <p:spPr>
            <a:xfrm>
              <a:off x="1119184" y="4483956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4</a:t>
              </a: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B95F31AB-931C-4D28-A4C3-961EE5BD435C}"/>
              </a:ext>
            </a:extLst>
          </p:cNvPr>
          <p:cNvSpPr/>
          <p:nvPr/>
        </p:nvSpPr>
        <p:spPr>
          <a:xfrm>
            <a:off x="944978" y="5077561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DD42D6D-2430-48DF-90C3-997681EA381F}"/>
              </a:ext>
            </a:extLst>
          </p:cNvPr>
          <p:cNvSpPr/>
          <p:nvPr/>
        </p:nvSpPr>
        <p:spPr>
          <a:xfrm>
            <a:off x="944977" y="5346526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E8BFDD-C50D-4D38-A2C2-0E09F9EC113F}"/>
              </a:ext>
            </a:extLst>
          </p:cNvPr>
          <p:cNvSpPr/>
          <p:nvPr/>
        </p:nvSpPr>
        <p:spPr>
          <a:xfrm>
            <a:off x="944977" y="5599970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5481F5D-00F6-45BE-B3B2-1D0AE9B1B30F}"/>
              </a:ext>
            </a:extLst>
          </p:cNvPr>
          <p:cNvSpPr/>
          <p:nvPr/>
        </p:nvSpPr>
        <p:spPr>
          <a:xfrm>
            <a:off x="944977" y="5853414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2526D7-416A-4AB5-94CF-180BE701B6A2}"/>
              </a:ext>
            </a:extLst>
          </p:cNvPr>
          <p:cNvGrpSpPr/>
          <p:nvPr/>
        </p:nvGrpSpPr>
        <p:grpSpPr>
          <a:xfrm>
            <a:off x="1157285" y="6519052"/>
            <a:ext cx="4644189" cy="1054095"/>
            <a:chOff x="1106905" y="1393221"/>
            <a:chExt cx="4644189" cy="1054095"/>
          </a:xfrm>
        </p:grpSpPr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2E8298E-789D-468B-8DFE-93CAD396B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198"/>
            <a:stretch/>
          </p:blipFill>
          <p:spPr>
            <a:xfrm>
              <a:off x="1106905" y="1393221"/>
              <a:ext cx="4644189" cy="1054095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98EEE04-3A84-49CC-85BB-3642E096DDA4}"/>
                </a:ext>
              </a:extLst>
            </p:cNvPr>
            <p:cNvSpPr/>
            <p:nvPr/>
          </p:nvSpPr>
          <p:spPr>
            <a:xfrm>
              <a:off x="2595559" y="1505069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1C7197E-19C5-4516-8543-DE379004DE3B}"/>
                </a:ext>
              </a:extLst>
            </p:cNvPr>
            <p:cNvSpPr/>
            <p:nvPr/>
          </p:nvSpPr>
          <p:spPr>
            <a:xfrm>
              <a:off x="3837833" y="1505069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3C7FEBF-EC1E-4487-9654-D88D21DEE57A}"/>
                </a:ext>
              </a:extLst>
            </p:cNvPr>
            <p:cNvSpPr/>
            <p:nvPr/>
          </p:nvSpPr>
          <p:spPr>
            <a:xfrm>
              <a:off x="5334000" y="1505068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43FE9E0-3133-4E41-820B-760F42253D26}"/>
              </a:ext>
            </a:extLst>
          </p:cNvPr>
          <p:cNvSpPr txBox="1"/>
          <p:nvPr/>
        </p:nvSpPr>
        <p:spPr>
          <a:xfrm>
            <a:off x="815650" y="1533604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기본 인터페이스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113DB6-AD71-4537-9230-4C575CE711BC}"/>
              </a:ext>
            </a:extLst>
          </p:cNvPr>
          <p:cNvSpPr txBox="1"/>
          <p:nvPr/>
        </p:nvSpPr>
        <p:spPr>
          <a:xfrm>
            <a:off x="1100132" y="5036090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메뉴를 선택합니다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일반 플레이어 스케줄러</a:t>
            </a:r>
            <a:r>
              <a:rPr lang="en-US" altLang="ko-KR" sz="1000" dirty="0"/>
              <a:t>, </a:t>
            </a:r>
            <a:r>
              <a:rPr lang="ko-KR" altLang="en-US" sz="1000" dirty="0"/>
              <a:t>설정 탭 및 필수 설정 아이템 들이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FC7CF8-6758-4187-8104-02089AB97199}"/>
              </a:ext>
            </a:extLst>
          </p:cNvPr>
          <p:cNvSpPr txBox="1"/>
          <p:nvPr/>
        </p:nvSpPr>
        <p:spPr>
          <a:xfrm>
            <a:off x="1100131" y="5318030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방송 구간을 선택합니다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F397B7-3AED-416A-B4C6-4B493E00397D}"/>
              </a:ext>
            </a:extLst>
          </p:cNvPr>
          <p:cNvSpPr txBox="1"/>
          <p:nvPr/>
        </p:nvSpPr>
        <p:spPr>
          <a:xfrm>
            <a:off x="1106902" y="5552942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재생할 음원을 플레이 리스트에 추가 삭제 및 선택할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F150BA-3BDC-4943-9D1A-4A62D8AA3A14}"/>
              </a:ext>
            </a:extLst>
          </p:cNvPr>
          <p:cNvSpPr txBox="1"/>
          <p:nvPr/>
        </p:nvSpPr>
        <p:spPr>
          <a:xfrm>
            <a:off x="1113673" y="5808239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플레이 스톱</a:t>
            </a:r>
            <a:r>
              <a:rPr lang="en-US" altLang="ko-KR" sz="1000" dirty="0"/>
              <a:t>, </a:t>
            </a:r>
            <a:r>
              <a:rPr lang="ko-KR" altLang="en-US" sz="1000" dirty="0"/>
              <a:t>볼륨 등 플레이어 관련 기능 버튼이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CA7C4E-2AAE-4DD2-AD2A-E1D127D29EEA}"/>
              </a:ext>
            </a:extLst>
          </p:cNvPr>
          <p:cNvSpPr txBox="1"/>
          <p:nvPr/>
        </p:nvSpPr>
        <p:spPr>
          <a:xfrm>
            <a:off x="944977" y="6205644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필수 설정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9B93F52-DCE8-4767-A6FD-08C2875C4DDB}"/>
              </a:ext>
            </a:extLst>
          </p:cNvPr>
          <p:cNvSpPr/>
          <p:nvPr/>
        </p:nvSpPr>
        <p:spPr>
          <a:xfrm>
            <a:off x="995361" y="7897024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31D441-C60F-45C6-9926-02E2DA01A3DD}"/>
              </a:ext>
            </a:extLst>
          </p:cNvPr>
          <p:cNvSpPr/>
          <p:nvPr/>
        </p:nvSpPr>
        <p:spPr>
          <a:xfrm>
            <a:off x="995360" y="8165989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B9F3881-7F26-4F79-B2C9-FE76C9F7548E}"/>
              </a:ext>
            </a:extLst>
          </p:cNvPr>
          <p:cNvSpPr/>
          <p:nvPr/>
        </p:nvSpPr>
        <p:spPr>
          <a:xfrm>
            <a:off x="997362" y="8633605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0CAF18-542B-486D-96BE-A2674BD6D989}"/>
              </a:ext>
            </a:extLst>
          </p:cNvPr>
          <p:cNvSpPr txBox="1"/>
          <p:nvPr/>
        </p:nvSpPr>
        <p:spPr>
          <a:xfrm>
            <a:off x="1150515" y="7855553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 실행중인 부스를 선택합니다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234B8C-599A-40BC-B8A4-E77A85D2FC75}"/>
              </a:ext>
            </a:extLst>
          </p:cNvPr>
          <p:cNvSpPr txBox="1"/>
          <p:nvPr/>
        </p:nvSpPr>
        <p:spPr>
          <a:xfrm>
            <a:off x="1150514" y="8137493"/>
            <a:ext cx="520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출력할 오디오 디바이스를 선택합니다</a:t>
            </a:r>
            <a:r>
              <a:rPr lang="en-US" altLang="ko-KR" sz="1000" dirty="0"/>
              <a:t>. *DVS</a:t>
            </a:r>
            <a:r>
              <a:rPr lang="ko-KR" altLang="en-US" sz="1000" dirty="0"/>
              <a:t> </a:t>
            </a:r>
            <a:r>
              <a:rPr lang="en-US" altLang="ko-KR" sz="1000" dirty="0"/>
              <a:t>Transmit</a:t>
            </a:r>
            <a:r>
              <a:rPr lang="ko-KR" altLang="en-US" sz="1000" dirty="0"/>
              <a:t> </a:t>
            </a:r>
            <a:r>
              <a:rPr lang="en-US" altLang="ko-KR" sz="1000" dirty="0"/>
              <a:t>1-2(Dante Virtual Soundcard)</a:t>
            </a:r>
            <a:r>
              <a:rPr lang="ko-KR" altLang="en-US" sz="1000" dirty="0"/>
              <a:t>를</a:t>
            </a:r>
            <a:r>
              <a:rPr lang="en-US" altLang="ko-KR" sz="1000" dirty="0"/>
              <a:t> </a:t>
            </a:r>
            <a:r>
              <a:rPr lang="ko-KR" altLang="en-US" sz="1000" dirty="0"/>
              <a:t>선택합니다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6F9C66-CAB6-47B8-8C58-99869A1D7FED}"/>
              </a:ext>
            </a:extLst>
          </p:cNvPr>
          <p:cNvSpPr txBox="1"/>
          <p:nvPr/>
        </p:nvSpPr>
        <p:spPr>
          <a:xfrm>
            <a:off x="1159287" y="8586577"/>
            <a:ext cx="5205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PC</a:t>
            </a:r>
            <a:r>
              <a:rPr lang="ko-KR" altLang="en-US" sz="1000" dirty="0"/>
              <a:t>에</a:t>
            </a:r>
            <a:r>
              <a:rPr lang="en-US" altLang="ko-KR" sz="1000" dirty="0"/>
              <a:t> </a:t>
            </a:r>
            <a:r>
              <a:rPr lang="ko-KR" altLang="en-US" sz="1000" dirty="0"/>
              <a:t>오디오 디바이스가 추가되거나 삭제 </a:t>
            </a:r>
            <a:r>
              <a:rPr lang="ko-KR" altLang="en-US" sz="1000" dirty="0" err="1"/>
              <a:t>되었을때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리프레시</a:t>
            </a:r>
            <a:r>
              <a:rPr lang="ko-KR" altLang="en-US" sz="1000" dirty="0"/>
              <a:t> 버튼을 눌러서 출력할 오디오 디바이스를 한번 더 확인해야합니다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예</a:t>
            </a:r>
            <a:r>
              <a:rPr lang="en-US" altLang="ko-KR" sz="1000" dirty="0"/>
              <a:t>) </a:t>
            </a:r>
            <a:r>
              <a:rPr lang="ko-KR" altLang="en-US" sz="1000" dirty="0"/>
              <a:t>녹음용 </a:t>
            </a:r>
            <a:r>
              <a:rPr lang="en-US" altLang="ko-KR" sz="1000" dirty="0"/>
              <a:t>USB</a:t>
            </a:r>
            <a:r>
              <a:rPr lang="ko-KR" altLang="en-US" sz="1000" dirty="0"/>
              <a:t>마이크를 연결하거나 연결을 해제 </a:t>
            </a:r>
            <a:r>
              <a:rPr lang="ko-KR" altLang="en-US" sz="1000" dirty="0" err="1"/>
              <a:t>했을때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465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B95F31AB-931C-4D28-A4C3-961EE5BD435C}"/>
              </a:ext>
            </a:extLst>
          </p:cNvPr>
          <p:cNvSpPr/>
          <p:nvPr/>
        </p:nvSpPr>
        <p:spPr>
          <a:xfrm>
            <a:off x="944978" y="4017111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DD42D6D-2430-48DF-90C3-997681EA381F}"/>
              </a:ext>
            </a:extLst>
          </p:cNvPr>
          <p:cNvSpPr/>
          <p:nvPr/>
        </p:nvSpPr>
        <p:spPr>
          <a:xfrm>
            <a:off x="944977" y="4400376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E8BFDD-C50D-4D38-A2C2-0E09F9EC113F}"/>
              </a:ext>
            </a:extLst>
          </p:cNvPr>
          <p:cNvSpPr/>
          <p:nvPr/>
        </p:nvSpPr>
        <p:spPr>
          <a:xfrm>
            <a:off x="944977" y="4653820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5481F5D-00F6-45BE-B3B2-1D0AE9B1B30F}"/>
              </a:ext>
            </a:extLst>
          </p:cNvPr>
          <p:cNvSpPr/>
          <p:nvPr/>
        </p:nvSpPr>
        <p:spPr>
          <a:xfrm>
            <a:off x="944977" y="5044424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3FE9E0-3133-4E41-820B-760F42253D26}"/>
              </a:ext>
            </a:extLst>
          </p:cNvPr>
          <p:cNvSpPr txBox="1"/>
          <p:nvPr/>
        </p:nvSpPr>
        <p:spPr>
          <a:xfrm>
            <a:off x="826167" y="465648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방송구간 선택 및 플레이 리스트 음원 추가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113DB6-AD71-4537-9230-4C575CE711BC}"/>
              </a:ext>
            </a:extLst>
          </p:cNvPr>
          <p:cNvSpPr txBox="1"/>
          <p:nvPr/>
        </p:nvSpPr>
        <p:spPr>
          <a:xfrm>
            <a:off x="1100132" y="3975640"/>
            <a:ext cx="520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상시로 방송구간</a:t>
            </a:r>
            <a:r>
              <a:rPr lang="en-US" altLang="ko-KR" sz="1000" dirty="0"/>
              <a:t>(</a:t>
            </a:r>
            <a:r>
              <a:rPr lang="ko-KR" altLang="en-US" sz="1000" dirty="0"/>
              <a:t>지점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대해서 통합 방송실에서 </a:t>
            </a:r>
            <a:r>
              <a:rPr lang="ko-KR" altLang="en-US" sz="1000" dirty="0" err="1"/>
              <a:t>방송중</a:t>
            </a:r>
            <a:r>
              <a:rPr lang="ko-KR" altLang="en-US" sz="1000" dirty="0"/>
              <a:t> 여부가 방송구간에 표시됩니다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정상적으로 방송구간 선택시에 회색버튼을 변하며 </a:t>
            </a:r>
            <a:r>
              <a:rPr lang="en-US" altLang="ko-KR" sz="1000" dirty="0"/>
              <a:t>–</a:t>
            </a:r>
            <a:r>
              <a:rPr lang="ko-KR" altLang="en-US" sz="1000" dirty="0"/>
              <a:t>대기중</a:t>
            </a:r>
            <a:r>
              <a:rPr lang="en-US" altLang="ko-KR" sz="1000" dirty="0"/>
              <a:t>- </a:t>
            </a:r>
            <a:r>
              <a:rPr lang="ko-KR" altLang="en-US" sz="1000" dirty="0"/>
              <a:t>상태가 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FC7CF8-6758-4187-8104-02089AB97199}"/>
              </a:ext>
            </a:extLst>
          </p:cNvPr>
          <p:cNvSpPr txBox="1"/>
          <p:nvPr/>
        </p:nvSpPr>
        <p:spPr>
          <a:xfrm>
            <a:off x="1100131" y="4371880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Add List </a:t>
            </a:r>
            <a:r>
              <a:rPr lang="ko-KR" altLang="en-US" sz="1000" dirty="0"/>
              <a:t>버튼을 눌러서 파이를 추가 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F397B7-3AED-416A-B4C6-4B493E00397D}"/>
              </a:ext>
            </a:extLst>
          </p:cNvPr>
          <p:cNvSpPr txBox="1"/>
          <p:nvPr/>
        </p:nvSpPr>
        <p:spPr>
          <a:xfrm>
            <a:off x="1106902" y="4606792"/>
            <a:ext cx="520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플레이 리스트에서 선택</a:t>
            </a:r>
            <a:r>
              <a:rPr lang="en-US" altLang="ko-KR" sz="1000" dirty="0"/>
              <a:t>(</a:t>
            </a:r>
            <a:r>
              <a:rPr lang="ko-KR" altLang="en-US" sz="1000" dirty="0"/>
              <a:t>회색줄로 표시</a:t>
            </a:r>
            <a:r>
              <a:rPr lang="en-US" altLang="ko-KR" sz="1000" dirty="0"/>
              <a:t>)</a:t>
            </a:r>
            <a:r>
              <a:rPr lang="ko-KR" altLang="en-US" sz="1000" dirty="0"/>
              <a:t>후 </a:t>
            </a:r>
            <a:r>
              <a:rPr lang="en-US" altLang="ko-KR" sz="1000" dirty="0"/>
              <a:t>Del List</a:t>
            </a:r>
            <a:r>
              <a:rPr lang="ko-KR" altLang="en-US" sz="1000" dirty="0"/>
              <a:t>를 눌러서 플레이 리스트에서 삭제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F150BA-3BDC-4943-9D1A-4A62D8AA3A14}"/>
              </a:ext>
            </a:extLst>
          </p:cNvPr>
          <p:cNvSpPr txBox="1"/>
          <p:nvPr/>
        </p:nvSpPr>
        <p:spPr>
          <a:xfrm>
            <a:off x="1113673" y="4999249"/>
            <a:ext cx="520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플레이 리스트 연속 재생 버튼을 눌러서 플레이 리스트의 선택된 음원 </a:t>
            </a:r>
            <a:r>
              <a:rPr lang="ko-KR" altLang="en-US" sz="1000" dirty="0" err="1"/>
              <a:t>부터</a:t>
            </a:r>
            <a:r>
              <a:rPr lang="ko-KR" altLang="en-US" sz="1000" dirty="0"/>
              <a:t> 마지막까지 연속 재생이 가능합니다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CA7C4E-2AAE-4DD2-AD2A-E1D127D29EEA}"/>
              </a:ext>
            </a:extLst>
          </p:cNvPr>
          <p:cNvSpPr txBox="1"/>
          <p:nvPr/>
        </p:nvSpPr>
        <p:spPr>
          <a:xfrm>
            <a:off x="944977" y="6328677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방송 재생 방법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5755A5F-8675-4A24-A514-AE915B89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87" y="810043"/>
            <a:ext cx="4358441" cy="2843492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E82FF0A6-B20D-43F3-BCFC-362138589C5C}"/>
              </a:ext>
            </a:extLst>
          </p:cNvPr>
          <p:cNvSpPr/>
          <p:nvPr/>
        </p:nvSpPr>
        <p:spPr>
          <a:xfrm>
            <a:off x="1287624" y="1204721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B78C29F-B06D-4C6C-B227-D8DDD08E159A}"/>
              </a:ext>
            </a:extLst>
          </p:cNvPr>
          <p:cNvSpPr/>
          <p:nvPr/>
        </p:nvSpPr>
        <p:spPr>
          <a:xfrm>
            <a:off x="3807250" y="2876502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C9F88A2-E1DD-41FE-B4C7-19990D0E02BB}"/>
              </a:ext>
            </a:extLst>
          </p:cNvPr>
          <p:cNvSpPr/>
          <p:nvPr/>
        </p:nvSpPr>
        <p:spPr>
          <a:xfrm>
            <a:off x="4904530" y="2872175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ED172B2-4BF5-4813-91BA-FF4160F9BC0E}"/>
              </a:ext>
            </a:extLst>
          </p:cNvPr>
          <p:cNvSpPr/>
          <p:nvPr/>
        </p:nvSpPr>
        <p:spPr>
          <a:xfrm>
            <a:off x="4150150" y="3084238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C12E607-9700-49B1-842B-9DF9B0887D01}"/>
              </a:ext>
            </a:extLst>
          </p:cNvPr>
          <p:cNvSpPr/>
          <p:nvPr/>
        </p:nvSpPr>
        <p:spPr>
          <a:xfrm>
            <a:off x="1449549" y="3372776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3261404-7A9C-431E-A695-B32911C2DA3C}"/>
              </a:ext>
            </a:extLst>
          </p:cNvPr>
          <p:cNvSpPr/>
          <p:nvPr/>
        </p:nvSpPr>
        <p:spPr>
          <a:xfrm>
            <a:off x="944977" y="5439291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A666D-3010-4ADB-A1AE-B84AA9182849}"/>
              </a:ext>
            </a:extLst>
          </p:cNvPr>
          <p:cNvSpPr txBox="1"/>
          <p:nvPr/>
        </p:nvSpPr>
        <p:spPr>
          <a:xfrm>
            <a:off x="1113673" y="5394116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플레이어 버튼들은 일반적인 플레이어와 동일한 기능을 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74199C-0FF2-4253-9CEC-4940847E9B70}"/>
              </a:ext>
            </a:extLst>
          </p:cNvPr>
          <p:cNvSpPr txBox="1"/>
          <p:nvPr/>
        </p:nvSpPr>
        <p:spPr>
          <a:xfrm>
            <a:off x="1100130" y="6645136"/>
            <a:ext cx="5205663" cy="12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상단 메뉴에 부스 선택과 출력 오디오 디바이스를 확인합니다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방송구간 선택</a:t>
            </a:r>
            <a:r>
              <a:rPr lang="en-US" altLang="ko-KR" sz="1000" dirty="0"/>
              <a:t>/</a:t>
            </a:r>
            <a:r>
              <a:rPr lang="ko-KR" altLang="en-US" sz="1000" dirty="0"/>
              <a:t>방송 구간 상태에서 방송할 구간을 선택합니다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플레이 리스트에서 재생할 음원 파일을 선택합니다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하단의 플레이 버튼을 눌러서 방송을 시작합니다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플레이 버튼을 누른 뒤 </a:t>
            </a:r>
            <a:r>
              <a:rPr lang="en-US" altLang="ko-KR" sz="1000" dirty="0"/>
              <a:t>2</a:t>
            </a:r>
            <a:r>
              <a:rPr lang="ko-KR" altLang="en-US" sz="1000" dirty="0"/>
              <a:t>초 뒤에 지점에서 방송이 송출됩니다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6812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6BCA7C4E-2AAE-4DD2-AD2A-E1D127D29EEA}"/>
              </a:ext>
            </a:extLst>
          </p:cNvPr>
          <p:cNvSpPr txBox="1"/>
          <p:nvPr/>
        </p:nvSpPr>
        <p:spPr>
          <a:xfrm>
            <a:off x="777337" y="423177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방송 재생 방법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연속 재생 방송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74199C-0FF2-4253-9CEC-4940847E9B70}"/>
              </a:ext>
            </a:extLst>
          </p:cNvPr>
          <p:cNvSpPr txBox="1"/>
          <p:nvPr/>
        </p:nvSpPr>
        <p:spPr>
          <a:xfrm>
            <a:off x="932490" y="739636"/>
            <a:ext cx="5205663" cy="168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상단 메뉴에 부스 선택과 출력 오디오 디바이스를 확인합니다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방송구간 선택</a:t>
            </a:r>
            <a:r>
              <a:rPr lang="en-US" altLang="ko-KR" sz="1000" dirty="0"/>
              <a:t>/</a:t>
            </a:r>
            <a:r>
              <a:rPr lang="ko-KR" altLang="en-US" sz="1000" dirty="0"/>
              <a:t>방송 구간 상태에서 방송할 구간을 선택합니다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플레이 리스트에서 하단의 플레이 리스트 연속 재생 버튼을 아래 그림과 같이 눌러서 활성화 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플레이 리스트에서 재생의 시작할 음원을 선택합니다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플레이 버튼을 누른 뒤 </a:t>
            </a:r>
            <a:r>
              <a:rPr lang="en-US" altLang="ko-KR" sz="1000" dirty="0"/>
              <a:t>2</a:t>
            </a:r>
            <a:r>
              <a:rPr lang="ko-KR" altLang="en-US" sz="1000" dirty="0"/>
              <a:t>초 뒤에 지점에서 방송이 송출됩니다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방송은 플레이 리스트의 모든 음원이 송출 뒤에 정지 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B31297E-B5B6-4A16-AD15-851C9A4F6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2" t="68786" r="1555" b="1838"/>
          <a:stretch/>
        </p:blipFill>
        <p:spPr>
          <a:xfrm>
            <a:off x="1943100" y="2494181"/>
            <a:ext cx="2971800" cy="1310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89DC47-F8A6-4B8C-BA0A-BEB6431320A8}"/>
              </a:ext>
            </a:extLst>
          </p:cNvPr>
          <p:cNvSpPr txBox="1"/>
          <p:nvPr/>
        </p:nvSpPr>
        <p:spPr>
          <a:xfrm>
            <a:off x="777337" y="4118877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방송 재생 방법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무한 연속 재생 방송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F65A0-63D6-499B-BB63-B64774C25A18}"/>
              </a:ext>
            </a:extLst>
          </p:cNvPr>
          <p:cNvSpPr txBox="1"/>
          <p:nvPr/>
        </p:nvSpPr>
        <p:spPr>
          <a:xfrm>
            <a:off x="932490" y="4435336"/>
            <a:ext cx="5205663" cy="214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상단 메뉴에 부스 선택과 출력 오디오 디바이스를 확인합니다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방송구간 선택</a:t>
            </a:r>
            <a:r>
              <a:rPr lang="en-US" altLang="ko-KR" sz="1000" dirty="0"/>
              <a:t>/</a:t>
            </a:r>
            <a:r>
              <a:rPr lang="ko-KR" altLang="en-US" sz="1000" dirty="0"/>
              <a:t>방송 구간 상태에서 방송할 구간을 선택합니다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플레이 리스트에서 하단의 플레이 리스트 연속 재생 버튼을 아래 그림과 같이 눌러서 활성화 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아래 그림과 같이 플레이어 버튼에서 반복 버튼을 클릭하여 활성화 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플레이 리스트에서 재생의 시작할 음원을 선택합니다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플레이 버튼을 누른 뒤 </a:t>
            </a:r>
            <a:r>
              <a:rPr lang="en-US" altLang="ko-KR" sz="1000" dirty="0"/>
              <a:t>2</a:t>
            </a:r>
            <a:r>
              <a:rPr lang="ko-KR" altLang="en-US" sz="1000" dirty="0"/>
              <a:t>초 뒤에 지점에서 방송이 송출됩니다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방송은 플레이 리스트의 모든 음원이 순서대로 무한 반복되며 플레이어 정지 버튼을 누를 때가지 지속됩니다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05BC8B-6797-4CC5-9363-8BA6CA4AB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37" y="6827763"/>
            <a:ext cx="5318760" cy="986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25B785-048D-46A3-88D3-C7A926C1501D}"/>
              </a:ext>
            </a:extLst>
          </p:cNvPr>
          <p:cNvSpPr txBox="1"/>
          <p:nvPr/>
        </p:nvSpPr>
        <p:spPr>
          <a:xfrm>
            <a:off x="777336" y="7847728"/>
            <a:ext cx="5205663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* </a:t>
            </a:r>
            <a:r>
              <a:rPr lang="ko-KR" altLang="en-US" sz="1000" dirty="0"/>
              <a:t>무한 </a:t>
            </a:r>
            <a:r>
              <a:rPr lang="ko-KR" altLang="en-US" sz="1000" dirty="0" err="1"/>
              <a:t>재생중</a:t>
            </a:r>
            <a:r>
              <a:rPr lang="ko-KR" altLang="en-US" sz="1000" dirty="0"/>
              <a:t> 플레이 리스트 연속 재생 버튼이나 플레이어 반복 버튼을 선택 또는 해지가 가능하며 해지한 즉시 그 기능 또한 적용됩니다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426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6BCA7C4E-2AAE-4DD2-AD2A-E1D127D29EEA}"/>
              </a:ext>
            </a:extLst>
          </p:cNvPr>
          <p:cNvSpPr txBox="1"/>
          <p:nvPr/>
        </p:nvSpPr>
        <p:spPr>
          <a:xfrm>
            <a:off x="777337" y="423177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방송구간 </a:t>
            </a:r>
            <a:r>
              <a:rPr lang="ko-KR" altLang="en-US" sz="1000" b="1" dirty="0" err="1"/>
              <a:t>중복시</a:t>
            </a:r>
            <a:endParaRPr lang="ko-KR" altLang="en-US" sz="1000" b="1" dirty="0"/>
          </a:p>
        </p:txBody>
      </p:sp>
      <p:pic>
        <p:nvPicPr>
          <p:cNvPr id="3" name="그림 2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8AEEFDCB-2E02-4070-8F07-8B38EF25E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81" y="843690"/>
            <a:ext cx="4355237" cy="2405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E917D3-FD7B-46F9-8C54-58E7B40286E7}"/>
              </a:ext>
            </a:extLst>
          </p:cNvPr>
          <p:cNvSpPr txBox="1"/>
          <p:nvPr/>
        </p:nvSpPr>
        <p:spPr>
          <a:xfrm>
            <a:off x="909630" y="3423325"/>
            <a:ext cx="5205663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플레이어 플레이 버튼을 </a:t>
            </a:r>
            <a:r>
              <a:rPr lang="ko-KR" altLang="en-US" sz="1000" dirty="0" err="1"/>
              <a:t>눌렀을때</a:t>
            </a:r>
            <a:r>
              <a:rPr lang="ko-KR" altLang="en-US" sz="1000" dirty="0"/>
              <a:t> 방송구간이 중복되면 위 그림과 같은 팝업창이 뜨며 </a:t>
            </a:r>
            <a:r>
              <a:rPr lang="en-US" altLang="ko-KR" sz="1000" dirty="0"/>
              <a:t>10</a:t>
            </a:r>
            <a:r>
              <a:rPr lang="ko-KR" altLang="en-US" sz="1000" dirty="0"/>
              <a:t>초간 유지 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903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6BCA7C4E-2AAE-4DD2-AD2A-E1D127D29EEA}"/>
              </a:ext>
            </a:extLst>
          </p:cNvPr>
          <p:cNvSpPr txBox="1"/>
          <p:nvPr/>
        </p:nvSpPr>
        <p:spPr>
          <a:xfrm>
            <a:off x="722251" y="425236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스케줄 방송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42C56A4-B590-424F-BCB9-AA9721D70A0B}"/>
              </a:ext>
            </a:extLst>
          </p:cNvPr>
          <p:cNvSpPr/>
          <p:nvPr/>
        </p:nvSpPr>
        <p:spPr>
          <a:xfrm>
            <a:off x="777338" y="5349341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C8D66D-D55E-484F-82CB-141C119C9342}"/>
              </a:ext>
            </a:extLst>
          </p:cNvPr>
          <p:cNvSpPr/>
          <p:nvPr/>
        </p:nvSpPr>
        <p:spPr>
          <a:xfrm>
            <a:off x="777337" y="5618306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4BB91-2F71-4838-A19C-E9A16D0694B3}"/>
              </a:ext>
            </a:extLst>
          </p:cNvPr>
          <p:cNvSpPr txBox="1"/>
          <p:nvPr/>
        </p:nvSpPr>
        <p:spPr>
          <a:xfrm>
            <a:off x="1286796" y="5305680"/>
            <a:ext cx="472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아이콘을 눌러서 재생할 파일을 선택합니다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70EB3A-E550-4F5C-B18C-F8FE5B3FC336}"/>
              </a:ext>
            </a:extLst>
          </p:cNvPr>
          <p:cNvGrpSpPr/>
          <p:nvPr/>
        </p:nvGrpSpPr>
        <p:grpSpPr>
          <a:xfrm>
            <a:off x="1093693" y="2280015"/>
            <a:ext cx="4670614" cy="2841383"/>
            <a:chOff x="930086" y="2283067"/>
            <a:chExt cx="4997828" cy="3252863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1962F51-2C32-4075-9AB4-5743A0A32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86" y="2283067"/>
              <a:ext cx="4997828" cy="3252863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F106536-A8E2-4B2E-B7FC-52F31DC40EE7}"/>
                </a:ext>
              </a:extLst>
            </p:cNvPr>
            <p:cNvSpPr/>
            <p:nvPr/>
          </p:nvSpPr>
          <p:spPr>
            <a:xfrm>
              <a:off x="1247238" y="2752191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6ACBAC3-EF65-4681-997F-745F00FB7689}"/>
                </a:ext>
              </a:extLst>
            </p:cNvPr>
            <p:cNvSpPr/>
            <p:nvPr/>
          </p:nvSpPr>
          <p:spPr>
            <a:xfrm>
              <a:off x="3126838" y="2726791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BD41B21-E0B1-4592-A1C9-8E05F68BB09C}"/>
                </a:ext>
              </a:extLst>
            </p:cNvPr>
            <p:cNvSpPr/>
            <p:nvPr/>
          </p:nvSpPr>
          <p:spPr>
            <a:xfrm>
              <a:off x="4057112" y="2726791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C9A625E-DCFC-4220-989E-460E2585032A}"/>
                </a:ext>
              </a:extLst>
            </p:cNvPr>
            <p:cNvSpPr/>
            <p:nvPr/>
          </p:nvSpPr>
          <p:spPr>
            <a:xfrm>
              <a:off x="4380962" y="2725823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4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42602C8-A120-480A-9BC0-FD0FF0121713}"/>
                </a:ext>
              </a:extLst>
            </p:cNvPr>
            <p:cNvSpPr/>
            <p:nvPr/>
          </p:nvSpPr>
          <p:spPr>
            <a:xfrm>
              <a:off x="4779076" y="2725822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5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C8AC336-DD82-41E0-ACBE-FB1055B6068F}"/>
                </a:ext>
              </a:extLst>
            </p:cNvPr>
            <p:cNvSpPr/>
            <p:nvPr/>
          </p:nvSpPr>
          <p:spPr>
            <a:xfrm>
              <a:off x="5154438" y="2725822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6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DB9286E-A4DB-469F-9467-CBFD6FBD95F1}"/>
                </a:ext>
              </a:extLst>
            </p:cNvPr>
            <p:cNvSpPr/>
            <p:nvPr/>
          </p:nvSpPr>
          <p:spPr>
            <a:xfrm>
              <a:off x="5420077" y="2725821"/>
              <a:ext cx="161925" cy="1571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7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0B70B3-E7D3-45F7-8E39-2175608FB61E}"/>
              </a:ext>
            </a:extLst>
          </p:cNvPr>
          <p:cNvSpPr txBox="1"/>
          <p:nvPr/>
        </p:nvSpPr>
        <p:spPr>
          <a:xfrm>
            <a:off x="810125" y="739303"/>
            <a:ext cx="5205663" cy="14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 스케줄 방송은 영업 시간 중에 사용을 되도록 지양해 주시기 바랍니다</a:t>
            </a:r>
            <a:r>
              <a:rPr lang="en-US" altLang="ko-KR" sz="1000" dirty="0"/>
              <a:t>. </a:t>
            </a:r>
            <a:r>
              <a:rPr lang="ko-KR" altLang="en-US" sz="1000" dirty="0"/>
              <a:t>실제 지점 방송이 어떤 방송이 나가는지 확인이 힘든 상황에서 우선 순위 방송이 나가는 것에 대한 위험이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또한 방송 구간 중복</a:t>
            </a:r>
            <a:r>
              <a:rPr lang="en-US" altLang="ko-KR" sz="1000" dirty="0"/>
              <a:t>, </a:t>
            </a:r>
            <a:r>
              <a:rPr lang="ko-KR" altLang="en-US" sz="1000" dirty="0"/>
              <a:t>플레이어 </a:t>
            </a:r>
            <a:r>
              <a:rPr lang="ko-KR" altLang="en-US" sz="1000" dirty="0" err="1"/>
              <a:t>사용중</a:t>
            </a:r>
            <a:r>
              <a:rPr lang="ko-KR" altLang="en-US" sz="1000" dirty="0"/>
              <a:t> 등의 상황에서는 스케줄 플레이가 제한 되도록 프로그램 되어 있습니다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스케줄 </a:t>
            </a:r>
            <a:r>
              <a:rPr lang="ko-KR" altLang="en-US" sz="1000" dirty="0" err="1"/>
              <a:t>방송시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몇번</a:t>
            </a:r>
            <a:r>
              <a:rPr lang="ko-KR" altLang="en-US" sz="1000" dirty="0"/>
              <a:t> 스케줄이 실행되었는지 팝업으로 </a:t>
            </a:r>
            <a:r>
              <a:rPr lang="en-US" altLang="ko-KR" sz="1000" dirty="0"/>
              <a:t>10</a:t>
            </a:r>
            <a:r>
              <a:rPr lang="ko-KR" altLang="en-US" sz="1000" dirty="0"/>
              <a:t>초간 나타나며</a:t>
            </a:r>
            <a:r>
              <a:rPr lang="en-US" altLang="ko-KR" sz="1000" dirty="0"/>
              <a:t>, </a:t>
            </a:r>
            <a:r>
              <a:rPr lang="ko-KR" altLang="en-US" sz="1000" dirty="0"/>
              <a:t>방송이 제한 </a:t>
            </a:r>
            <a:r>
              <a:rPr lang="ko-KR" altLang="en-US" sz="1000" dirty="0" err="1"/>
              <a:t>되었을때</a:t>
            </a:r>
            <a:r>
              <a:rPr lang="ko-KR" altLang="en-US" sz="1000" dirty="0"/>
              <a:t> 제한된 사용도 </a:t>
            </a:r>
            <a:r>
              <a:rPr lang="en-US" altLang="ko-KR" sz="1000" dirty="0"/>
              <a:t>10</a:t>
            </a:r>
            <a:r>
              <a:rPr lang="ko-KR" altLang="en-US" sz="1000" dirty="0"/>
              <a:t>초간 팝업으로 표시됩니다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F9C3A4F-34B8-40D7-A360-8D31E774B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79" y="5307870"/>
            <a:ext cx="246221" cy="2462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356642C-26FA-4845-9AD3-86E970621EA0}"/>
              </a:ext>
            </a:extLst>
          </p:cNvPr>
          <p:cNvSpPr txBox="1"/>
          <p:nvPr/>
        </p:nvSpPr>
        <p:spPr>
          <a:xfrm>
            <a:off x="1286796" y="5549710"/>
            <a:ext cx="472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아이콘을 방송구간을 선택합니다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86DCF75-B004-4BA3-9C81-DDB3234E6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79" y="5549710"/>
            <a:ext cx="246221" cy="24622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6C4D180-844D-44AA-AD2E-46063933E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32" y="5884386"/>
            <a:ext cx="3043736" cy="218646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B93130-1921-45F7-9A71-215578250AC2}"/>
              </a:ext>
            </a:extLst>
          </p:cNvPr>
          <p:cNvSpPr txBox="1"/>
          <p:nvPr/>
        </p:nvSpPr>
        <p:spPr>
          <a:xfrm>
            <a:off x="1579031" y="8159305"/>
            <a:ext cx="325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표출된 팝업에서 방송구간선택후 </a:t>
            </a:r>
            <a:r>
              <a:rPr lang="en-US" altLang="ko-KR" sz="1000" dirty="0"/>
              <a:t>OK </a:t>
            </a:r>
            <a:r>
              <a:rPr lang="ko-KR" altLang="en-US" sz="1000" dirty="0"/>
              <a:t>버튼을 누릅니다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7CAD119-D1A9-4A60-9FE2-E69B2318FDA3}"/>
              </a:ext>
            </a:extLst>
          </p:cNvPr>
          <p:cNvSpPr/>
          <p:nvPr/>
        </p:nvSpPr>
        <p:spPr>
          <a:xfrm>
            <a:off x="3151506" y="4545536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2203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F42C56A4-B590-424F-BCB9-AA9721D70A0B}"/>
              </a:ext>
            </a:extLst>
          </p:cNvPr>
          <p:cNvSpPr/>
          <p:nvPr/>
        </p:nvSpPr>
        <p:spPr>
          <a:xfrm>
            <a:off x="777338" y="783691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C8D66D-D55E-484F-82CB-141C119C9342}"/>
              </a:ext>
            </a:extLst>
          </p:cNvPr>
          <p:cNvSpPr/>
          <p:nvPr/>
        </p:nvSpPr>
        <p:spPr>
          <a:xfrm>
            <a:off x="777337" y="1071706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4BB91-2F71-4838-A19C-E9A16D0694B3}"/>
              </a:ext>
            </a:extLst>
          </p:cNvPr>
          <p:cNvSpPr txBox="1"/>
          <p:nvPr/>
        </p:nvSpPr>
        <p:spPr>
          <a:xfrm>
            <a:off x="939262" y="774310"/>
            <a:ext cx="472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드랍다운</a:t>
            </a:r>
            <a:r>
              <a:rPr lang="ko-KR" altLang="en-US" sz="1000" dirty="0"/>
              <a:t> 버튼을 눌러서 재생 요일을 선택합니다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56642C-26FA-4845-9AD3-86E970621EA0}"/>
              </a:ext>
            </a:extLst>
          </p:cNvPr>
          <p:cNvSpPr txBox="1"/>
          <p:nvPr/>
        </p:nvSpPr>
        <p:spPr>
          <a:xfrm>
            <a:off x="939262" y="1037390"/>
            <a:ext cx="47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아래위 아이콘을 눌러서 시간을 설정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키보드의 화살표 상하 버튼을 이용하면 좀 더 쉽게 설정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DDAF38-53A4-42C3-9C5B-00CFECB1A939}"/>
              </a:ext>
            </a:extLst>
          </p:cNvPr>
          <p:cNvSpPr/>
          <p:nvPr/>
        </p:nvSpPr>
        <p:spPr>
          <a:xfrm>
            <a:off x="777337" y="1503584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2F248A-5A08-453C-AE39-B848F88384EE}"/>
              </a:ext>
            </a:extLst>
          </p:cNvPr>
          <p:cNvSpPr txBox="1"/>
          <p:nvPr/>
        </p:nvSpPr>
        <p:spPr>
          <a:xfrm>
            <a:off x="939262" y="1469268"/>
            <a:ext cx="472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활성화 체크 박스를 체크해서 스케줄 실행 여부를 선택할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94F6366-D2E4-4FD5-A2B7-A098DD5B1A4D}"/>
              </a:ext>
            </a:extLst>
          </p:cNvPr>
          <p:cNvSpPr/>
          <p:nvPr/>
        </p:nvSpPr>
        <p:spPr>
          <a:xfrm>
            <a:off x="777337" y="1795371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FD06BC-02A4-4C80-AB72-5BECD6A6E21A}"/>
              </a:ext>
            </a:extLst>
          </p:cNvPr>
          <p:cNvSpPr txBox="1"/>
          <p:nvPr/>
        </p:nvSpPr>
        <p:spPr>
          <a:xfrm>
            <a:off x="939262" y="1761055"/>
            <a:ext cx="472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삭제 버튼을 이용해서 완료된 스케줄을 삭제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3D64809-9144-492F-9D87-4A1CDA890803}"/>
              </a:ext>
            </a:extLst>
          </p:cNvPr>
          <p:cNvSpPr/>
          <p:nvPr/>
        </p:nvSpPr>
        <p:spPr>
          <a:xfrm>
            <a:off x="777337" y="2079444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09C40-B6EA-485A-ACAD-33DC5DCD940C}"/>
              </a:ext>
            </a:extLst>
          </p:cNvPr>
          <p:cNvSpPr txBox="1"/>
          <p:nvPr/>
        </p:nvSpPr>
        <p:spPr>
          <a:xfrm>
            <a:off x="939262" y="2045128"/>
            <a:ext cx="472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복사 버튼을 이용해서 스케줄을 복사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70C5BFF-CCAD-46D0-BDE6-37552C46A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1" t="12790" r="-94" b="63273"/>
          <a:stretch/>
        </p:blipFill>
        <p:spPr>
          <a:xfrm>
            <a:off x="1467983" y="2379804"/>
            <a:ext cx="3477163" cy="107433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934A858-A62A-43CB-B20A-CDD446DA63A7}"/>
              </a:ext>
            </a:extLst>
          </p:cNvPr>
          <p:cNvSpPr txBox="1"/>
          <p:nvPr/>
        </p:nvSpPr>
        <p:spPr>
          <a:xfrm>
            <a:off x="990062" y="3530118"/>
            <a:ext cx="47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복사 버튼을 한번 누르면 위 그림과 같이 선택되고 타겟이 되는 복사 버튼을 눌러서 스케줄 내용을 복사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C334C82-865A-4BAD-93A7-0600F4E41583}"/>
              </a:ext>
            </a:extLst>
          </p:cNvPr>
          <p:cNvSpPr/>
          <p:nvPr/>
        </p:nvSpPr>
        <p:spPr>
          <a:xfrm>
            <a:off x="777337" y="4084817"/>
            <a:ext cx="161925" cy="157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C5B2C-54CF-406F-960C-C06E22993C55}"/>
              </a:ext>
            </a:extLst>
          </p:cNvPr>
          <p:cNvSpPr txBox="1"/>
          <p:nvPr/>
        </p:nvSpPr>
        <p:spPr>
          <a:xfrm>
            <a:off x="939262" y="4050501"/>
            <a:ext cx="472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리셋 버튼을 눌러서 전체 스케줄을 삭제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EE598-6328-41F2-AC77-9C4ED7B3F911}"/>
              </a:ext>
            </a:extLst>
          </p:cNvPr>
          <p:cNvSpPr txBox="1"/>
          <p:nvPr/>
        </p:nvSpPr>
        <p:spPr>
          <a:xfrm>
            <a:off x="700926" y="4569795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스케줄 방송 정상 </a:t>
            </a:r>
            <a:r>
              <a:rPr lang="ko-KR" altLang="en-US" sz="1000" b="1" dirty="0" err="1"/>
              <a:t>동작시</a:t>
            </a:r>
            <a:endParaRPr lang="ko-KR" altLang="en-US" sz="1000" b="1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8AD0A6BA-CBDD-4ACA-86B8-0449C2738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11756" r="8560" b="11473"/>
          <a:stretch/>
        </p:blipFill>
        <p:spPr>
          <a:xfrm>
            <a:off x="1160023" y="4953000"/>
            <a:ext cx="4537954" cy="283892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CFFD854-77DA-479A-846F-F932F0A631B6}"/>
              </a:ext>
            </a:extLst>
          </p:cNvPr>
          <p:cNvSpPr txBox="1"/>
          <p:nvPr/>
        </p:nvSpPr>
        <p:spPr>
          <a:xfrm>
            <a:off x="842068" y="7870921"/>
            <a:ext cx="513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스케줄 플레이가 정상 </a:t>
            </a:r>
            <a:r>
              <a:rPr lang="ko-KR" altLang="en-US" sz="1000" dirty="0" err="1"/>
              <a:t>동작시</a:t>
            </a:r>
            <a:r>
              <a:rPr lang="ko-KR" altLang="en-US" sz="1000" dirty="0"/>
              <a:t> 위그림과 같이 정상 송출내용이 팝업으로 표시됩니다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팝업은 </a:t>
            </a:r>
            <a:r>
              <a:rPr lang="en-US" altLang="ko-KR" sz="1000" dirty="0"/>
              <a:t>10</a:t>
            </a:r>
            <a:r>
              <a:rPr lang="ko-KR" altLang="en-US" sz="1000" dirty="0"/>
              <a:t>초간 유지 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513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BEE598-6328-41F2-AC77-9C4ED7B3F911}"/>
              </a:ext>
            </a:extLst>
          </p:cNvPr>
          <p:cNvSpPr txBox="1"/>
          <p:nvPr/>
        </p:nvSpPr>
        <p:spPr>
          <a:xfrm>
            <a:off x="700925" y="4867068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스케줄 방송 비정상 종료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방송구간 중복 사용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FFD854-77DA-479A-846F-F932F0A631B6}"/>
              </a:ext>
            </a:extLst>
          </p:cNvPr>
          <p:cNvSpPr txBox="1"/>
          <p:nvPr/>
        </p:nvSpPr>
        <p:spPr>
          <a:xfrm>
            <a:off x="842068" y="7870921"/>
            <a:ext cx="526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스케줄 방송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방송구간이 중복되면 위 그림과 같이 팝업이 표출되며 방송이 실행되지 않습니다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팝업은 </a:t>
            </a:r>
            <a:r>
              <a:rPr lang="en-US" altLang="ko-KR" sz="1000" dirty="0"/>
              <a:t>10</a:t>
            </a:r>
            <a:r>
              <a:rPr lang="ko-KR" altLang="en-US" sz="1000" dirty="0"/>
              <a:t>초가 유지 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938C4-97F6-469D-A904-0EC8E58D8A02}"/>
              </a:ext>
            </a:extLst>
          </p:cNvPr>
          <p:cNvSpPr txBox="1"/>
          <p:nvPr/>
        </p:nvSpPr>
        <p:spPr>
          <a:xfrm>
            <a:off x="700925" y="575645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스케줄 방송 비정상 종료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플레이어 중복 사용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4123683-8C9F-4E9B-9A77-9D60080BA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1" t="13654" r="3970" b="22280"/>
          <a:stretch/>
        </p:blipFill>
        <p:spPr>
          <a:xfrm>
            <a:off x="1160023" y="5257800"/>
            <a:ext cx="4594318" cy="2324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84C016-C4BC-4768-BD07-214BF80F8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00" t="13875" b="16702"/>
          <a:stretch/>
        </p:blipFill>
        <p:spPr>
          <a:xfrm>
            <a:off x="1160023" y="963057"/>
            <a:ext cx="4594318" cy="23020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3C14846-7340-475E-A523-D4B5D42C1031}"/>
              </a:ext>
            </a:extLst>
          </p:cNvPr>
          <p:cNvSpPr txBox="1"/>
          <p:nvPr/>
        </p:nvSpPr>
        <p:spPr>
          <a:xfrm>
            <a:off x="969068" y="3406279"/>
            <a:ext cx="513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스케줄 방송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플레이어가 </a:t>
            </a:r>
            <a:r>
              <a:rPr lang="ko-KR" altLang="en-US" sz="1000" dirty="0" err="1"/>
              <a:t>사용중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일때</a:t>
            </a:r>
            <a:r>
              <a:rPr lang="ko-KR" altLang="en-US" sz="1000" dirty="0"/>
              <a:t> 위 그림과 같이 팝업이 표출되며 방송이 실행되지 않습니다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팝업은 </a:t>
            </a:r>
            <a:r>
              <a:rPr lang="en-US" altLang="ko-KR" sz="1000" dirty="0"/>
              <a:t>10</a:t>
            </a:r>
            <a:r>
              <a:rPr lang="ko-KR" altLang="en-US" sz="1000" dirty="0"/>
              <a:t>초가 유지 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7491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1D938C4-97F6-469D-A904-0EC8E58D8A02}"/>
              </a:ext>
            </a:extLst>
          </p:cNvPr>
          <p:cNvSpPr txBox="1"/>
          <p:nvPr/>
        </p:nvSpPr>
        <p:spPr>
          <a:xfrm>
            <a:off x="700925" y="575645"/>
            <a:ext cx="520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설정 메뉴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2FF0A2F-723D-4C89-B438-E881B125F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05" y="942287"/>
            <a:ext cx="5272190" cy="3432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BD4D8-869B-4518-A17E-A27C59840D09}"/>
              </a:ext>
            </a:extLst>
          </p:cNvPr>
          <p:cNvSpPr txBox="1"/>
          <p:nvPr/>
        </p:nvSpPr>
        <p:spPr>
          <a:xfrm>
            <a:off x="792905" y="4607021"/>
            <a:ext cx="5260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설정 메뉴는 위와 같이 항상 유지 하여야 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서버 </a:t>
            </a:r>
            <a:r>
              <a:rPr lang="en-US" altLang="ko-KR" sz="1000" dirty="0"/>
              <a:t>IP : 172.28.242.216</a:t>
            </a:r>
          </a:p>
          <a:p>
            <a:r>
              <a:rPr lang="ko-KR" altLang="en-US" sz="1000" dirty="0"/>
              <a:t>서버</a:t>
            </a:r>
            <a:r>
              <a:rPr lang="en-US" altLang="ko-KR" sz="1000" dirty="0"/>
              <a:t> </a:t>
            </a:r>
            <a:r>
              <a:rPr lang="ko-KR" altLang="en-US" sz="1000" dirty="0"/>
              <a:t>포트 </a:t>
            </a:r>
            <a:r>
              <a:rPr lang="en-US" altLang="ko-KR" sz="1000" dirty="0"/>
              <a:t>:5008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6020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784</Words>
  <Application>Microsoft Office PowerPoint</Application>
  <PresentationFormat>A4 용지(210x297mm)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준호 강</dc:creator>
  <cp:lastModifiedBy>준호 강</cp:lastModifiedBy>
  <cp:revision>1</cp:revision>
  <dcterms:created xsi:type="dcterms:W3CDTF">2020-05-11T11:31:27Z</dcterms:created>
  <dcterms:modified xsi:type="dcterms:W3CDTF">2020-05-11T12:56:14Z</dcterms:modified>
</cp:coreProperties>
</file>