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" y="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C518-2513-4324-85DC-A3ED29CAC51F}" type="datetimeFigureOut">
              <a:rPr lang="zh-TW" altLang="en-US" smtClean="0"/>
              <a:t>2017/2/22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07CD-498C-4F33-999E-0CF12D4BC8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C518-2513-4324-85DC-A3ED29CAC51F}" type="datetimeFigureOut">
              <a:rPr lang="zh-TW" altLang="en-US" smtClean="0"/>
              <a:t>2017/2/22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07CD-498C-4F33-999E-0CF12D4BC8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C518-2513-4324-85DC-A3ED29CAC51F}" type="datetimeFigureOut">
              <a:rPr lang="zh-TW" altLang="en-US" smtClean="0"/>
              <a:t>2017/2/22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07CD-498C-4F33-999E-0CF12D4BC8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C518-2513-4324-85DC-A3ED29CAC51F}" type="datetimeFigureOut">
              <a:rPr lang="zh-TW" altLang="en-US" smtClean="0"/>
              <a:t>2017/2/22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07CD-498C-4F33-999E-0CF12D4BC8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C518-2513-4324-85DC-A3ED29CAC51F}" type="datetimeFigureOut">
              <a:rPr lang="zh-TW" altLang="en-US" smtClean="0"/>
              <a:t>2017/2/22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07CD-498C-4F33-999E-0CF12D4BC8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C518-2513-4324-85DC-A3ED29CAC51F}" type="datetimeFigureOut">
              <a:rPr lang="zh-TW" altLang="en-US" smtClean="0"/>
              <a:t>2017/2/22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07CD-498C-4F33-999E-0CF12D4BC8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C518-2513-4324-85DC-A3ED29CAC51F}" type="datetimeFigureOut">
              <a:rPr lang="zh-TW" altLang="en-US" smtClean="0"/>
              <a:t>2017/2/22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07CD-498C-4F33-999E-0CF12D4BC8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C518-2513-4324-85DC-A3ED29CAC51F}" type="datetimeFigureOut">
              <a:rPr lang="zh-TW" altLang="en-US" smtClean="0"/>
              <a:t>2017/2/22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07CD-498C-4F33-999E-0CF12D4BC8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C518-2513-4324-85DC-A3ED29CAC51F}" type="datetimeFigureOut">
              <a:rPr lang="zh-TW" altLang="en-US" smtClean="0"/>
              <a:t>2017/2/22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07CD-498C-4F33-999E-0CF12D4BC8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C518-2513-4324-85DC-A3ED29CAC51F}" type="datetimeFigureOut">
              <a:rPr lang="zh-TW" altLang="en-US" smtClean="0"/>
              <a:t>2017/2/22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07CD-498C-4F33-999E-0CF12D4BC8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C518-2513-4324-85DC-A3ED29CAC51F}" type="datetimeFigureOut">
              <a:rPr lang="zh-TW" altLang="en-US" smtClean="0"/>
              <a:t>2017/2/22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07CD-498C-4F33-999E-0CF12D4BC8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C518-2513-4324-85DC-A3ED29CAC51F}" type="datetimeFigureOut">
              <a:rPr lang="zh-TW" altLang="en-US" smtClean="0"/>
              <a:t>2017/2/22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07CD-498C-4F33-999E-0CF12D4BC83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cdn3.iconfinder.com/data/icons/circuitry-electricity/100/circuit_momentary-contact-switch-5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5031864" y="3893800"/>
            <a:ext cx="975360" cy="975360"/>
          </a:xfrm>
          <a:prstGeom prst="rect">
            <a:avLst/>
          </a:prstGeom>
          <a:noFill/>
        </p:spPr>
      </p:pic>
      <p:pic>
        <p:nvPicPr>
          <p:cNvPr id="1030" name="Picture 6" descr="https://cdn0.iconfinder.com/data/icons/electronics-components/800/ground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4792" y="4757896"/>
            <a:ext cx="975360" cy="975360"/>
          </a:xfrm>
          <a:prstGeom prst="rect">
            <a:avLst/>
          </a:prstGeom>
          <a:noFill/>
        </p:spPr>
      </p:pic>
      <p:pic>
        <p:nvPicPr>
          <p:cNvPr id="7" name="Picture 8" descr="https://cdn3.iconfinder.com/data/icons/circuitry-electricity/100/circuit_resistor-25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5086800" y="2636912"/>
            <a:ext cx="731520" cy="731520"/>
          </a:xfrm>
          <a:prstGeom prst="rect">
            <a:avLst/>
          </a:prstGeom>
          <a:noFill/>
        </p:spPr>
      </p:pic>
      <p:cxnSp>
        <p:nvCxnSpPr>
          <p:cNvPr id="9" name="直線單箭頭接點 8"/>
          <p:cNvCxnSpPr/>
          <p:nvPr/>
        </p:nvCxnSpPr>
        <p:spPr>
          <a:xfrm flipH="1" flipV="1">
            <a:off x="5436000" y="1916832"/>
            <a:ext cx="5720" cy="72008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450400" y="3356992"/>
            <a:ext cx="0" cy="576064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endCxn id="16" idx="2"/>
          </p:cNvCxnSpPr>
          <p:nvPr/>
        </p:nvCxnSpPr>
        <p:spPr>
          <a:xfrm>
            <a:off x="5452560" y="3573016"/>
            <a:ext cx="919640" cy="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6372200" y="3501008"/>
            <a:ext cx="144016" cy="14401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796136" y="45091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Button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020544" y="2852936"/>
            <a:ext cx="171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Output to Game Console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36096" y="162880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+5V</a:t>
            </a:r>
            <a:endParaRPr lang="zh-TW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cdn3.iconfinder.com/data/icons/circuitry-electricity/100/circuit_momentary-contact-switch-5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5031864" y="3893800"/>
            <a:ext cx="975360" cy="975360"/>
          </a:xfrm>
          <a:prstGeom prst="rect">
            <a:avLst/>
          </a:prstGeom>
          <a:noFill/>
        </p:spPr>
      </p:pic>
      <p:pic>
        <p:nvPicPr>
          <p:cNvPr id="4" name="Picture 6" descr="https://cdn0.iconfinder.com/data/icons/electronics-components/800/ground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4792" y="4757896"/>
            <a:ext cx="975360" cy="975360"/>
          </a:xfrm>
          <a:prstGeom prst="rect">
            <a:avLst/>
          </a:prstGeom>
          <a:noFill/>
        </p:spPr>
      </p:pic>
      <p:pic>
        <p:nvPicPr>
          <p:cNvPr id="5" name="Picture 8" descr="https://cdn3.iconfinder.com/data/icons/circuitry-electricity/100/circuit_resistor-25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5086800" y="2636912"/>
            <a:ext cx="731520" cy="731520"/>
          </a:xfrm>
          <a:prstGeom prst="rect">
            <a:avLst/>
          </a:prstGeom>
          <a:noFill/>
        </p:spPr>
      </p:pic>
      <p:cxnSp>
        <p:nvCxnSpPr>
          <p:cNvPr id="6" name="直線單箭頭接點 5"/>
          <p:cNvCxnSpPr/>
          <p:nvPr/>
        </p:nvCxnSpPr>
        <p:spPr>
          <a:xfrm flipH="1" flipV="1">
            <a:off x="5436000" y="1916832"/>
            <a:ext cx="5720" cy="72008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450400" y="3356992"/>
            <a:ext cx="0" cy="576064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endCxn id="9" idx="2"/>
          </p:cNvCxnSpPr>
          <p:nvPr/>
        </p:nvCxnSpPr>
        <p:spPr>
          <a:xfrm>
            <a:off x="5452560" y="3573016"/>
            <a:ext cx="919640" cy="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6372200" y="3501008"/>
            <a:ext cx="144016" cy="14401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796136" y="45091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Button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20544" y="2852936"/>
            <a:ext cx="171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Output to Game Console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436096" y="162880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+5V</a:t>
            </a:r>
            <a:endParaRPr lang="zh-TW" altLang="en-US" sz="2000" b="1" dirty="0"/>
          </a:p>
        </p:txBody>
      </p:sp>
      <p:pic>
        <p:nvPicPr>
          <p:cNvPr id="13" name="Picture 2" descr="https://cdn2.iconfinder.com/data/icons/computer-icons/100/PC2_go-54-51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3965808"/>
            <a:ext cx="975360" cy="975360"/>
          </a:xfrm>
          <a:prstGeom prst="rect">
            <a:avLst/>
          </a:prstGeom>
          <a:noFill/>
        </p:spPr>
      </p:pic>
      <p:pic>
        <p:nvPicPr>
          <p:cNvPr id="14" name="Picture 8" descr="https://cdn3.iconfinder.com/data/icons/circuitry-electricity/100/circuit_resistor-25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4086000"/>
            <a:ext cx="731520" cy="731520"/>
          </a:xfrm>
          <a:prstGeom prst="rect">
            <a:avLst/>
          </a:prstGeom>
          <a:noFill/>
        </p:spPr>
      </p:pic>
      <p:pic>
        <p:nvPicPr>
          <p:cNvPr id="15" name="Picture 6" descr="https://cdn0.iconfinder.com/data/icons/electronics-components/800/ground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4592" y="4757896"/>
            <a:ext cx="975360" cy="975360"/>
          </a:xfrm>
          <a:prstGeom prst="rect">
            <a:avLst/>
          </a:prstGeom>
          <a:noFill/>
        </p:spPr>
      </p:pic>
      <p:cxnSp>
        <p:nvCxnSpPr>
          <p:cNvPr id="22" name="肘形接點 21"/>
          <p:cNvCxnSpPr/>
          <p:nvPr/>
        </p:nvCxnSpPr>
        <p:spPr>
          <a:xfrm flipV="1">
            <a:off x="3654000" y="3573016"/>
            <a:ext cx="1800200" cy="432048"/>
          </a:xfrm>
          <a:prstGeom prst="bentConnector3">
            <a:avLst>
              <a:gd name="adj1" fmla="val -36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1763688" y="4446000"/>
            <a:ext cx="576064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899592" y="3513782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TX1 GPIO: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High = 3.3V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Low = 0V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</Words>
  <Application>Microsoft Office PowerPoint</Application>
  <PresentationFormat>如螢幕大小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JK Jung</dc:creator>
  <cp:lastModifiedBy>JK Jung</cp:lastModifiedBy>
  <cp:revision>3</cp:revision>
  <dcterms:created xsi:type="dcterms:W3CDTF">2017-02-22T02:20:00Z</dcterms:created>
  <dcterms:modified xsi:type="dcterms:W3CDTF">2017-02-22T02:49:43Z</dcterms:modified>
</cp:coreProperties>
</file>