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88" y="-2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54C2-74F8-43BE-B279-734065EF9A56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7821-C7AE-41C4-894C-95ED9DD3F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2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54C2-74F8-43BE-B279-734065EF9A56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7821-C7AE-41C4-894C-95ED9DD3F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33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54C2-74F8-43BE-B279-734065EF9A56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7821-C7AE-41C4-894C-95ED9DD3F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76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54C2-74F8-43BE-B279-734065EF9A56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7821-C7AE-41C4-894C-95ED9DD3F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78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54C2-74F8-43BE-B279-734065EF9A56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7821-C7AE-41C4-894C-95ED9DD3F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54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54C2-74F8-43BE-B279-734065EF9A56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7821-C7AE-41C4-894C-95ED9DD3F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22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54C2-74F8-43BE-B279-734065EF9A56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7821-C7AE-41C4-894C-95ED9DD3F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70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54C2-74F8-43BE-B279-734065EF9A56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7821-C7AE-41C4-894C-95ED9DD3F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10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54C2-74F8-43BE-B279-734065EF9A56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7821-C7AE-41C4-894C-95ED9DD3F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2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54C2-74F8-43BE-B279-734065EF9A56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7821-C7AE-41C4-894C-95ED9DD3F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26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54C2-74F8-43BE-B279-734065EF9A56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7821-C7AE-41C4-894C-95ED9DD3F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93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954C2-74F8-43BE-B279-734065EF9A56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77821-C7AE-41C4-894C-95ED9DD3F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58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9632" y="2956882"/>
            <a:ext cx="180020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Detect</a:t>
            </a:r>
          </a:p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 #1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832" y="2956882"/>
            <a:ext cx="180020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Detect</a:t>
            </a:r>
          </a:p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 #2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60032" y="2956882"/>
            <a:ext cx="180020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Detect</a:t>
            </a:r>
          </a:p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 #3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60232" y="2956882"/>
            <a:ext cx="180020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Detect</a:t>
            </a:r>
          </a:p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 #4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3848" y="4397042"/>
            <a:ext cx="108012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</a:t>
            </a:r>
          </a:p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 #1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04048" y="4397042"/>
            <a:ext cx="108012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</a:t>
            </a:r>
          </a:p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 #2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4248" y="4397042"/>
            <a:ext cx="108012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</a:t>
            </a:r>
          </a:p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 #3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3059832" y="3676962"/>
            <a:ext cx="144016" cy="720080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860032" y="3676962"/>
            <a:ext cx="144016" cy="720080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6660232" y="3676962"/>
            <a:ext cx="144016" cy="720080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3"/>
            <a:endCxn id="7" idx="1"/>
          </p:cNvCxnSpPr>
          <p:nvPr/>
        </p:nvCxnSpPr>
        <p:spPr>
          <a:xfrm>
            <a:off x="4283968" y="4757082"/>
            <a:ext cx="720080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7" idx="3"/>
            <a:endCxn id="8" idx="1"/>
          </p:cNvCxnSpPr>
          <p:nvPr/>
        </p:nvCxnSpPr>
        <p:spPr>
          <a:xfrm>
            <a:off x="6084168" y="4757082"/>
            <a:ext cx="720080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3"/>
          </p:cNvCxnSpPr>
          <p:nvPr/>
        </p:nvCxnSpPr>
        <p:spPr>
          <a:xfrm>
            <a:off x="7884368" y="4757082"/>
            <a:ext cx="720080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endCxn id="6" idx="1"/>
          </p:cNvCxnSpPr>
          <p:nvPr/>
        </p:nvCxnSpPr>
        <p:spPr>
          <a:xfrm>
            <a:off x="1259632" y="4757082"/>
            <a:ext cx="1944216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3131840" y="367696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notify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932040" y="367696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notify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732240" y="367696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notify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07504" y="2956882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Child</a:t>
            </a:r>
          </a:p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07504" y="4409236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Main</a:t>
            </a:r>
          </a:p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331640" y="438775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wait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83968" y="438775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wait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084168" y="439704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wait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884368" y="438775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wait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59632" y="908720"/>
            <a:ext cx="180020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Detect</a:t>
            </a:r>
          </a:p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 #1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139952" y="908720"/>
            <a:ext cx="180020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Detect</a:t>
            </a:r>
          </a:p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 #2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020272" y="908720"/>
            <a:ext cx="180020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Detect</a:t>
            </a:r>
          </a:p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 #3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07504" y="920914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Single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843808" y="1876762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Top: synchronous case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843808" y="5333146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Bottom: async case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59832" y="908720"/>
            <a:ext cx="108012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</a:t>
            </a:r>
          </a:p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 #1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940152" y="908720"/>
            <a:ext cx="108012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</a:t>
            </a:r>
          </a:p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 #2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695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69</Words>
  <Application>Microsoft Office PowerPoint</Application>
  <PresentationFormat>如螢幕大小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Jung.Jk 鍾俊魁 IEC1</dc:creator>
  <cp:lastModifiedBy>Jung.Jk 鍾俊魁 IEC1</cp:lastModifiedBy>
  <cp:revision>4</cp:revision>
  <dcterms:created xsi:type="dcterms:W3CDTF">2019-11-19T07:47:59Z</dcterms:created>
  <dcterms:modified xsi:type="dcterms:W3CDTF">2019-11-28T12:56:30Z</dcterms:modified>
</cp:coreProperties>
</file>