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3" autoAdjust="0"/>
    <p:restoredTop sz="95904" autoAdjust="0"/>
  </p:normalViewPr>
  <p:slideViewPr>
    <p:cSldViewPr>
      <p:cViewPr>
        <p:scale>
          <a:sx n="90" d="100"/>
          <a:sy n="90" d="100"/>
        </p:scale>
        <p:origin x="-78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145-7571-43EB-8F6E-CA6156BAC09A}" type="datetimeFigureOut">
              <a:rPr lang="zh-TW" altLang="en-US" smtClean="0"/>
              <a:pPr/>
              <a:t>2017/2/16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18C-533C-418E-B05F-A3730F79AF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145-7571-43EB-8F6E-CA6156BAC09A}" type="datetimeFigureOut">
              <a:rPr lang="zh-TW" altLang="en-US" smtClean="0"/>
              <a:pPr/>
              <a:t>2017/2/16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18C-533C-418E-B05F-A3730F79AF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145-7571-43EB-8F6E-CA6156BAC09A}" type="datetimeFigureOut">
              <a:rPr lang="zh-TW" altLang="en-US" smtClean="0"/>
              <a:pPr/>
              <a:t>2017/2/16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18C-533C-418E-B05F-A3730F79AF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145-7571-43EB-8F6E-CA6156BAC09A}" type="datetimeFigureOut">
              <a:rPr lang="zh-TW" altLang="en-US" smtClean="0"/>
              <a:pPr/>
              <a:t>2017/2/16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18C-533C-418E-B05F-A3730F79AF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145-7571-43EB-8F6E-CA6156BAC09A}" type="datetimeFigureOut">
              <a:rPr lang="zh-TW" altLang="en-US" smtClean="0"/>
              <a:pPr/>
              <a:t>2017/2/16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18C-533C-418E-B05F-A3730F79AF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145-7571-43EB-8F6E-CA6156BAC09A}" type="datetimeFigureOut">
              <a:rPr lang="zh-TW" altLang="en-US" smtClean="0"/>
              <a:pPr/>
              <a:t>2017/2/16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18C-533C-418E-B05F-A3730F79AF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145-7571-43EB-8F6E-CA6156BAC09A}" type="datetimeFigureOut">
              <a:rPr lang="zh-TW" altLang="en-US" smtClean="0"/>
              <a:pPr/>
              <a:t>2017/2/16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18C-533C-418E-B05F-A3730F79AF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145-7571-43EB-8F6E-CA6156BAC09A}" type="datetimeFigureOut">
              <a:rPr lang="zh-TW" altLang="en-US" smtClean="0"/>
              <a:pPr/>
              <a:t>2017/2/16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18C-533C-418E-B05F-A3730F79AF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145-7571-43EB-8F6E-CA6156BAC09A}" type="datetimeFigureOut">
              <a:rPr lang="zh-TW" altLang="en-US" smtClean="0"/>
              <a:pPr/>
              <a:t>2017/2/16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18C-533C-418E-B05F-A3730F79AF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145-7571-43EB-8F6E-CA6156BAC09A}" type="datetimeFigureOut">
              <a:rPr lang="zh-TW" altLang="en-US" smtClean="0"/>
              <a:pPr/>
              <a:t>2017/2/16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18C-533C-418E-B05F-A3730F79AF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145-7571-43EB-8F6E-CA6156BAC09A}" type="datetimeFigureOut">
              <a:rPr lang="zh-TW" altLang="en-US" smtClean="0"/>
              <a:pPr/>
              <a:t>2017/2/16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18C-533C-418E-B05F-A3730F79AF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C145-7571-43EB-8F6E-CA6156BAC09A}" type="datetimeFigureOut">
              <a:rPr lang="zh-TW" altLang="en-US" smtClean="0"/>
              <a:pPr/>
              <a:t>2017/2/16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B18C-533C-418E-B05F-A3730F79AF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tx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4661" y="1196752"/>
            <a:ext cx="2581275" cy="1771650"/>
          </a:xfrm>
          <a:prstGeom prst="rect">
            <a:avLst/>
          </a:prstGeom>
        </p:spPr>
      </p:pic>
      <p:pic>
        <p:nvPicPr>
          <p:cNvPr id="3" name="圖片 2" descr="famico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386039"/>
            <a:ext cx="3219450" cy="1419225"/>
          </a:xfrm>
          <a:prstGeom prst="rect">
            <a:avLst/>
          </a:prstGeom>
        </p:spPr>
      </p:pic>
      <p:pic>
        <p:nvPicPr>
          <p:cNvPr id="4" name="圖片 3" descr="monit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4088" y="332656"/>
            <a:ext cx="3456384" cy="3456384"/>
          </a:xfrm>
          <a:prstGeom prst="rect">
            <a:avLst/>
          </a:prstGeom>
        </p:spPr>
      </p:pic>
      <p:pic>
        <p:nvPicPr>
          <p:cNvPr id="5" name="圖片 4" descr="image043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8104" y="908720"/>
            <a:ext cx="3144349" cy="1800200"/>
          </a:xfrm>
          <a:prstGeom prst="rect">
            <a:avLst/>
          </a:prstGeom>
        </p:spPr>
      </p:pic>
      <p:sp>
        <p:nvSpPr>
          <p:cNvPr id="19" name="弧形箭號 (左彎) 18"/>
          <p:cNvSpPr/>
          <p:nvPr/>
        </p:nvSpPr>
        <p:spPr>
          <a:xfrm>
            <a:off x="3563888" y="2564904"/>
            <a:ext cx="720080" cy="1800200"/>
          </a:xfrm>
          <a:prstGeom prst="curvedLef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弧形箭號 (左彎) 19"/>
          <p:cNvSpPr/>
          <p:nvPr/>
        </p:nvSpPr>
        <p:spPr>
          <a:xfrm flipH="1" flipV="1">
            <a:off x="899592" y="2492896"/>
            <a:ext cx="792088" cy="2088232"/>
          </a:xfrm>
          <a:prstGeom prst="curvedLef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31640" y="54868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“Agent” </a:t>
            </a:r>
            <a:r>
              <a:rPr lang="en-US" altLang="zh-TW" dirty="0" smtClean="0"/>
              <a:t>on Jetson </a:t>
            </a:r>
            <a:r>
              <a:rPr lang="en-US" altLang="zh-TW" dirty="0" smtClean="0"/>
              <a:t>TX1</a:t>
            </a:r>
          </a:p>
          <a:p>
            <a:pPr algn="ctr"/>
            <a:r>
              <a:rPr lang="en-US" altLang="zh-TW" dirty="0" smtClean="0"/>
              <a:t>(AVerMedia EX711-AA)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>
            <a:off x="4139952" y="1772816"/>
            <a:ext cx="1080120" cy="432048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043608" y="3140968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HDMI images as </a:t>
            </a:r>
            <a:r>
              <a:rPr lang="en-US" altLang="zh-TW" b="1" dirty="0" smtClean="0">
                <a:solidFill>
                  <a:srgbClr val="002060"/>
                </a:solidFill>
              </a:rPr>
              <a:t>“State” </a:t>
            </a:r>
            <a:r>
              <a:rPr lang="en-US" altLang="zh-TW" dirty="0" smtClean="0">
                <a:solidFill>
                  <a:srgbClr val="002060"/>
                </a:solidFill>
              </a:rPr>
              <a:t>&amp; </a:t>
            </a:r>
            <a:r>
              <a:rPr lang="en-US" altLang="zh-TW" b="1" dirty="0" smtClean="0">
                <a:solidFill>
                  <a:srgbClr val="002060"/>
                </a:solidFill>
              </a:rPr>
              <a:t>“Reward”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11960" y="3789040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GPIO </a:t>
            </a:r>
            <a:r>
              <a:rPr lang="en-US" altLang="zh-TW" dirty="0" smtClean="0">
                <a:solidFill>
                  <a:srgbClr val="002060"/>
                </a:solidFill>
              </a:rPr>
              <a:t>control signals as </a:t>
            </a:r>
            <a:r>
              <a:rPr lang="en-US" altLang="zh-TW" b="1" dirty="0" smtClean="0">
                <a:solidFill>
                  <a:srgbClr val="002060"/>
                </a:solidFill>
              </a:rPr>
              <a:t>“Action”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87824" y="56519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/>
              <a:t>“Environment”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JK Jung</dc:creator>
  <cp:lastModifiedBy>JK Jung</cp:lastModifiedBy>
  <cp:revision>5</cp:revision>
  <dcterms:created xsi:type="dcterms:W3CDTF">2017-02-16T05:38:58Z</dcterms:created>
  <dcterms:modified xsi:type="dcterms:W3CDTF">2017-02-16T07:00:29Z</dcterms:modified>
</cp:coreProperties>
</file>