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4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3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54C2-74F8-43BE-B279-734065EF9A5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27089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27089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27089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27089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4149080"/>
            <a:ext cx="11521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2" y="4149080"/>
            <a:ext cx="11521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0272" y="4149080"/>
            <a:ext cx="11521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75856" y="3429000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076056" y="3429000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876256" y="3429000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3"/>
            <a:endCxn id="7" idx="1"/>
          </p:cNvCxnSpPr>
          <p:nvPr/>
        </p:nvCxnSpPr>
        <p:spPr>
          <a:xfrm>
            <a:off x="4572000" y="4509120"/>
            <a:ext cx="6480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7" idx="3"/>
            <a:endCxn id="8" idx="1"/>
          </p:cNvCxnSpPr>
          <p:nvPr/>
        </p:nvCxnSpPr>
        <p:spPr>
          <a:xfrm>
            <a:off x="6372200" y="4509120"/>
            <a:ext cx="6480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3"/>
          </p:cNvCxnSpPr>
          <p:nvPr/>
        </p:nvCxnSpPr>
        <p:spPr>
          <a:xfrm>
            <a:off x="8172400" y="4509120"/>
            <a:ext cx="6480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6" idx="1"/>
          </p:cNvCxnSpPr>
          <p:nvPr/>
        </p:nvCxnSpPr>
        <p:spPr>
          <a:xfrm>
            <a:off x="1475656" y="4509120"/>
            <a:ext cx="1944216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419872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20072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020272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3528" y="270892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23528" y="416127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9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Jung.Jk 鍾俊魁 IEC1</dc:creator>
  <cp:lastModifiedBy>Jung.Jk 鍾俊魁 IEC1</cp:lastModifiedBy>
  <cp:revision>2</cp:revision>
  <dcterms:created xsi:type="dcterms:W3CDTF">2019-11-19T07:47:59Z</dcterms:created>
  <dcterms:modified xsi:type="dcterms:W3CDTF">2019-11-19T08:05:02Z</dcterms:modified>
</cp:coreProperties>
</file>