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7" r:id="rId12"/>
    <p:sldId id="266" r:id="rId13"/>
    <p:sldId id="269" r:id="rId14"/>
    <p:sldId id="263" r:id="rId15"/>
    <p:sldId id="265" r:id="rId16"/>
    <p:sldId id="268" r:id="rId17"/>
  </p:sldIdLst>
  <p:sldSz cx="10969625" cy="6170613"/>
  <p:notesSz cx="6858000" cy="9144000"/>
  <p:custDataLst>
    <p:tags r:id="rId19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3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17.07.2024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9" userDrawn="1">
          <p15:clr>
            <a:srgbClr val="FBAE40"/>
          </p15:clr>
        </p15:guide>
        <p15:guide id="6" orient="horz" pos="346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-1" y="0"/>
            <a:ext cx="10899775" cy="61704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  <p:sp>
        <p:nvSpPr>
          <p:cNvPr id="2" name="Logo">
            <a:extLst>
              <a:ext uri="{FF2B5EF4-FFF2-40B4-BE49-F238E27FC236}">
                <a16:creationId xmlns:a16="http://schemas.microsoft.com/office/drawing/2014/main" id="{F002D116-88B8-2720-FAAC-860765E59F72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32102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2" pos="686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Fólia címet hozzáfűzni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Fejezetcímet hozzáfűzni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Fejezetcímet hozzáfűzni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Fólia címet hozzáfűzni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Fejezetcímet hozzáfűzni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Fólia címet hozzáfűzni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Fejezetcímet hozzáfűzni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Fólia címet hozzáfűzni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Fejezetcímet hozzáfűzni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Fólia címet hozzáfűzni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Fejezetcímet hozzáfűzni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Fólia címet hozzáfűzni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Fejezetcímet hozzáfűzni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Fólia címet hozzáfűzni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Fejezetcímet hozzáfűzni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Fólia címet hozzáfűzni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Fejezetcímet hozzáfűzni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Fólia címet hozzáfűzni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70" userDrawn="1">
          <p15:clr>
            <a:srgbClr val="FBAE40"/>
          </p15:clr>
        </p15:guide>
        <p15:guide id="2" pos="6566" userDrawn="1">
          <p15:clr>
            <a:srgbClr val="FBAE40"/>
          </p15:clr>
        </p15:guide>
        <p15:guide id="3" orient="horz" pos="2093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346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524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Szöveget hozzáfűzni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Szöveget hozzáfűzni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Szöveget hozzáfűzni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609" userDrawn="1">
          <p15:clr>
            <a:srgbClr val="FBAE40"/>
          </p15:clr>
        </p15:guide>
        <p15:guide id="3" orient="horz" pos="257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-1"/>
            <a:ext cx="10969625" cy="6102967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6" name="Logo">
            <a:extLst>
              <a:ext uri="{FF2B5EF4-FFF2-40B4-BE49-F238E27FC236}">
                <a16:creationId xmlns:a16="http://schemas.microsoft.com/office/drawing/2014/main" id="{0C8D7868-566A-E406-AA76-0F7E438D3810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5774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8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Fólia címet hozzáfűzni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hu-HU" noProof="1"/>
              <a:t>Mintaszöveg szerkesztése</a:t>
            </a:r>
          </a:p>
          <a:p>
            <a:pPr lvl="1"/>
            <a:r>
              <a:rPr lang="hu-HU" noProof="1"/>
              <a:t>Második szint</a:t>
            </a:r>
          </a:p>
          <a:p>
            <a:pPr lvl="2"/>
            <a:r>
              <a:rPr lang="hu-HU" noProof="1"/>
              <a:t>Harmadik szint</a:t>
            </a:r>
          </a:p>
          <a:p>
            <a:pPr lvl="3"/>
            <a:r>
              <a:rPr lang="hu-HU" noProof="1"/>
              <a:t>Negyedik szint</a:t>
            </a:r>
          </a:p>
          <a:p>
            <a:pPr lvl="4"/>
            <a:r>
              <a:rPr lang="hu-HU" noProof="1"/>
              <a:t>Ötödik szint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Belső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XC-DX/ESM5-Bp | 2024-07-02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Minden jog fenntartva, a rendelkezés, az értékesítés, a reprodukálás, a feldolgozás, a továbbadás, és a jogvédelmi bejelentések joga is.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46" r:id="rId11"/>
    <p:sldLayoutId id="2147483744" r:id="rId12"/>
    <p:sldLayoutId id="2147483724" r:id="rId13"/>
    <p:sldLayoutId id="2147483726" r:id="rId14"/>
    <p:sldLayoutId id="2147483727" r:id="rId15"/>
    <p:sldLayoutId id="2147483728" r:id="rId16"/>
    <p:sldLayoutId id="2147483729" r:id="rId17"/>
    <p:sldLayoutId id="2147483745" r:id="rId18"/>
    <p:sldLayoutId id="2147483723" r:id="rId19"/>
    <p:sldLayoutId id="2147483734" r:id="rId20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zenergy/autonomous_master_repo/blob/release_auc2023/src/trajectory_planner/src/trajectoryPlannerRunnable.cpp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Training</a:t>
            </a:r>
            <a:r>
              <a:rPr lang="hu-HU" dirty="0"/>
              <a:t> 1: </a:t>
            </a:r>
            <a:r>
              <a:rPr lang="hu-HU" dirty="0" err="1"/>
              <a:t>Architecture</a:t>
            </a:r>
            <a:r>
              <a:rPr lang="hu-HU" dirty="0"/>
              <a:t> and </a:t>
            </a:r>
            <a:r>
              <a:rPr lang="hu-HU" dirty="0" err="1"/>
              <a:t>abstraction</a:t>
            </a:r>
            <a:r>
              <a:rPr lang="hu-HU" dirty="0"/>
              <a:t> </a:t>
            </a:r>
            <a:r>
              <a:rPr lang="hu-HU" dirty="0" err="1"/>
              <a:t>layers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hu-HU" dirty="0"/>
              <a:t>Part of </a:t>
            </a:r>
            <a:r>
              <a:rPr lang="hu-HU" dirty="0" err="1"/>
              <a:t>cooperative</a:t>
            </a:r>
            <a:r>
              <a:rPr lang="hu-HU" dirty="0"/>
              <a:t> </a:t>
            </a:r>
            <a:r>
              <a:rPr lang="hu-HU" dirty="0" err="1"/>
              <a:t>research</a:t>
            </a:r>
            <a:r>
              <a:rPr lang="hu-HU" dirty="0"/>
              <a:t> platform (CRP) project </a:t>
            </a:r>
            <a:r>
              <a:rPr lang="hu-HU" dirty="0" err="1"/>
              <a:t>between</a:t>
            </a:r>
            <a:r>
              <a:rPr lang="hu-HU" dirty="0"/>
              <a:t> SZE and Bosch.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8E7B67-5193-5774-07CD-A5A02C8CF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Proper</a:t>
            </a:r>
            <a:r>
              <a:rPr lang="hu-HU" dirty="0"/>
              <a:t> </a:t>
            </a:r>
            <a:r>
              <a:rPr lang="hu-HU" dirty="0" err="1"/>
              <a:t>documentation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93EF1B5-131B-4A9C-A388-833906AABC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Training 1: Architecture and abstraction layers</a:t>
            </a:r>
            <a:endParaRPr lang="hu-HU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30F7ABF-388B-6E3A-58D2-E27A243D300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err="1"/>
              <a:t>Let’s</a:t>
            </a:r>
            <a:r>
              <a:rPr lang="hu-HU" dirty="0"/>
              <a:t> </a:t>
            </a:r>
            <a:r>
              <a:rPr lang="hu-HU" dirty="0" err="1"/>
              <a:t>support</a:t>
            </a:r>
            <a:r>
              <a:rPr lang="hu-HU" dirty="0"/>
              <a:t> </a:t>
            </a:r>
            <a:r>
              <a:rPr lang="hu-HU" dirty="0" err="1"/>
              <a:t>one-document</a:t>
            </a:r>
            <a:r>
              <a:rPr lang="hu-HU" dirty="0"/>
              <a:t> </a:t>
            </a:r>
            <a:r>
              <a:rPr lang="hu-HU" dirty="0" err="1"/>
              <a:t>concept</a:t>
            </a:r>
            <a:r>
              <a:rPr lang="hu-HU" dirty="0"/>
              <a:t>: a </a:t>
            </a:r>
            <a:r>
              <a:rPr lang="hu-HU" dirty="0" err="1"/>
              <a:t>big</a:t>
            </a:r>
            <a:r>
              <a:rPr lang="hu-HU" dirty="0"/>
              <a:t> </a:t>
            </a:r>
            <a:r>
              <a:rPr lang="hu-HU" dirty="0" err="1"/>
              <a:t>document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contains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discussion</a:t>
            </a:r>
            <a:r>
              <a:rPr lang="hu-HU" dirty="0"/>
              <a:t> </a:t>
            </a:r>
            <a:r>
              <a:rPr lang="hu-HU" dirty="0" err="1"/>
              <a:t>layers</a:t>
            </a:r>
            <a:endParaRPr lang="hu-HU" dirty="0"/>
          </a:p>
          <a:p>
            <a:pPr lvl="1"/>
            <a:r>
              <a:rPr lang="hu-HU" dirty="0" err="1"/>
              <a:t>Store</a:t>
            </a:r>
            <a:r>
              <a:rPr lang="hu-HU" dirty="0"/>
              <a:t> </a:t>
            </a:r>
            <a:r>
              <a:rPr lang="hu-HU" dirty="0" err="1"/>
              <a:t>document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repository</a:t>
            </a:r>
            <a:r>
              <a:rPr lang="hu-HU" dirty="0"/>
              <a:t> ~ part of </a:t>
            </a:r>
            <a:r>
              <a:rPr lang="hu-HU" dirty="0" err="1"/>
              <a:t>product</a:t>
            </a:r>
            <a:endParaRPr lang="hu-HU" dirty="0"/>
          </a:p>
          <a:p>
            <a:r>
              <a:rPr lang="hu-HU" dirty="0" err="1"/>
              <a:t>Requirements</a:t>
            </a:r>
            <a:r>
              <a:rPr lang="hu-HU" dirty="0"/>
              <a:t>: </a:t>
            </a:r>
            <a:r>
              <a:rPr lang="hu-HU" dirty="0" err="1"/>
              <a:t>let’s</a:t>
            </a:r>
            <a:r>
              <a:rPr lang="hu-HU" dirty="0"/>
              <a:t> </a:t>
            </a:r>
            <a:r>
              <a:rPr lang="hu-HU" dirty="0" err="1"/>
              <a:t>follow</a:t>
            </a:r>
            <a:r>
              <a:rPr lang="hu-HU" dirty="0"/>
              <a:t> V-</a:t>
            </a:r>
            <a:r>
              <a:rPr lang="hu-HU" dirty="0" err="1"/>
              <a:t>model</a:t>
            </a:r>
            <a:r>
              <a:rPr lang="hu-HU" dirty="0"/>
              <a:t>! (</a:t>
            </a:r>
            <a:r>
              <a:rPr lang="hu-HU" dirty="0" err="1"/>
              <a:t>topic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next</a:t>
            </a:r>
            <a:r>
              <a:rPr lang="hu-HU" dirty="0"/>
              <a:t> </a:t>
            </a:r>
            <a:r>
              <a:rPr lang="hu-HU" dirty="0" err="1"/>
              <a:t>training</a:t>
            </a:r>
            <a:r>
              <a:rPr lang="hu-HU" dirty="0"/>
              <a:t>)</a:t>
            </a:r>
          </a:p>
          <a:p>
            <a:r>
              <a:rPr lang="hu-HU" dirty="0"/>
              <a:t>Be consistent in </a:t>
            </a:r>
            <a:r>
              <a:rPr lang="hu-HU" dirty="0" err="1"/>
              <a:t>naming</a:t>
            </a:r>
            <a:r>
              <a:rPr lang="hu-HU" dirty="0"/>
              <a:t> </a:t>
            </a:r>
            <a:r>
              <a:rPr lang="hu-HU" dirty="0" err="1"/>
              <a:t>convention</a:t>
            </a:r>
            <a:r>
              <a:rPr lang="hu-HU" dirty="0"/>
              <a:t> and </a:t>
            </a:r>
            <a:r>
              <a:rPr lang="hu-HU" dirty="0" err="1"/>
              <a:t>definitions</a:t>
            </a:r>
            <a:endParaRPr lang="hu-HU" dirty="0"/>
          </a:p>
          <a:p>
            <a:r>
              <a:rPr lang="hu-HU" dirty="0" err="1"/>
              <a:t>Comments</a:t>
            </a:r>
            <a:r>
              <a:rPr lang="hu-HU" dirty="0"/>
              <a:t> in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readable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by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everyone</a:t>
            </a:r>
            <a:endParaRPr lang="hu-HU" dirty="0">
              <a:sym typeface="Wingdings" panose="05000000000000000000" pitchFamily="2" charset="2"/>
            </a:endParaRPr>
          </a:p>
          <a:p>
            <a:r>
              <a:rPr lang="hu-HU" dirty="0" err="1">
                <a:sym typeface="Wingdings" panose="05000000000000000000" pitchFamily="2" charset="2"/>
              </a:rPr>
              <a:t>Pull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requests</a:t>
            </a:r>
            <a:r>
              <a:rPr lang="hu-HU" dirty="0">
                <a:sym typeface="Wingdings" panose="05000000000000000000" pitchFamily="2" charset="2"/>
              </a:rPr>
              <a:t> and </a:t>
            </a:r>
            <a:r>
              <a:rPr lang="hu-HU" dirty="0" err="1">
                <a:sym typeface="Wingdings" panose="05000000000000000000" pitchFamily="2" charset="2"/>
              </a:rPr>
              <a:t>branching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culture</a:t>
            </a:r>
            <a:r>
              <a:rPr lang="hu-HU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hu-HU" dirty="0" err="1">
                <a:sym typeface="Wingdings" panose="05000000000000000000" pitchFamily="2" charset="2"/>
              </a:rPr>
              <a:t>Keep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the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level</a:t>
            </a:r>
            <a:r>
              <a:rPr lang="hu-HU" dirty="0">
                <a:sym typeface="Wingdings" panose="05000000000000000000" pitchFamily="2" charset="2"/>
              </a:rPr>
              <a:t> of </a:t>
            </a:r>
            <a:r>
              <a:rPr lang="hu-HU" dirty="0" err="1">
                <a:sym typeface="Wingdings" panose="05000000000000000000" pitchFamily="2" charset="2"/>
              </a:rPr>
              <a:t>branches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low</a:t>
            </a:r>
            <a:r>
              <a:rPr lang="hu-HU" dirty="0">
                <a:sym typeface="Wingdings" panose="05000000000000000000" pitchFamily="2" charset="2"/>
              </a:rPr>
              <a:t> (</a:t>
            </a:r>
            <a:r>
              <a:rPr lang="hu-HU" dirty="0" err="1">
                <a:sym typeface="Wingdings" panose="05000000000000000000" pitchFamily="2" charset="2"/>
              </a:rPr>
              <a:t>e.g</a:t>
            </a:r>
            <a:r>
              <a:rPr lang="hu-HU" dirty="0">
                <a:sym typeface="Wingdings" panose="05000000000000000000" pitchFamily="2" charset="2"/>
              </a:rPr>
              <a:t>., </a:t>
            </a:r>
            <a:r>
              <a:rPr lang="hu-HU" dirty="0" err="1">
                <a:sym typeface="Wingdings" panose="05000000000000000000" pitchFamily="2" charset="2"/>
              </a:rPr>
              <a:t>one</a:t>
            </a:r>
            <a:r>
              <a:rPr lang="hu-HU" dirty="0">
                <a:sym typeface="Wingdings" panose="05000000000000000000" pitchFamily="2" charset="2"/>
              </a:rPr>
              <a:t> main </a:t>
            </a:r>
            <a:r>
              <a:rPr lang="hu-HU" dirty="0" err="1">
                <a:sym typeface="Wingdings" panose="05000000000000000000" pitchFamily="2" charset="2"/>
              </a:rPr>
              <a:t>branch</a:t>
            </a:r>
            <a:r>
              <a:rPr lang="hu-HU" dirty="0">
                <a:sym typeface="Wingdings" panose="05000000000000000000" pitchFamily="2" charset="2"/>
              </a:rPr>
              <a:t>, and </a:t>
            </a:r>
            <a:r>
              <a:rPr lang="hu-HU" dirty="0" err="1">
                <a:sym typeface="Wingdings" panose="05000000000000000000" pitchFamily="2" charset="2"/>
              </a:rPr>
              <a:t>one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side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branch</a:t>
            </a:r>
            <a:r>
              <a:rPr lang="hu-HU" dirty="0">
                <a:sym typeface="Wingdings" panose="05000000000000000000" pitchFamily="2" charset="2"/>
              </a:rPr>
              <a:t>, no more </a:t>
            </a:r>
            <a:r>
              <a:rPr lang="hu-HU" dirty="0" err="1">
                <a:sym typeface="Wingdings" panose="05000000000000000000" pitchFamily="2" charset="2"/>
              </a:rPr>
              <a:t>levels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Open PR </a:t>
            </a:r>
            <a:r>
              <a:rPr lang="hu-HU" dirty="0" err="1">
                <a:sym typeface="Wingdings" panose="05000000000000000000" pitchFamily="2" charset="2"/>
              </a:rPr>
              <a:t>when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somebody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who</a:t>
            </a:r>
            <a:r>
              <a:rPr lang="hu-HU" dirty="0">
                <a:sym typeface="Wingdings" panose="05000000000000000000" pitchFamily="2" charset="2"/>
              </a:rPr>
              <a:t> is </a:t>
            </a:r>
            <a:r>
              <a:rPr lang="hu-HU" dirty="0" err="1">
                <a:sym typeface="Wingdings" panose="05000000000000000000" pitchFamily="2" charset="2"/>
              </a:rPr>
              <a:t>not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fully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involved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develops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somethings</a:t>
            </a:r>
            <a:endParaRPr lang="hu-HU" dirty="0">
              <a:sym typeface="Wingdings" panose="05000000000000000000" pitchFamily="2" charset="2"/>
            </a:endParaRPr>
          </a:p>
          <a:p>
            <a:r>
              <a:rPr lang="hu-HU" dirty="0" err="1">
                <a:sym typeface="Wingdings" panose="05000000000000000000" pitchFamily="2" charset="2"/>
              </a:rPr>
              <a:t>Continuous</a:t>
            </a:r>
            <a:r>
              <a:rPr lang="hu-HU" dirty="0">
                <a:sym typeface="Wingdings" panose="05000000000000000000" pitchFamily="2" charset="2"/>
              </a:rPr>
              <a:t> testing:</a:t>
            </a:r>
          </a:p>
          <a:p>
            <a:pPr lvl="1"/>
            <a:r>
              <a:rPr lang="hu-HU" dirty="0" err="1">
                <a:sym typeface="Wingdings" panose="05000000000000000000" pitchFamily="2" charset="2"/>
              </a:rPr>
              <a:t>Always</a:t>
            </a:r>
            <a:r>
              <a:rPr lang="hu-HU" dirty="0">
                <a:sym typeface="Wingdings" panose="05000000000000000000" pitchFamily="2" charset="2"/>
              </a:rPr>
              <a:t> test </a:t>
            </a:r>
            <a:r>
              <a:rPr lang="hu-HU" dirty="0" err="1">
                <a:sym typeface="Wingdings" panose="05000000000000000000" pitchFamily="2" charset="2"/>
              </a:rPr>
              <a:t>everything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works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before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merging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it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to</a:t>
            </a:r>
            <a:r>
              <a:rPr lang="hu-HU" dirty="0">
                <a:sym typeface="Wingdings" panose="05000000000000000000" pitchFamily="2" charset="2"/>
              </a:rPr>
              <a:t> main </a:t>
            </a:r>
            <a:r>
              <a:rPr lang="hu-HU" dirty="0" err="1">
                <a:sym typeface="Wingdings" panose="05000000000000000000" pitchFamily="2" charset="2"/>
              </a:rPr>
              <a:t>branch</a:t>
            </a:r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 err="1">
                <a:sym typeface="Wingdings" panose="05000000000000000000" pitchFamily="2" charset="2"/>
              </a:rPr>
              <a:t>How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can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we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define</a:t>
            </a:r>
            <a:r>
              <a:rPr lang="hu-HU" dirty="0">
                <a:sym typeface="Wingdings" panose="05000000000000000000" pitchFamily="2" charset="2"/>
              </a:rPr>
              <a:t> ‚</a:t>
            </a:r>
            <a:r>
              <a:rPr lang="hu-HU" dirty="0" err="1">
                <a:sym typeface="Wingdings" panose="05000000000000000000" pitchFamily="2" charset="2"/>
              </a:rPr>
              <a:t>it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works</a:t>
            </a:r>
            <a:r>
              <a:rPr lang="hu-HU" dirty="0">
                <a:sym typeface="Wingdings" panose="05000000000000000000" pitchFamily="2" charset="2"/>
              </a:rPr>
              <a:t>’? </a:t>
            </a:r>
            <a:r>
              <a:rPr lang="hu-HU" dirty="0" err="1">
                <a:sym typeface="Wingdings" panose="05000000000000000000" pitchFamily="2" charset="2"/>
              </a:rPr>
              <a:t>Integration</a:t>
            </a:r>
            <a:r>
              <a:rPr lang="hu-HU" dirty="0">
                <a:sym typeface="Wingdings" panose="05000000000000000000" pitchFamily="2" charset="2"/>
              </a:rPr>
              <a:t> team: test E2E </a:t>
            </a:r>
            <a:r>
              <a:rPr lang="hu-HU" dirty="0" err="1">
                <a:sym typeface="Wingdings" panose="05000000000000000000" pitchFamily="2" charset="2"/>
              </a:rPr>
              <a:t>regularly</a:t>
            </a:r>
            <a:r>
              <a:rPr lang="hu-HU" dirty="0">
                <a:sym typeface="Wingdings" panose="05000000000000000000" pitchFamily="2" charset="2"/>
              </a:rPr>
              <a:t>, </a:t>
            </a:r>
            <a:r>
              <a:rPr lang="hu-HU" dirty="0" err="1">
                <a:sym typeface="Wingdings" panose="05000000000000000000" pitchFamily="2" charset="2"/>
              </a:rPr>
              <a:t>even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with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the</a:t>
            </a:r>
            <a:r>
              <a:rPr lang="hu-HU" dirty="0">
                <a:sym typeface="Wingdings" panose="05000000000000000000" pitchFamily="2" charset="2"/>
              </a:rPr>
              <a:t> tiniest </a:t>
            </a:r>
            <a:r>
              <a:rPr lang="hu-HU" dirty="0" err="1">
                <a:sym typeface="Wingdings" panose="05000000000000000000" pitchFamily="2" charset="2"/>
              </a:rPr>
              <a:t>modifications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to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track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errors</a:t>
            </a:r>
            <a:r>
              <a:rPr lang="hu-HU" dirty="0">
                <a:sym typeface="Wingdings" panose="05000000000000000000" pitchFamily="2" charset="2"/>
              </a:rPr>
              <a:t> in </a:t>
            </a:r>
            <a:r>
              <a:rPr lang="hu-HU" dirty="0" err="1">
                <a:sym typeface="Wingdings" panose="05000000000000000000" pitchFamily="2" charset="2"/>
              </a:rPr>
              <a:t>time</a:t>
            </a:r>
            <a:r>
              <a:rPr lang="hu-HU" dirty="0">
                <a:sym typeface="Wingdings" panose="05000000000000000000" pitchFamily="2" charset="2"/>
              </a:rPr>
              <a:t>.</a:t>
            </a:r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7FDC4CC-8109-995E-21E0-2F570363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13092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117A02-73EA-9BD8-03A0-6DC054AA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Continuous</a:t>
            </a:r>
            <a:r>
              <a:rPr lang="hu-HU" dirty="0"/>
              <a:t> testing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FBF5D56-201B-FC80-EA7D-DF85921B9F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Training 1: Architecture and abstraction layers</a:t>
            </a:r>
            <a:endParaRPr lang="hu-HU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A373190-6344-0FDE-DFAE-7E617A25EBC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Test </a:t>
            </a:r>
            <a:r>
              <a:rPr lang="hu-HU" dirty="0" err="1"/>
              <a:t>catalogue</a:t>
            </a:r>
            <a:r>
              <a:rPr lang="hu-HU" dirty="0"/>
              <a:t>: </a:t>
            </a:r>
            <a:r>
              <a:rPr lang="hu-HU" dirty="0" err="1"/>
              <a:t>simple</a:t>
            </a:r>
            <a:r>
              <a:rPr lang="hu-HU" dirty="0"/>
              <a:t> </a:t>
            </a:r>
            <a:r>
              <a:rPr lang="hu-HU" dirty="0" err="1"/>
              <a:t>list</a:t>
            </a:r>
            <a:r>
              <a:rPr lang="hu-HU" dirty="0"/>
              <a:t> of test </a:t>
            </a:r>
            <a:r>
              <a:rPr lang="hu-HU" dirty="0" err="1"/>
              <a:t>cases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run</a:t>
            </a:r>
            <a:r>
              <a:rPr lang="hu-HU" dirty="0"/>
              <a:t> </a:t>
            </a:r>
            <a:r>
              <a:rPr lang="hu-HU" dirty="0" err="1"/>
              <a:t>regularly</a:t>
            </a:r>
            <a:endParaRPr lang="hu-HU" dirty="0"/>
          </a:p>
          <a:p>
            <a:r>
              <a:rPr lang="hu-HU" dirty="0"/>
              <a:t>Test </a:t>
            </a:r>
            <a:r>
              <a:rPr lang="hu-HU" dirty="0" err="1"/>
              <a:t>reporting</a:t>
            </a:r>
            <a:r>
              <a:rPr lang="hu-HU" dirty="0"/>
              <a:t>: </a:t>
            </a:r>
            <a:r>
              <a:rPr lang="hu-HU" dirty="0" err="1"/>
              <a:t>way</a:t>
            </a:r>
            <a:r>
              <a:rPr lang="hu-HU" dirty="0"/>
              <a:t> of </a:t>
            </a:r>
            <a:r>
              <a:rPr lang="hu-HU" dirty="0" err="1"/>
              <a:t>storing</a:t>
            </a:r>
            <a:r>
              <a:rPr lang="hu-HU" dirty="0"/>
              <a:t> </a:t>
            </a:r>
            <a:r>
              <a:rPr lang="hu-HU" dirty="0" err="1"/>
              <a:t>results</a:t>
            </a:r>
            <a:r>
              <a:rPr lang="hu-HU" dirty="0"/>
              <a:t> and </a:t>
            </a:r>
            <a:r>
              <a:rPr lang="hu-HU" dirty="0" err="1"/>
              <a:t>track</a:t>
            </a:r>
            <a:r>
              <a:rPr lang="hu-HU" dirty="0"/>
              <a:t> software </a:t>
            </a:r>
            <a:r>
              <a:rPr lang="hu-HU" dirty="0" err="1"/>
              <a:t>versions</a:t>
            </a:r>
            <a:r>
              <a:rPr lang="hu-HU" dirty="0"/>
              <a:t> </a:t>
            </a:r>
            <a:r>
              <a:rPr lang="hu-HU" dirty="0" err="1"/>
              <a:t>under</a:t>
            </a:r>
            <a:r>
              <a:rPr lang="hu-HU" dirty="0"/>
              <a:t> test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tags</a:t>
            </a:r>
            <a:r>
              <a:rPr lang="hu-HU" dirty="0">
                <a:sym typeface="Wingdings" panose="05000000000000000000" pitchFamily="2" charset="2"/>
              </a:rPr>
              <a:t> in </a:t>
            </a:r>
            <a:r>
              <a:rPr lang="hu-HU" dirty="0" err="1">
                <a:sym typeface="Wingdings" panose="05000000000000000000" pitchFamily="2" charset="2"/>
              </a:rPr>
              <a:t>github</a:t>
            </a:r>
            <a:r>
              <a:rPr lang="hu-HU" dirty="0">
                <a:sym typeface="Wingdings" panose="05000000000000000000" pitchFamily="2" charset="2"/>
              </a:rPr>
              <a:t>?</a:t>
            </a:r>
          </a:p>
          <a:p>
            <a:r>
              <a:rPr lang="hu-HU" dirty="0" err="1">
                <a:sym typeface="Wingdings" panose="05000000000000000000" pitchFamily="2" charset="2"/>
              </a:rPr>
              <a:t>What</a:t>
            </a:r>
            <a:r>
              <a:rPr lang="hu-HU" dirty="0">
                <a:sym typeface="Wingdings" panose="05000000000000000000" pitchFamily="2" charset="2"/>
              </a:rPr>
              <a:t> is </a:t>
            </a:r>
            <a:r>
              <a:rPr lang="hu-HU" dirty="0" err="1">
                <a:sym typeface="Wingdings" panose="05000000000000000000" pitchFamily="2" charset="2"/>
              </a:rPr>
              <a:t>the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right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frequency</a:t>
            </a:r>
            <a:r>
              <a:rPr lang="hu-HU" dirty="0">
                <a:sym typeface="Wingdings" panose="05000000000000000000" pitchFamily="2" charset="2"/>
              </a:rPr>
              <a:t> of testing?</a:t>
            </a:r>
          </a:p>
          <a:p>
            <a:r>
              <a:rPr lang="hu-HU" dirty="0" err="1">
                <a:sym typeface="Wingdings" panose="05000000000000000000" pitchFamily="2" charset="2"/>
              </a:rPr>
              <a:t>What</a:t>
            </a:r>
            <a:r>
              <a:rPr lang="hu-HU" dirty="0">
                <a:sym typeface="Wingdings" panose="05000000000000000000" pitchFamily="2" charset="2"/>
              </a:rPr>
              <a:t> is </a:t>
            </a:r>
            <a:r>
              <a:rPr lang="hu-HU" dirty="0" err="1">
                <a:sym typeface="Wingdings" panose="05000000000000000000" pitchFamily="2" charset="2"/>
              </a:rPr>
              <a:t>the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right</a:t>
            </a:r>
            <a:r>
              <a:rPr lang="hu-HU" dirty="0">
                <a:sym typeface="Wingdings" panose="05000000000000000000" pitchFamily="2" charset="2"/>
              </a:rPr>
              <a:t> test </a:t>
            </a:r>
            <a:r>
              <a:rPr lang="hu-HU" dirty="0" err="1">
                <a:sym typeface="Wingdings" panose="05000000000000000000" pitchFamily="2" charset="2"/>
              </a:rPr>
              <a:t>catalogue</a:t>
            </a:r>
            <a:r>
              <a:rPr lang="hu-HU" dirty="0">
                <a:sym typeface="Wingdings" panose="05000000000000000000" pitchFamily="2" charset="2"/>
              </a:rPr>
              <a:t>  </a:t>
            </a:r>
            <a:r>
              <a:rPr lang="hu-HU" dirty="0" err="1">
                <a:sym typeface="Wingdings" panose="05000000000000000000" pitchFamily="2" charset="2"/>
              </a:rPr>
              <a:t>functions</a:t>
            </a:r>
            <a:r>
              <a:rPr lang="hu-HU" dirty="0">
                <a:sym typeface="Wingdings" panose="05000000000000000000" pitchFamily="2" charset="2"/>
              </a:rPr>
              <a:t> and </a:t>
            </a:r>
            <a:r>
              <a:rPr lang="hu-HU" dirty="0" err="1">
                <a:sym typeface="Wingdings" panose="05000000000000000000" pitchFamily="2" charset="2"/>
              </a:rPr>
              <a:t>scenarios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define</a:t>
            </a:r>
            <a:r>
              <a:rPr lang="hu-HU" dirty="0">
                <a:sym typeface="Wingdings" panose="05000000000000000000" pitchFamily="2" charset="2"/>
              </a:rPr>
              <a:t>.</a:t>
            </a:r>
          </a:p>
          <a:p>
            <a:r>
              <a:rPr lang="hu-HU" dirty="0" err="1">
                <a:sym typeface="Wingdings" panose="05000000000000000000" pitchFamily="2" charset="2"/>
              </a:rPr>
              <a:t>Always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iterate</a:t>
            </a:r>
            <a:r>
              <a:rPr lang="hu-HU" dirty="0">
                <a:sym typeface="Wingdings" panose="05000000000000000000" pitchFamily="2" charset="2"/>
              </a:rPr>
              <a:t> and fix </a:t>
            </a:r>
            <a:r>
              <a:rPr lang="hu-HU" dirty="0" err="1">
                <a:sym typeface="Wingdings" panose="05000000000000000000" pitchFamily="2" charset="2"/>
              </a:rPr>
              <a:t>problems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that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are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revealed</a:t>
            </a:r>
            <a:r>
              <a:rPr lang="hu-HU" dirty="0">
                <a:sym typeface="Wingdings" panose="05000000000000000000" pitchFamily="2" charset="2"/>
              </a:rPr>
              <a:t>  </a:t>
            </a:r>
            <a:r>
              <a:rPr lang="hu-HU" dirty="0" err="1">
                <a:sym typeface="Wingdings" panose="05000000000000000000" pitchFamily="2" charset="2"/>
              </a:rPr>
              <a:t>continuous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development</a:t>
            </a:r>
            <a:r>
              <a:rPr lang="hu-HU" dirty="0">
                <a:sym typeface="Wingdings" panose="05000000000000000000" pitchFamily="2" charset="2"/>
              </a:rPr>
              <a:t>.</a:t>
            </a:r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A6B3ACB-8A05-17CE-701D-2A1F73FD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11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796541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78B705-CA3D-3045-A43F-A30E2234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Repository</a:t>
            </a:r>
            <a:r>
              <a:rPr lang="hu-HU" dirty="0"/>
              <a:t> </a:t>
            </a:r>
            <a:r>
              <a:rPr lang="hu-HU" dirty="0" err="1"/>
              <a:t>structure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7FD69E5-BD75-95F0-8B74-D3B32D587D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Training 1: Architecture and abstraction layers</a:t>
            </a:r>
            <a:endParaRPr lang="hu-HU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6E5B726-FC66-D69E-D6FA-741018C0DD3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5418360" cy="4240800"/>
          </a:xfrm>
        </p:spPr>
        <p:txBody>
          <a:bodyPr/>
          <a:lstStyle/>
          <a:p>
            <a:pPr marL="0" indent="0">
              <a:buNone/>
            </a:pPr>
            <a:r>
              <a:rPr lang="hu-HU" sz="1400" dirty="0" err="1"/>
              <a:t>Root</a:t>
            </a:r>
            <a:r>
              <a:rPr lang="hu-HU" sz="1400" dirty="0"/>
              <a:t> </a:t>
            </a:r>
            <a:r>
              <a:rPr lang="hu-HU" sz="1400" dirty="0" err="1"/>
              <a:t>folder</a:t>
            </a:r>
            <a:r>
              <a:rPr lang="hu-HU" sz="1400" dirty="0"/>
              <a:t>/</a:t>
            </a:r>
          </a:p>
          <a:p>
            <a:r>
              <a:rPr lang="hu-HU" sz="1400" dirty="0" err="1"/>
              <a:t>crp_APL</a:t>
            </a:r>
            <a:r>
              <a:rPr lang="hu-HU" sz="1400" dirty="0"/>
              <a:t> (</a:t>
            </a:r>
            <a:r>
              <a:rPr lang="hu-HU" sz="1400" dirty="0" err="1"/>
              <a:t>includes</a:t>
            </a:r>
            <a:r>
              <a:rPr lang="hu-HU" sz="1400" dirty="0"/>
              <a:t> </a:t>
            </a:r>
            <a:r>
              <a:rPr lang="hu-HU" sz="1400" dirty="0" err="1"/>
              <a:t>crp_FUL</a:t>
            </a:r>
            <a:r>
              <a:rPr lang="hu-HU" sz="1400" dirty="0"/>
              <a:t>, </a:t>
            </a:r>
            <a:r>
              <a:rPr lang="hu-HU" sz="1400" dirty="0" err="1"/>
              <a:t>structure</a:t>
            </a:r>
            <a:r>
              <a:rPr lang="hu-HU" sz="1400" dirty="0"/>
              <a:t> </a:t>
            </a:r>
            <a:r>
              <a:rPr lang="hu-HU" sz="1400" dirty="0" err="1"/>
              <a:t>defined</a:t>
            </a:r>
            <a:r>
              <a:rPr lang="hu-HU" sz="1400" dirty="0"/>
              <a:t> </a:t>
            </a:r>
            <a:r>
              <a:rPr lang="hu-HU" sz="1400" dirty="0" err="1"/>
              <a:t>by</a:t>
            </a:r>
            <a:r>
              <a:rPr lang="hu-HU" sz="1400" dirty="0"/>
              <a:t> MW, </a:t>
            </a:r>
            <a:r>
              <a:rPr lang="hu-HU" sz="1400" dirty="0" err="1"/>
              <a:t>e.g</a:t>
            </a:r>
            <a:r>
              <a:rPr lang="hu-HU" sz="1400" dirty="0"/>
              <a:t>., ROS)</a:t>
            </a:r>
          </a:p>
          <a:p>
            <a:pPr lvl="1"/>
            <a:r>
              <a:rPr lang="hu-HU" sz="1200" dirty="0"/>
              <a:t>function1_apl (</a:t>
            </a:r>
            <a:r>
              <a:rPr lang="hu-HU" sz="1200" dirty="0" err="1"/>
              <a:t>may</a:t>
            </a:r>
            <a:r>
              <a:rPr lang="hu-HU" sz="1200" dirty="0"/>
              <a:t> be a </a:t>
            </a:r>
            <a:r>
              <a:rPr lang="hu-HU" sz="1200" dirty="0" err="1"/>
              <a:t>subrepo</a:t>
            </a:r>
            <a:r>
              <a:rPr lang="hu-HU" sz="1200" dirty="0"/>
              <a:t>)</a:t>
            </a:r>
          </a:p>
          <a:p>
            <a:pPr lvl="2"/>
            <a:r>
              <a:rPr lang="hu-HU" sz="1000" dirty="0" err="1"/>
              <a:t>src_ful</a:t>
            </a:r>
            <a:r>
              <a:rPr lang="hu-HU" sz="1000" dirty="0"/>
              <a:t> (</a:t>
            </a:r>
            <a:r>
              <a:rPr lang="hu-HU" sz="1000" dirty="0" err="1"/>
              <a:t>does</a:t>
            </a:r>
            <a:r>
              <a:rPr lang="hu-HU" sz="1000" dirty="0"/>
              <a:t> </a:t>
            </a:r>
            <a:r>
              <a:rPr lang="hu-HU" sz="1000" dirty="0" err="1"/>
              <a:t>not</a:t>
            </a:r>
            <a:r>
              <a:rPr lang="hu-HU" sz="1000" dirty="0"/>
              <a:t> </a:t>
            </a:r>
            <a:r>
              <a:rPr lang="hu-HU" sz="1000" dirty="0" err="1"/>
              <a:t>contain</a:t>
            </a:r>
            <a:r>
              <a:rPr lang="hu-HU" sz="1000" dirty="0"/>
              <a:t> </a:t>
            </a:r>
            <a:r>
              <a:rPr lang="hu-HU" sz="1000" dirty="0" err="1"/>
              <a:t>mw</a:t>
            </a:r>
            <a:r>
              <a:rPr lang="hu-HU" sz="1000" dirty="0"/>
              <a:t> </a:t>
            </a:r>
            <a:r>
              <a:rPr lang="hu-HU" sz="1000" dirty="0" err="1"/>
              <a:t>dependencies</a:t>
            </a:r>
            <a:r>
              <a:rPr lang="hu-HU" sz="1000" dirty="0"/>
              <a:t>)</a:t>
            </a:r>
          </a:p>
          <a:p>
            <a:pPr lvl="7"/>
            <a:r>
              <a:rPr lang="hu-HU" sz="900" dirty="0" err="1"/>
              <a:t>src</a:t>
            </a:r>
            <a:endParaRPr lang="hu-HU" sz="900" dirty="0"/>
          </a:p>
          <a:p>
            <a:pPr lvl="7"/>
            <a:r>
              <a:rPr lang="hu-HU" sz="900" dirty="0"/>
              <a:t>Inc</a:t>
            </a:r>
          </a:p>
          <a:p>
            <a:pPr lvl="7"/>
            <a:r>
              <a:rPr lang="hu-HU" sz="900" dirty="0" err="1"/>
              <a:t>doc</a:t>
            </a:r>
            <a:endParaRPr lang="hu-HU" sz="900" dirty="0"/>
          </a:p>
          <a:p>
            <a:pPr lvl="2"/>
            <a:r>
              <a:rPr lang="hu-HU" sz="1000" dirty="0" err="1"/>
              <a:t>src</a:t>
            </a:r>
            <a:endParaRPr lang="hu-HU" sz="1000" dirty="0"/>
          </a:p>
          <a:p>
            <a:pPr lvl="2"/>
            <a:r>
              <a:rPr lang="hu-HU" sz="1000" dirty="0" err="1"/>
              <a:t>inc</a:t>
            </a:r>
            <a:r>
              <a:rPr lang="hu-HU" sz="1000" dirty="0"/>
              <a:t> (</a:t>
            </a:r>
            <a:r>
              <a:rPr lang="hu-HU" sz="1000" dirty="0" err="1"/>
              <a:t>includes</a:t>
            </a:r>
            <a:r>
              <a:rPr lang="hu-HU" sz="1000" dirty="0"/>
              <a:t> </a:t>
            </a:r>
            <a:r>
              <a:rPr lang="hu-HU" sz="1000" dirty="0" err="1"/>
              <a:t>src_ful</a:t>
            </a:r>
            <a:r>
              <a:rPr lang="hu-HU" sz="1000" dirty="0"/>
              <a:t> </a:t>
            </a:r>
            <a:r>
              <a:rPr lang="hu-HU" sz="1000" dirty="0" err="1"/>
              <a:t>files</a:t>
            </a:r>
            <a:r>
              <a:rPr lang="hu-HU" sz="1000" dirty="0"/>
              <a:t>)</a:t>
            </a:r>
          </a:p>
          <a:p>
            <a:pPr lvl="2"/>
            <a:r>
              <a:rPr lang="hu-HU" sz="1000" dirty="0"/>
              <a:t>…</a:t>
            </a:r>
          </a:p>
          <a:p>
            <a:pPr lvl="1"/>
            <a:r>
              <a:rPr lang="hu-HU" sz="1200" dirty="0"/>
              <a:t>function2_apl</a:t>
            </a:r>
          </a:p>
          <a:p>
            <a:pPr lvl="1"/>
            <a:r>
              <a:rPr lang="hu-HU" sz="1200" dirty="0"/>
              <a:t>…</a:t>
            </a:r>
          </a:p>
          <a:p>
            <a:r>
              <a:rPr lang="hu-HU" sz="1400" dirty="0" err="1"/>
              <a:t>crp_CIL</a:t>
            </a:r>
            <a:r>
              <a:rPr lang="hu-HU" sz="1400" dirty="0"/>
              <a:t> (</a:t>
            </a:r>
            <a:r>
              <a:rPr lang="hu-HU" sz="1400" dirty="0" err="1"/>
              <a:t>includes</a:t>
            </a:r>
            <a:r>
              <a:rPr lang="hu-HU" sz="1400" dirty="0"/>
              <a:t> </a:t>
            </a:r>
            <a:r>
              <a:rPr lang="hu-HU" sz="1400" dirty="0" err="1"/>
              <a:t>crp_APL</a:t>
            </a:r>
            <a:r>
              <a:rPr lang="hu-HU" sz="1400" dirty="0"/>
              <a:t>)</a:t>
            </a:r>
          </a:p>
          <a:p>
            <a:r>
              <a:rPr lang="hu-HU" sz="1400" dirty="0" err="1"/>
              <a:t>crp_VIL</a:t>
            </a:r>
            <a:r>
              <a:rPr lang="hu-HU" sz="1400" dirty="0"/>
              <a:t> (</a:t>
            </a:r>
            <a:r>
              <a:rPr lang="hu-HU" sz="1400" dirty="0" err="1"/>
              <a:t>includes</a:t>
            </a:r>
            <a:r>
              <a:rPr lang="hu-HU" sz="1400" dirty="0"/>
              <a:t> </a:t>
            </a:r>
            <a:r>
              <a:rPr lang="hu-HU" sz="1400" dirty="0" err="1"/>
              <a:t>crp_CIL</a:t>
            </a:r>
            <a:r>
              <a:rPr lang="hu-HU" sz="1400" dirty="0"/>
              <a:t>)</a:t>
            </a:r>
          </a:p>
          <a:p>
            <a:r>
              <a:rPr lang="hu-HU" sz="1400" dirty="0" err="1"/>
              <a:t>tools</a:t>
            </a:r>
            <a:endParaRPr lang="hu-HU" sz="1400" dirty="0"/>
          </a:p>
          <a:p>
            <a:r>
              <a:rPr lang="hu-HU" sz="1400" dirty="0" err="1"/>
              <a:t>doc</a:t>
            </a:r>
            <a:endParaRPr lang="hu-HU" sz="14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46CA2BC-569A-A1A9-F039-F8A0241C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12</a:t>
            </a:fld>
            <a:endParaRPr lang="en-US" noProof="1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B3D2199F-A0C7-3C7D-1CA7-5E9EEBE66A72}"/>
              </a:ext>
            </a:extLst>
          </p:cNvPr>
          <p:cNvSpPr txBox="1"/>
          <p:nvPr/>
        </p:nvSpPr>
        <p:spPr>
          <a:xfrm>
            <a:off x="6187440" y="1303020"/>
            <a:ext cx="3992880" cy="39166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hu-HU" kern="0" dirty="0" err="1">
                <a:solidFill>
                  <a:srgbClr val="000000"/>
                </a:solidFill>
              </a:rPr>
              <a:t>Risk</a:t>
            </a:r>
            <a:r>
              <a:rPr lang="hu-HU" kern="0" dirty="0">
                <a:solidFill>
                  <a:srgbClr val="000000"/>
                </a:solidFill>
              </a:rPr>
              <a:t>: </a:t>
            </a:r>
            <a:r>
              <a:rPr lang="hu-HU" kern="0" dirty="0" err="1">
                <a:solidFill>
                  <a:srgbClr val="000000"/>
                </a:solidFill>
              </a:rPr>
              <a:t>how</a:t>
            </a:r>
            <a:r>
              <a:rPr lang="hu-HU" kern="0" dirty="0">
                <a:solidFill>
                  <a:srgbClr val="000000"/>
                </a:solidFill>
              </a:rPr>
              <a:t> </a:t>
            </a:r>
            <a:r>
              <a:rPr lang="hu-HU" kern="0" dirty="0" err="1">
                <a:solidFill>
                  <a:srgbClr val="000000"/>
                </a:solidFill>
              </a:rPr>
              <a:t>can</a:t>
            </a:r>
            <a:r>
              <a:rPr lang="hu-HU" kern="0" dirty="0">
                <a:solidFill>
                  <a:srgbClr val="000000"/>
                </a:solidFill>
              </a:rPr>
              <a:t> </a:t>
            </a:r>
            <a:r>
              <a:rPr lang="hu-HU" kern="0" dirty="0" err="1">
                <a:solidFill>
                  <a:srgbClr val="000000"/>
                </a:solidFill>
              </a:rPr>
              <a:t>define</a:t>
            </a:r>
            <a:r>
              <a:rPr lang="hu-HU" kern="0" dirty="0">
                <a:solidFill>
                  <a:srgbClr val="000000"/>
                </a:solidFill>
              </a:rPr>
              <a:t> </a:t>
            </a:r>
            <a:r>
              <a:rPr lang="hu-HU" kern="0" dirty="0" err="1">
                <a:solidFill>
                  <a:srgbClr val="000000"/>
                </a:solidFill>
              </a:rPr>
              <a:t>this</a:t>
            </a:r>
            <a:r>
              <a:rPr lang="hu-HU" kern="0" dirty="0">
                <a:solidFill>
                  <a:srgbClr val="000000"/>
                </a:solidFill>
              </a:rPr>
              <a:t> </a:t>
            </a:r>
            <a:r>
              <a:rPr lang="hu-HU" kern="0" dirty="0" err="1">
                <a:solidFill>
                  <a:srgbClr val="000000"/>
                </a:solidFill>
              </a:rPr>
              <a:t>as</a:t>
            </a:r>
            <a:r>
              <a:rPr lang="hu-HU" kern="0" dirty="0">
                <a:solidFill>
                  <a:srgbClr val="000000"/>
                </a:solidFill>
              </a:rPr>
              <a:t> a </a:t>
            </a:r>
            <a:r>
              <a:rPr lang="hu-HU" kern="0" dirty="0" err="1">
                <a:solidFill>
                  <a:srgbClr val="000000"/>
                </a:solidFill>
              </a:rPr>
              <a:t>proper</a:t>
            </a:r>
            <a:r>
              <a:rPr lang="hu-HU" kern="0" dirty="0">
                <a:solidFill>
                  <a:srgbClr val="000000"/>
                </a:solidFill>
              </a:rPr>
              <a:t> </a:t>
            </a:r>
            <a:r>
              <a:rPr lang="hu-HU" kern="0" dirty="0" err="1">
                <a:solidFill>
                  <a:srgbClr val="000000"/>
                </a:solidFill>
              </a:rPr>
              <a:t>workspace</a:t>
            </a:r>
            <a:r>
              <a:rPr lang="hu-HU" kern="0" dirty="0">
                <a:solidFill>
                  <a:srgbClr val="000000"/>
                </a:solidFill>
              </a:rPr>
              <a:t>?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hu-HU" sz="1400" kern="0" dirty="0">
                <a:solidFill>
                  <a:srgbClr val="000000"/>
                </a:solidFill>
              </a:rPr>
              <a:t>r</a:t>
            </a:r>
            <a:r>
              <a:rPr kumimoji="0" lang="hu-H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os2_ws/</a:t>
            </a:r>
            <a:r>
              <a:rPr kumimoji="0" lang="hu-HU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src</a:t>
            </a:r>
            <a:r>
              <a:rPr kumimoji="0" lang="hu-H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/&lt;</a:t>
            </a:r>
            <a:r>
              <a:rPr kumimoji="0" lang="hu-HU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repo_root</a:t>
            </a:r>
            <a:r>
              <a:rPr kumimoji="0" lang="hu-H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&gt;/</a:t>
            </a:r>
            <a:r>
              <a:rPr kumimoji="0" lang="hu-HU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crp_apl</a:t>
            </a:r>
            <a:r>
              <a:rPr kumimoji="0" lang="hu-H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/</a:t>
            </a:r>
            <a:r>
              <a:rPr kumimoji="0" lang="hu-HU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function_apl</a:t>
            </a:r>
            <a:r>
              <a:rPr kumimoji="0" lang="hu-H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/</a:t>
            </a:r>
            <a:r>
              <a:rPr kumimoji="0" lang="hu-HU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src</a:t>
            </a:r>
            <a:endParaRPr kumimoji="0" lang="hu-H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hu-HU" sz="1400" kern="0" dirty="0" err="1">
                <a:solidFill>
                  <a:srgbClr val="000000"/>
                </a:solidFill>
              </a:rPr>
              <a:t>Note</a:t>
            </a:r>
            <a:r>
              <a:rPr lang="hu-HU" sz="1400" kern="0" dirty="0">
                <a:solidFill>
                  <a:srgbClr val="000000"/>
                </a:solidFill>
              </a:rPr>
              <a:t>: </a:t>
            </a:r>
            <a:r>
              <a:rPr lang="hu-HU" sz="1400" kern="0" dirty="0" err="1">
                <a:solidFill>
                  <a:srgbClr val="000000"/>
                </a:solidFill>
              </a:rPr>
              <a:t>at</a:t>
            </a:r>
            <a:r>
              <a:rPr lang="hu-HU" sz="1400" kern="0" dirty="0">
                <a:solidFill>
                  <a:srgbClr val="000000"/>
                </a:solidFill>
              </a:rPr>
              <a:t> </a:t>
            </a:r>
            <a:r>
              <a:rPr lang="hu-HU" sz="1400" kern="0" dirty="0" err="1">
                <a:solidFill>
                  <a:srgbClr val="000000"/>
                </a:solidFill>
              </a:rPr>
              <a:t>the</a:t>
            </a:r>
            <a:r>
              <a:rPr lang="hu-HU" sz="1400" kern="0" dirty="0">
                <a:solidFill>
                  <a:srgbClr val="000000"/>
                </a:solidFill>
              </a:rPr>
              <a:t> </a:t>
            </a:r>
            <a:r>
              <a:rPr lang="hu-HU" sz="1400" kern="0" dirty="0" err="1">
                <a:solidFill>
                  <a:srgbClr val="000000"/>
                </a:solidFill>
              </a:rPr>
              <a:t>apl</a:t>
            </a:r>
            <a:r>
              <a:rPr lang="hu-HU" sz="1400" kern="0" dirty="0">
                <a:solidFill>
                  <a:srgbClr val="000000"/>
                </a:solidFill>
              </a:rPr>
              <a:t> </a:t>
            </a:r>
            <a:r>
              <a:rPr lang="hu-HU" sz="1400" kern="0" dirty="0" err="1">
                <a:solidFill>
                  <a:srgbClr val="000000"/>
                </a:solidFill>
              </a:rPr>
              <a:t>level</a:t>
            </a:r>
            <a:r>
              <a:rPr lang="hu-HU" sz="1400" kern="0" dirty="0">
                <a:solidFill>
                  <a:srgbClr val="000000"/>
                </a:solidFill>
              </a:rPr>
              <a:t> </a:t>
            </a:r>
            <a:r>
              <a:rPr lang="hu-HU" sz="1400" kern="0" dirty="0" err="1">
                <a:solidFill>
                  <a:srgbClr val="000000"/>
                </a:solidFill>
              </a:rPr>
              <a:t>standalone</a:t>
            </a:r>
            <a:r>
              <a:rPr lang="hu-HU" sz="1400" kern="0" dirty="0">
                <a:solidFill>
                  <a:srgbClr val="000000"/>
                </a:solidFill>
              </a:rPr>
              <a:t> </a:t>
            </a:r>
            <a:r>
              <a:rPr lang="hu-HU" sz="1400" kern="0" dirty="0" err="1">
                <a:solidFill>
                  <a:srgbClr val="000000"/>
                </a:solidFill>
              </a:rPr>
              <a:t>features</a:t>
            </a:r>
            <a:r>
              <a:rPr lang="hu-HU" sz="1400" kern="0" dirty="0">
                <a:solidFill>
                  <a:srgbClr val="000000"/>
                </a:solidFill>
              </a:rPr>
              <a:t> </a:t>
            </a:r>
            <a:r>
              <a:rPr lang="hu-HU" sz="1400" kern="0" dirty="0" err="1">
                <a:solidFill>
                  <a:srgbClr val="000000"/>
                </a:solidFill>
              </a:rPr>
              <a:t>can</a:t>
            </a:r>
            <a:r>
              <a:rPr lang="hu-HU" sz="1400" kern="0" dirty="0">
                <a:solidFill>
                  <a:srgbClr val="000000"/>
                </a:solidFill>
              </a:rPr>
              <a:t> be </a:t>
            </a:r>
            <a:r>
              <a:rPr lang="hu-HU" sz="1400" kern="0" dirty="0" err="1">
                <a:solidFill>
                  <a:srgbClr val="000000"/>
                </a:solidFill>
              </a:rPr>
              <a:t>kept</a:t>
            </a:r>
            <a:r>
              <a:rPr lang="hu-HU" sz="1400" kern="0" dirty="0">
                <a:solidFill>
                  <a:srgbClr val="000000"/>
                </a:solidFill>
              </a:rPr>
              <a:t>. </a:t>
            </a:r>
            <a:r>
              <a:rPr lang="hu-HU" sz="1400" kern="0" dirty="0" err="1">
                <a:solidFill>
                  <a:srgbClr val="000000"/>
                </a:solidFill>
              </a:rPr>
              <a:t>But</a:t>
            </a:r>
            <a:r>
              <a:rPr lang="hu-HU" sz="1400" kern="0" dirty="0">
                <a:solidFill>
                  <a:srgbClr val="000000"/>
                </a:solidFill>
              </a:rPr>
              <a:t> </a:t>
            </a:r>
            <a:r>
              <a:rPr lang="hu-HU" sz="1400" kern="0" dirty="0" err="1">
                <a:solidFill>
                  <a:srgbClr val="000000"/>
                </a:solidFill>
              </a:rPr>
              <a:t>at</a:t>
            </a:r>
            <a:r>
              <a:rPr lang="hu-HU" sz="1400" kern="0" dirty="0">
                <a:solidFill>
                  <a:srgbClr val="000000"/>
                </a:solidFill>
              </a:rPr>
              <a:t> </a:t>
            </a:r>
            <a:r>
              <a:rPr lang="hu-HU" sz="1400" kern="0" dirty="0" err="1">
                <a:solidFill>
                  <a:srgbClr val="000000"/>
                </a:solidFill>
              </a:rPr>
              <a:t>higher</a:t>
            </a:r>
            <a:r>
              <a:rPr lang="hu-HU" sz="1400" kern="0" dirty="0">
                <a:solidFill>
                  <a:srgbClr val="000000"/>
                </a:solidFill>
              </a:rPr>
              <a:t> </a:t>
            </a:r>
            <a:r>
              <a:rPr lang="hu-HU" sz="1400" kern="0" dirty="0" err="1">
                <a:solidFill>
                  <a:srgbClr val="000000"/>
                </a:solidFill>
              </a:rPr>
              <a:t>level</a:t>
            </a:r>
            <a:r>
              <a:rPr lang="hu-HU" sz="1400" kern="0" dirty="0">
                <a:solidFill>
                  <a:srgbClr val="000000"/>
                </a:solidFill>
              </a:rPr>
              <a:t>, </a:t>
            </a:r>
            <a:r>
              <a:rPr lang="hu-HU" sz="1400" kern="0" dirty="0" err="1">
                <a:solidFill>
                  <a:srgbClr val="000000"/>
                </a:solidFill>
              </a:rPr>
              <a:t>e.g</a:t>
            </a:r>
            <a:r>
              <a:rPr lang="hu-HU" sz="1400" kern="0" dirty="0">
                <a:solidFill>
                  <a:srgbClr val="000000"/>
                </a:solidFill>
              </a:rPr>
              <a:t>., CIL/VIL </a:t>
            </a:r>
            <a:r>
              <a:rPr lang="hu-HU" sz="1400" kern="0" dirty="0" err="1">
                <a:solidFill>
                  <a:srgbClr val="000000"/>
                </a:solidFill>
              </a:rPr>
              <a:t>this</a:t>
            </a:r>
            <a:r>
              <a:rPr lang="hu-HU" sz="1400" kern="0" dirty="0">
                <a:solidFill>
                  <a:srgbClr val="000000"/>
                </a:solidFill>
              </a:rPr>
              <a:t> is </a:t>
            </a:r>
            <a:r>
              <a:rPr lang="hu-HU" sz="1400" kern="0" dirty="0" err="1">
                <a:solidFill>
                  <a:srgbClr val="000000"/>
                </a:solidFill>
              </a:rPr>
              <a:t>not</a:t>
            </a:r>
            <a:r>
              <a:rPr lang="hu-HU" sz="1400" kern="0" dirty="0">
                <a:solidFill>
                  <a:srgbClr val="000000"/>
                </a:solidFill>
              </a:rPr>
              <a:t> a must. </a:t>
            </a:r>
            <a:r>
              <a:rPr lang="hu-HU" sz="1400" kern="0" dirty="0" err="1">
                <a:solidFill>
                  <a:srgbClr val="000000"/>
                </a:solidFill>
              </a:rPr>
              <a:t>But</a:t>
            </a:r>
            <a:r>
              <a:rPr lang="hu-HU" sz="1400" kern="0" dirty="0">
                <a:solidFill>
                  <a:srgbClr val="000000"/>
                </a:solidFill>
              </a:rPr>
              <a:t>: </a:t>
            </a:r>
            <a:r>
              <a:rPr lang="hu-HU" sz="1400" kern="0" dirty="0" err="1">
                <a:solidFill>
                  <a:srgbClr val="000000"/>
                </a:solidFill>
              </a:rPr>
              <a:t>codes</a:t>
            </a:r>
            <a:r>
              <a:rPr lang="hu-HU" sz="1400" kern="0" dirty="0">
                <a:solidFill>
                  <a:srgbClr val="000000"/>
                </a:solidFill>
              </a:rPr>
              <a:t> </a:t>
            </a:r>
            <a:r>
              <a:rPr lang="hu-HU" sz="1400" kern="0" dirty="0" err="1">
                <a:solidFill>
                  <a:srgbClr val="000000"/>
                </a:solidFill>
              </a:rPr>
              <a:t>that</a:t>
            </a:r>
            <a:r>
              <a:rPr lang="hu-HU" sz="1400" kern="0" dirty="0">
                <a:solidFill>
                  <a:srgbClr val="000000"/>
                </a:solidFill>
              </a:rPr>
              <a:t> </a:t>
            </a:r>
            <a:r>
              <a:rPr lang="hu-HU" sz="1400" kern="0" dirty="0" err="1">
                <a:solidFill>
                  <a:srgbClr val="000000"/>
                </a:solidFill>
              </a:rPr>
              <a:t>relate</a:t>
            </a:r>
            <a:r>
              <a:rPr lang="hu-HU" sz="1400" kern="0" dirty="0">
                <a:solidFill>
                  <a:srgbClr val="000000"/>
                </a:solidFill>
              </a:rPr>
              <a:t> </a:t>
            </a:r>
            <a:r>
              <a:rPr lang="hu-HU" sz="1400" kern="0" dirty="0" err="1">
                <a:solidFill>
                  <a:srgbClr val="000000"/>
                </a:solidFill>
              </a:rPr>
              <a:t>to</a:t>
            </a:r>
            <a:r>
              <a:rPr lang="hu-HU" sz="1400" kern="0" dirty="0">
                <a:solidFill>
                  <a:srgbClr val="000000"/>
                </a:solidFill>
              </a:rPr>
              <a:t> </a:t>
            </a:r>
            <a:r>
              <a:rPr lang="hu-HU" sz="1400" kern="0" dirty="0" err="1">
                <a:solidFill>
                  <a:srgbClr val="000000"/>
                </a:solidFill>
              </a:rPr>
              <a:t>e.g</a:t>
            </a:r>
            <a:r>
              <a:rPr lang="hu-HU" sz="1400" kern="0" dirty="0">
                <a:solidFill>
                  <a:srgbClr val="000000"/>
                </a:solidFill>
              </a:rPr>
              <a:t>., VIL </a:t>
            </a:r>
            <a:r>
              <a:rPr lang="hu-HU" sz="1400" kern="0" dirty="0" err="1">
                <a:solidFill>
                  <a:srgbClr val="000000"/>
                </a:solidFill>
              </a:rPr>
              <a:t>features</a:t>
            </a:r>
            <a:r>
              <a:rPr lang="hu-HU" sz="1400" kern="0" dirty="0">
                <a:solidFill>
                  <a:srgbClr val="000000"/>
                </a:solidFill>
              </a:rPr>
              <a:t> </a:t>
            </a:r>
            <a:r>
              <a:rPr lang="hu-HU" sz="1400" kern="0" dirty="0" err="1">
                <a:solidFill>
                  <a:srgbClr val="000000"/>
                </a:solidFill>
              </a:rPr>
              <a:t>can</a:t>
            </a:r>
            <a:r>
              <a:rPr lang="hu-HU" sz="1400" kern="0" dirty="0">
                <a:solidFill>
                  <a:srgbClr val="000000"/>
                </a:solidFill>
              </a:rPr>
              <a:t> be </a:t>
            </a:r>
            <a:r>
              <a:rPr lang="hu-HU" sz="1400" kern="0" dirty="0" err="1">
                <a:solidFill>
                  <a:srgbClr val="000000"/>
                </a:solidFill>
              </a:rPr>
              <a:t>included</a:t>
            </a:r>
            <a:r>
              <a:rPr lang="hu-HU" sz="1400" kern="0" dirty="0">
                <a:solidFill>
                  <a:srgbClr val="000000"/>
                </a:solidFill>
              </a:rPr>
              <a:t> </a:t>
            </a:r>
            <a:r>
              <a:rPr lang="hu-HU" sz="1400" kern="0" dirty="0" err="1">
                <a:solidFill>
                  <a:srgbClr val="000000"/>
                </a:solidFill>
              </a:rPr>
              <a:t>simply</a:t>
            </a:r>
            <a:r>
              <a:rPr lang="hu-HU" sz="1400" kern="0" dirty="0">
                <a:solidFill>
                  <a:srgbClr val="000000"/>
                </a:solidFill>
              </a:rPr>
              <a:t> in VIL/CIL </a:t>
            </a:r>
            <a:r>
              <a:rPr lang="hu-HU" sz="1400" kern="0" dirty="0" err="1">
                <a:solidFill>
                  <a:srgbClr val="000000"/>
                </a:solidFill>
              </a:rPr>
              <a:t>folders</a:t>
            </a:r>
            <a:r>
              <a:rPr lang="hu-HU" sz="1400" kern="0" dirty="0">
                <a:solidFill>
                  <a:srgbClr val="000000"/>
                </a:solidFill>
              </a:rPr>
              <a:t>.</a:t>
            </a:r>
            <a:endParaRPr kumimoji="0" lang="hu-H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78889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832628-BD62-A9F1-A7B8-9F66CD13F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Repository</a:t>
            </a:r>
            <a:r>
              <a:rPr lang="hu-HU" dirty="0"/>
              <a:t> </a:t>
            </a:r>
            <a:r>
              <a:rPr lang="hu-HU" dirty="0" err="1"/>
              <a:t>structure</a:t>
            </a:r>
            <a:r>
              <a:rPr lang="hu-HU" dirty="0"/>
              <a:t> - </a:t>
            </a:r>
            <a:r>
              <a:rPr lang="hu-HU" dirty="0" err="1"/>
              <a:t>Autoware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66517C9-A986-6036-7E09-6E30E311A5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Training 1: Architecture and abstraction layers</a:t>
            </a:r>
            <a:endParaRPr lang="hu-HU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6C2EBE9-C007-8075-0E7A-B20A376F719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err="1"/>
              <a:t>Autoware</a:t>
            </a:r>
            <a:r>
              <a:rPr lang="hu-HU" dirty="0"/>
              <a:t> </a:t>
            </a:r>
            <a:r>
              <a:rPr lang="hu-HU" dirty="0" err="1"/>
              <a:t>will</a:t>
            </a:r>
            <a:r>
              <a:rPr lang="hu-HU" dirty="0"/>
              <a:t> </a:t>
            </a:r>
            <a:r>
              <a:rPr lang="hu-HU" dirty="0" err="1"/>
              <a:t>serve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a </a:t>
            </a:r>
            <a:r>
              <a:rPr lang="hu-HU" dirty="0" err="1"/>
              <a:t>third-party</a:t>
            </a:r>
            <a:r>
              <a:rPr lang="hu-HU" dirty="0"/>
              <a:t> </a:t>
            </a:r>
            <a:r>
              <a:rPr lang="hu-HU" dirty="0" err="1"/>
              <a:t>product</a:t>
            </a:r>
            <a:r>
              <a:rPr lang="hu-HU" dirty="0"/>
              <a:t>. </a:t>
            </a:r>
          </a:p>
          <a:p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needs</a:t>
            </a:r>
            <a:r>
              <a:rPr lang="hu-HU" dirty="0"/>
              <a:t> </a:t>
            </a:r>
            <a:r>
              <a:rPr lang="hu-HU" dirty="0" err="1"/>
              <a:t>special</a:t>
            </a:r>
            <a:r>
              <a:rPr lang="hu-HU" dirty="0"/>
              <a:t> </a:t>
            </a:r>
            <a:r>
              <a:rPr lang="hu-HU" dirty="0" err="1"/>
              <a:t>care</a:t>
            </a:r>
            <a:r>
              <a:rPr lang="hu-HU" dirty="0"/>
              <a:t> (</a:t>
            </a:r>
            <a:r>
              <a:rPr lang="hu-HU" dirty="0" err="1"/>
              <a:t>e.g</a:t>
            </a:r>
            <a:r>
              <a:rPr lang="hu-HU" dirty="0"/>
              <a:t>., </a:t>
            </a:r>
            <a:r>
              <a:rPr lang="hu-HU" dirty="0" err="1"/>
              <a:t>own</a:t>
            </a:r>
            <a:r>
              <a:rPr lang="hu-HU" dirty="0"/>
              <a:t> </a:t>
            </a:r>
            <a:r>
              <a:rPr lang="hu-HU" dirty="0" err="1"/>
              <a:t>workspace</a:t>
            </a:r>
            <a:r>
              <a:rPr lang="hu-HU" dirty="0"/>
              <a:t>)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properly</a:t>
            </a:r>
            <a:r>
              <a:rPr lang="hu-HU" dirty="0"/>
              <a:t>. </a:t>
            </a:r>
            <a:r>
              <a:rPr lang="hu-HU" dirty="0" err="1"/>
              <a:t>Therefore</a:t>
            </a:r>
            <a:r>
              <a:rPr lang="hu-HU" dirty="0"/>
              <a:t> </a:t>
            </a:r>
            <a:r>
              <a:rPr lang="hu-HU" dirty="0" err="1"/>
              <a:t>its</a:t>
            </a:r>
            <a:r>
              <a:rPr lang="hu-HU" dirty="0"/>
              <a:t> </a:t>
            </a:r>
            <a:r>
              <a:rPr lang="hu-HU" dirty="0" err="1"/>
              <a:t>integration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crp</a:t>
            </a:r>
            <a:r>
              <a:rPr lang="hu-HU" dirty="0"/>
              <a:t> </a:t>
            </a:r>
            <a:r>
              <a:rPr lang="hu-HU" dirty="0" err="1"/>
              <a:t>repo</a:t>
            </a:r>
            <a:r>
              <a:rPr lang="hu-HU" dirty="0"/>
              <a:t> is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recommended</a:t>
            </a:r>
            <a:r>
              <a:rPr lang="hu-HU" dirty="0"/>
              <a:t>.</a:t>
            </a:r>
          </a:p>
          <a:p>
            <a:r>
              <a:rPr lang="hu-HU" dirty="0" err="1"/>
              <a:t>Dependencies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handled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CIL </a:t>
            </a:r>
            <a:r>
              <a:rPr lang="hu-HU" dirty="0" err="1"/>
              <a:t>level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e.g</a:t>
            </a:r>
            <a:r>
              <a:rPr lang="hu-HU" dirty="0">
                <a:sym typeface="Wingdings" panose="05000000000000000000" pitchFamily="2" charset="2"/>
              </a:rPr>
              <a:t>., </a:t>
            </a:r>
            <a:r>
              <a:rPr lang="hu-HU" dirty="0" err="1">
                <a:sym typeface="Wingdings" panose="05000000000000000000" pitchFamily="2" charset="2"/>
              </a:rPr>
              <a:t>launch</a:t>
            </a:r>
            <a:r>
              <a:rPr lang="hu-HU" dirty="0">
                <a:sym typeface="Wingdings" panose="05000000000000000000" pitchFamily="2" charset="2"/>
              </a:rPr>
              <a:t> file </a:t>
            </a:r>
            <a:r>
              <a:rPr lang="hu-HU" dirty="0" err="1">
                <a:sym typeface="Wingdings" panose="05000000000000000000" pitchFamily="2" charset="2"/>
              </a:rPr>
              <a:t>defines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the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applications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to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run</a:t>
            </a:r>
            <a:r>
              <a:rPr lang="hu-HU" dirty="0">
                <a:sym typeface="Wingdings" panose="05000000000000000000" pitchFamily="2" charset="2"/>
              </a:rPr>
              <a:t>.</a:t>
            </a:r>
          </a:p>
          <a:p>
            <a:r>
              <a:rPr lang="hu-HU" dirty="0" err="1">
                <a:sym typeface="Wingdings" panose="05000000000000000000" pitchFamily="2" charset="2"/>
              </a:rPr>
              <a:t>Autoware</a:t>
            </a:r>
            <a:r>
              <a:rPr lang="hu-HU" dirty="0">
                <a:sym typeface="Wingdings" panose="05000000000000000000" pitchFamily="2" charset="2"/>
              </a:rPr>
              <a:t> is </a:t>
            </a:r>
            <a:r>
              <a:rPr lang="hu-HU" dirty="0" err="1">
                <a:sym typeface="Wingdings" panose="05000000000000000000" pitchFamily="2" charset="2"/>
              </a:rPr>
              <a:t>located</a:t>
            </a:r>
            <a:r>
              <a:rPr lang="hu-HU" dirty="0">
                <a:sym typeface="Wingdings" panose="05000000000000000000" pitchFamily="2" charset="2"/>
              </a:rPr>
              <a:t> in a </a:t>
            </a:r>
            <a:r>
              <a:rPr lang="hu-HU" dirty="0" err="1">
                <a:sym typeface="Wingdings" panose="05000000000000000000" pitchFamily="2" charset="2"/>
              </a:rPr>
              <a:t>different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folder</a:t>
            </a:r>
            <a:r>
              <a:rPr lang="hu-HU" dirty="0">
                <a:sym typeface="Wingdings" panose="05000000000000000000" pitchFamily="2" charset="2"/>
              </a:rPr>
              <a:t>.</a:t>
            </a:r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4BB788D-9E0A-B19C-4D1A-02625717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13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12644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C85429B0-956E-2662-37D9-81431D39F2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Training 1: Architecture and abstraction layers</a:t>
            </a:r>
            <a:endParaRPr lang="hu-HU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91227475-54C8-AA65-E77B-D4B14065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Responsibilities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315DB46-BBA1-0A87-B449-4083472248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Research </a:t>
            </a:r>
            <a:r>
              <a:rPr lang="hu-HU" dirty="0" err="1"/>
              <a:t>Integration</a:t>
            </a:r>
            <a:r>
              <a:rPr lang="hu-HU" dirty="0"/>
              <a:t> Team</a:t>
            </a:r>
          </a:p>
          <a:p>
            <a:pPr lvl="1"/>
            <a:r>
              <a:rPr lang="hu-HU" dirty="0" err="1"/>
              <a:t>Provides</a:t>
            </a:r>
            <a:r>
              <a:rPr lang="hu-HU" dirty="0"/>
              <a:t> </a:t>
            </a:r>
            <a:r>
              <a:rPr lang="hu-HU" dirty="0" err="1"/>
              <a:t>capability</a:t>
            </a:r>
            <a:r>
              <a:rPr lang="hu-HU" dirty="0"/>
              <a:t> of testing E2E </a:t>
            </a:r>
            <a:r>
              <a:rPr lang="hu-HU" dirty="0" err="1"/>
              <a:t>functions</a:t>
            </a:r>
            <a:endParaRPr lang="hu-HU" dirty="0"/>
          </a:p>
          <a:p>
            <a:pPr lvl="1"/>
            <a:r>
              <a:rPr lang="hu-HU" dirty="0" err="1"/>
              <a:t>Knowledge</a:t>
            </a:r>
            <a:r>
              <a:rPr lang="hu-HU" dirty="0"/>
              <a:t> in </a:t>
            </a:r>
            <a:r>
              <a:rPr lang="hu-HU" dirty="0" err="1"/>
              <a:t>vehicle</a:t>
            </a:r>
            <a:r>
              <a:rPr lang="hu-HU" dirty="0"/>
              <a:t> </a:t>
            </a:r>
            <a:r>
              <a:rPr lang="hu-HU" dirty="0" err="1"/>
              <a:t>integration</a:t>
            </a:r>
            <a:r>
              <a:rPr lang="hu-HU" dirty="0"/>
              <a:t>, </a:t>
            </a:r>
            <a:r>
              <a:rPr lang="hu-HU" dirty="0" err="1"/>
              <a:t>communication</a:t>
            </a:r>
            <a:r>
              <a:rPr lang="hu-HU" dirty="0"/>
              <a:t>, </a:t>
            </a:r>
            <a:r>
              <a:rPr lang="hu-HU" dirty="0" err="1"/>
              <a:t>middleware</a:t>
            </a:r>
            <a:endParaRPr lang="hu-HU" dirty="0"/>
          </a:p>
          <a:p>
            <a:pPr lvl="1"/>
            <a:r>
              <a:rPr lang="hu-HU" dirty="0" err="1"/>
              <a:t>Calibration</a:t>
            </a:r>
            <a:r>
              <a:rPr lang="hu-HU" dirty="0"/>
              <a:t> and </a:t>
            </a:r>
            <a:r>
              <a:rPr lang="hu-HU" dirty="0" err="1"/>
              <a:t>application</a:t>
            </a:r>
            <a:r>
              <a:rPr lang="hu-HU" dirty="0"/>
              <a:t> of </a:t>
            </a:r>
            <a:r>
              <a:rPr lang="hu-HU" dirty="0" err="1"/>
              <a:t>ideas</a:t>
            </a:r>
            <a:endParaRPr lang="hu-HU" dirty="0"/>
          </a:p>
          <a:p>
            <a:pPr lvl="1"/>
            <a:r>
              <a:rPr lang="hu-HU" b="1" dirty="0" err="1"/>
              <a:t>They</a:t>
            </a:r>
            <a:r>
              <a:rPr lang="hu-HU" b="1" dirty="0"/>
              <a:t> </a:t>
            </a:r>
            <a:r>
              <a:rPr lang="hu-HU" b="1" dirty="0" err="1"/>
              <a:t>are</a:t>
            </a:r>
            <a:r>
              <a:rPr lang="hu-HU" b="1" dirty="0"/>
              <a:t> </a:t>
            </a:r>
            <a:r>
              <a:rPr lang="hu-HU" b="1" dirty="0" err="1"/>
              <a:t>responsible</a:t>
            </a:r>
            <a:r>
              <a:rPr lang="hu-HU" b="1" dirty="0"/>
              <a:t> </a:t>
            </a:r>
            <a:r>
              <a:rPr lang="hu-HU" b="1" dirty="0" err="1"/>
              <a:t>for</a:t>
            </a:r>
            <a:r>
              <a:rPr lang="hu-HU" b="1" dirty="0"/>
              <a:t> building and </a:t>
            </a:r>
            <a:r>
              <a:rPr lang="hu-HU" b="1" dirty="0" err="1"/>
              <a:t>maintaining</a:t>
            </a:r>
            <a:r>
              <a:rPr lang="hu-HU" b="1" dirty="0"/>
              <a:t>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Corporate</a:t>
            </a:r>
            <a:r>
              <a:rPr lang="hu-HU" b="1" dirty="0"/>
              <a:t> Research Platform.</a:t>
            </a:r>
            <a:r>
              <a:rPr lang="hu-HU" dirty="0"/>
              <a:t> 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2D74E0DA-A011-2ED3-67D4-F6847B0613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 err="1"/>
              <a:t>Function</a:t>
            </a:r>
            <a:r>
              <a:rPr lang="hu-HU" dirty="0"/>
              <a:t> Research Team</a:t>
            </a:r>
          </a:p>
          <a:p>
            <a:pPr lvl="1"/>
            <a:r>
              <a:rPr lang="hu-HU" dirty="0" err="1"/>
              <a:t>Function</a:t>
            </a:r>
            <a:r>
              <a:rPr lang="hu-HU" dirty="0"/>
              <a:t> </a:t>
            </a:r>
            <a:r>
              <a:rPr lang="hu-HU" dirty="0" err="1"/>
              <a:t>research</a:t>
            </a:r>
            <a:r>
              <a:rPr lang="hu-HU" dirty="0"/>
              <a:t> and </a:t>
            </a:r>
            <a:r>
              <a:rPr lang="hu-HU" dirty="0" err="1"/>
              <a:t>development</a:t>
            </a:r>
            <a:r>
              <a:rPr lang="hu-HU" dirty="0"/>
              <a:t>, </a:t>
            </a:r>
            <a:r>
              <a:rPr lang="hu-HU" dirty="0" err="1"/>
              <a:t>esp</a:t>
            </a:r>
            <a:r>
              <a:rPr lang="hu-HU" dirty="0"/>
              <a:t>. </a:t>
            </a:r>
            <a:r>
              <a:rPr lang="hu-HU" dirty="0" err="1"/>
              <a:t>active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function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level</a:t>
            </a:r>
            <a:endParaRPr lang="hu-HU" dirty="0"/>
          </a:p>
          <a:p>
            <a:pPr lvl="1"/>
            <a:r>
              <a:rPr lang="hu-HU" dirty="0" err="1"/>
              <a:t>They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detailed</a:t>
            </a:r>
            <a:r>
              <a:rPr lang="hu-HU" dirty="0"/>
              <a:t> </a:t>
            </a:r>
            <a:r>
              <a:rPr lang="hu-HU" dirty="0" err="1"/>
              <a:t>knowledge</a:t>
            </a:r>
            <a:r>
              <a:rPr lang="hu-HU" dirty="0"/>
              <a:t> in </a:t>
            </a:r>
            <a:r>
              <a:rPr lang="hu-HU" dirty="0" err="1"/>
              <a:t>their</a:t>
            </a:r>
            <a:r>
              <a:rPr lang="hu-HU" dirty="0"/>
              <a:t> </a:t>
            </a:r>
            <a:r>
              <a:rPr lang="hu-HU" dirty="0" err="1"/>
              <a:t>own</a:t>
            </a:r>
            <a:r>
              <a:rPr lang="hu-HU" dirty="0"/>
              <a:t> </a:t>
            </a:r>
            <a:r>
              <a:rPr lang="hu-HU" dirty="0" err="1"/>
              <a:t>field</a:t>
            </a:r>
            <a:r>
              <a:rPr lang="hu-HU" dirty="0"/>
              <a:t>, </a:t>
            </a:r>
            <a:r>
              <a:rPr lang="hu-HU" dirty="0" err="1"/>
              <a:t>develop</a:t>
            </a:r>
            <a:r>
              <a:rPr lang="hu-HU" dirty="0"/>
              <a:t> </a:t>
            </a:r>
            <a:r>
              <a:rPr lang="hu-HU" dirty="0" err="1"/>
              <a:t>functions</a:t>
            </a:r>
            <a:r>
              <a:rPr lang="hu-HU" dirty="0"/>
              <a:t> </a:t>
            </a:r>
            <a:r>
              <a:rPr lang="hu-HU" dirty="0" err="1"/>
              <a:t>knowing</a:t>
            </a:r>
            <a:r>
              <a:rPr lang="hu-HU" dirty="0"/>
              <a:t>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system</a:t>
            </a:r>
            <a:r>
              <a:rPr lang="hu-HU" dirty="0"/>
              <a:t> is </a:t>
            </a:r>
            <a:r>
              <a:rPr lang="hu-HU" dirty="0" err="1"/>
              <a:t>capable</a:t>
            </a:r>
            <a:r>
              <a:rPr lang="hu-HU" dirty="0"/>
              <a:t> of.</a:t>
            </a:r>
          </a:p>
          <a:p>
            <a:pPr lvl="1"/>
            <a:r>
              <a:rPr lang="hu-HU" b="1" dirty="0" err="1"/>
              <a:t>They</a:t>
            </a:r>
            <a:r>
              <a:rPr lang="hu-HU" b="1" dirty="0"/>
              <a:t> </a:t>
            </a:r>
            <a:r>
              <a:rPr lang="hu-HU" b="1" dirty="0" err="1"/>
              <a:t>develop</a:t>
            </a:r>
            <a:r>
              <a:rPr lang="hu-HU" b="1" dirty="0"/>
              <a:t> </a:t>
            </a:r>
            <a:r>
              <a:rPr lang="hu-HU" b="1" dirty="0" err="1"/>
              <a:t>new</a:t>
            </a:r>
            <a:r>
              <a:rPr lang="hu-HU" b="1" dirty="0"/>
              <a:t> </a:t>
            </a:r>
            <a:r>
              <a:rPr lang="hu-HU" b="1" dirty="0" err="1"/>
              <a:t>ideas</a:t>
            </a:r>
            <a:r>
              <a:rPr lang="hu-HU" b="1" dirty="0"/>
              <a:t>, </a:t>
            </a:r>
            <a:r>
              <a:rPr lang="hu-HU" b="1" dirty="0" err="1"/>
              <a:t>as</a:t>
            </a:r>
            <a:r>
              <a:rPr lang="hu-HU" b="1" dirty="0"/>
              <a:t> part of </a:t>
            </a:r>
            <a:r>
              <a:rPr lang="hu-HU" b="1" dirty="0" err="1"/>
              <a:t>their</a:t>
            </a:r>
            <a:r>
              <a:rPr lang="hu-HU" b="1" dirty="0"/>
              <a:t> </a:t>
            </a:r>
            <a:r>
              <a:rPr lang="hu-HU" b="1" dirty="0" err="1"/>
              <a:t>research</a:t>
            </a:r>
            <a:r>
              <a:rPr lang="hu-HU" b="1" dirty="0"/>
              <a:t>.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96C1DEC-8CAC-D2EF-0842-A6BC1D02E2EC}"/>
              </a:ext>
            </a:extLst>
          </p:cNvPr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r>
              <a:rPr lang="hu-HU" dirty="0"/>
              <a:t>Software </a:t>
            </a:r>
            <a:r>
              <a:rPr lang="hu-HU" dirty="0" err="1"/>
              <a:t>Architect</a:t>
            </a:r>
            <a:r>
              <a:rPr lang="hu-HU" dirty="0"/>
              <a:t> Team</a:t>
            </a:r>
          </a:p>
          <a:p>
            <a:pPr lvl="1"/>
            <a:r>
              <a:rPr lang="hu-HU" dirty="0" err="1"/>
              <a:t>Mainly</a:t>
            </a:r>
            <a:r>
              <a:rPr lang="hu-HU" dirty="0"/>
              <a:t> </a:t>
            </a:r>
            <a:r>
              <a:rPr lang="hu-HU" dirty="0" err="1"/>
              <a:t>collection</a:t>
            </a:r>
            <a:r>
              <a:rPr lang="hu-HU" dirty="0"/>
              <a:t> of </a:t>
            </a:r>
            <a:r>
              <a:rPr lang="hu-HU" dirty="0" err="1"/>
              <a:t>members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previous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who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wide</a:t>
            </a:r>
            <a:r>
              <a:rPr lang="hu-HU" dirty="0"/>
              <a:t> </a:t>
            </a:r>
            <a:r>
              <a:rPr lang="hu-HU" dirty="0" err="1"/>
              <a:t>overview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topics</a:t>
            </a:r>
            <a:endParaRPr lang="hu-HU" dirty="0"/>
          </a:p>
          <a:p>
            <a:pPr lvl="1"/>
            <a:r>
              <a:rPr lang="hu-HU" dirty="0" err="1"/>
              <a:t>Additional</a:t>
            </a:r>
            <a:r>
              <a:rPr lang="hu-HU" dirty="0"/>
              <a:t> </a:t>
            </a:r>
            <a:r>
              <a:rPr lang="hu-HU" dirty="0" err="1"/>
              <a:t>members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research</a:t>
            </a:r>
            <a:r>
              <a:rPr lang="hu-HU" dirty="0"/>
              <a:t> team</a:t>
            </a:r>
          </a:p>
          <a:p>
            <a:pPr lvl="1"/>
            <a:r>
              <a:rPr lang="hu-HU" b="1" dirty="0" err="1"/>
              <a:t>This</a:t>
            </a:r>
            <a:r>
              <a:rPr lang="hu-HU" b="1" dirty="0"/>
              <a:t> team </a:t>
            </a:r>
            <a:r>
              <a:rPr lang="hu-HU" b="1" dirty="0" err="1"/>
              <a:t>defines</a:t>
            </a:r>
            <a:r>
              <a:rPr lang="hu-HU" b="1" dirty="0"/>
              <a:t> </a:t>
            </a:r>
            <a:r>
              <a:rPr lang="hu-HU" b="1" dirty="0" err="1"/>
              <a:t>what</a:t>
            </a:r>
            <a:r>
              <a:rPr lang="hu-HU" b="1" dirty="0"/>
              <a:t> </a:t>
            </a:r>
            <a:r>
              <a:rPr lang="hu-HU" b="1" dirty="0" err="1"/>
              <a:t>should</a:t>
            </a:r>
            <a:r>
              <a:rPr lang="hu-HU" b="1" dirty="0"/>
              <a:t> be </a:t>
            </a:r>
            <a:r>
              <a:rPr lang="hu-HU" b="1" dirty="0" err="1"/>
              <a:t>developed</a:t>
            </a:r>
            <a:r>
              <a:rPr lang="hu-HU" b="1" dirty="0"/>
              <a:t> </a:t>
            </a:r>
            <a:r>
              <a:rPr lang="hu-HU" b="1" dirty="0" err="1"/>
              <a:t>on</a:t>
            </a:r>
            <a:r>
              <a:rPr lang="hu-HU" b="1" dirty="0"/>
              <a:t> </a:t>
            </a:r>
            <a:r>
              <a:rPr lang="hu-HU" b="1" dirty="0" err="1"/>
              <a:t>function</a:t>
            </a:r>
            <a:r>
              <a:rPr lang="hu-HU" b="1" dirty="0"/>
              <a:t> and </a:t>
            </a:r>
            <a:r>
              <a:rPr lang="hu-HU" b="1" dirty="0" err="1"/>
              <a:t>architecture-wise</a:t>
            </a:r>
            <a:endParaRPr lang="hu-HU" b="1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12EE24E-F822-BA24-A278-2F19F7E2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14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84582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79E466-A4A1-ABB3-D812-A758D917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Agenda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61210FA-2331-C999-FF5E-222334BD3A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err="1"/>
              <a:t>Training</a:t>
            </a:r>
            <a:r>
              <a:rPr lang="hu-HU" dirty="0"/>
              <a:t> 1: </a:t>
            </a:r>
            <a:r>
              <a:rPr lang="hu-HU" dirty="0" err="1"/>
              <a:t>Architecture</a:t>
            </a:r>
            <a:r>
              <a:rPr lang="hu-HU" dirty="0"/>
              <a:t> and </a:t>
            </a:r>
            <a:r>
              <a:rPr lang="hu-HU" dirty="0" err="1"/>
              <a:t>abstraction</a:t>
            </a:r>
            <a:r>
              <a:rPr lang="hu-HU" dirty="0"/>
              <a:t> </a:t>
            </a:r>
            <a:r>
              <a:rPr lang="hu-HU" dirty="0" err="1"/>
              <a:t>layers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5FE3D3C-2473-F2D2-FEFF-DE0D84D76B1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err="1"/>
              <a:t>Motivation</a:t>
            </a:r>
            <a:endParaRPr lang="hu-HU" dirty="0"/>
          </a:p>
          <a:p>
            <a:r>
              <a:rPr lang="hu-HU" dirty="0" err="1"/>
              <a:t>Definitions</a:t>
            </a:r>
            <a:r>
              <a:rPr lang="hu-HU" dirty="0"/>
              <a:t> – </a:t>
            </a:r>
            <a:r>
              <a:rPr lang="hu-HU" dirty="0" err="1"/>
              <a:t>common</a:t>
            </a:r>
            <a:r>
              <a:rPr lang="hu-HU" dirty="0"/>
              <a:t> </a:t>
            </a:r>
            <a:r>
              <a:rPr lang="hu-HU" dirty="0" err="1"/>
              <a:t>language</a:t>
            </a:r>
            <a:endParaRPr lang="hu-HU" dirty="0"/>
          </a:p>
          <a:p>
            <a:r>
              <a:rPr lang="hu-HU" dirty="0"/>
              <a:t>Top-down: </a:t>
            </a:r>
            <a:r>
              <a:rPr lang="hu-HU" dirty="0" err="1"/>
              <a:t>architecture</a:t>
            </a:r>
            <a:r>
              <a:rPr lang="hu-HU" dirty="0"/>
              <a:t> </a:t>
            </a:r>
            <a:r>
              <a:rPr lang="hu-HU" dirty="0" err="1"/>
              <a:t>concepts</a:t>
            </a:r>
            <a:endParaRPr lang="hu-HU" dirty="0"/>
          </a:p>
          <a:p>
            <a:r>
              <a:rPr lang="hu-HU" dirty="0" err="1"/>
              <a:t>Example</a:t>
            </a:r>
            <a:r>
              <a:rPr lang="hu-HU" dirty="0"/>
              <a:t>: CRP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Lexus</a:t>
            </a:r>
            <a:r>
              <a:rPr lang="hu-HU" dirty="0"/>
              <a:t> and </a:t>
            </a:r>
            <a:r>
              <a:rPr lang="hu-HU" dirty="0" err="1"/>
              <a:t>Leaf</a:t>
            </a:r>
            <a:endParaRPr lang="hu-HU" dirty="0"/>
          </a:p>
          <a:p>
            <a:r>
              <a:rPr lang="hu-HU" dirty="0" err="1"/>
              <a:t>Proper</a:t>
            </a:r>
            <a:r>
              <a:rPr lang="hu-HU" dirty="0"/>
              <a:t> </a:t>
            </a:r>
            <a:r>
              <a:rPr lang="hu-HU" dirty="0" err="1"/>
              <a:t>documentation</a:t>
            </a:r>
            <a:endParaRPr lang="hu-HU" dirty="0"/>
          </a:p>
          <a:p>
            <a:r>
              <a:rPr lang="hu-HU" dirty="0" err="1"/>
              <a:t>Repository</a:t>
            </a:r>
            <a:r>
              <a:rPr lang="hu-HU" dirty="0"/>
              <a:t> </a:t>
            </a:r>
            <a:r>
              <a:rPr lang="hu-HU" dirty="0" err="1"/>
              <a:t>structure</a:t>
            </a:r>
            <a:endParaRPr lang="hu-HU" dirty="0"/>
          </a:p>
          <a:p>
            <a:r>
              <a:rPr lang="hu-HU" dirty="0" err="1"/>
              <a:t>Responsibilities</a:t>
            </a:r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79663C2-481F-B7EB-6210-3D384697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14320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797839-FEDD-7D98-318D-588F8462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Motivation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5DADAB2-8D25-C8C9-33ED-60733AF415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Training 1: Architecture and abstraction layers</a:t>
            </a:r>
            <a:endParaRPr lang="hu-HU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430E075-52B2-915B-D6B9-F8BB2073256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sz="1600" dirty="0"/>
              <a:t>„</a:t>
            </a:r>
            <a:r>
              <a:rPr lang="hu-HU" sz="1600" dirty="0" err="1"/>
              <a:t>Let’s</a:t>
            </a:r>
            <a:r>
              <a:rPr lang="hu-HU" sz="1600" dirty="0"/>
              <a:t> </a:t>
            </a:r>
            <a:r>
              <a:rPr lang="hu-HU" sz="1600" dirty="0" err="1"/>
              <a:t>develop</a:t>
            </a:r>
            <a:r>
              <a:rPr lang="hu-HU" sz="1600" dirty="0"/>
              <a:t> a </a:t>
            </a:r>
            <a:r>
              <a:rPr lang="hu-HU" sz="1600" dirty="0" err="1"/>
              <a:t>function</a:t>
            </a:r>
            <a:r>
              <a:rPr lang="hu-HU" sz="1600" dirty="0"/>
              <a:t>!”</a:t>
            </a:r>
          </a:p>
          <a:p>
            <a:r>
              <a:rPr lang="hu-HU" sz="1600" dirty="0"/>
              <a:t>„Ok, </a:t>
            </a:r>
            <a:r>
              <a:rPr lang="hu-HU" sz="1600" dirty="0" err="1"/>
              <a:t>what</a:t>
            </a:r>
            <a:r>
              <a:rPr lang="hu-HU" sz="1600" dirty="0"/>
              <a:t> </a:t>
            </a:r>
            <a:r>
              <a:rPr lang="hu-HU" sz="1600" dirty="0" err="1"/>
              <a:t>shall</a:t>
            </a:r>
            <a:r>
              <a:rPr lang="hu-HU" sz="1600" dirty="0"/>
              <a:t> </a:t>
            </a:r>
            <a:r>
              <a:rPr lang="hu-HU" sz="1600" dirty="0" err="1"/>
              <a:t>it</a:t>
            </a:r>
            <a:r>
              <a:rPr lang="hu-HU" sz="1600" dirty="0"/>
              <a:t> </a:t>
            </a:r>
            <a:r>
              <a:rPr lang="hu-HU" sz="1600" dirty="0" err="1"/>
              <a:t>do</a:t>
            </a:r>
            <a:r>
              <a:rPr lang="hu-HU" sz="1600" dirty="0"/>
              <a:t>?”</a:t>
            </a:r>
          </a:p>
          <a:p>
            <a:r>
              <a:rPr lang="hu-HU" sz="1600" dirty="0"/>
              <a:t>„</a:t>
            </a:r>
            <a:r>
              <a:rPr lang="hu-HU" sz="1600" dirty="0" err="1"/>
              <a:t>It</a:t>
            </a:r>
            <a:r>
              <a:rPr lang="hu-HU" sz="1600" dirty="0"/>
              <a:t> </a:t>
            </a:r>
            <a:r>
              <a:rPr lang="hu-HU" sz="1600" dirty="0" err="1"/>
              <a:t>shall</a:t>
            </a:r>
            <a:r>
              <a:rPr lang="hu-HU" sz="1600" dirty="0"/>
              <a:t> </a:t>
            </a:r>
            <a:r>
              <a:rPr lang="hu-HU" sz="1600" dirty="0" err="1"/>
              <a:t>keep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vehicle</a:t>
            </a:r>
            <a:r>
              <a:rPr lang="hu-HU" sz="1600" dirty="0"/>
              <a:t> in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lane</a:t>
            </a:r>
            <a:r>
              <a:rPr lang="hu-HU" sz="1600" dirty="0"/>
              <a:t>.”</a:t>
            </a:r>
          </a:p>
          <a:p>
            <a:r>
              <a:rPr lang="hu-HU" sz="1600" dirty="0"/>
              <a:t>„Ok, </a:t>
            </a:r>
            <a:r>
              <a:rPr lang="hu-HU" sz="1600" dirty="0" err="1"/>
              <a:t>what</a:t>
            </a:r>
            <a:r>
              <a:rPr lang="hu-HU" sz="1600" dirty="0"/>
              <a:t> </a:t>
            </a:r>
            <a:r>
              <a:rPr lang="hu-HU" sz="1600" dirty="0" err="1"/>
              <a:t>measures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lane</a:t>
            </a:r>
            <a:r>
              <a:rPr lang="hu-HU" sz="1600" dirty="0"/>
              <a:t>?”</a:t>
            </a:r>
          </a:p>
          <a:p>
            <a:r>
              <a:rPr lang="hu-HU" sz="1600" dirty="0"/>
              <a:t>„</a:t>
            </a:r>
            <a:r>
              <a:rPr lang="hu-HU" sz="1600" dirty="0" err="1"/>
              <a:t>It’s</a:t>
            </a:r>
            <a:r>
              <a:rPr lang="hu-HU" sz="1600" dirty="0"/>
              <a:t> </a:t>
            </a:r>
            <a:r>
              <a:rPr lang="hu-HU" sz="1600" dirty="0" err="1"/>
              <a:t>from</a:t>
            </a:r>
            <a:r>
              <a:rPr lang="hu-HU" sz="1600" dirty="0"/>
              <a:t> a Lidar. </a:t>
            </a:r>
            <a:r>
              <a:rPr lang="hu-HU" sz="1600" dirty="0" err="1"/>
              <a:t>It</a:t>
            </a:r>
            <a:r>
              <a:rPr lang="hu-HU" sz="1600" dirty="0"/>
              <a:t> </a:t>
            </a:r>
            <a:r>
              <a:rPr lang="hu-HU" sz="1600" dirty="0" err="1"/>
              <a:t>detects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lane</a:t>
            </a:r>
            <a:r>
              <a:rPr lang="hu-HU" sz="1600" dirty="0"/>
              <a:t> </a:t>
            </a:r>
            <a:r>
              <a:rPr lang="hu-HU" sz="1600" dirty="0" err="1"/>
              <a:t>by</a:t>
            </a:r>
            <a:r>
              <a:rPr lang="hu-HU" sz="1600" dirty="0"/>
              <a:t> </a:t>
            </a:r>
            <a:r>
              <a:rPr lang="hu-HU" sz="1600" dirty="0" err="1"/>
              <a:t>having</a:t>
            </a:r>
            <a:r>
              <a:rPr lang="hu-HU" sz="1600" dirty="0"/>
              <a:t> a </a:t>
            </a:r>
            <a:r>
              <a:rPr lang="hu-HU" sz="1600" dirty="0" err="1"/>
              <a:t>pointcloud</a:t>
            </a:r>
            <a:r>
              <a:rPr lang="hu-HU" sz="1600" dirty="0"/>
              <a:t> </a:t>
            </a:r>
            <a:r>
              <a:rPr lang="hu-HU" sz="1600" dirty="0" err="1"/>
              <a:t>based</a:t>
            </a:r>
            <a:r>
              <a:rPr lang="hu-HU" sz="1600" dirty="0"/>
              <a:t> </a:t>
            </a:r>
            <a:r>
              <a:rPr lang="hu-HU" sz="1600" dirty="0" err="1"/>
              <a:t>algorithm</a:t>
            </a:r>
            <a:r>
              <a:rPr lang="hu-HU" sz="1600" dirty="0"/>
              <a:t>.”</a:t>
            </a:r>
          </a:p>
          <a:p>
            <a:r>
              <a:rPr lang="hu-HU" sz="1600" dirty="0"/>
              <a:t>„</a:t>
            </a:r>
            <a:r>
              <a:rPr lang="hu-HU" sz="1600" dirty="0" err="1"/>
              <a:t>Cool</a:t>
            </a:r>
            <a:r>
              <a:rPr lang="hu-HU" sz="1600" dirty="0"/>
              <a:t>! </a:t>
            </a:r>
            <a:r>
              <a:rPr lang="hu-HU" sz="1600" dirty="0" err="1"/>
              <a:t>Let’s</a:t>
            </a:r>
            <a:r>
              <a:rPr lang="hu-HU" sz="1600" dirty="0"/>
              <a:t> </a:t>
            </a:r>
            <a:r>
              <a:rPr lang="hu-HU" sz="1600" dirty="0" err="1"/>
              <a:t>do</a:t>
            </a:r>
            <a:r>
              <a:rPr lang="hu-HU" sz="1600" dirty="0"/>
              <a:t> </a:t>
            </a:r>
            <a:r>
              <a:rPr lang="hu-HU" sz="1600" dirty="0" err="1"/>
              <a:t>it</a:t>
            </a:r>
            <a:r>
              <a:rPr lang="hu-HU" sz="1600" dirty="0"/>
              <a:t>!”</a:t>
            </a:r>
          </a:p>
          <a:p>
            <a:r>
              <a:rPr lang="hu-HU" sz="1600" dirty="0"/>
              <a:t>&lt;3 </a:t>
            </a:r>
            <a:r>
              <a:rPr lang="hu-HU" sz="1600" dirty="0" err="1"/>
              <a:t>weeks</a:t>
            </a:r>
            <a:r>
              <a:rPr lang="hu-HU" sz="1600" dirty="0"/>
              <a:t> </a:t>
            </a:r>
            <a:r>
              <a:rPr lang="hu-HU" sz="1600" dirty="0" err="1"/>
              <a:t>later</a:t>
            </a:r>
            <a:r>
              <a:rPr lang="hu-HU" sz="1600" dirty="0"/>
              <a:t>&gt;</a:t>
            </a:r>
          </a:p>
          <a:p>
            <a:r>
              <a:rPr lang="hu-HU" sz="1600" dirty="0"/>
              <a:t>„</a:t>
            </a:r>
            <a:r>
              <a:rPr lang="hu-HU" sz="1600" dirty="0" err="1"/>
              <a:t>We</a:t>
            </a:r>
            <a:r>
              <a:rPr lang="hu-HU" sz="1600" dirty="0"/>
              <a:t> </a:t>
            </a:r>
            <a:r>
              <a:rPr lang="hu-HU" sz="1600" dirty="0" err="1"/>
              <a:t>need</a:t>
            </a:r>
            <a:r>
              <a:rPr lang="hu-HU" sz="1600" dirty="0"/>
              <a:t> </a:t>
            </a:r>
            <a:r>
              <a:rPr lang="hu-HU" sz="1600" dirty="0" err="1"/>
              <a:t>to</a:t>
            </a:r>
            <a:r>
              <a:rPr lang="hu-HU" sz="1600" dirty="0"/>
              <a:t> </a:t>
            </a:r>
            <a:r>
              <a:rPr lang="hu-HU" sz="1600" dirty="0" err="1"/>
              <a:t>bring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Lexus</a:t>
            </a:r>
            <a:r>
              <a:rPr lang="hu-HU" sz="1600" dirty="0"/>
              <a:t> back… </a:t>
            </a:r>
            <a:r>
              <a:rPr lang="hu-HU" sz="1600" dirty="0" err="1"/>
              <a:t>Please</a:t>
            </a:r>
            <a:r>
              <a:rPr lang="hu-HU" sz="1600" dirty="0"/>
              <a:t> </a:t>
            </a:r>
            <a:r>
              <a:rPr lang="hu-HU" sz="1600" dirty="0" err="1"/>
              <a:t>use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Leaf</a:t>
            </a:r>
            <a:r>
              <a:rPr lang="hu-HU" sz="1600" dirty="0"/>
              <a:t> </a:t>
            </a:r>
            <a:r>
              <a:rPr lang="hu-HU" sz="1600" dirty="0" err="1"/>
              <a:t>instead</a:t>
            </a:r>
            <a:r>
              <a:rPr lang="hu-HU" sz="1600" dirty="0"/>
              <a:t>…”</a:t>
            </a:r>
          </a:p>
          <a:p>
            <a:r>
              <a:rPr lang="hu-HU" sz="1600" dirty="0"/>
              <a:t>&lt;1 </a:t>
            </a:r>
            <a:r>
              <a:rPr lang="hu-HU" sz="1600" dirty="0" err="1"/>
              <a:t>day</a:t>
            </a:r>
            <a:r>
              <a:rPr lang="hu-HU" sz="1600" dirty="0"/>
              <a:t> </a:t>
            </a:r>
            <a:r>
              <a:rPr lang="hu-HU" sz="1600" dirty="0" err="1"/>
              <a:t>later</a:t>
            </a:r>
            <a:r>
              <a:rPr lang="hu-HU" sz="1600" dirty="0"/>
              <a:t>&gt;</a:t>
            </a:r>
          </a:p>
          <a:p>
            <a:r>
              <a:rPr lang="hu-HU" sz="1600" dirty="0"/>
              <a:t>„Ok, </a:t>
            </a:r>
            <a:r>
              <a:rPr lang="hu-HU" sz="1600" dirty="0" err="1"/>
              <a:t>we</a:t>
            </a:r>
            <a:r>
              <a:rPr lang="hu-HU" sz="1600" dirty="0"/>
              <a:t> </a:t>
            </a:r>
            <a:r>
              <a:rPr lang="hu-HU" sz="1600" dirty="0" err="1"/>
              <a:t>took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Leaf</a:t>
            </a:r>
            <a:r>
              <a:rPr lang="hu-HU" sz="1600" dirty="0"/>
              <a:t> out, </a:t>
            </a:r>
            <a:r>
              <a:rPr lang="hu-HU" sz="1600" dirty="0" err="1"/>
              <a:t>run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exact</a:t>
            </a:r>
            <a:r>
              <a:rPr lang="hu-HU" sz="1600" dirty="0"/>
              <a:t> </a:t>
            </a:r>
            <a:r>
              <a:rPr lang="hu-HU" sz="1600" dirty="0" err="1"/>
              <a:t>same</a:t>
            </a:r>
            <a:r>
              <a:rPr lang="hu-HU" sz="1600" dirty="0"/>
              <a:t> software, </a:t>
            </a:r>
            <a:r>
              <a:rPr lang="hu-HU" sz="1600" dirty="0" err="1"/>
              <a:t>but</a:t>
            </a:r>
            <a:r>
              <a:rPr lang="hu-HU" sz="1600" dirty="0"/>
              <a:t> </a:t>
            </a:r>
            <a:r>
              <a:rPr lang="hu-HU" sz="1600" dirty="0" err="1"/>
              <a:t>nothing</a:t>
            </a:r>
            <a:r>
              <a:rPr lang="hu-HU" sz="1600" dirty="0"/>
              <a:t> </a:t>
            </a:r>
            <a:r>
              <a:rPr lang="hu-HU" sz="1600" dirty="0" err="1"/>
              <a:t>happened</a:t>
            </a:r>
            <a:r>
              <a:rPr lang="hu-HU" sz="1600" dirty="0"/>
              <a:t>… The </a:t>
            </a:r>
            <a:r>
              <a:rPr lang="hu-HU" sz="1600" dirty="0" err="1"/>
              <a:t>lanes</a:t>
            </a:r>
            <a:r>
              <a:rPr lang="hu-HU" sz="1600" dirty="0"/>
              <a:t> </a:t>
            </a:r>
            <a:r>
              <a:rPr lang="hu-HU" sz="1600" dirty="0" err="1"/>
              <a:t>were</a:t>
            </a:r>
            <a:r>
              <a:rPr lang="hu-HU" sz="1600" dirty="0"/>
              <a:t> </a:t>
            </a:r>
            <a:r>
              <a:rPr lang="hu-HU" sz="1600" dirty="0" err="1"/>
              <a:t>not</a:t>
            </a:r>
            <a:r>
              <a:rPr lang="hu-HU" sz="1600" dirty="0"/>
              <a:t> </a:t>
            </a:r>
            <a:r>
              <a:rPr lang="hu-HU" sz="1600" dirty="0" err="1"/>
              <a:t>detected</a:t>
            </a:r>
            <a:r>
              <a:rPr lang="hu-HU" sz="1600" dirty="0"/>
              <a:t> </a:t>
            </a:r>
            <a:r>
              <a:rPr lang="hu-HU" sz="1600" dirty="0" err="1"/>
              <a:t>at</a:t>
            </a:r>
            <a:r>
              <a:rPr lang="hu-HU" sz="1600" dirty="0"/>
              <a:t> </a:t>
            </a:r>
            <a:r>
              <a:rPr lang="hu-HU" sz="1600" dirty="0" err="1"/>
              <a:t>all</a:t>
            </a:r>
            <a:r>
              <a:rPr lang="hu-HU" sz="1600" dirty="0"/>
              <a:t>… </a:t>
            </a:r>
            <a:r>
              <a:rPr lang="hu-HU" sz="1600" dirty="0" err="1"/>
              <a:t>Still</a:t>
            </a:r>
            <a:r>
              <a:rPr lang="hu-HU" sz="1600" dirty="0"/>
              <a:t>, </a:t>
            </a:r>
            <a:r>
              <a:rPr lang="hu-HU" sz="1600" dirty="0" err="1"/>
              <a:t>we</a:t>
            </a:r>
            <a:r>
              <a:rPr lang="hu-HU" sz="1600" dirty="0"/>
              <a:t> </a:t>
            </a:r>
            <a:r>
              <a:rPr lang="hu-HU" sz="1600" dirty="0" err="1"/>
              <a:t>have</a:t>
            </a:r>
            <a:r>
              <a:rPr lang="hu-HU" sz="1600" dirty="0"/>
              <a:t> </a:t>
            </a:r>
            <a:r>
              <a:rPr lang="hu-HU" sz="1600" dirty="0" err="1"/>
              <a:t>Lidar</a:t>
            </a:r>
            <a:r>
              <a:rPr lang="hu-HU" sz="1600" dirty="0"/>
              <a:t> </a:t>
            </a:r>
            <a:r>
              <a:rPr lang="hu-HU" sz="1600" dirty="0" err="1"/>
              <a:t>on</a:t>
            </a:r>
            <a:r>
              <a:rPr lang="hu-HU" sz="1600" dirty="0"/>
              <a:t> </a:t>
            </a:r>
            <a:r>
              <a:rPr lang="hu-HU" sz="1600" dirty="0" err="1"/>
              <a:t>it</a:t>
            </a:r>
            <a:r>
              <a:rPr lang="hu-HU" sz="1600" dirty="0"/>
              <a:t>…”</a:t>
            </a:r>
          </a:p>
          <a:p>
            <a:r>
              <a:rPr lang="hu-HU" sz="1600" dirty="0"/>
              <a:t>„</a:t>
            </a:r>
            <a:r>
              <a:rPr lang="hu-HU" sz="1600" dirty="0" err="1"/>
              <a:t>But</a:t>
            </a:r>
            <a:r>
              <a:rPr lang="hu-HU" sz="1600" dirty="0"/>
              <a:t> </a:t>
            </a:r>
            <a:r>
              <a:rPr lang="hu-HU" sz="1600" dirty="0" err="1"/>
              <a:t>what</a:t>
            </a:r>
            <a:r>
              <a:rPr lang="hu-HU" sz="1600" dirty="0"/>
              <a:t> </a:t>
            </a:r>
            <a:r>
              <a:rPr lang="hu-HU" sz="1600" dirty="0" err="1"/>
              <a:t>kind</a:t>
            </a:r>
            <a:r>
              <a:rPr lang="hu-HU" sz="1600" dirty="0"/>
              <a:t> of </a:t>
            </a:r>
            <a:r>
              <a:rPr lang="hu-HU" sz="1600" dirty="0" err="1"/>
              <a:t>lidar</a:t>
            </a:r>
            <a:r>
              <a:rPr lang="hu-HU" sz="1600" dirty="0"/>
              <a:t>? Is </a:t>
            </a:r>
            <a:r>
              <a:rPr lang="hu-HU" sz="1600" dirty="0" err="1"/>
              <a:t>it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same</a:t>
            </a:r>
            <a:r>
              <a:rPr lang="hu-HU" sz="1600" dirty="0"/>
              <a:t> </a:t>
            </a:r>
            <a:r>
              <a:rPr lang="hu-HU" sz="1600" dirty="0" err="1"/>
              <a:t>as</a:t>
            </a:r>
            <a:r>
              <a:rPr lang="hu-HU" sz="1600" dirty="0"/>
              <a:t> </a:t>
            </a:r>
            <a:r>
              <a:rPr lang="hu-HU" sz="1600" dirty="0" err="1"/>
              <a:t>on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Lexus</a:t>
            </a:r>
            <a:r>
              <a:rPr lang="hu-HU" sz="1600" dirty="0"/>
              <a:t>?”</a:t>
            </a:r>
          </a:p>
          <a:p>
            <a:r>
              <a:rPr lang="hu-HU" sz="1600" dirty="0"/>
              <a:t>„No, </a:t>
            </a:r>
            <a:r>
              <a:rPr lang="hu-HU" sz="1600" dirty="0" err="1"/>
              <a:t>it’s</a:t>
            </a:r>
            <a:r>
              <a:rPr lang="hu-HU" sz="1600" dirty="0"/>
              <a:t> a </a:t>
            </a:r>
            <a:r>
              <a:rPr lang="hu-HU" sz="1600" dirty="0" err="1"/>
              <a:t>different</a:t>
            </a:r>
            <a:r>
              <a:rPr lang="hu-HU" sz="1600" dirty="0"/>
              <a:t> </a:t>
            </a:r>
            <a:r>
              <a:rPr lang="hu-HU" sz="1600" dirty="0" err="1"/>
              <a:t>kind</a:t>
            </a:r>
            <a:r>
              <a:rPr lang="hu-HU" sz="1600" dirty="0"/>
              <a:t>, </a:t>
            </a:r>
            <a:r>
              <a:rPr lang="hu-HU" sz="1600" dirty="0" err="1"/>
              <a:t>with</a:t>
            </a:r>
            <a:r>
              <a:rPr lang="hu-HU" sz="1600" dirty="0"/>
              <a:t> </a:t>
            </a:r>
            <a:r>
              <a:rPr lang="hu-HU" sz="1600" dirty="0" err="1"/>
              <a:t>different</a:t>
            </a:r>
            <a:r>
              <a:rPr lang="hu-HU" sz="1600" dirty="0"/>
              <a:t> driver…”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F01D42-D425-6397-7A6A-1C779DDF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10431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EE3E5299-3001-0ADC-CCAD-A9777A1E76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Training 1: Architecture and abstraction layers</a:t>
            </a:r>
            <a:endParaRPr lang="hu-HU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5D99A48A-6D7F-D84C-48E6-9B833630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Motivation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B7117D5-9CF1-65D2-80AC-F73CBD57B6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err="1"/>
              <a:t>Now</a:t>
            </a:r>
            <a:r>
              <a:rPr lang="hu-HU" dirty="0"/>
              <a:t> </a:t>
            </a:r>
            <a:r>
              <a:rPr lang="hu-HU" dirty="0" err="1"/>
              <a:t>what</a:t>
            </a:r>
            <a:r>
              <a:rPr lang="hu-HU" dirty="0"/>
              <a:t>?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lidar</a:t>
            </a:r>
            <a:r>
              <a:rPr lang="hu-HU" dirty="0"/>
              <a:t>, </a:t>
            </a:r>
            <a:r>
              <a:rPr lang="hu-HU" dirty="0" err="1"/>
              <a:t>different</a:t>
            </a:r>
            <a:r>
              <a:rPr lang="hu-HU" dirty="0"/>
              <a:t> driver…</a:t>
            </a:r>
          </a:p>
          <a:p>
            <a:r>
              <a:rPr lang="hu-HU" dirty="0" err="1"/>
              <a:t>Option</a:t>
            </a:r>
            <a:r>
              <a:rPr lang="hu-HU" dirty="0"/>
              <a:t> 1:</a:t>
            </a:r>
          </a:p>
          <a:p>
            <a:pPr lvl="1"/>
            <a:r>
              <a:rPr lang="hu-HU" dirty="0"/>
              <a:t>„</a:t>
            </a:r>
            <a:r>
              <a:rPr lang="hu-HU" dirty="0" err="1"/>
              <a:t>Let’s</a:t>
            </a:r>
            <a:r>
              <a:rPr lang="hu-HU" dirty="0"/>
              <a:t> </a:t>
            </a:r>
            <a:r>
              <a:rPr lang="hu-HU" dirty="0" err="1"/>
              <a:t>adjust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lidar</a:t>
            </a:r>
            <a:r>
              <a:rPr lang="hu-HU" dirty="0"/>
              <a:t>”</a:t>
            </a:r>
          </a:p>
          <a:p>
            <a:pPr lvl="1"/>
            <a:r>
              <a:rPr lang="hu-HU" dirty="0"/>
              <a:t>„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it’ll</a:t>
            </a:r>
            <a:r>
              <a:rPr lang="hu-HU" dirty="0"/>
              <a:t> </a:t>
            </a:r>
            <a:r>
              <a:rPr lang="hu-HU" dirty="0" err="1"/>
              <a:t>take</a:t>
            </a:r>
            <a:r>
              <a:rPr lang="hu-HU" dirty="0"/>
              <a:t> a </a:t>
            </a:r>
            <a:r>
              <a:rPr lang="hu-HU" dirty="0" err="1"/>
              <a:t>lot</a:t>
            </a:r>
            <a:r>
              <a:rPr lang="hu-HU" dirty="0"/>
              <a:t>-of-</a:t>
            </a:r>
            <a:r>
              <a:rPr lang="hu-HU" dirty="0" err="1"/>
              <a:t>time</a:t>
            </a:r>
            <a:r>
              <a:rPr lang="hu-HU" dirty="0"/>
              <a:t>…”</a:t>
            </a:r>
          </a:p>
          <a:p>
            <a:pPr lvl="1"/>
            <a:r>
              <a:rPr lang="hu-HU" dirty="0"/>
              <a:t>„</a:t>
            </a:r>
            <a:r>
              <a:rPr lang="hu-HU" dirty="0" err="1"/>
              <a:t>Why</a:t>
            </a:r>
            <a:r>
              <a:rPr lang="hu-HU" dirty="0"/>
              <a:t>?”</a:t>
            </a:r>
          </a:p>
          <a:p>
            <a:pPr lvl="1"/>
            <a:r>
              <a:rPr lang="hu-HU" dirty="0"/>
              <a:t>„</a:t>
            </a:r>
            <a:r>
              <a:rPr lang="hu-HU" dirty="0" err="1"/>
              <a:t>Because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driver is </a:t>
            </a:r>
            <a:r>
              <a:rPr lang="hu-HU" dirty="0" err="1"/>
              <a:t>integrated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detection</a:t>
            </a:r>
            <a:r>
              <a:rPr lang="hu-HU" dirty="0"/>
              <a:t> </a:t>
            </a:r>
            <a:r>
              <a:rPr lang="hu-HU" dirty="0" err="1"/>
              <a:t>node</a:t>
            </a:r>
            <a:r>
              <a:rPr lang="hu-HU" dirty="0"/>
              <a:t>, </a:t>
            </a:r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whole</a:t>
            </a:r>
            <a:r>
              <a:rPr lang="hu-HU" dirty="0"/>
              <a:t> </a:t>
            </a:r>
            <a:r>
              <a:rPr lang="hu-HU" dirty="0" err="1"/>
              <a:t>detection</a:t>
            </a:r>
            <a:r>
              <a:rPr lang="hu-HU" dirty="0"/>
              <a:t> </a:t>
            </a:r>
            <a:r>
              <a:rPr lang="hu-HU" dirty="0" err="1"/>
              <a:t>node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shall</a:t>
            </a:r>
            <a:r>
              <a:rPr lang="hu-HU" dirty="0"/>
              <a:t> be </a:t>
            </a:r>
            <a:r>
              <a:rPr lang="hu-HU" dirty="0" err="1"/>
              <a:t>overwritten</a:t>
            </a:r>
            <a:r>
              <a:rPr lang="hu-HU" dirty="0"/>
              <a:t>…”</a:t>
            </a:r>
          </a:p>
          <a:p>
            <a:pPr lvl="1"/>
            <a:r>
              <a:rPr lang="hu-HU" dirty="0"/>
              <a:t>„…”</a:t>
            </a:r>
          </a:p>
          <a:p>
            <a:pPr lvl="1"/>
            <a:r>
              <a:rPr lang="hu-HU" dirty="0"/>
              <a:t>&lt;6 </a:t>
            </a:r>
            <a:r>
              <a:rPr lang="hu-HU" dirty="0" err="1"/>
              <a:t>weeks</a:t>
            </a:r>
            <a:r>
              <a:rPr lang="hu-HU" dirty="0"/>
              <a:t> </a:t>
            </a:r>
            <a:r>
              <a:rPr lang="hu-HU" dirty="0" err="1"/>
              <a:t>later</a:t>
            </a:r>
            <a:r>
              <a:rPr lang="hu-HU" dirty="0"/>
              <a:t>&gt;</a:t>
            </a:r>
          </a:p>
          <a:p>
            <a:pPr lvl="1"/>
            <a:r>
              <a:rPr lang="hu-HU" dirty="0"/>
              <a:t>„Ok, </a:t>
            </a:r>
            <a:r>
              <a:rPr lang="hu-HU" dirty="0" err="1"/>
              <a:t>Lexus</a:t>
            </a:r>
            <a:r>
              <a:rPr lang="hu-HU" dirty="0"/>
              <a:t> is back.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somehow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is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same</a:t>
            </a:r>
            <a:r>
              <a:rPr lang="hu-HU" dirty="0"/>
              <a:t>, </a:t>
            </a:r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won’t</a:t>
            </a:r>
            <a:r>
              <a:rPr lang="hu-HU" dirty="0"/>
              <a:t> </a:t>
            </a:r>
            <a:r>
              <a:rPr lang="hu-HU" dirty="0" err="1"/>
              <a:t>run</a:t>
            </a:r>
            <a:r>
              <a:rPr lang="hu-HU" dirty="0"/>
              <a:t>…”</a:t>
            </a:r>
          </a:p>
          <a:p>
            <a:pPr lvl="1"/>
            <a:r>
              <a:rPr lang="hu-HU" dirty="0"/>
              <a:t>…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1EE08000-5349-E3F7-4E70-22DDA94883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 err="1"/>
              <a:t>Now</a:t>
            </a:r>
            <a:r>
              <a:rPr lang="hu-HU" dirty="0"/>
              <a:t> </a:t>
            </a:r>
            <a:r>
              <a:rPr lang="hu-HU" dirty="0" err="1"/>
              <a:t>what</a:t>
            </a:r>
            <a:r>
              <a:rPr lang="hu-HU" dirty="0"/>
              <a:t>?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lidar</a:t>
            </a:r>
            <a:r>
              <a:rPr lang="hu-HU" dirty="0"/>
              <a:t>, </a:t>
            </a:r>
            <a:r>
              <a:rPr lang="hu-HU" dirty="0" err="1"/>
              <a:t>different</a:t>
            </a:r>
            <a:r>
              <a:rPr lang="hu-HU" dirty="0"/>
              <a:t> driver…</a:t>
            </a:r>
          </a:p>
          <a:p>
            <a:r>
              <a:rPr lang="hu-HU" dirty="0" err="1"/>
              <a:t>Option</a:t>
            </a:r>
            <a:r>
              <a:rPr lang="hu-HU" dirty="0"/>
              <a:t> 2:</a:t>
            </a:r>
          </a:p>
          <a:p>
            <a:pPr lvl="1"/>
            <a:r>
              <a:rPr lang="hu-HU" dirty="0"/>
              <a:t>„</a:t>
            </a:r>
            <a:r>
              <a:rPr lang="hu-HU" dirty="0" err="1"/>
              <a:t>It’s</a:t>
            </a:r>
            <a:r>
              <a:rPr lang="hu-HU" dirty="0"/>
              <a:t> ok,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detection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same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provider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point</a:t>
            </a:r>
            <a:r>
              <a:rPr lang="hu-HU" dirty="0"/>
              <a:t> </a:t>
            </a:r>
            <a:r>
              <a:rPr lang="hu-HU" dirty="0" err="1"/>
              <a:t>cloud</a:t>
            </a:r>
            <a:r>
              <a:rPr lang="hu-HU" dirty="0"/>
              <a:t> </a:t>
            </a:r>
            <a:r>
              <a:rPr lang="hu-HU" dirty="0" err="1"/>
              <a:t>topic</a:t>
            </a:r>
            <a:r>
              <a:rPr lang="hu-HU" dirty="0"/>
              <a:t> is </a:t>
            </a:r>
            <a:r>
              <a:rPr lang="hu-HU" dirty="0" err="1"/>
              <a:t>different</a:t>
            </a:r>
            <a:r>
              <a:rPr lang="hu-HU" dirty="0"/>
              <a:t>.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adapter </a:t>
            </a:r>
            <a:r>
              <a:rPr lang="hu-HU" dirty="0" err="1"/>
              <a:t>node</a:t>
            </a:r>
            <a:r>
              <a:rPr lang="hu-HU" dirty="0"/>
              <a:t> </a:t>
            </a:r>
            <a:r>
              <a:rPr lang="hu-HU" dirty="0" err="1"/>
              <a:t>shall</a:t>
            </a:r>
            <a:r>
              <a:rPr lang="hu-HU" dirty="0"/>
              <a:t> be </a:t>
            </a:r>
            <a:r>
              <a:rPr lang="hu-HU" dirty="0" err="1"/>
              <a:t>changed</a:t>
            </a:r>
            <a:r>
              <a:rPr lang="hu-HU" dirty="0"/>
              <a:t>.”</a:t>
            </a:r>
          </a:p>
          <a:p>
            <a:pPr lvl="1"/>
            <a:r>
              <a:rPr lang="hu-HU" dirty="0"/>
              <a:t>„Ok, </a:t>
            </a:r>
            <a:r>
              <a:rPr lang="hu-HU" dirty="0" err="1"/>
              <a:t>it’s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a </a:t>
            </a:r>
            <a:r>
              <a:rPr lang="hu-HU" dirty="0" err="1"/>
              <a:t>big</a:t>
            </a:r>
            <a:r>
              <a:rPr lang="hu-HU" dirty="0"/>
              <a:t> </a:t>
            </a:r>
            <a:r>
              <a:rPr lang="hu-HU" dirty="0" err="1"/>
              <a:t>issue</a:t>
            </a:r>
            <a:r>
              <a:rPr lang="hu-HU" dirty="0"/>
              <a:t>.”</a:t>
            </a:r>
          </a:p>
          <a:p>
            <a:pPr lvl="1"/>
            <a:r>
              <a:rPr lang="hu-HU" dirty="0"/>
              <a:t>„</a:t>
            </a:r>
            <a:r>
              <a:rPr lang="hu-HU" dirty="0" err="1"/>
              <a:t>Please</a:t>
            </a:r>
            <a:r>
              <a:rPr lang="hu-HU" dirty="0"/>
              <a:t> </a:t>
            </a:r>
            <a:r>
              <a:rPr lang="hu-HU" dirty="0" err="1"/>
              <a:t>also</a:t>
            </a:r>
            <a:r>
              <a:rPr lang="hu-HU" dirty="0"/>
              <a:t> add a </a:t>
            </a:r>
            <a:r>
              <a:rPr lang="hu-HU" dirty="0" err="1"/>
              <a:t>configuration</a:t>
            </a:r>
            <a:r>
              <a:rPr lang="hu-HU" dirty="0"/>
              <a:t> </a:t>
            </a:r>
            <a:r>
              <a:rPr lang="hu-HU" dirty="0" err="1"/>
              <a:t>parameter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vehicle</a:t>
            </a:r>
            <a:r>
              <a:rPr lang="hu-HU" dirty="0"/>
              <a:t>”</a:t>
            </a:r>
          </a:p>
          <a:p>
            <a:pPr lvl="1"/>
            <a:r>
              <a:rPr lang="hu-HU" dirty="0"/>
              <a:t>&lt;6 </a:t>
            </a:r>
            <a:r>
              <a:rPr lang="hu-HU" dirty="0" err="1"/>
              <a:t>weeks</a:t>
            </a:r>
            <a:r>
              <a:rPr lang="hu-HU" dirty="0"/>
              <a:t> </a:t>
            </a:r>
            <a:r>
              <a:rPr lang="hu-HU" dirty="0" err="1"/>
              <a:t>later</a:t>
            </a:r>
            <a:r>
              <a:rPr lang="hu-HU" dirty="0"/>
              <a:t>&gt;</a:t>
            </a:r>
          </a:p>
          <a:p>
            <a:pPr lvl="1"/>
            <a:r>
              <a:rPr lang="hu-HU" dirty="0"/>
              <a:t>„ Ok, </a:t>
            </a:r>
            <a:r>
              <a:rPr lang="hu-HU" dirty="0" err="1"/>
              <a:t>Lexus</a:t>
            </a:r>
            <a:r>
              <a:rPr lang="hu-HU" dirty="0"/>
              <a:t> is back. I </a:t>
            </a:r>
            <a:r>
              <a:rPr lang="hu-HU" dirty="0" err="1"/>
              <a:t>changed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vehicle</a:t>
            </a:r>
            <a:r>
              <a:rPr lang="hu-HU" dirty="0"/>
              <a:t> </a:t>
            </a:r>
            <a:r>
              <a:rPr lang="hu-HU" dirty="0" err="1"/>
              <a:t>parameter</a:t>
            </a:r>
            <a:r>
              <a:rPr lang="hu-HU" dirty="0"/>
              <a:t> and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runs</a:t>
            </a:r>
            <a:r>
              <a:rPr lang="hu-HU" dirty="0"/>
              <a:t> again!”</a:t>
            </a:r>
          </a:p>
          <a:p>
            <a:pPr lvl="1"/>
            <a:r>
              <a:rPr lang="hu-HU" dirty="0"/>
              <a:t>„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were</a:t>
            </a:r>
            <a:r>
              <a:rPr lang="hu-HU" dirty="0"/>
              <a:t> </a:t>
            </a:r>
            <a:r>
              <a:rPr lang="hu-HU" dirty="0" err="1"/>
              <a:t>changes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function</a:t>
            </a:r>
            <a:r>
              <a:rPr lang="hu-HU" dirty="0"/>
              <a:t>!”</a:t>
            </a:r>
          </a:p>
          <a:p>
            <a:pPr lvl="1"/>
            <a:r>
              <a:rPr lang="hu-HU" dirty="0"/>
              <a:t>„</a:t>
            </a:r>
            <a:r>
              <a:rPr lang="hu-HU" dirty="0" err="1"/>
              <a:t>Yes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it’s</a:t>
            </a:r>
            <a:r>
              <a:rPr lang="hu-HU" dirty="0"/>
              <a:t> </a:t>
            </a:r>
            <a:r>
              <a:rPr lang="hu-HU" dirty="0" err="1"/>
              <a:t>nothing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vehicle</a:t>
            </a:r>
            <a:r>
              <a:rPr lang="hu-HU" dirty="0"/>
              <a:t>!”</a:t>
            </a:r>
          </a:p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8B0C30A-96CD-82AA-9F3F-124AB0FF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1648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565883-80C5-83A0-C260-4D1308219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Motivation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2EAEB1F-5880-DE9A-8E70-2171BDC3BD7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Training 1: Architecture and abstraction layers</a:t>
            </a:r>
            <a:endParaRPr lang="hu-HU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3AC1622-D02A-0193-EEB2-CFD498FD381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5999"/>
            <a:ext cx="10558800" cy="3656391"/>
          </a:xfrm>
        </p:spPr>
        <p:txBody>
          <a:bodyPr/>
          <a:lstStyle/>
          <a:p>
            <a:r>
              <a:rPr lang="hu-HU" dirty="0" err="1"/>
              <a:t>Further</a:t>
            </a:r>
            <a:r>
              <a:rPr lang="hu-HU" dirty="0"/>
              <a:t> </a:t>
            </a:r>
            <a:r>
              <a:rPr lang="hu-HU" dirty="0" err="1"/>
              <a:t>examples</a:t>
            </a:r>
            <a:r>
              <a:rPr lang="hu-HU" dirty="0"/>
              <a:t>:</a:t>
            </a:r>
          </a:p>
          <a:p>
            <a:pPr lvl="1"/>
            <a:r>
              <a:rPr lang="hu-HU" dirty="0"/>
              <a:t>ROS1 </a:t>
            </a:r>
            <a:r>
              <a:rPr lang="hu-HU" dirty="0" err="1"/>
              <a:t>vs</a:t>
            </a:r>
            <a:r>
              <a:rPr lang="hu-HU" dirty="0"/>
              <a:t> ROS2 </a:t>
            </a:r>
            <a:r>
              <a:rPr lang="hu-HU" dirty="0" err="1"/>
              <a:t>vs</a:t>
            </a:r>
            <a:r>
              <a:rPr lang="hu-HU" dirty="0"/>
              <a:t> </a:t>
            </a:r>
            <a:r>
              <a:rPr lang="hu-HU" dirty="0" err="1"/>
              <a:t>any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platform</a:t>
            </a:r>
          </a:p>
          <a:p>
            <a:pPr lvl="1"/>
            <a:r>
              <a:rPr lang="hu-HU" dirty="0" err="1"/>
              <a:t>Simulation</a:t>
            </a:r>
            <a:r>
              <a:rPr lang="hu-HU" dirty="0"/>
              <a:t> </a:t>
            </a:r>
            <a:r>
              <a:rPr lang="hu-HU" dirty="0" err="1"/>
              <a:t>vs</a:t>
            </a:r>
            <a:r>
              <a:rPr lang="hu-HU" dirty="0"/>
              <a:t> </a:t>
            </a:r>
            <a:r>
              <a:rPr lang="hu-HU" dirty="0" err="1"/>
              <a:t>Vehicle</a:t>
            </a:r>
            <a:r>
              <a:rPr lang="hu-HU" dirty="0"/>
              <a:t>…</a:t>
            </a:r>
          </a:p>
          <a:p>
            <a:pPr lvl="1"/>
            <a:endParaRPr lang="hu-HU" dirty="0"/>
          </a:p>
          <a:p>
            <a:r>
              <a:rPr lang="hu-HU" dirty="0" err="1"/>
              <a:t>Statements</a:t>
            </a:r>
            <a:r>
              <a:rPr lang="hu-HU" dirty="0"/>
              <a:t>: </a:t>
            </a:r>
          </a:p>
          <a:p>
            <a:pPr marL="0" indent="0" algn="ctr">
              <a:buNone/>
            </a:pPr>
            <a:r>
              <a:rPr lang="hu-HU" b="1" dirty="0" err="1">
                <a:highlight>
                  <a:srgbClr val="FFFF00"/>
                </a:highlight>
              </a:rPr>
              <a:t>It</a:t>
            </a:r>
            <a:r>
              <a:rPr lang="hu-HU" b="1" dirty="0">
                <a:highlight>
                  <a:srgbClr val="FFFF00"/>
                </a:highlight>
              </a:rPr>
              <a:t> is </a:t>
            </a:r>
            <a:r>
              <a:rPr lang="hu-HU" b="1" dirty="0" err="1">
                <a:highlight>
                  <a:srgbClr val="FFFF00"/>
                </a:highlight>
              </a:rPr>
              <a:t>not</a:t>
            </a:r>
            <a:r>
              <a:rPr lang="hu-HU" b="1" dirty="0">
                <a:highlight>
                  <a:srgbClr val="FFFF00"/>
                </a:highlight>
              </a:rPr>
              <a:t> </a:t>
            </a:r>
            <a:r>
              <a:rPr lang="hu-HU" b="1" dirty="0" err="1">
                <a:highlight>
                  <a:srgbClr val="FFFF00"/>
                </a:highlight>
              </a:rPr>
              <a:t>enough</a:t>
            </a:r>
            <a:r>
              <a:rPr lang="hu-HU" b="1" dirty="0">
                <a:highlight>
                  <a:srgbClr val="FFFF00"/>
                </a:highlight>
              </a:rPr>
              <a:t> </a:t>
            </a:r>
            <a:r>
              <a:rPr lang="hu-HU" b="1" dirty="0" err="1">
                <a:highlight>
                  <a:srgbClr val="FFFF00"/>
                </a:highlight>
              </a:rPr>
              <a:t>to</a:t>
            </a:r>
            <a:r>
              <a:rPr lang="hu-HU" b="1" dirty="0">
                <a:highlight>
                  <a:srgbClr val="FFFF00"/>
                </a:highlight>
              </a:rPr>
              <a:t> </a:t>
            </a:r>
            <a:r>
              <a:rPr lang="hu-HU" b="1" dirty="0" err="1">
                <a:highlight>
                  <a:srgbClr val="FFFF00"/>
                </a:highlight>
              </a:rPr>
              <a:t>keep</a:t>
            </a:r>
            <a:r>
              <a:rPr lang="hu-HU" b="1" dirty="0">
                <a:highlight>
                  <a:srgbClr val="FFFF00"/>
                </a:highlight>
              </a:rPr>
              <a:t> </a:t>
            </a:r>
            <a:r>
              <a:rPr lang="hu-HU" b="1" dirty="0" err="1">
                <a:highlight>
                  <a:srgbClr val="FFFF00"/>
                </a:highlight>
              </a:rPr>
              <a:t>the</a:t>
            </a:r>
            <a:r>
              <a:rPr lang="hu-HU" b="1" dirty="0">
                <a:highlight>
                  <a:srgbClr val="FFFF00"/>
                </a:highlight>
              </a:rPr>
              <a:t> </a:t>
            </a:r>
            <a:r>
              <a:rPr lang="hu-HU" b="1" dirty="0" err="1">
                <a:highlight>
                  <a:srgbClr val="FFFF00"/>
                </a:highlight>
              </a:rPr>
              <a:t>concept</a:t>
            </a:r>
            <a:r>
              <a:rPr lang="hu-HU" b="1" dirty="0">
                <a:highlight>
                  <a:srgbClr val="FFFF00"/>
                </a:highlight>
              </a:rPr>
              <a:t> in </a:t>
            </a:r>
            <a:r>
              <a:rPr lang="hu-HU" b="1" dirty="0" err="1">
                <a:highlight>
                  <a:srgbClr val="FFFF00"/>
                </a:highlight>
              </a:rPr>
              <a:t>head</a:t>
            </a:r>
            <a:r>
              <a:rPr lang="hu-HU" b="1" dirty="0">
                <a:highlight>
                  <a:srgbClr val="FFFF00"/>
                </a:highlight>
              </a:rPr>
              <a:t>. </a:t>
            </a:r>
          </a:p>
          <a:p>
            <a:pPr marL="0" indent="0" algn="ctr">
              <a:buNone/>
            </a:pPr>
            <a:r>
              <a:rPr lang="hu-HU" b="1" dirty="0">
                <a:highlight>
                  <a:srgbClr val="FFFF00"/>
                </a:highlight>
              </a:rPr>
              <a:t>An </a:t>
            </a:r>
            <a:r>
              <a:rPr lang="hu-HU" b="1" dirty="0" err="1">
                <a:highlight>
                  <a:srgbClr val="FFFF00"/>
                </a:highlight>
              </a:rPr>
              <a:t>architecture</a:t>
            </a:r>
            <a:r>
              <a:rPr lang="hu-HU" b="1" dirty="0">
                <a:highlight>
                  <a:srgbClr val="FFFF00"/>
                </a:highlight>
              </a:rPr>
              <a:t> must be </a:t>
            </a:r>
            <a:r>
              <a:rPr lang="hu-HU" b="1" dirty="0" err="1">
                <a:highlight>
                  <a:srgbClr val="FFFF00"/>
                </a:highlight>
              </a:rPr>
              <a:t>defined</a:t>
            </a:r>
            <a:r>
              <a:rPr lang="hu-HU" b="1" dirty="0">
                <a:highlight>
                  <a:srgbClr val="FFFF00"/>
                </a:highlight>
              </a:rPr>
              <a:t> </a:t>
            </a:r>
            <a:r>
              <a:rPr lang="hu-HU" b="1" dirty="0" err="1">
                <a:highlight>
                  <a:srgbClr val="FFFF00"/>
                </a:highlight>
              </a:rPr>
              <a:t>that</a:t>
            </a:r>
            <a:r>
              <a:rPr lang="hu-HU" b="1" dirty="0">
                <a:highlight>
                  <a:srgbClr val="FFFF00"/>
                </a:highlight>
              </a:rPr>
              <a:t> </a:t>
            </a:r>
            <a:r>
              <a:rPr lang="hu-HU" b="1" dirty="0" err="1">
                <a:highlight>
                  <a:srgbClr val="FFFF00"/>
                </a:highlight>
              </a:rPr>
              <a:t>implicitely</a:t>
            </a:r>
            <a:r>
              <a:rPr lang="hu-HU" b="1" dirty="0">
                <a:highlight>
                  <a:srgbClr val="FFFF00"/>
                </a:highlight>
              </a:rPr>
              <a:t> </a:t>
            </a:r>
            <a:r>
              <a:rPr lang="hu-HU" b="1" dirty="0" err="1">
                <a:highlight>
                  <a:srgbClr val="FFFF00"/>
                </a:highlight>
              </a:rPr>
              <a:t>supports</a:t>
            </a:r>
            <a:r>
              <a:rPr lang="hu-HU" b="1" dirty="0">
                <a:highlight>
                  <a:srgbClr val="FFFF00"/>
                </a:highlight>
              </a:rPr>
              <a:t> </a:t>
            </a:r>
            <a:r>
              <a:rPr lang="hu-HU" b="1" dirty="0" err="1">
                <a:highlight>
                  <a:srgbClr val="FFFF00"/>
                </a:highlight>
              </a:rPr>
              <a:t>the</a:t>
            </a:r>
            <a:r>
              <a:rPr lang="hu-HU" b="1" dirty="0">
                <a:highlight>
                  <a:srgbClr val="FFFF00"/>
                </a:highlight>
              </a:rPr>
              <a:t> </a:t>
            </a:r>
            <a:r>
              <a:rPr lang="hu-HU" b="1" dirty="0" err="1">
                <a:highlight>
                  <a:srgbClr val="FFFF00"/>
                </a:highlight>
              </a:rPr>
              <a:t>layer</a:t>
            </a:r>
            <a:r>
              <a:rPr lang="hu-HU" b="1" dirty="0">
                <a:highlight>
                  <a:srgbClr val="FFFF00"/>
                </a:highlight>
              </a:rPr>
              <a:t> </a:t>
            </a:r>
            <a:r>
              <a:rPr lang="hu-HU" b="1" dirty="0" err="1">
                <a:highlight>
                  <a:srgbClr val="FFFF00"/>
                </a:highlight>
              </a:rPr>
              <a:t>configuration</a:t>
            </a:r>
            <a:r>
              <a:rPr lang="hu-HU" b="1" dirty="0">
                <a:highlight>
                  <a:srgbClr val="FFFF00"/>
                </a:highlight>
              </a:rPr>
              <a:t> </a:t>
            </a:r>
            <a:r>
              <a:rPr lang="hu-HU" b="1" dirty="0" err="1">
                <a:highlight>
                  <a:srgbClr val="FFFF00"/>
                </a:highlight>
              </a:rPr>
              <a:t>as</a:t>
            </a:r>
            <a:r>
              <a:rPr lang="hu-HU" b="1" dirty="0">
                <a:highlight>
                  <a:srgbClr val="FFFF00"/>
                </a:highlight>
              </a:rPr>
              <a:t> </a:t>
            </a:r>
            <a:r>
              <a:rPr lang="hu-HU" b="1" dirty="0" err="1">
                <a:highlight>
                  <a:srgbClr val="FFFF00"/>
                </a:highlight>
              </a:rPr>
              <a:t>well</a:t>
            </a:r>
            <a:r>
              <a:rPr lang="hu-HU" b="1" dirty="0">
                <a:highlight>
                  <a:srgbClr val="FFFF00"/>
                </a:highlight>
              </a:rPr>
              <a:t> </a:t>
            </a:r>
            <a:r>
              <a:rPr lang="hu-HU" b="1" dirty="0" err="1">
                <a:highlight>
                  <a:srgbClr val="FFFF00"/>
                </a:highlight>
              </a:rPr>
              <a:t>as</a:t>
            </a:r>
            <a:r>
              <a:rPr lang="hu-HU" b="1" dirty="0">
                <a:highlight>
                  <a:srgbClr val="FFFF00"/>
                </a:highlight>
              </a:rPr>
              <a:t> </a:t>
            </a:r>
            <a:r>
              <a:rPr lang="hu-HU" b="1" dirty="0" err="1">
                <a:highlight>
                  <a:srgbClr val="FFFF00"/>
                </a:highlight>
              </a:rPr>
              <a:t>the</a:t>
            </a:r>
            <a:r>
              <a:rPr lang="hu-HU" b="1" dirty="0">
                <a:highlight>
                  <a:srgbClr val="FFFF00"/>
                </a:highlight>
              </a:rPr>
              <a:t> </a:t>
            </a:r>
            <a:r>
              <a:rPr lang="hu-HU" b="1" dirty="0" err="1">
                <a:highlight>
                  <a:srgbClr val="FFFF00"/>
                </a:highlight>
              </a:rPr>
              <a:t>vehicle</a:t>
            </a:r>
            <a:r>
              <a:rPr lang="hu-HU" b="1" dirty="0">
                <a:highlight>
                  <a:srgbClr val="FFFF00"/>
                </a:highlight>
              </a:rPr>
              <a:t> </a:t>
            </a:r>
            <a:r>
              <a:rPr lang="hu-HU" b="1" dirty="0" err="1">
                <a:highlight>
                  <a:srgbClr val="FFFF00"/>
                </a:highlight>
              </a:rPr>
              <a:t>variants</a:t>
            </a:r>
            <a:r>
              <a:rPr lang="hu-HU" b="1" dirty="0">
                <a:highlight>
                  <a:srgbClr val="FFFF00"/>
                </a:highlight>
              </a:rPr>
              <a:t>. </a:t>
            </a:r>
          </a:p>
          <a:p>
            <a:pPr marL="0" indent="0" algn="ctr">
              <a:buNone/>
            </a:pPr>
            <a:r>
              <a:rPr lang="hu-HU" b="1" dirty="0" err="1">
                <a:highlight>
                  <a:srgbClr val="FFFF00"/>
                </a:highlight>
              </a:rPr>
              <a:t>For</a:t>
            </a:r>
            <a:r>
              <a:rPr lang="hu-HU" b="1" dirty="0">
                <a:highlight>
                  <a:srgbClr val="FFFF00"/>
                </a:highlight>
              </a:rPr>
              <a:t> </a:t>
            </a:r>
            <a:r>
              <a:rPr lang="hu-HU" b="1" dirty="0" err="1">
                <a:highlight>
                  <a:srgbClr val="FFFF00"/>
                </a:highlight>
              </a:rPr>
              <a:t>that</a:t>
            </a:r>
            <a:r>
              <a:rPr lang="hu-HU" b="1" dirty="0">
                <a:highlight>
                  <a:srgbClr val="FFFF00"/>
                </a:highlight>
              </a:rPr>
              <a:t>, </a:t>
            </a:r>
            <a:r>
              <a:rPr lang="hu-HU" b="1" dirty="0" err="1">
                <a:highlight>
                  <a:srgbClr val="FFFF00"/>
                </a:highlight>
              </a:rPr>
              <a:t>common</a:t>
            </a:r>
            <a:r>
              <a:rPr lang="hu-HU" b="1" dirty="0">
                <a:highlight>
                  <a:srgbClr val="FFFF00"/>
                </a:highlight>
              </a:rPr>
              <a:t> </a:t>
            </a:r>
            <a:r>
              <a:rPr lang="hu-HU" b="1" dirty="0" err="1">
                <a:highlight>
                  <a:srgbClr val="FFFF00"/>
                </a:highlight>
              </a:rPr>
              <a:t>definitions</a:t>
            </a:r>
            <a:r>
              <a:rPr lang="hu-HU" b="1" dirty="0">
                <a:highlight>
                  <a:srgbClr val="FFFF00"/>
                </a:highlight>
              </a:rPr>
              <a:t> </a:t>
            </a:r>
            <a:r>
              <a:rPr lang="hu-HU" b="1" dirty="0" err="1">
                <a:highlight>
                  <a:srgbClr val="FFFF00"/>
                </a:highlight>
              </a:rPr>
              <a:t>shall</a:t>
            </a:r>
            <a:r>
              <a:rPr lang="hu-HU" b="1" dirty="0">
                <a:highlight>
                  <a:srgbClr val="FFFF00"/>
                </a:highlight>
              </a:rPr>
              <a:t> be </a:t>
            </a:r>
            <a:r>
              <a:rPr lang="hu-HU" b="1" dirty="0" err="1">
                <a:highlight>
                  <a:srgbClr val="FFFF00"/>
                </a:highlight>
              </a:rPr>
              <a:t>used</a:t>
            </a:r>
            <a:r>
              <a:rPr lang="hu-HU" b="1" dirty="0">
                <a:highlight>
                  <a:srgbClr val="FFFF00"/>
                </a:highlight>
              </a:rPr>
              <a:t>. </a:t>
            </a:r>
          </a:p>
          <a:p>
            <a:pPr marL="0" indent="0" algn="ctr">
              <a:buNone/>
            </a:pPr>
            <a:r>
              <a:rPr lang="hu-HU" b="1" dirty="0" err="1">
                <a:highlight>
                  <a:srgbClr val="FFFF00"/>
                </a:highlight>
              </a:rPr>
              <a:t>Also</a:t>
            </a:r>
            <a:r>
              <a:rPr lang="hu-HU" b="1" dirty="0">
                <a:highlight>
                  <a:srgbClr val="FFFF00"/>
                </a:highlight>
              </a:rPr>
              <a:t>, </a:t>
            </a:r>
            <a:r>
              <a:rPr lang="hu-HU" b="1" dirty="0" err="1">
                <a:highlight>
                  <a:srgbClr val="FFFF00"/>
                </a:highlight>
              </a:rPr>
              <a:t>the</a:t>
            </a:r>
            <a:r>
              <a:rPr lang="hu-HU" b="1" dirty="0">
                <a:highlight>
                  <a:srgbClr val="FFFF00"/>
                </a:highlight>
              </a:rPr>
              <a:t> </a:t>
            </a:r>
            <a:r>
              <a:rPr lang="hu-HU" b="1" dirty="0" err="1">
                <a:highlight>
                  <a:srgbClr val="FFFF00"/>
                </a:highlight>
              </a:rPr>
              <a:t>documentation</a:t>
            </a:r>
            <a:r>
              <a:rPr lang="hu-HU" b="1" dirty="0">
                <a:highlight>
                  <a:srgbClr val="FFFF00"/>
                </a:highlight>
              </a:rPr>
              <a:t> </a:t>
            </a:r>
            <a:r>
              <a:rPr lang="hu-HU" b="1" dirty="0" err="1">
                <a:highlight>
                  <a:srgbClr val="FFFF00"/>
                </a:highlight>
              </a:rPr>
              <a:t>shall</a:t>
            </a:r>
            <a:r>
              <a:rPr lang="hu-HU" b="1" dirty="0">
                <a:highlight>
                  <a:srgbClr val="FFFF00"/>
                </a:highlight>
              </a:rPr>
              <a:t> </a:t>
            </a:r>
            <a:r>
              <a:rPr lang="hu-HU" b="1" dirty="0" err="1">
                <a:highlight>
                  <a:srgbClr val="FFFF00"/>
                </a:highlight>
              </a:rPr>
              <a:t>reflect</a:t>
            </a:r>
            <a:r>
              <a:rPr lang="hu-HU" b="1" dirty="0">
                <a:highlight>
                  <a:srgbClr val="FFFF00"/>
                </a:highlight>
              </a:rPr>
              <a:t> </a:t>
            </a:r>
            <a:r>
              <a:rPr lang="hu-HU" b="1" dirty="0" err="1">
                <a:highlight>
                  <a:srgbClr val="FFFF00"/>
                </a:highlight>
              </a:rPr>
              <a:t>to</a:t>
            </a:r>
            <a:r>
              <a:rPr lang="hu-HU" b="1" dirty="0">
                <a:highlight>
                  <a:srgbClr val="FFFF00"/>
                </a:highlight>
              </a:rPr>
              <a:t> </a:t>
            </a:r>
            <a:r>
              <a:rPr lang="hu-HU" b="1" dirty="0" err="1">
                <a:highlight>
                  <a:srgbClr val="FFFF00"/>
                </a:highlight>
              </a:rPr>
              <a:t>the</a:t>
            </a:r>
            <a:r>
              <a:rPr lang="hu-HU" b="1" dirty="0">
                <a:highlight>
                  <a:srgbClr val="FFFF00"/>
                </a:highlight>
              </a:rPr>
              <a:t> </a:t>
            </a:r>
            <a:r>
              <a:rPr lang="hu-HU" b="1" dirty="0" err="1">
                <a:highlight>
                  <a:srgbClr val="FFFF00"/>
                </a:highlight>
              </a:rPr>
              <a:t>concept</a:t>
            </a:r>
            <a:r>
              <a:rPr lang="hu-HU" b="1" dirty="0">
                <a:highlight>
                  <a:srgbClr val="FFFF00"/>
                </a:highlight>
              </a:rPr>
              <a:t> </a:t>
            </a:r>
            <a:r>
              <a:rPr lang="hu-HU" b="1" dirty="0" err="1">
                <a:highlight>
                  <a:srgbClr val="FFFF00"/>
                </a:highlight>
              </a:rPr>
              <a:t>itself</a:t>
            </a:r>
            <a:r>
              <a:rPr lang="hu-HU" b="1" dirty="0">
                <a:highlight>
                  <a:srgbClr val="FFFF00"/>
                </a:highlight>
              </a:rPr>
              <a:t>.</a:t>
            </a:r>
          </a:p>
          <a:p>
            <a:pPr lvl="1"/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052AA10-ECCB-33EB-3C04-860FB284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198892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DC08AC-EB00-86C9-ED9C-A688B6D0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Definitions</a:t>
            </a:r>
            <a:r>
              <a:rPr lang="hu-HU" dirty="0"/>
              <a:t> – </a:t>
            </a:r>
            <a:r>
              <a:rPr lang="hu-HU" dirty="0" err="1"/>
              <a:t>common</a:t>
            </a:r>
            <a:r>
              <a:rPr lang="hu-HU" dirty="0"/>
              <a:t> </a:t>
            </a:r>
            <a:r>
              <a:rPr lang="hu-HU" dirty="0" err="1"/>
              <a:t>language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619C332-73E7-7317-AD7A-660DC7C57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Training 1: Architecture and abstraction layers</a:t>
            </a:r>
            <a:endParaRPr lang="hu-HU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A42ED1E-1DD8-EF8B-0F0F-7B3DD22EF2A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b="1" dirty="0" err="1"/>
              <a:t>Function</a:t>
            </a:r>
            <a:r>
              <a:rPr lang="hu-HU" b="1" dirty="0"/>
              <a:t> </a:t>
            </a:r>
            <a:r>
              <a:rPr lang="hu-HU" b="1" dirty="0" err="1"/>
              <a:t>development</a:t>
            </a:r>
            <a:r>
              <a:rPr lang="hu-HU" b="1" dirty="0"/>
              <a:t>: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exact</a:t>
            </a:r>
            <a:r>
              <a:rPr lang="hu-HU" dirty="0"/>
              <a:t> </a:t>
            </a:r>
            <a:r>
              <a:rPr lang="hu-HU" dirty="0" err="1"/>
              <a:t>algorithm</a:t>
            </a:r>
            <a:r>
              <a:rPr lang="hu-HU" dirty="0"/>
              <a:t> and </a:t>
            </a:r>
            <a:r>
              <a:rPr lang="hu-HU" dirty="0" err="1"/>
              <a:t>what</a:t>
            </a:r>
            <a:r>
              <a:rPr lang="hu-HU" dirty="0"/>
              <a:t> is </a:t>
            </a:r>
            <a:r>
              <a:rPr lang="hu-HU" dirty="0" err="1"/>
              <a:t>behind</a:t>
            </a:r>
            <a:r>
              <a:rPr lang="hu-HU" dirty="0"/>
              <a:t>, </a:t>
            </a:r>
            <a:r>
              <a:rPr lang="hu-HU" dirty="0" err="1"/>
              <a:t>usually</a:t>
            </a:r>
            <a:r>
              <a:rPr lang="hu-HU" dirty="0"/>
              <a:t> </a:t>
            </a:r>
            <a:r>
              <a:rPr lang="hu-HU" dirty="0" err="1"/>
              <a:t>managed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experts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a </a:t>
            </a:r>
            <a:r>
              <a:rPr lang="hu-HU" dirty="0" err="1"/>
              <a:t>given</a:t>
            </a:r>
            <a:r>
              <a:rPr lang="hu-HU" dirty="0"/>
              <a:t> </a:t>
            </a:r>
            <a:r>
              <a:rPr lang="hu-HU" dirty="0" err="1"/>
              <a:t>field</a:t>
            </a:r>
            <a:r>
              <a:rPr lang="hu-HU" dirty="0"/>
              <a:t>.</a:t>
            </a:r>
          </a:p>
          <a:p>
            <a:r>
              <a:rPr lang="hu-HU" b="1" dirty="0" err="1"/>
              <a:t>Architecture</a:t>
            </a:r>
            <a:r>
              <a:rPr lang="hu-HU" b="1" dirty="0"/>
              <a:t> </a:t>
            </a:r>
            <a:r>
              <a:rPr lang="hu-HU" b="1" dirty="0" err="1"/>
              <a:t>development</a:t>
            </a:r>
            <a:r>
              <a:rPr lang="hu-HU" b="1" dirty="0"/>
              <a:t>: </a:t>
            </a:r>
            <a:r>
              <a:rPr lang="hu-HU" dirty="0"/>
              <a:t>relations </a:t>
            </a:r>
            <a:r>
              <a:rPr lang="hu-HU" dirty="0" err="1"/>
              <a:t>between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(</a:t>
            </a:r>
            <a:r>
              <a:rPr lang="hu-HU" dirty="0" err="1"/>
              <a:t>e.g</a:t>
            </a:r>
            <a:r>
              <a:rPr lang="hu-HU" dirty="0"/>
              <a:t>., software </a:t>
            </a:r>
            <a:r>
              <a:rPr lang="hu-HU" dirty="0" err="1"/>
              <a:t>architecture</a:t>
            </a:r>
            <a:r>
              <a:rPr lang="hu-HU" dirty="0"/>
              <a:t>)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devices</a:t>
            </a:r>
            <a:r>
              <a:rPr lang="hu-HU" dirty="0"/>
              <a:t> (</a:t>
            </a:r>
            <a:r>
              <a:rPr lang="hu-HU" dirty="0" err="1"/>
              <a:t>system</a:t>
            </a:r>
            <a:r>
              <a:rPr lang="hu-HU" dirty="0"/>
              <a:t> </a:t>
            </a:r>
            <a:r>
              <a:rPr lang="hu-HU" dirty="0" err="1"/>
              <a:t>architecture</a:t>
            </a:r>
            <a:r>
              <a:rPr lang="hu-HU" dirty="0"/>
              <a:t>). </a:t>
            </a:r>
            <a:r>
              <a:rPr lang="hu-HU" dirty="0" err="1"/>
              <a:t>Higher</a:t>
            </a:r>
            <a:r>
              <a:rPr lang="hu-HU" dirty="0"/>
              <a:t> </a:t>
            </a:r>
            <a:r>
              <a:rPr lang="hu-HU" dirty="0" err="1"/>
              <a:t>level</a:t>
            </a:r>
            <a:r>
              <a:rPr lang="hu-HU" dirty="0"/>
              <a:t> </a:t>
            </a:r>
            <a:r>
              <a:rPr lang="hu-HU" dirty="0" err="1"/>
              <a:t>knowledge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entire</a:t>
            </a:r>
            <a:r>
              <a:rPr lang="hu-HU" dirty="0"/>
              <a:t> </a:t>
            </a:r>
            <a:r>
              <a:rPr lang="hu-HU" dirty="0" err="1"/>
              <a:t>function</a:t>
            </a:r>
            <a:r>
              <a:rPr lang="hu-HU" dirty="0"/>
              <a:t>.</a:t>
            </a:r>
          </a:p>
          <a:p>
            <a:r>
              <a:rPr lang="hu-HU" b="1" dirty="0" err="1"/>
              <a:t>Integration</a:t>
            </a:r>
            <a:r>
              <a:rPr lang="hu-HU" b="1" dirty="0"/>
              <a:t>: </a:t>
            </a:r>
            <a:r>
              <a:rPr lang="hu-HU" dirty="0" err="1"/>
              <a:t>persons</a:t>
            </a:r>
            <a:r>
              <a:rPr lang="hu-HU" dirty="0"/>
              <a:t> </a:t>
            </a:r>
            <a:r>
              <a:rPr lang="hu-HU" dirty="0" err="1"/>
              <a:t>who</a:t>
            </a:r>
            <a:r>
              <a:rPr lang="hu-HU" dirty="0"/>
              <a:t> </a:t>
            </a:r>
            <a:r>
              <a:rPr lang="hu-HU" dirty="0" err="1"/>
              <a:t>put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together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form</a:t>
            </a:r>
            <a:r>
              <a:rPr lang="hu-HU" dirty="0"/>
              <a:t> an </a:t>
            </a:r>
            <a:r>
              <a:rPr lang="hu-HU" dirty="0" err="1"/>
              <a:t>entire</a:t>
            </a:r>
            <a:r>
              <a:rPr lang="hu-HU" dirty="0"/>
              <a:t> (E2E) </a:t>
            </a:r>
            <a:r>
              <a:rPr lang="hu-HU" dirty="0" err="1"/>
              <a:t>function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b="1" dirty="0" err="1"/>
              <a:t>Vehicle</a:t>
            </a:r>
            <a:r>
              <a:rPr lang="hu-HU" b="1" dirty="0"/>
              <a:t> </a:t>
            </a:r>
            <a:r>
              <a:rPr lang="hu-HU" b="1" dirty="0" err="1"/>
              <a:t>integration</a:t>
            </a:r>
            <a:r>
              <a:rPr lang="hu-HU" b="1" dirty="0"/>
              <a:t> </a:t>
            </a:r>
            <a:r>
              <a:rPr lang="hu-HU" b="1" dirty="0" err="1"/>
              <a:t>layer</a:t>
            </a:r>
            <a:r>
              <a:rPr lang="hu-HU" b="1" dirty="0"/>
              <a:t>: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put</a:t>
            </a:r>
            <a:r>
              <a:rPr lang="hu-HU" dirty="0"/>
              <a:t> and E2E software </a:t>
            </a:r>
            <a:r>
              <a:rPr lang="hu-HU" dirty="0" err="1"/>
              <a:t>function</a:t>
            </a:r>
            <a:r>
              <a:rPr lang="hu-HU" dirty="0"/>
              <a:t> </a:t>
            </a:r>
            <a:r>
              <a:rPr lang="hu-HU" dirty="0" err="1"/>
              <a:t>into</a:t>
            </a:r>
            <a:r>
              <a:rPr lang="hu-HU" dirty="0"/>
              <a:t> a </a:t>
            </a:r>
            <a:r>
              <a:rPr lang="hu-HU" dirty="0" err="1"/>
              <a:t>vehicle</a:t>
            </a:r>
            <a:r>
              <a:rPr lang="hu-HU" dirty="0"/>
              <a:t>, and </a:t>
            </a:r>
            <a:r>
              <a:rPr lang="hu-HU" dirty="0" err="1"/>
              <a:t>let</a:t>
            </a:r>
            <a:r>
              <a:rPr lang="hu-HU" dirty="0"/>
              <a:t> is be an E2E </a:t>
            </a:r>
            <a:r>
              <a:rPr lang="hu-HU" dirty="0" err="1"/>
              <a:t>system</a:t>
            </a:r>
            <a:r>
              <a:rPr lang="hu-HU" dirty="0"/>
              <a:t> </a:t>
            </a:r>
            <a:r>
              <a:rPr lang="hu-HU" dirty="0" err="1"/>
              <a:t>function</a:t>
            </a:r>
            <a:r>
              <a:rPr lang="hu-HU" dirty="0"/>
              <a:t>.</a:t>
            </a:r>
          </a:p>
          <a:p>
            <a:r>
              <a:rPr lang="hu-HU" b="1" dirty="0" err="1"/>
              <a:t>Controller</a:t>
            </a:r>
            <a:r>
              <a:rPr lang="hu-HU" b="1" dirty="0"/>
              <a:t> </a:t>
            </a:r>
            <a:r>
              <a:rPr lang="hu-HU" b="1" dirty="0" err="1"/>
              <a:t>integration</a:t>
            </a:r>
            <a:r>
              <a:rPr lang="hu-HU" b="1" dirty="0"/>
              <a:t> </a:t>
            </a:r>
            <a:r>
              <a:rPr lang="hu-HU" b="1" dirty="0" err="1"/>
              <a:t>layer</a:t>
            </a:r>
            <a:r>
              <a:rPr lang="hu-HU" b="1" dirty="0"/>
              <a:t>: </a:t>
            </a:r>
            <a:r>
              <a:rPr lang="hu-HU" dirty="0" err="1"/>
              <a:t>on</a:t>
            </a:r>
            <a:r>
              <a:rPr lang="hu-HU" dirty="0"/>
              <a:t> a </a:t>
            </a:r>
            <a:r>
              <a:rPr lang="hu-HU" dirty="0" err="1"/>
              <a:t>given</a:t>
            </a:r>
            <a:r>
              <a:rPr lang="hu-HU" dirty="0"/>
              <a:t> HW (ECU,PC) </a:t>
            </a:r>
            <a:r>
              <a:rPr lang="hu-HU" dirty="0" err="1"/>
              <a:t>the</a:t>
            </a:r>
            <a:r>
              <a:rPr lang="hu-HU" dirty="0"/>
              <a:t> software </a:t>
            </a:r>
            <a:r>
              <a:rPr lang="hu-HU" dirty="0" err="1"/>
              <a:t>shall</a:t>
            </a:r>
            <a:r>
              <a:rPr lang="hu-HU" dirty="0"/>
              <a:t> </a:t>
            </a:r>
            <a:r>
              <a:rPr lang="hu-HU" dirty="0" err="1"/>
              <a:t>run</a:t>
            </a:r>
            <a:r>
              <a:rPr lang="hu-HU" dirty="0"/>
              <a:t>.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takes</a:t>
            </a:r>
            <a:r>
              <a:rPr lang="hu-HU" dirty="0"/>
              <a:t> </a:t>
            </a:r>
            <a:r>
              <a:rPr lang="hu-HU" dirty="0" err="1"/>
              <a:t>connection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outer</a:t>
            </a:r>
            <a:r>
              <a:rPr lang="hu-HU" dirty="0"/>
              <a:t> </a:t>
            </a:r>
            <a:r>
              <a:rPr lang="hu-HU" dirty="0" err="1"/>
              <a:t>world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well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internal</a:t>
            </a:r>
            <a:r>
              <a:rPr lang="hu-HU" dirty="0"/>
              <a:t> (</a:t>
            </a:r>
            <a:r>
              <a:rPr lang="hu-HU" dirty="0" err="1"/>
              <a:t>application</a:t>
            </a:r>
            <a:r>
              <a:rPr lang="hu-HU" dirty="0"/>
              <a:t>) </a:t>
            </a:r>
            <a:r>
              <a:rPr lang="hu-HU" dirty="0" err="1"/>
              <a:t>layer</a:t>
            </a:r>
            <a:r>
              <a:rPr lang="hu-HU" dirty="0"/>
              <a:t>(s).</a:t>
            </a:r>
          </a:p>
          <a:p>
            <a:r>
              <a:rPr lang="hu-HU" b="1" dirty="0"/>
              <a:t>Application </a:t>
            </a:r>
            <a:r>
              <a:rPr lang="hu-HU" b="1" dirty="0" err="1"/>
              <a:t>layer</a:t>
            </a:r>
            <a:r>
              <a:rPr lang="hu-HU" b="1" dirty="0"/>
              <a:t>: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place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software </a:t>
            </a:r>
            <a:r>
              <a:rPr lang="hu-HU" dirty="0" err="1"/>
              <a:t>functions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ensuring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receives</a:t>
            </a:r>
            <a:r>
              <a:rPr lang="hu-HU" dirty="0"/>
              <a:t>/</a:t>
            </a:r>
            <a:r>
              <a:rPr lang="hu-HU" dirty="0" err="1"/>
              <a:t>sends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right</a:t>
            </a:r>
            <a:r>
              <a:rPr lang="hu-HU" dirty="0"/>
              <a:t> </a:t>
            </a:r>
            <a:r>
              <a:rPr lang="hu-HU" dirty="0" err="1"/>
              <a:t>information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functions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outer</a:t>
            </a:r>
            <a:r>
              <a:rPr lang="hu-HU" dirty="0"/>
              <a:t> </a:t>
            </a:r>
            <a:r>
              <a:rPr lang="hu-HU" dirty="0" err="1"/>
              <a:t>world</a:t>
            </a:r>
            <a:r>
              <a:rPr lang="hu-HU" dirty="0"/>
              <a:t>.</a:t>
            </a:r>
          </a:p>
          <a:p>
            <a:r>
              <a:rPr lang="hu-HU" b="1" dirty="0" err="1"/>
              <a:t>Function</a:t>
            </a:r>
            <a:r>
              <a:rPr lang="hu-HU" b="1" dirty="0"/>
              <a:t> </a:t>
            </a:r>
            <a:r>
              <a:rPr lang="hu-HU" b="1" dirty="0" err="1"/>
              <a:t>layer</a:t>
            </a:r>
            <a:r>
              <a:rPr lang="hu-HU" b="1" dirty="0"/>
              <a:t>: </a:t>
            </a:r>
            <a:r>
              <a:rPr lang="hu-HU" dirty="0"/>
              <a:t>no HW, no MW relations, </a:t>
            </a:r>
            <a:r>
              <a:rPr lang="hu-HU" dirty="0" err="1"/>
              <a:t>only</a:t>
            </a:r>
            <a:r>
              <a:rPr lang="hu-HU" dirty="0"/>
              <a:t> SW </a:t>
            </a:r>
            <a:r>
              <a:rPr lang="hu-HU" dirty="0" err="1"/>
              <a:t>functions</a:t>
            </a:r>
            <a:r>
              <a:rPr lang="hu-HU" dirty="0"/>
              <a:t> (</a:t>
            </a:r>
            <a:r>
              <a:rPr lang="hu-HU" dirty="0" err="1"/>
              <a:t>e.g</a:t>
            </a:r>
            <a:r>
              <a:rPr lang="hu-HU" dirty="0"/>
              <a:t>., no ROS </a:t>
            </a:r>
            <a:r>
              <a:rPr lang="hu-HU" dirty="0" err="1"/>
              <a:t>dependencies</a:t>
            </a:r>
            <a:r>
              <a:rPr lang="hu-HU" dirty="0"/>
              <a:t>).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29AEA9A-CF3A-2C2F-95A4-8A8CA677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8227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E7196F1-8AC2-19A3-D387-B7DFF21805A9}"/>
              </a:ext>
            </a:extLst>
          </p:cNvPr>
          <p:cNvSpPr/>
          <p:nvPr/>
        </p:nvSpPr>
        <p:spPr>
          <a:xfrm>
            <a:off x="658368" y="1159842"/>
            <a:ext cx="9890149" cy="3390211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hu-HU" kern="0" dirty="0" err="1">
                <a:solidFill>
                  <a:srgbClr val="000000"/>
                </a:solidFill>
                <a:latin typeface="Bosch Office Sans"/>
              </a:rPr>
              <a:t>Vehicle</a:t>
            </a:r>
            <a:r>
              <a:rPr lang="hu-HU" kern="0" dirty="0">
                <a:solidFill>
                  <a:srgbClr val="000000"/>
                </a:solidFill>
                <a:latin typeface="Bosch Office Sans"/>
              </a:rPr>
              <a:t> </a:t>
            </a:r>
            <a:r>
              <a:rPr lang="hu-HU" kern="0" dirty="0" err="1">
                <a:solidFill>
                  <a:srgbClr val="000000"/>
                </a:solidFill>
                <a:latin typeface="Bosch Office Sans"/>
              </a:rPr>
              <a:t>integration</a:t>
            </a:r>
            <a:r>
              <a:rPr lang="hu-HU" kern="0" dirty="0">
                <a:solidFill>
                  <a:srgbClr val="000000"/>
                </a:solidFill>
                <a:latin typeface="Bosch Office Sans"/>
              </a:rPr>
              <a:t> </a:t>
            </a:r>
            <a:r>
              <a:rPr lang="hu-HU" kern="0" dirty="0" err="1">
                <a:solidFill>
                  <a:srgbClr val="000000"/>
                </a:solidFill>
                <a:latin typeface="Bosch Office Sans"/>
              </a:rPr>
              <a:t>layer</a:t>
            </a:r>
            <a:endParaRPr kumimoji="0" lang="hu-HU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" name="Szöveg helye 1">
            <a:extLst>
              <a:ext uri="{FF2B5EF4-FFF2-40B4-BE49-F238E27FC236}">
                <a16:creationId xmlns:a16="http://schemas.microsoft.com/office/drawing/2014/main" id="{5D1D3BC5-B4F6-4B52-F903-F432E93708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Training 1: Architecture and abstraction layers</a:t>
            </a:r>
            <a:endParaRPr lang="hu-HU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86BBE8EF-CE39-A6B1-B704-56090072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Top-down: </a:t>
            </a:r>
            <a:r>
              <a:rPr lang="hu-HU" dirty="0" err="1"/>
              <a:t>architecture</a:t>
            </a:r>
            <a:r>
              <a:rPr lang="hu-HU" dirty="0"/>
              <a:t> </a:t>
            </a:r>
            <a:r>
              <a:rPr lang="hu-HU" dirty="0" err="1"/>
              <a:t>concepts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5485A28-BFC4-A093-39D9-AE73078D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89F0A237-ED6B-D7D1-988A-FEC3E681C93B}"/>
              </a:ext>
            </a:extLst>
          </p:cNvPr>
          <p:cNvSpPr/>
          <p:nvPr/>
        </p:nvSpPr>
        <p:spPr>
          <a:xfrm>
            <a:off x="1975104" y="1638605"/>
            <a:ext cx="7282843" cy="2670048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hu-HU" kern="0" dirty="0" err="1">
                <a:solidFill>
                  <a:srgbClr val="000000"/>
                </a:solidFill>
                <a:latin typeface="Bosch Office Sans"/>
              </a:rPr>
              <a:t>Controller</a:t>
            </a:r>
            <a:r>
              <a:rPr lang="hu-HU" kern="0" dirty="0">
                <a:solidFill>
                  <a:srgbClr val="000000"/>
                </a:solidFill>
                <a:latin typeface="Bosch Office Sans"/>
              </a:rPr>
              <a:t> </a:t>
            </a:r>
            <a:r>
              <a:rPr lang="hu-HU" kern="0" dirty="0" err="1">
                <a:solidFill>
                  <a:srgbClr val="000000"/>
                </a:solidFill>
                <a:latin typeface="Bosch Office Sans"/>
              </a:rPr>
              <a:t>integration</a:t>
            </a:r>
            <a:r>
              <a:rPr lang="hu-HU" kern="0" dirty="0">
                <a:solidFill>
                  <a:srgbClr val="000000"/>
                </a:solidFill>
                <a:latin typeface="Bosch Office Sans"/>
              </a:rPr>
              <a:t> </a:t>
            </a:r>
            <a:r>
              <a:rPr lang="hu-HU" kern="0" dirty="0" err="1">
                <a:solidFill>
                  <a:srgbClr val="000000"/>
                </a:solidFill>
                <a:latin typeface="Bosch Office Sans"/>
              </a:rPr>
              <a:t>layer</a:t>
            </a:r>
            <a:endParaRPr lang="hu-HU" kern="0" dirty="0">
              <a:solidFill>
                <a:srgbClr val="000000"/>
              </a:solidFill>
              <a:latin typeface="Bosch Office Sans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u-H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(~</a:t>
            </a:r>
            <a:r>
              <a:rPr lang="hu-HU" sz="1400" kern="0" dirty="0">
                <a:solidFill>
                  <a:srgbClr val="000000"/>
                </a:solidFill>
                <a:latin typeface="Bosch Office Sans"/>
              </a:rPr>
              <a:t>MW-ROS)</a:t>
            </a:r>
            <a:endParaRPr kumimoji="0" lang="hu-H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F5E0B3A3-65CF-F585-D14F-C47042B1B165}"/>
              </a:ext>
            </a:extLst>
          </p:cNvPr>
          <p:cNvSpPr/>
          <p:nvPr/>
        </p:nvSpPr>
        <p:spPr>
          <a:xfrm>
            <a:off x="4438526" y="2961088"/>
            <a:ext cx="2092147" cy="95658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hu-HU" kern="0" dirty="0" err="1">
                <a:solidFill>
                  <a:srgbClr val="000000"/>
                </a:solidFill>
                <a:latin typeface="Bosch Office Sans"/>
              </a:rPr>
              <a:t>Functional</a:t>
            </a:r>
            <a:r>
              <a:rPr lang="hu-HU" kern="0" dirty="0">
                <a:solidFill>
                  <a:srgbClr val="000000"/>
                </a:solidFill>
                <a:latin typeface="Bosch Office Sans"/>
              </a:rPr>
              <a:t> </a:t>
            </a:r>
            <a:r>
              <a:rPr lang="hu-HU" kern="0" dirty="0" err="1">
                <a:solidFill>
                  <a:srgbClr val="000000"/>
                </a:solidFill>
                <a:latin typeface="Bosch Office Sans"/>
              </a:rPr>
              <a:t>Layer</a:t>
            </a:r>
            <a:endParaRPr kumimoji="0" lang="hu-HU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2153D411-E278-ED26-A157-FD633C88556E}"/>
              </a:ext>
            </a:extLst>
          </p:cNvPr>
          <p:cNvSpPr/>
          <p:nvPr/>
        </p:nvSpPr>
        <p:spPr>
          <a:xfrm>
            <a:off x="3116275" y="2217907"/>
            <a:ext cx="4806084" cy="1871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hu-HU" kern="0" dirty="0">
                <a:solidFill>
                  <a:srgbClr val="000000"/>
                </a:solidFill>
                <a:latin typeface="Bosch Office Sans"/>
              </a:rPr>
              <a:t>Application </a:t>
            </a:r>
            <a:r>
              <a:rPr lang="hu-HU" kern="0" dirty="0" err="1">
                <a:solidFill>
                  <a:srgbClr val="000000"/>
                </a:solidFill>
                <a:latin typeface="Bosch Office Sans"/>
              </a:rPr>
              <a:t>layer</a:t>
            </a:r>
            <a:endParaRPr lang="hu-HU" kern="0" dirty="0">
              <a:solidFill>
                <a:srgbClr val="000000"/>
              </a:solidFill>
              <a:latin typeface="Bosch Office Sans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u-H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(MW-ROS)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E1D47C84-ACEA-0AE8-4A16-2A522B409334}"/>
              </a:ext>
            </a:extLst>
          </p:cNvPr>
          <p:cNvSpPr txBox="1"/>
          <p:nvPr/>
        </p:nvSpPr>
        <p:spPr>
          <a:xfrm>
            <a:off x="833933" y="2421331"/>
            <a:ext cx="877745" cy="519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u-H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CAN driver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F33A39B3-1FA2-5F9E-5D80-D6AF60EFA718}"/>
              </a:ext>
            </a:extLst>
          </p:cNvPr>
          <p:cNvSpPr txBox="1"/>
          <p:nvPr/>
        </p:nvSpPr>
        <p:spPr>
          <a:xfrm>
            <a:off x="833933" y="3033881"/>
            <a:ext cx="877745" cy="519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u-HU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Sensor</a:t>
            </a:r>
            <a:r>
              <a:rPr kumimoji="0" lang="hu-H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driver 1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B6D72B3D-33DE-717B-D499-4581BB75D3DF}"/>
              </a:ext>
            </a:extLst>
          </p:cNvPr>
          <p:cNvSpPr txBox="1"/>
          <p:nvPr/>
        </p:nvSpPr>
        <p:spPr>
          <a:xfrm>
            <a:off x="833933" y="3676302"/>
            <a:ext cx="877745" cy="519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u-HU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Sensor</a:t>
            </a:r>
            <a:r>
              <a:rPr kumimoji="0" lang="hu-H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driver 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8286E083-851E-093A-1E71-869FE366F903}"/>
              </a:ext>
            </a:extLst>
          </p:cNvPr>
          <p:cNvSpPr txBox="1"/>
          <p:nvPr/>
        </p:nvSpPr>
        <p:spPr>
          <a:xfrm>
            <a:off x="2106816" y="2994141"/>
            <a:ext cx="877745" cy="638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u-HU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Sensor</a:t>
            </a:r>
            <a:r>
              <a:rPr kumimoji="0" lang="hu-H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hu-HU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abstraction</a:t>
            </a:r>
            <a:endParaRPr kumimoji="0" lang="hu-H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2A180192-68C8-E32C-3903-2B0773FD3A1A}"/>
              </a:ext>
            </a:extLst>
          </p:cNvPr>
          <p:cNvSpPr txBox="1"/>
          <p:nvPr/>
        </p:nvSpPr>
        <p:spPr>
          <a:xfrm>
            <a:off x="3297354" y="2994140"/>
            <a:ext cx="877745" cy="638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u-HU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Topic</a:t>
            </a:r>
            <a:r>
              <a:rPr kumimoji="0" lang="hu-H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hu-HU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handler</a:t>
            </a:r>
            <a:endParaRPr kumimoji="0" lang="hu-H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C040FA58-B3DA-D4E3-E01E-A4B9419AC460}"/>
              </a:ext>
            </a:extLst>
          </p:cNvPr>
          <p:cNvSpPr txBox="1"/>
          <p:nvPr/>
        </p:nvSpPr>
        <p:spPr>
          <a:xfrm>
            <a:off x="4616768" y="3321866"/>
            <a:ext cx="1762086" cy="5039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u-HU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Function</a:t>
            </a:r>
            <a:r>
              <a:rPr kumimoji="0" lang="hu-H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hu-HU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Code</a:t>
            </a:r>
            <a:endParaRPr kumimoji="0" lang="hu-H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457E14CF-C23D-22B6-5446-1086193F4A93}"/>
              </a:ext>
            </a:extLst>
          </p:cNvPr>
          <p:cNvSpPr txBox="1"/>
          <p:nvPr/>
        </p:nvSpPr>
        <p:spPr>
          <a:xfrm>
            <a:off x="2106816" y="1975097"/>
            <a:ext cx="877745" cy="638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u-HU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Configuration</a:t>
            </a:r>
            <a:endParaRPr kumimoji="0" lang="hu-HU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3045B6DE-16DD-01AB-37AF-FEFEBD4DAB1F}"/>
              </a:ext>
            </a:extLst>
          </p:cNvPr>
          <p:cNvCxnSpPr>
            <a:stCxn id="15" idx="2"/>
            <a:endCxn id="12" idx="0"/>
          </p:cNvCxnSpPr>
          <p:nvPr/>
        </p:nvCxnSpPr>
        <p:spPr>
          <a:xfrm>
            <a:off x="2545689" y="2613446"/>
            <a:ext cx="0" cy="380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Összekötő: szögletes 18">
            <a:extLst>
              <a:ext uri="{FF2B5EF4-FFF2-40B4-BE49-F238E27FC236}">
                <a16:creationId xmlns:a16="http://schemas.microsoft.com/office/drawing/2014/main" id="{8432728F-C02C-8A6D-C5CB-0A46DC890B9D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1711678" y="2681021"/>
            <a:ext cx="395138" cy="6322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Összekötő: szögletes 19">
            <a:extLst>
              <a:ext uri="{FF2B5EF4-FFF2-40B4-BE49-F238E27FC236}">
                <a16:creationId xmlns:a16="http://schemas.microsoft.com/office/drawing/2014/main" id="{F05BF2B7-3047-BB9A-3F01-D0420A6079A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711678" y="3293571"/>
            <a:ext cx="395138" cy="197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Összekötő: szögletes 22">
            <a:extLst>
              <a:ext uri="{FF2B5EF4-FFF2-40B4-BE49-F238E27FC236}">
                <a16:creationId xmlns:a16="http://schemas.microsoft.com/office/drawing/2014/main" id="{86E94631-2193-A4C4-9696-A9D05A1012B7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1711678" y="3313316"/>
            <a:ext cx="395138" cy="6226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Összekötő: szögletes 25">
            <a:extLst>
              <a:ext uri="{FF2B5EF4-FFF2-40B4-BE49-F238E27FC236}">
                <a16:creationId xmlns:a16="http://schemas.microsoft.com/office/drawing/2014/main" id="{9FED3A56-B8C3-D3A6-06AE-F931F182B6ED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2984561" y="3313315"/>
            <a:ext cx="312793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Összekötő: szögletes 28">
            <a:extLst>
              <a:ext uri="{FF2B5EF4-FFF2-40B4-BE49-F238E27FC236}">
                <a16:creationId xmlns:a16="http://schemas.microsoft.com/office/drawing/2014/main" id="{0189608B-47C2-4904-91E4-7A8B2D8219C6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4175099" y="3313315"/>
            <a:ext cx="441669" cy="26054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CEEF8BBC-D9E1-EFFD-F982-0EAFC6B3CCCD}"/>
              </a:ext>
            </a:extLst>
          </p:cNvPr>
          <p:cNvSpPr txBox="1"/>
          <p:nvPr/>
        </p:nvSpPr>
        <p:spPr>
          <a:xfrm>
            <a:off x="6835272" y="3002691"/>
            <a:ext cx="877745" cy="638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u-HU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Topic</a:t>
            </a:r>
            <a:r>
              <a:rPr kumimoji="0" lang="hu-H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hu-HU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handler</a:t>
            </a:r>
            <a:endParaRPr kumimoji="0" lang="hu-H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F358FB81-4454-6847-3009-8AD7B9D5E846}"/>
              </a:ext>
            </a:extLst>
          </p:cNvPr>
          <p:cNvCxnSpPr>
            <a:cxnSpLocks/>
            <a:stCxn id="14" idx="3"/>
            <a:endCxn id="32" idx="1"/>
          </p:cNvCxnSpPr>
          <p:nvPr/>
        </p:nvCxnSpPr>
        <p:spPr>
          <a:xfrm flipV="1">
            <a:off x="6378854" y="3321866"/>
            <a:ext cx="456418" cy="2519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3C2C56AD-8A75-DD49-07FA-A76C7946FA25}"/>
              </a:ext>
            </a:extLst>
          </p:cNvPr>
          <p:cNvSpPr txBox="1"/>
          <p:nvPr/>
        </p:nvSpPr>
        <p:spPr>
          <a:xfrm>
            <a:off x="8116776" y="3001454"/>
            <a:ext cx="877745" cy="638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u-HU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Actuator</a:t>
            </a:r>
            <a:r>
              <a:rPr kumimoji="0" lang="hu-H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hu-HU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abstraction</a:t>
            </a:r>
            <a:endParaRPr kumimoji="0" lang="hu-H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37" name="Összekötő: szögletes 36">
            <a:extLst>
              <a:ext uri="{FF2B5EF4-FFF2-40B4-BE49-F238E27FC236}">
                <a16:creationId xmlns:a16="http://schemas.microsoft.com/office/drawing/2014/main" id="{EC8A9221-1E83-CB06-4005-D9AF5B23BD58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 flipV="1">
            <a:off x="7713017" y="3320629"/>
            <a:ext cx="403759" cy="123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zövegdoboz 39">
            <a:extLst>
              <a:ext uri="{FF2B5EF4-FFF2-40B4-BE49-F238E27FC236}">
                <a16:creationId xmlns:a16="http://schemas.microsoft.com/office/drawing/2014/main" id="{FCD6D172-203A-0005-3802-E25C96952DB4}"/>
              </a:ext>
            </a:extLst>
          </p:cNvPr>
          <p:cNvSpPr txBox="1"/>
          <p:nvPr/>
        </p:nvSpPr>
        <p:spPr>
          <a:xfrm>
            <a:off x="9471065" y="2564219"/>
            <a:ext cx="877745" cy="519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u-H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CAN driver</a:t>
            </a:r>
          </a:p>
        </p:txBody>
      </p:sp>
      <p:cxnSp>
        <p:nvCxnSpPr>
          <p:cNvPr id="41" name="Összekötő: szögletes 40">
            <a:extLst>
              <a:ext uri="{FF2B5EF4-FFF2-40B4-BE49-F238E27FC236}">
                <a16:creationId xmlns:a16="http://schemas.microsoft.com/office/drawing/2014/main" id="{F18B50ED-E2C9-1A01-6455-AE4ABFEDDB8E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 flipV="1">
            <a:off x="8994521" y="2823909"/>
            <a:ext cx="476544" cy="49672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691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3773C7-5BF6-974B-1A39-50EC1D1CA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Top-down: </a:t>
            </a:r>
            <a:r>
              <a:rPr lang="hu-HU" dirty="0" err="1"/>
              <a:t>architecture</a:t>
            </a:r>
            <a:r>
              <a:rPr lang="hu-HU" dirty="0"/>
              <a:t> </a:t>
            </a:r>
            <a:r>
              <a:rPr lang="hu-HU" dirty="0" err="1"/>
              <a:t>concepts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58D0303-990C-99E2-2EF3-D32E5FC2EA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Training 1: Architecture and abstraction layers</a:t>
            </a:r>
            <a:endParaRPr lang="hu-HU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E712FED-5729-A868-A633-02CC3231285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err="1"/>
              <a:t>Drivers</a:t>
            </a:r>
            <a:r>
              <a:rPr lang="hu-HU" dirty="0"/>
              <a:t>: </a:t>
            </a:r>
            <a:r>
              <a:rPr lang="hu-HU" dirty="0" err="1"/>
              <a:t>connects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specific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given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provider</a:t>
            </a:r>
            <a:r>
              <a:rPr lang="hu-HU" dirty="0"/>
              <a:t> (</a:t>
            </a:r>
            <a:r>
              <a:rPr lang="hu-HU" dirty="0" err="1"/>
              <a:t>e.g</a:t>
            </a:r>
            <a:r>
              <a:rPr lang="hu-HU" dirty="0"/>
              <a:t>., </a:t>
            </a:r>
            <a:r>
              <a:rPr lang="hu-HU" dirty="0" err="1"/>
              <a:t>sensor</a:t>
            </a:r>
            <a:r>
              <a:rPr lang="hu-HU" dirty="0"/>
              <a:t>, map </a:t>
            </a:r>
            <a:r>
              <a:rPr lang="hu-HU" dirty="0" err="1"/>
              <a:t>service</a:t>
            </a:r>
            <a:r>
              <a:rPr lang="hu-HU" dirty="0"/>
              <a:t>, </a:t>
            </a:r>
            <a:r>
              <a:rPr lang="hu-HU" dirty="0" err="1"/>
              <a:t>external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…etc.) and </a:t>
            </a:r>
            <a:r>
              <a:rPr lang="hu-HU" dirty="0" err="1"/>
              <a:t>translates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 </a:t>
            </a:r>
            <a:r>
              <a:rPr lang="hu-HU" dirty="0" err="1"/>
              <a:t>message</a:t>
            </a:r>
            <a:r>
              <a:rPr lang="hu-HU" dirty="0"/>
              <a:t> </a:t>
            </a:r>
            <a:r>
              <a:rPr lang="hu-HU" dirty="0" err="1"/>
              <a:t>format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is </a:t>
            </a:r>
            <a:r>
              <a:rPr lang="hu-HU" dirty="0" err="1"/>
              <a:t>readable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controller</a:t>
            </a:r>
            <a:r>
              <a:rPr lang="hu-HU" dirty="0"/>
              <a:t> </a:t>
            </a:r>
            <a:r>
              <a:rPr lang="hu-HU" dirty="0" err="1"/>
              <a:t>integration</a:t>
            </a:r>
            <a:r>
              <a:rPr lang="hu-HU" dirty="0"/>
              <a:t> </a:t>
            </a:r>
            <a:r>
              <a:rPr lang="hu-HU" dirty="0" err="1"/>
              <a:t>layer</a:t>
            </a:r>
            <a:r>
              <a:rPr lang="hu-HU" dirty="0"/>
              <a:t>.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case</a:t>
            </a:r>
            <a:r>
              <a:rPr lang="hu-HU" dirty="0"/>
              <a:t> of a Linux PC and ROS,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means</a:t>
            </a:r>
            <a:r>
              <a:rPr lang="hu-HU" dirty="0"/>
              <a:t> </a:t>
            </a:r>
            <a:r>
              <a:rPr lang="hu-HU" dirty="0" err="1"/>
              <a:t>e.g</a:t>
            </a:r>
            <a:r>
              <a:rPr lang="hu-HU" dirty="0"/>
              <a:t>., CAN </a:t>
            </a:r>
            <a:r>
              <a:rPr lang="hu-HU" dirty="0" err="1"/>
              <a:t>message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ROS </a:t>
            </a:r>
            <a:r>
              <a:rPr lang="hu-HU" dirty="0" err="1">
                <a:sym typeface="Wingdings" panose="05000000000000000000" pitchFamily="2" charset="2"/>
              </a:rPr>
              <a:t>topic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translation</a:t>
            </a:r>
            <a:r>
              <a:rPr lang="hu-HU" dirty="0">
                <a:sym typeface="Wingdings" panose="05000000000000000000" pitchFamily="2" charset="2"/>
              </a:rPr>
              <a:t>. The </a:t>
            </a:r>
            <a:r>
              <a:rPr lang="hu-HU" dirty="0" err="1">
                <a:sym typeface="Wingdings" panose="05000000000000000000" pitchFamily="2" charset="2"/>
              </a:rPr>
              <a:t>drivers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can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provide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data</a:t>
            </a:r>
            <a:r>
              <a:rPr lang="hu-HU" dirty="0">
                <a:sym typeface="Wingdings" panose="05000000000000000000" pitchFamily="2" charset="2"/>
              </a:rPr>
              <a:t> in </a:t>
            </a:r>
            <a:r>
              <a:rPr lang="hu-HU" dirty="0" err="1">
                <a:sym typeface="Wingdings" panose="05000000000000000000" pitchFamily="2" charset="2"/>
              </a:rPr>
              <a:t>any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form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that</a:t>
            </a:r>
            <a:r>
              <a:rPr lang="hu-HU" dirty="0">
                <a:sym typeface="Wingdings" panose="05000000000000000000" pitchFamily="2" charset="2"/>
              </a:rPr>
              <a:t> is </a:t>
            </a:r>
            <a:r>
              <a:rPr lang="hu-HU" dirty="0" err="1">
                <a:sym typeface="Wingdings" panose="05000000000000000000" pitchFamily="2" charset="2"/>
              </a:rPr>
              <a:t>the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easiest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by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the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device</a:t>
            </a:r>
            <a:r>
              <a:rPr lang="hu-HU" dirty="0">
                <a:sym typeface="Wingdings" panose="05000000000000000000" pitchFamily="2" charset="2"/>
              </a:rPr>
              <a:t>.</a:t>
            </a:r>
          </a:p>
          <a:p>
            <a:r>
              <a:rPr lang="hu-HU" dirty="0" err="1">
                <a:sym typeface="Wingdings" panose="05000000000000000000" pitchFamily="2" charset="2"/>
              </a:rPr>
              <a:t>Sensor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abstraction</a:t>
            </a:r>
            <a:r>
              <a:rPr lang="hu-HU" dirty="0">
                <a:sym typeface="Wingdings" panose="05000000000000000000" pitchFamily="2" charset="2"/>
              </a:rPr>
              <a:t>: </a:t>
            </a:r>
            <a:r>
              <a:rPr lang="hu-HU" dirty="0" err="1">
                <a:sym typeface="Wingdings" panose="05000000000000000000" pitchFamily="2" charset="2"/>
              </a:rPr>
              <a:t>dual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task</a:t>
            </a:r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1. </a:t>
            </a:r>
            <a:r>
              <a:rPr lang="hu-HU" dirty="0" err="1">
                <a:sym typeface="Wingdings" panose="05000000000000000000" pitchFamily="2" charset="2"/>
              </a:rPr>
              <a:t>Translates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different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sensor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data</a:t>
            </a:r>
            <a:r>
              <a:rPr lang="hu-HU" dirty="0">
                <a:sym typeface="Wingdings" panose="05000000000000000000" pitchFamily="2" charset="2"/>
              </a:rPr>
              <a:t> (</a:t>
            </a:r>
            <a:r>
              <a:rPr lang="hu-HU" dirty="0" err="1">
                <a:sym typeface="Wingdings" panose="05000000000000000000" pitchFamily="2" charset="2"/>
              </a:rPr>
              <a:t>e.g</a:t>
            </a:r>
            <a:r>
              <a:rPr lang="hu-HU" dirty="0">
                <a:sym typeface="Wingdings" panose="05000000000000000000" pitchFamily="2" charset="2"/>
              </a:rPr>
              <a:t>., </a:t>
            </a:r>
            <a:r>
              <a:rPr lang="hu-HU" dirty="0" err="1">
                <a:sym typeface="Wingdings" panose="05000000000000000000" pitchFamily="2" charset="2"/>
              </a:rPr>
              <a:t>different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LiDARs</a:t>
            </a:r>
            <a:r>
              <a:rPr lang="hu-HU" dirty="0">
                <a:sym typeface="Wingdings" panose="05000000000000000000" pitchFamily="2" charset="2"/>
              </a:rPr>
              <a:t>) </a:t>
            </a:r>
            <a:r>
              <a:rPr lang="hu-HU" dirty="0" err="1">
                <a:sym typeface="Wingdings" panose="05000000000000000000" pitchFamily="2" charset="2"/>
              </a:rPr>
              <a:t>to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one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specific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format</a:t>
            </a:r>
            <a:r>
              <a:rPr lang="hu-HU" dirty="0">
                <a:sym typeface="Wingdings" panose="05000000000000000000" pitchFamily="2" charset="2"/>
              </a:rPr>
              <a:t> (</a:t>
            </a:r>
            <a:r>
              <a:rPr lang="hu-HU" dirty="0" err="1">
                <a:sym typeface="Wingdings" panose="05000000000000000000" pitchFamily="2" charset="2"/>
              </a:rPr>
              <a:t>e.g</a:t>
            </a:r>
            <a:r>
              <a:rPr lang="hu-HU" dirty="0">
                <a:sym typeface="Wingdings" panose="05000000000000000000" pitchFamily="2" charset="2"/>
              </a:rPr>
              <a:t>., pointcloud2D, in </a:t>
            </a:r>
            <a:r>
              <a:rPr lang="hu-HU" dirty="0" err="1">
                <a:sym typeface="Wingdings" panose="05000000000000000000" pitchFamily="2" charset="2"/>
              </a:rPr>
              <a:t>given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frame</a:t>
            </a:r>
            <a:r>
              <a:rPr lang="hu-HU" dirty="0">
                <a:sym typeface="Wingdings" panose="05000000000000000000" pitchFamily="2" charset="2"/>
              </a:rPr>
              <a:t>, </a:t>
            </a:r>
            <a:r>
              <a:rPr lang="hu-HU" dirty="0" err="1">
                <a:sym typeface="Wingdings" panose="05000000000000000000" pitchFamily="2" charset="2"/>
              </a:rPr>
              <a:t>with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given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resolution</a:t>
            </a:r>
            <a:r>
              <a:rPr lang="hu-HU" dirty="0">
                <a:sym typeface="Wingdings" panose="05000000000000000000" pitchFamily="2" charset="2"/>
              </a:rPr>
              <a:t>…etc.) </a:t>
            </a:r>
            <a:r>
              <a:rPr lang="hu-HU" dirty="0" err="1">
                <a:sym typeface="Wingdings" panose="05000000000000000000" pitchFamily="2" charset="2"/>
              </a:rPr>
              <a:t>that</a:t>
            </a:r>
            <a:r>
              <a:rPr lang="hu-HU" dirty="0">
                <a:sym typeface="Wingdings" panose="05000000000000000000" pitchFamily="2" charset="2"/>
              </a:rPr>
              <a:t> is </a:t>
            </a:r>
            <a:r>
              <a:rPr lang="hu-HU" dirty="0" err="1">
                <a:sym typeface="Wingdings" panose="05000000000000000000" pitchFamily="2" charset="2"/>
              </a:rPr>
              <a:t>automatically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readable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by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the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application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layer</a:t>
            </a:r>
            <a:r>
              <a:rPr lang="hu-HU" dirty="0">
                <a:sym typeface="Wingdings" panose="05000000000000000000" pitchFamily="2" charset="2"/>
              </a:rPr>
              <a:t>. The </a:t>
            </a:r>
            <a:r>
              <a:rPr lang="hu-HU" dirty="0" err="1">
                <a:sym typeface="Wingdings" panose="05000000000000000000" pitchFamily="2" charset="2"/>
              </a:rPr>
              <a:t>goal</a:t>
            </a:r>
            <a:r>
              <a:rPr lang="hu-HU" dirty="0">
                <a:sym typeface="Wingdings" panose="05000000000000000000" pitchFamily="2" charset="2"/>
              </a:rPr>
              <a:t> is </a:t>
            </a:r>
            <a:r>
              <a:rPr lang="hu-HU" dirty="0" err="1">
                <a:sym typeface="Wingdings" panose="05000000000000000000" pitchFamily="2" charset="2"/>
              </a:rPr>
              <a:t>that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without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modifying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the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application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layer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sensors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can</a:t>
            </a:r>
            <a:r>
              <a:rPr lang="hu-HU" dirty="0">
                <a:sym typeface="Wingdings" panose="05000000000000000000" pitchFamily="2" charset="2"/>
              </a:rPr>
              <a:t> be </a:t>
            </a:r>
            <a:r>
              <a:rPr lang="hu-HU" dirty="0" err="1">
                <a:sym typeface="Wingdings" panose="05000000000000000000" pitchFamily="2" charset="2"/>
              </a:rPr>
              <a:t>changed</a:t>
            </a:r>
            <a:r>
              <a:rPr lang="hu-HU" dirty="0">
                <a:sym typeface="Wingdings" panose="05000000000000000000" pitchFamily="2" charset="2"/>
              </a:rPr>
              <a:t>  </a:t>
            </a:r>
            <a:r>
              <a:rPr lang="hu-HU" dirty="0" err="1">
                <a:sym typeface="Wingdings" panose="05000000000000000000" pitchFamily="2" charset="2"/>
              </a:rPr>
              <a:t>algorithms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can</a:t>
            </a:r>
            <a:r>
              <a:rPr lang="hu-HU" dirty="0">
                <a:sym typeface="Wingdings" panose="05000000000000000000" pitchFamily="2" charset="2"/>
              </a:rPr>
              <a:t> be </a:t>
            </a:r>
            <a:r>
              <a:rPr lang="hu-HU" dirty="0" err="1">
                <a:sym typeface="Wingdings" panose="05000000000000000000" pitchFamily="2" charset="2"/>
              </a:rPr>
              <a:t>changed</a:t>
            </a:r>
            <a:r>
              <a:rPr lang="hu-HU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2. </a:t>
            </a:r>
            <a:r>
              <a:rPr lang="hu-HU" dirty="0" err="1">
                <a:sym typeface="Wingdings" panose="05000000000000000000" pitchFamily="2" charset="2"/>
              </a:rPr>
              <a:t>Different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vehicle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configuration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can</a:t>
            </a:r>
            <a:r>
              <a:rPr lang="hu-HU" dirty="0">
                <a:sym typeface="Wingdings" panose="05000000000000000000" pitchFamily="2" charset="2"/>
              </a:rPr>
              <a:t> be </a:t>
            </a:r>
            <a:r>
              <a:rPr lang="hu-HU" dirty="0" err="1">
                <a:sym typeface="Wingdings" panose="05000000000000000000" pitchFamily="2" charset="2"/>
              </a:rPr>
              <a:t>switched</a:t>
            </a:r>
            <a:r>
              <a:rPr lang="hu-HU" dirty="0">
                <a:sym typeface="Wingdings" panose="05000000000000000000" pitchFamily="2" charset="2"/>
              </a:rPr>
              <a:t>.</a:t>
            </a:r>
          </a:p>
          <a:p>
            <a:r>
              <a:rPr lang="hu-HU" dirty="0" err="1">
                <a:sym typeface="Wingdings" panose="05000000000000000000" pitchFamily="2" charset="2"/>
              </a:rPr>
              <a:t>Actuator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abstraction</a:t>
            </a:r>
            <a:r>
              <a:rPr lang="hu-HU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hu-HU" dirty="0" err="1">
                <a:sym typeface="Wingdings" panose="05000000000000000000" pitchFamily="2" charset="2"/>
              </a:rPr>
              <a:t>Translate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vehicle-level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target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values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to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actuator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targets</a:t>
            </a:r>
            <a:r>
              <a:rPr lang="hu-HU" dirty="0">
                <a:sym typeface="Wingdings" panose="05000000000000000000" pitchFamily="2" charset="2"/>
              </a:rPr>
              <a:t> (</a:t>
            </a:r>
            <a:r>
              <a:rPr lang="hu-HU" dirty="0" err="1">
                <a:sym typeface="Wingdings" panose="05000000000000000000" pitchFamily="2" charset="2"/>
              </a:rPr>
              <a:t>e.g</a:t>
            </a:r>
            <a:r>
              <a:rPr lang="hu-HU" dirty="0">
                <a:sym typeface="Wingdings" panose="05000000000000000000" pitchFamily="2" charset="2"/>
              </a:rPr>
              <a:t>., </a:t>
            </a:r>
            <a:r>
              <a:rPr lang="hu-HU" dirty="0" err="1">
                <a:sym typeface="Wingdings" panose="05000000000000000000" pitchFamily="2" charset="2"/>
              </a:rPr>
              <a:t>longitudinal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acceleration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to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brake</a:t>
            </a:r>
            <a:r>
              <a:rPr lang="hu-HU" dirty="0">
                <a:sym typeface="Wingdings" panose="05000000000000000000" pitchFamily="2" charset="2"/>
              </a:rPr>
              <a:t> and </a:t>
            </a:r>
            <a:r>
              <a:rPr lang="hu-HU" dirty="0" err="1">
                <a:sym typeface="Wingdings" panose="05000000000000000000" pitchFamily="2" charset="2"/>
              </a:rPr>
              <a:t>engine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target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values</a:t>
            </a:r>
            <a:r>
              <a:rPr lang="hu-HU" dirty="0">
                <a:sym typeface="Wingdings" panose="05000000000000000000" pitchFamily="2" charset="2"/>
              </a:rPr>
              <a:t>)</a:t>
            </a:r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4D6F9BF-3A36-9244-C984-B20CDBD36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670972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FF8179-B723-35B4-BC0C-87683315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2400" dirty="0"/>
              <a:t>Top-down: </a:t>
            </a:r>
            <a:r>
              <a:rPr lang="hu-HU" sz="2400" dirty="0" err="1"/>
              <a:t>architecture</a:t>
            </a:r>
            <a:r>
              <a:rPr lang="hu-HU" sz="2400" dirty="0"/>
              <a:t> </a:t>
            </a:r>
            <a:r>
              <a:rPr lang="hu-HU" sz="2400" dirty="0" err="1"/>
              <a:t>concepts</a:t>
            </a:r>
            <a:r>
              <a:rPr lang="hu-HU" sz="2400" dirty="0"/>
              <a:t>, </a:t>
            </a:r>
            <a:r>
              <a:rPr lang="hu-HU" sz="2400" dirty="0" err="1"/>
              <a:t>Function</a:t>
            </a:r>
            <a:r>
              <a:rPr lang="hu-HU" sz="2400" dirty="0"/>
              <a:t> </a:t>
            </a:r>
            <a:r>
              <a:rPr lang="hu-HU" sz="2400" dirty="0" err="1"/>
              <a:t>code</a:t>
            </a:r>
            <a:r>
              <a:rPr lang="hu-HU" sz="2400" dirty="0"/>
              <a:t> </a:t>
            </a:r>
            <a:r>
              <a:rPr lang="hu-HU" sz="2400" dirty="0" err="1"/>
              <a:t>vs</a:t>
            </a:r>
            <a:r>
              <a:rPr lang="hu-HU" sz="2400" dirty="0"/>
              <a:t>. Application </a:t>
            </a:r>
            <a:r>
              <a:rPr lang="hu-HU" sz="2400" dirty="0" err="1"/>
              <a:t>layer</a:t>
            </a:r>
            <a:endParaRPr lang="hu-HU" sz="240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DE4C7F9-94DE-680B-DBEA-A2E9E70F5D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Training 1: Architecture and abstraction layers</a:t>
            </a:r>
            <a:endParaRPr lang="hu-HU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CFFAC3E-BA66-FD24-51A2-CC653848679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4618260" cy="4240800"/>
          </a:xfrm>
        </p:spPr>
        <p:txBody>
          <a:bodyPr/>
          <a:lstStyle/>
          <a:p>
            <a:r>
              <a:rPr lang="hu-HU" dirty="0"/>
              <a:t>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function</a:t>
            </a:r>
            <a:r>
              <a:rPr lang="hu-HU" dirty="0"/>
              <a:t>, </a:t>
            </a:r>
            <a:r>
              <a:rPr lang="hu-HU" dirty="0" err="1"/>
              <a:t>define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own</a:t>
            </a:r>
            <a:r>
              <a:rPr lang="hu-HU" dirty="0"/>
              <a:t> </a:t>
            </a:r>
            <a:r>
              <a:rPr lang="hu-HU" dirty="0" err="1"/>
              <a:t>interfaces</a:t>
            </a:r>
            <a:r>
              <a:rPr lang="hu-HU" dirty="0"/>
              <a:t>,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lack</a:t>
            </a:r>
            <a:r>
              <a:rPr lang="hu-HU" dirty="0"/>
              <a:t> </a:t>
            </a:r>
            <a:r>
              <a:rPr lang="hu-HU" dirty="0" err="1"/>
              <a:t>any</a:t>
            </a:r>
            <a:r>
              <a:rPr lang="hu-HU" dirty="0"/>
              <a:t> </a:t>
            </a:r>
            <a:r>
              <a:rPr lang="hu-HU" dirty="0" err="1"/>
              <a:t>middle-ware</a:t>
            </a:r>
            <a:r>
              <a:rPr lang="hu-HU" dirty="0"/>
              <a:t> (i.e., ROS) </a:t>
            </a:r>
            <a:r>
              <a:rPr lang="hu-HU" dirty="0" err="1"/>
              <a:t>types</a:t>
            </a:r>
            <a:r>
              <a:rPr lang="hu-HU" dirty="0"/>
              <a:t>!</a:t>
            </a:r>
          </a:p>
          <a:p>
            <a:r>
              <a:rPr lang="hu-HU" dirty="0" err="1"/>
              <a:t>Example</a:t>
            </a:r>
            <a:r>
              <a:rPr lang="hu-HU" dirty="0"/>
              <a:t>: </a:t>
            </a:r>
            <a:r>
              <a:rPr lang="hu-HU" dirty="0">
                <a:hlinkClick r:id="rId2"/>
              </a:rPr>
              <a:t>https://github.com/szenergy/autonomous_master_repo/blob/release_auc2023/src/trajectory_planner/src/trajectoryPlannerRunnable.cpp</a:t>
            </a:r>
            <a:endParaRPr lang="hu-HU" dirty="0"/>
          </a:p>
          <a:p>
            <a:r>
              <a:rPr lang="hu-HU" dirty="0"/>
              <a:t>„runnable.cpp” </a:t>
            </a:r>
            <a:r>
              <a:rPr lang="hu-HU" dirty="0" err="1"/>
              <a:t>contains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node</a:t>
            </a:r>
            <a:r>
              <a:rPr lang="hu-HU" dirty="0"/>
              <a:t> </a:t>
            </a:r>
            <a:r>
              <a:rPr lang="hu-HU" dirty="0" err="1"/>
              <a:t>definition</a:t>
            </a:r>
            <a:r>
              <a:rPr lang="hu-HU" dirty="0"/>
              <a:t>, </a:t>
            </a:r>
            <a:r>
              <a:rPr lang="hu-HU" dirty="0" err="1"/>
              <a:t>mapping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topics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internal</a:t>
            </a:r>
            <a:r>
              <a:rPr lang="hu-HU" dirty="0"/>
              <a:t> </a:t>
            </a:r>
            <a:r>
              <a:rPr lang="hu-HU" dirty="0" err="1"/>
              <a:t>types</a:t>
            </a:r>
            <a:r>
              <a:rPr lang="hu-HU" dirty="0"/>
              <a:t>.</a:t>
            </a:r>
          </a:p>
          <a:p>
            <a:r>
              <a:rPr lang="hu-HU" dirty="0" err="1"/>
              <a:t>Therefore</a:t>
            </a:r>
            <a:r>
              <a:rPr lang="hu-HU" dirty="0"/>
              <a:t>, </a:t>
            </a:r>
            <a:r>
              <a:rPr lang="hu-HU" dirty="0" err="1"/>
              <a:t>function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relocated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middleware</a:t>
            </a:r>
            <a:r>
              <a:rPr lang="hu-HU" dirty="0"/>
              <a:t> </a:t>
            </a:r>
            <a:r>
              <a:rPr lang="hu-HU" dirty="0" err="1"/>
              <a:t>systems</a:t>
            </a:r>
            <a:r>
              <a:rPr lang="hu-HU" dirty="0"/>
              <a:t>.</a:t>
            </a:r>
          </a:p>
          <a:p>
            <a:pPr lvl="1"/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in </a:t>
            </a:r>
            <a:r>
              <a:rPr lang="hu-HU" dirty="0" err="1"/>
              <a:t>simulation</a:t>
            </a:r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3610B14-BD6D-0122-9113-575E9C91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04AC0CC-9B5F-59EF-2975-D6D146BB9263}"/>
              </a:ext>
            </a:extLst>
          </p:cNvPr>
          <p:cNvSpPr/>
          <p:nvPr/>
        </p:nvSpPr>
        <p:spPr>
          <a:xfrm>
            <a:off x="5775655" y="1296000"/>
            <a:ext cx="4806084" cy="1871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hu-HU" kern="0" dirty="0">
                <a:solidFill>
                  <a:srgbClr val="000000"/>
                </a:solidFill>
                <a:latin typeface="Bosch Office Sans"/>
              </a:rPr>
              <a:t>Application </a:t>
            </a:r>
            <a:r>
              <a:rPr lang="hu-HU" kern="0" dirty="0" err="1">
                <a:solidFill>
                  <a:srgbClr val="000000"/>
                </a:solidFill>
                <a:latin typeface="Bosch Office Sans"/>
              </a:rPr>
              <a:t>layer</a:t>
            </a:r>
            <a:endParaRPr lang="hu-HU" kern="0" dirty="0">
              <a:solidFill>
                <a:srgbClr val="000000"/>
              </a:solidFill>
              <a:latin typeface="Bosch Office Sans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u-H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(MW-ROS)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0D3E7472-AB10-9708-4C75-0B1AB207F8D1}"/>
              </a:ext>
            </a:extLst>
          </p:cNvPr>
          <p:cNvSpPr txBox="1"/>
          <p:nvPr/>
        </p:nvSpPr>
        <p:spPr>
          <a:xfrm>
            <a:off x="5956734" y="2072233"/>
            <a:ext cx="877745" cy="638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u-HU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Topic</a:t>
            </a:r>
            <a:r>
              <a:rPr kumimoji="0" lang="hu-H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hu-HU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handler</a:t>
            </a:r>
            <a:endParaRPr kumimoji="0" lang="hu-H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915ADB57-EDCC-2D7E-8B17-EB20C1CCC9BD}"/>
              </a:ext>
            </a:extLst>
          </p:cNvPr>
          <p:cNvSpPr txBox="1"/>
          <p:nvPr/>
        </p:nvSpPr>
        <p:spPr>
          <a:xfrm>
            <a:off x="7276148" y="2399959"/>
            <a:ext cx="1762086" cy="5039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u-HU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Function</a:t>
            </a:r>
            <a:r>
              <a:rPr kumimoji="0" lang="hu-H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hu-HU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Code</a:t>
            </a:r>
            <a:endParaRPr kumimoji="0" lang="hu-H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9" name="Összekötő: szögletes 8">
            <a:extLst>
              <a:ext uri="{FF2B5EF4-FFF2-40B4-BE49-F238E27FC236}">
                <a16:creationId xmlns:a16="http://schemas.microsoft.com/office/drawing/2014/main" id="{A4D92345-1D5E-5FF3-C576-23D7280E65F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834479" y="2391408"/>
            <a:ext cx="441669" cy="26054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>
            <a:extLst>
              <a:ext uri="{FF2B5EF4-FFF2-40B4-BE49-F238E27FC236}">
                <a16:creationId xmlns:a16="http://schemas.microsoft.com/office/drawing/2014/main" id="{6CE97EA5-A80B-D88D-D7C9-47BF35446126}"/>
              </a:ext>
            </a:extLst>
          </p:cNvPr>
          <p:cNvSpPr txBox="1"/>
          <p:nvPr/>
        </p:nvSpPr>
        <p:spPr>
          <a:xfrm>
            <a:off x="9494652" y="2080784"/>
            <a:ext cx="877745" cy="638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u-HU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Topic</a:t>
            </a:r>
            <a:r>
              <a:rPr kumimoji="0" lang="hu-H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hu-HU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handler</a:t>
            </a:r>
            <a:endParaRPr kumimoji="0" lang="hu-H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1" name="Összekötő: szögletes 10">
            <a:extLst>
              <a:ext uri="{FF2B5EF4-FFF2-40B4-BE49-F238E27FC236}">
                <a16:creationId xmlns:a16="http://schemas.microsoft.com/office/drawing/2014/main" id="{68BE3FF3-22D8-0E5D-3150-7B71F9CB11B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9038234" y="2399959"/>
            <a:ext cx="456418" cy="2519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5270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LANGUAGE" val="eng"/>
  <p:tag name="MLTEMPLATEVERSION" val="2.1"/>
  <p:tag name="SAXCONVERSION" val="2"/>
</p:tagLst>
</file>

<file path=ppt/theme/theme1.xml><?xml version="1.0" encoding="utf-8"?>
<a:theme xmlns:a="http://schemas.openxmlformats.org/drawingml/2006/main" name="Bosch 2024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BD6EC1D4-B152-4B75-85DB-48DC16B7ED8A}" vid="{233A9649-CE92-4BEC-B45F-441AA90A900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2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Mellékletek jegyzéke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XC-DX/ESM5-Bp</OrgInhalt>
      <Wert>XC-DX/ESM5-Bp</Wert>
      <Platzhalter>False</Platzhalter>
      <DocDatenDialog>True</DocDatenDialog>
      <Label>Szerzői jegyzet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Belső</OrgInhalt>
      <Wert>Belső</Wert>
      <Platzhalter>False</Platzhalter>
      <DocDatenDialog>True</DocDatenDialog>
      <Label>Bizalmas kezelés jelzése</Label>
      <FrageVar>False</FrageVar>
      <Prefix/>
      <Suffix/>
      <WegfallVar/>
      <ComboBox>
        <Option>Belső</Option>
        <Option>Bizalmas</Option>
        <Option>Szigorúan bizalmas</Option>
        <Option/>
      </ComboBox>
      <MussFeld>False</MussFeld>
      <InDokument>True</InDokument>
      <Sektion>Bosch_footer_1</Sektion>
      <Reihenfolge>0</Reihenfolge>
    </Variable>
    <Variable>
      <Name>copyright</Name>
      <OrgInhalt>Minden jog fenntartva, a rendelkezés, az értékesítés, a reprodukálás, a feldolgozás, a továbbadás, és a jogvédelmi bejelentések joga is.</OrgInhalt>
      <Wert>Minden jog fenntartva, a rendelkezés, az értékesítés, a reprodukálás, a feldolgozás, a továbbadás, és a jogvédelmi bejelentések joga is.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2024-07-02</OrgInhalt>
      <Wert>2024-07-02</Wert>
      <Platzhalter>False</Platzhalter>
      <DocDatenDialog>True</DocDatenDialog>
      <Label>Dátum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Lerakó jelzet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Props1.xml><?xml version="1.0" encoding="utf-8"?>
<ds:datastoreItem xmlns:ds="http://schemas.openxmlformats.org/officeDocument/2006/customXml" ds:itemID="{D0252559-44F8-474C-B66D-E357B88E32C2}">
  <ds:schemaRefs/>
</ds:datastoreItem>
</file>

<file path=customXml/itemProps2.xml><?xml version="1.0" encoding="utf-8"?>
<ds:datastoreItem xmlns:ds="http://schemas.openxmlformats.org/officeDocument/2006/customXml" ds:itemID="{304CF217-3C90-4AA0-B541-CE45F9BD305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1599</Words>
  <Application>Microsoft Office PowerPoint</Application>
  <PresentationFormat>Egyéni</PresentationFormat>
  <Paragraphs>180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9" baseType="lpstr">
      <vt:lpstr>Bosch Office Sans</vt:lpstr>
      <vt:lpstr>Calibri</vt:lpstr>
      <vt:lpstr>Symbol</vt:lpstr>
      <vt:lpstr>Wingdings</vt:lpstr>
      <vt:lpstr>Bosch 2024</vt:lpstr>
      <vt:lpstr>Training 1: Architecture and abstraction layers</vt:lpstr>
      <vt:lpstr>Agenda</vt:lpstr>
      <vt:lpstr>Motivation</vt:lpstr>
      <vt:lpstr>Motivation</vt:lpstr>
      <vt:lpstr>Motivation</vt:lpstr>
      <vt:lpstr>Definitions – common language</vt:lpstr>
      <vt:lpstr>Top-down: architecture concepts</vt:lpstr>
      <vt:lpstr>Top-down: architecture concepts</vt:lpstr>
      <vt:lpstr>Top-down: architecture concepts, Function code vs. Application layer</vt:lpstr>
      <vt:lpstr>Proper documentation</vt:lpstr>
      <vt:lpstr>Continuous testing</vt:lpstr>
      <vt:lpstr>Repository structure</vt:lpstr>
      <vt:lpstr>Repository structure - Autoware</vt:lpstr>
      <vt:lpstr>Responsibilities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Igneczi Gergo Ferenc (XC-AS/EDM1-Bp)</dc:creator>
  <cp:lastModifiedBy>Igneczi Gergo Ferenc (XC-AS/EDM1-Bp)</cp:lastModifiedBy>
  <cp:revision>42</cp:revision>
  <dcterms:created xsi:type="dcterms:W3CDTF">2024-07-02T06:45:33Z</dcterms:created>
  <dcterms:modified xsi:type="dcterms:W3CDTF">2024-07-17T13:01:38Z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