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1" r:id="rId8"/>
    <p:sldId id="272" r:id="rId9"/>
    <p:sldId id="268" r:id="rId10"/>
    <p:sldId id="273" r:id="rId11"/>
    <p:sldId id="269" r:id="rId12"/>
    <p:sldId id="270" r:id="rId13"/>
    <p:sldId id="271" r:id="rId14"/>
  </p:sldIdLst>
  <p:sldSz cx="10969625" cy="6170613"/>
  <p:notesSz cx="6858000" cy="9144000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Fólia címet hozzáfűzni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Szöveget hozzáfűzni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Fólia címet hozzáfűzni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Szöveget hozzáfűzni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Szöveget hozzáfűzni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Szöveget hozzáfűzni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Fólia címet hozzáfűzni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hu-HU" noProof="1"/>
              <a:t>Mintaszöveg szerkesztése</a:t>
            </a:r>
          </a:p>
          <a:p>
            <a:pPr lvl="1"/>
            <a:r>
              <a:rPr lang="hu-HU" noProof="1"/>
              <a:t>Második szint</a:t>
            </a:r>
          </a:p>
          <a:p>
            <a:pPr lvl="2"/>
            <a:r>
              <a:rPr lang="hu-HU" noProof="1"/>
              <a:t>Harmadik szint</a:t>
            </a:r>
          </a:p>
          <a:p>
            <a:pPr lvl="3"/>
            <a:r>
              <a:rPr lang="hu-HU" noProof="1"/>
              <a:t>Negyedik szint</a:t>
            </a:r>
          </a:p>
          <a:p>
            <a:pPr lvl="4"/>
            <a:r>
              <a:rPr lang="hu-HU" noProof="1"/>
              <a:t>Ötödik szint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Belső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XC-DX/ESM5-Bp | 2024-07-02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Minden jog fenntartva, a rendelkezés, az értékesítés, a reprodukálás, a feldolgozás, a továbbadás, és a jogvédelmi bejelentések joga is.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Training</a:t>
            </a:r>
            <a:r>
              <a:rPr lang="hu-HU" dirty="0"/>
              <a:t> 3: </a:t>
            </a:r>
            <a:r>
              <a:rPr lang="hu-HU" dirty="0" err="1"/>
              <a:t>Agile</a:t>
            </a:r>
            <a:r>
              <a:rPr lang="hu-HU" dirty="0"/>
              <a:t> and </a:t>
            </a:r>
            <a:r>
              <a:rPr lang="hu-HU" dirty="0" err="1"/>
              <a:t>planning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hu-HU" dirty="0"/>
              <a:t>Part of </a:t>
            </a:r>
            <a:r>
              <a:rPr lang="hu-HU" dirty="0" err="1"/>
              <a:t>cooperative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 platform (CRP) project </a:t>
            </a:r>
            <a:r>
              <a:rPr lang="hu-HU" dirty="0" err="1"/>
              <a:t>between</a:t>
            </a:r>
            <a:r>
              <a:rPr lang="hu-HU" dirty="0"/>
              <a:t> SZE and Bosch.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846E1-AED5-0D6F-EC7C-936B4333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Roles</a:t>
            </a:r>
            <a:r>
              <a:rPr lang="hu-HU" dirty="0"/>
              <a:t> – per </a:t>
            </a:r>
            <a:r>
              <a:rPr lang="hu-HU" dirty="0" err="1"/>
              <a:t>book</a:t>
            </a:r>
            <a:r>
              <a:rPr lang="hu-HU" dirty="0"/>
              <a:t>, in </a:t>
            </a:r>
            <a:r>
              <a:rPr lang="hu-HU" dirty="0" err="1"/>
              <a:t>practice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5EAFA0-ECBC-0A3A-7972-2887382AC2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3: Agile and planning</a:t>
            </a: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2EF6269-D7AA-A403-B1A7-6C9BB5145B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Stakeholders</a:t>
            </a:r>
            <a:endParaRPr lang="hu-HU" dirty="0"/>
          </a:p>
          <a:p>
            <a:r>
              <a:rPr lang="hu-HU" dirty="0"/>
              <a:t>Project </a:t>
            </a:r>
            <a:r>
              <a:rPr lang="hu-HU" dirty="0" err="1"/>
              <a:t>owner</a:t>
            </a:r>
            <a:endParaRPr lang="hu-HU" dirty="0"/>
          </a:p>
          <a:p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owner</a:t>
            </a:r>
            <a:endParaRPr lang="hu-HU" dirty="0"/>
          </a:p>
          <a:p>
            <a:r>
              <a:rPr lang="hu-HU" dirty="0" err="1"/>
              <a:t>Scrum</a:t>
            </a:r>
            <a:r>
              <a:rPr lang="hu-HU" dirty="0"/>
              <a:t> </a:t>
            </a:r>
            <a:r>
              <a:rPr lang="hu-HU" dirty="0" err="1"/>
              <a:t>muster</a:t>
            </a:r>
            <a:endParaRPr lang="hu-HU" dirty="0"/>
          </a:p>
          <a:p>
            <a:r>
              <a:rPr lang="hu-HU" dirty="0" err="1"/>
              <a:t>Developers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C7DCEFA-B27A-8E7D-FBDD-CFF4EB0B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4059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846E1-AED5-0D6F-EC7C-936B4333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Tools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5EAFA0-ECBC-0A3A-7972-2887382AC2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3: Agile and planning</a:t>
            </a: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2EF6269-D7AA-A403-B1A7-6C9BB5145B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C7DCEFA-B27A-8E7D-FBDD-CFF4EB0B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481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79E466-A4A1-ABB3-D812-A758D917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1210FA-2331-C999-FF5E-222334BD3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Training</a:t>
            </a:r>
            <a:r>
              <a:rPr lang="hu-HU" dirty="0"/>
              <a:t> 3: </a:t>
            </a:r>
            <a:r>
              <a:rPr lang="hu-HU" dirty="0" err="1"/>
              <a:t>Agile</a:t>
            </a:r>
            <a:r>
              <a:rPr lang="hu-HU" dirty="0"/>
              <a:t> and </a:t>
            </a:r>
            <a:r>
              <a:rPr lang="hu-HU" dirty="0" err="1"/>
              <a:t>planning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5FE3D3C-2473-F2D2-FEFF-DE0D84D76B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Motivation</a:t>
            </a:r>
            <a:endParaRPr lang="hu-HU" dirty="0"/>
          </a:p>
          <a:p>
            <a:r>
              <a:rPr lang="hu-HU" dirty="0" err="1"/>
              <a:t>Definitions</a:t>
            </a:r>
            <a:r>
              <a:rPr lang="hu-HU" dirty="0"/>
              <a:t> –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r>
              <a:rPr lang="hu-HU" dirty="0"/>
              <a:t>Team </a:t>
            </a:r>
            <a:r>
              <a:rPr lang="hu-HU" dirty="0" err="1"/>
              <a:t>evolution</a:t>
            </a:r>
            <a:endParaRPr lang="hu-HU" dirty="0"/>
          </a:p>
          <a:p>
            <a:r>
              <a:rPr lang="hu-HU" dirty="0" err="1"/>
              <a:t>Iterative</a:t>
            </a:r>
            <a:r>
              <a:rPr lang="hu-HU" dirty="0"/>
              <a:t> </a:t>
            </a:r>
            <a:r>
              <a:rPr lang="hu-HU" dirty="0" err="1"/>
              <a:t>planning</a:t>
            </a:r>
            <a:r>
              <a:rPr lang="hu-HU" dirty="0"/>
              <a:t>: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shall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?</a:t>
            </a:r>
          </a:p>
          <a:p>
            <a:r>
              <a:rPr lang="hu-HU" dirty="0" err="1"/>
              <a:t>Proposed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: </a:t>
            </a:r>
            <a:r>
              <a:rPr lang="hu-HU" dirty="0" err="1"/>
              <a:t>meetings</a:t>
            </a:r>
            <a:endParaRPr lang="hu-HU" dirty="0"/>
          </a:p>
          <a:p>
            <a:r>
              <a:rPr lang="hu-HU" dirty="0" err="1"/>
              <a:t>Roles</a:t>
            </a:r>
            <a:r>
              <a:rPr lang="hu-HU" dirty="0"/>
              <a:t>: per </a:t>
            </a:r>
            <a:r>
              <a:rPr lang="hu-HU" dirty="0" err="1"/>
              <a:t>book</a:t>
            </a:r>
            <a:r>
              <a:rPr lang="hu-HU" dirty="0"/>
              <a:t>, </a:t>
            </a:r>
            <a:r>
              <a:rPr lang="hu-HU" dirty="0" err="1"/>
              <a:t>practically</a:t>
            </a:r>
            <a:endParaRPr lang="hu-HU" dirty="0"/>
          </a:p>
          <a:p>
            <a:r>
              <a:rPr lang="hu-HU" dirty="0" err="1"/>
              <a:t>Tools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79663C2-481F-B7EB-6210-3D384697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4320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797839-FEDD-7D98-318D-588F8462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Motivation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5DADAB2-8D25-C8C9-33ED-60733AF415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Training</a:t>
            </a:r>
            <a:r>
              <a:rPr lang="hu-HU" dirty="0"/>
              <a:t> 3: </a:t>
            </a:r>
            <a:r>
              <a:rPr lang="hu-HU" dirty="0" err="1"/>
              <a:t>Agile</a:t>
            </a:r>
            <a:r>
              <a:rPr lang="hu-HU" dirty="0"/>
              <a:t> and </a:t>
            </a:r>
            <a:r>
              <a:rPr lang="hu-HU" dirty="0" err="1"/>
              <a:t>planning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F01D42-D425-6397-7A6A-1C779DDF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AE99259-26DA-FAA7-D08D-B49C430D4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93" y="770308"/>
            <a:ext cx="6149213" cy="462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1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EE3E5299-3001-0ADC-CCAD-A9777A1E76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Training</a:t>
            </a:r>
            <a:r>
              <a:rPr lang="hu-HU" dirty="0"/>
              <a:t> 3: </a:t>
            </a:r>
            <a:r>
              <a:rPr lang="hu-HU" dirty="0" err="1"/>
              <a:t>Agile</a:t>
            </a:r>
            <a:r>
              <a:rPr lang="hu-HU" dirty="0"/>
              <a:t> and </a:t>
            </a:r>
            <a:r>
              <a:rPr lang="hu-HU" dirty="0" err="1"/>
              <a:t>planning</a:t>
            </a:r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5D99A48A-6D7F-D84C-48E6-9B833630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Motivation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B0C30A-96CD-82AA-9F3F-124AB0FF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A496B264-4286-7293-5EF7-A1C51CB54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00" y="1063824"/>
            <a:ext cx="7924800" cy="44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8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DC08AC-EB00-86C9-ED9C-A688B6D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Definitions</a:t>
            </a:r>
            <a:r>
              <a:rPr lang="hu-HU" dirty="0"/>
              <a:t> –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19C332-73E7-7317-AD7A-660DC7C57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Training</a:t>
            </a:r>
            <a:r>
              <a:rPr lang="hu-HU" dirty="0"/>
              <a:t> 3: </a:t>
            </a:r>
            <a:r>
              <a:rPr lang="hu-HU" dirty="0" err="1"/>
              <a:t>Agile</a:t>
            </a:r>
            <a:r>
              <a:rPr lang="hu-HU" dirty="0"/>
              <a:t> and </a:t>
            </a:r>
            <a:r>
              <a:rPr lang="hu-HU" dirty="0" err="1"/>
              <a:t>planning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A42ED1E-1DD8-EF8B-0F0F-7B3DD22EF2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b="1" dirty="0" err="1"/>
              <a:t>Road</a:t>
            </a:r>
            <a:r>
              <a:rPr lang="hu-HU" b="1" dirty="0"/>
              <a:t>-map</a:t>
            </a:r>
          </a:p>
          <a:p>
            <a:r>
              <a:rPr lang="hu-HU" b="1" dirty="0" err="1"/>
              <a:t>Product</a:t>
            </a:r>
            <a:r>
              <a:rPr lang="hu-HU" b="1" dirty="0"/>
              <a:t> </a:t>
            </a:r>
            <a:r>
              <a:rPr lang="hu-HU" b="1" dirty="0" err="1"/>
              <a:t>Increment</a:t>
            </a:r>
            <a:r>
              <a:rPr lang="hu-HU" b="1" dirty="0"/>
              <a:t> (PI)</a:t>
            </a:r>
          </a:p>
          <a:p>
            <a:r>
              <a:rPr lang="hu-HU" b="1" dirty="0"/>
              <a:t>Sprint</a:t>
            </a:r>
          </a:p>
          <a:p>
            <a:r>
              <a:rPr lang="hu-HU" b="1" dirty="0"/>
              <a:t>Backlog</a:t>
            </a:r>
          </a:p>
          <a:p>
            <a:r>
              <a:rPr lang="hu-HU" b="1" dirty="0" err="1"/>
              <a:t>Grooming</a:t>
            </a:r>
            <a:endParaRPr lang="hu-HU" b="1" dirty="0"/>
          </a:p>
          <a:p>
            <a:r>
              <a:rPr lang="hu-HU" b="1" dirty="0" err="1"/>
              <a:t>Planning</a:t>
            </a:r>
            <a:endParaRPr lang="hu-HU" b="1" dirty="0"/>
          </a:p>
          <a:p>
            <a:r>
              <a:rPr lang="hu-HU" b="1" dirty="0" err="1"/>
              <a:t>Retrospective</a:t>
            </a:r>
            <a:endParaRPr lang="hu-HU" b="1" dirty="0"/>
          </a:p>
          <a:p>
            <a:r>
              <a:rPr lang="hu-HU" b="1" dirty="0" err="1"/>
              <a:t>Review</a:t>
            </a:r>
            <a:endParaRPr lang="hu-HU" b="1" dirty="0"/>
          </a:p>
          <a:p>
            <a:r>
              <a:rPr lang="hu-HU" b="1" dirty="0" err="1"/>
              <a:t>Standup</a:t>
            </a:r>
            <a:endParaRPr lang="hu-HU" b="1" dirty="0"/>
          </a:p>
          <a:p>
            <a:r>
              <a:rPr lang="hu-HU" b="1" dirty="0" err="1"/>
              <a:t>Capacity</a:t>
            </a:r>
            <a:r>
              <a:rPr lang="hu-HU" b="1" dirty="0"/>
              <a:t> </a:t>
            </a:r>
            <a:r>
              <a:rPr lang="hu-HU" b="1" dirty="0" err="1"/>
              <a:t>planning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29AEA9A-CF3A-2C2F-95A4-8A8CA677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8227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DC08AC-EB00-86C9-ED9C-A688B6D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Team </a:t>
            </a:r>
            <a:r>
              <a:rPr lang="hu-HU" dirty="0" err="1"/>
              <a:t>evolution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19C332-73E7-7317-AD7A-660DC7C57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Training</a:t>
            </a:r>
            <a:r>
              <a:rPr lang="hu-HU" dirty="0"/>
              <a:t> 3: </a:t>
            </a:r>
            <a:r>
              <a:rPr lang="hu-HU" dirty="0" err="1"/>
              <a:t>Agile</a:t>
            </a:r>
            <a:r>
              <a:rPr lang="hu-HU" dirty="0"/>
              <a:t> and </a:t>
            </a:r>
            <a:r>
              <a:rPr lang="hu-HU" dirty="0" err="1"/>
              <a:t>planning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29AEA9A-CF3A-2C2F-95A4-8A8CA677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A52EDB2-9F11-29E5-F654-1F5F47FB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15" y="966748"/>
            <a:ext cx="7679170" cy="46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5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C85429B0-956E-2662-37D9-81431D39F2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Training</a:t>
            </a:r>
            <a:r>
              <a:rPr lang="hu-HU" dirty="0"/>
              <a:t> 3: </a:t>
            </a:r>
            <a:r>
              <a:rPr lang="hu-HU" dirty="0" err="1"/>
              <a:t>Agile</a:t>
            </a:r>
            <a:r>
              <a:rPr lang="hu-HU" dirty="0"/>
              <a:t> and </a:t>
            </a:r>
            <a:r>
              <a:rPr lang="hu-HU" dirty="0" err="1"/>
              <a:t>planning</a:t>
            </a:r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91227475-54C8-AA65-E77B-D4B14065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Iterative</a:t>
            </a:r>
            <a:r>
              <a:rPr lang="hu-HU" dirty="0"/>
              <a:t> </a:t>
            </a:r>
            <a:r>
              <a:rPr lang="hu-HU" dirty="0" err="1"/>
              <a:t>planning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2EE24E-F822-BA24-A278-2F19F7E2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6F968845-12A4-F7E6-2E4E-B8DF6572B5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Prepare a </a:t>
            </a:r>
            <a:r>
              <a:rPr lang="hu-HU" dirty="0" err="1"/>
              <a:t>road</a:t>
            </a:r>
            <a:r>
              <a:rPr lang="hu-HU" dirty="0"/>
              <a:t>-map:</a:t>
            </a:r>
          </a:p>
          <a:p>
            <a:pPr lvl="1"/>
            <a:r>
              <a:rPr lang="hu-HU" dirty="0" err="1"/>
              <a:t>Milestones</a:t>
            </a:r>
            <a:endParaRPr lang="hu-HU" dirty="0"/>
          </a:p>
          <a:p>
            <a:pPr lvl="1"/>
            <a:r>
              <a:rPr lang="hu-HU" dirty="0" err="1"/>
              <a:t>Priorization</a:t>
            </a:r>
            <a:r>
              <a:rPr lang="hu-HU" dirty="0"/>
              <a:t> of </a:t>
            </a:r>
            <a:r>
              <a:rPr lang="hu-HU" dirty="0" err="1"/>
              <a:t>mile-stones</a:t>
            </a:r>
            <a:endParaRPr lang="hu-HU" dirty="0"/>
          </a:p>
          <a:p>
            <a:pPr lvl="1"/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achieve</a:t>
            </a:r>
            <a:r>
              <a:rPr lang="hu-HU" dirty="0"/>
              <a:t>,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external</a:t>
            </a:r>
            <a:r>
              <a:rPr lang="hu-HU" dirty="0"/>
              <a:t> </a:t>
            </a:r>
            <a:r>
              <a:rPr lang="hu-HU" dirty="0" err="1"/>
              <a:t>desires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,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capable</a:t>
            </a:r>
            <a:r>
              <a:rPr lang="hu-HU" dirty="0"/>
              <a:t> of</a:t>
            </a:r>
          </a:p>
          <a:p>
            <a:pPr lvl="1"/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follows</a:t>
            </a:r>
            <a:r>
              <a:rPr lang="hu-HU" dirty="0"/>
              <a:t> a </a:t>
            </a:r>
            <a:r>
              <a:rPr lang="hu-HU" dirty="0" err="1"/>
              <a:t>brainstorming</a:t>
            </a:r>
            <a:r>
              <a:rPr lang="hu-HU" dirty="0"/>
              <a:t>, </a:t>
            </a:r>
            <a:r>
              <a:rPr lang="hu-HU" dirty="0" err="1"/>
              <a:t>creative</a:t>
            </a:r>
            <a:r>
              <a:rPr lang="hu-HU" dirty="0"/>
              <a:t> </a:t>
            </a:r>
            <a:r>
              <a:rPr lang="hu-HU" dirty="0" err="1"/>
              <a:t>dreaming</a:t>
            </a:r>
            <a:r>
              <a:rPr lang="hu-HU" dirty="0"/>
              <a:t>, </a:t>
            </a:r>
            <a:r>
              <a:rPr lang="hu-HU" dirty="0" err="1"/>
              <a:t>visioning</a:t>
            </a:r>
            <a:r>
              <a:rPr lang="hu-HU" dirty="0"/>
              <a:t>…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responsibility</a:t>
            </a:r>
            <a:r>
              <a:rPr lang="hu-HU" dirty="0">
                <a:sym typeface="Wingdings" panose="05000000000000000000" pitchFamily="2" charset="2"/>
              </a:rPr>
              <a:t> of </a:t>
            </a:r>
            <a:r>
              <a:rPr lang="hu-HU" dirty="0" err="1">
                <a:sym typeface="Wingdings" panose="05000000000000000000" pitchFamily="2" charset="2"/>
              </a:rPr>
              <a:t>leaders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Takes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place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e.g</a:t>
            </a:r>
            <a:r>
              <a:rPr lang="hu-HU" dirty="0">
                <a:sym typeface="Wingdings" panose="05000000000000000000" pitchFamily="2" charset="2"/>
              </a:rPr>
              <a:t>., </a:t>
            </a:r>
            <a:r>
              <a:rPr lang="hu-HU" dirty="0" err="1">
                <a:sym typeface="Wingdings" panose="05000000000000000000" pitchFamily="2" charset="2"/>
              </a:rPr>
              <a:t>every</a:t>
            </a:r>
            <a:r>
              <a:rPr lang="hu-HU" dirty="0">
                <a:sym typeface="Wingdings" panose="05000000000000000000" pitchFamily="2" charset="2"/>
              </a:rPr>
              <a:t> 6-12 </a:t>
            </a:r>
            <a:r>
              <a:rPr lang="hu-HU" dirty="0" err="1">
                <a:sym typeface="Wingdings" panose="05000000000000000000" pitchFamily="2" charset="2"/>
              </a:rPr>
              <a:t>months</a:t>
            </a:r>
            <a:r>
              <a:rPr lang="hu-HU" dirty="0">
                <a:sym typeface="Wingdings" panose="05000000000000000000" pitchFamily="2" charset="2"/>
              </a:rPr>
              <a:t>.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4284A240-1ED6-117E-D19F-F013AFB7F1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Prepare a backlog </a:t>
            </a:r>
            <a:r>
              <a:rPr lang="hu-HU" dirty="0" err="1"/>
              <a:t>on</a:t>
            </a:r>
            <a:r>
              <a:rPr lang="hu-HU" dirty="0"/>
              <a:t> main </a:t>
            </a: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1"/>
            <a:r>
              <a:rPr lang="hu-HU" dirty="0"/>
              <a:t>Project </a:t>
            </a:r>
            <a:r>
              <a:rPr lang="hu-HU" dirty="0" err="1"/>
              <a:t>features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, </a:t>
            </a:r>
            <a:r>
              <a:rPr lang="hu-HU" dirty="0" err="1"/>
              <a:t>priorization</a:t>
            </a:r>
            <a:r>
              <a:rPr lang="hu-HU" dirty="0"/>
              <a:t> is </a:t>
            </a:r>
            <a:r>
              <a:rPr lang="hu-HU" dirty="0" err="1"/>
              <a:t>taken</a:t>
            </a:r>
            <a:r>
              <a:rPr lang="hu-HU" dirty="0"/>
              <a:t> over</a:t>
            </a:r>
          </a:p>
          <a:p>
            <a:pPr lvl="1"/>
            <a:r>
              <a:rPr lang="hu-HU" dirty="0"/>
              <a:t>Main </a:t>
            </a:r>
            <a:r>
              <a:rPr lang="hu-HU" dirty="0" err="1"/>
              <a:t>goals</a:t>
            </a:r>
            <a:r>
              <a:rPr lang="hu-HU" dirty="0"/>
              <a:t>, </a:t>
            </a:r>
            <a:r>
              <a:rPr lang="hu-HU" dirty="0" err="1"/>
              <a:t>inputs</a:t>
            </a:r>
            <a:r>
              <a:rPr lang="hu-HU" dirty="0"/>
              <a:t>/</a:t>
            </a:r>
            <a:r>
              <a:rPr lang="hu-HU" dirty="0" err="1"/>
              <a:t>expected</a:t>
            </a:r>
            <a:r>
              <a:rPr lang="hu-HU" dirty="0"/>
              <a:t> </a:t>
            </a:r>
            <a:r>
              <a:rPr lang="hu-HU" dirty="0" err="1"/>
              <a:t>outputs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clear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Then</a:t>
            </a:r>
            <a:r>
              <a:rPr lang="hu-HU" dirty="0"/>
              <a:t>, backlog is </a:t>
            </a:r>
            <a:r>
              <a:rPr lang="hu-HU" dirty="0" err="1"/>
              <a:t>derived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epic</a:t>
            </a:r>
            <a:r>
              <a:rPr lang="hu-HU" dirty="0"/>
              <a:t>/story </a:t>
            </a:r>
            <a:r>
              <a:rPr lang="hu-HU" dirty="0" err="1"/>
              <a:t>level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reflect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more </a:t>
            </a:r>
            <a:r>
              <a:rPr lang="hu-HU" dirty="0" err="1"/>
              <a:t>than</a:t>
            </a:r>
            <a:r>
              <a:rPr lang="hu-HU" dirty="0"/>
              <a:t> 3-6 </a:t>
            </a:r>
            <a:r>
              <a:rPr lang="hu-HU" dirty="0" err="1"/>
              <a:t>months</a:t>
            </a:r>
            <a:r>
              <a:rPr lang="hu-HU" dirty="0"/>
              <a:t> </a:t>
            </a:r>
            <a:r>
              <a:rPr lang="hu-HU" dirty="0" err="1"/>
              <a:t>ahead</a:t>
            </a:r>
            <a:r>
              <a:rPr lang="hu-HU" dirty="0"/>
              <a:t>.</a:t>
            </a:r>
          </a:p>
        </p:txBody>
      </p:sp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4B7A922E-6269-D354-30AA-8775703D3C66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r>
              <a:rPr lang="hu-HU" dirty="0"/>
              <a:t>Backlog </a:t>
            </a:r>
            <a:r>
              <a:rPr lang="hu-HU" dirty="0" err="1"/>
              <a:t>refinement</a:t>
            </a:r>
            <a:endParaRPr lang="hu-HU" dirty="0"/>
          </a:p>
          <a:p>
            <a:pPr lvl="1"/>
            <a:r>
              <a:rPr lang="hu-HU" dirty="0" err="1"/>
              <a:t>Look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short-term</a:t>
            </a:r>
            <a:r>
              <a:rPr lang="hu-HU" dirty="0"/>
              <a:t> </a:t>
            </a:r>
            <a:r>
              <a:rPr lang="hu-HU" dirty="0" err="1"/>
              <a:t>tasks</a:t>
            </a:r>
            <a:r>
              <a:rPr lang="hu-HU" dirty="0"/>
              <a:t>, </a:t>
            </a:r>
            <a:r>
              <a:rPr lang="hu-HU" dirty="0" err="1"/>
              <a:t>epics</a:t>
            </a:r>
            <a:r>
              <a:rPr lang="hu-HU" dirty="0"/>
              <a:t>, </a:t>
            </a:r>
            <a:r>
              <a:rPr lang="hu-HU" dirty="0" err="1"/>
              <a:t>stories</a:t>
            </a:r>
            <a:endParaRPr lang="hu-HU" dirty="0"/>
          </a:p>
          <a:p>
            <a:pPr lvl="1"/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called</a:t>
            </a:r>
            <a:r>
              <a:rPr lang="hu-HU" dirty="0"/>
              <a:t> </a:t>
            </a:r>
            <a:r>
              <a:rPr lang="hu-HU" dirty="0" err="1"/>
              <a:t>grooming</a:t>
            </a:r>
            <a:endParaRPr lang="hu-HU" dirty="0"/>
          </a:p>
          <a:p>
            <a:pPr lvl="1"/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developers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involved</a:t>
            </a:r>
            <a:endParaRPr lang="hu-HU" dirty="0"/>
          </a:p>
          <a:p>
            <a:pPr lvl="1"/>
            <a:r>
              <a:rPr lang="hu-HU" dirty="0" err="1"/>
              <a:t>Stories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detailed</a:t>
            </a:r>
            <a:r>
              <a:rPr lang="hu-HU" dirty="0"/>
              <a:t>, prioritized and </a:t>
            </a:r>
            <a:r>
              <a:rPr lang="hu-HU" dirty="0" err="1"/>
              <a:t>effort</a:t>
            </a:r>
            <a:r>
              <a:rPr lang="hu-HU" dirty="0"/>
              <a:t> is </a:t>
            </a:r>
            <a:r>
              <a:rPr lang="hu-HU" dirty="0" err="1"/>
              <a:t>estimated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582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C85429B0-956E-2662-37D9-81431D39F2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Training</a:t>
            </a:r>
            <a:r>
              <a:rPr lang="hu-HU" dirty="0"/>
              <a:t> 3: </a:t>
            </a:r>
            <a:r>
              <a:rPr lang="hu-HU" dirty="0" err="1"/>
              <a:t>Agile</a:t>
            </a:r>
            <a:r>
              <a:rPr lang="hu-HU" dirty="0"/>
              <a:t> and </a:t>
            </a:r>
            <a:r>
              <a:rPr lang="hu-HU" dirty="0" err="1"/>
              <a:t>planning</a:t>
            </a:r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91227475-54C8-AA65-E77B-D4B14065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Iterative</a:t>
            </a:r>
            <a:r>
              <a:rPr lang="hu-HU" dirty="0"/>
              <a:t> </a:t>
            </a:r>
            <a:r>
              <a:rPr lang="hu-HU" dirty="0" err="1"/>
              <a:t>planning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2EE24E-F822-BA24-A278-2F19F7E2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6F968845-12A4-F7E6-2E4E-B8DF6572B5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Planning</a:t>
            </a:r>
            <a:r>
              <a:rPr lang="hu-HU" dirty="0"/>
              <a:t> - PI</a:t>
            </a:r>
          </a:p>
          <a:p>
            <a:pPr lvl="1"/>
            <a:r>
              <a:rPr lang="hu-HU" dirty="0" err="1"/>
              <a:t>Refined</a:t>
            </a:r>
            <a:r>
              <a:rPr lang="hu-HU" dirty="0"/>
              <a:t> backlog </a:t>
            </a:r>
            <a:r>
              <a:rPr lang="hu-HU" dirty="0" err="1"/>
              <a:t>stories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taken</a:t>
            </a:r>
            <a:r>
              <a:rPr lang="hu-HU" dirty="0"/>
              <a:t> over</a:t>
            </a:r>
          </a:p>
          <a:p>
            <a:pPr lvl="1"/>
            <a:r>
              <a:rPr lang="hu-HU" dirty="0" err="1"/>
              <a:t>Effort</a:t>
            </a:r>
            <a:r>
              <a:rPr lang="hu-HU" dirty="0"/>
              <a:t> is </a:t>
            </a:r>
            <a:r>
              <a:rPr lang="hu-HU" dirty="0" err="1"/>
              <a:t>matched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capacity</a:t>
            </a:r>
            <a:endParaRPr lang="hu-HU" dirty="0"/>
          </a:p>
          <a:p>
            <a:pPr lvl="1"/>
            <a:r>
              <a:rPr lang="hu-HU" dirty="0"/>
              <a:t>Story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priorization</a:t>
            </a:r>
            <a:r>
              <a:rPr lang="hu-HU" dirty="0"/>
              <a:t>, </a:t>
            </a:r>
            <a:r>
              <a:rPr lang="hu-HU" dirty="0" err="1"/>
              <a:t>blockers</a:t>
            </a:r>
            <a:endParaRPr lang="hu-HU" dirty="0"/>
          </a:p>
          <a:p>
            <a:pPr lvl="1"/>
            <a:r>
              <a:rPr lang="hu-HU" dirty="0" err="1"/>
              <a:t>Continuous</a:t>
            </a:r>
            <a:r>
              <a:rPr lang="hu-HU" dirty="0"/>
              <a:t> </a:t>
            </a:r>
            <a:r>
              <a:rPr lang="hu-HU" dirty="0" err="1"/>
              <a:t>adjustment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parties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., </a:t>
            </a:r>
            <a:r>
              <a:rPr lang="hu-HU" dirty="0" err="1"/>
              <a:t>lexus</a:t>
            </a:r>
            <a:r>
              <a:rPr lang="hu-HU" dirty="0"/>
              <a:t> is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projects</a:t>
            </a:r>
            <a:r>
              <a:rPr lang="hu-HU" dirty="0"/>
              <a:t>, </a:t>
            </a:r>
            <a:r>
              <a:rPr lang="hu-HU" dirty="0" err="1"/>
              <a:t>too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Assignment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competence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check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Done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for</a:t>
            </a:r>
            <a:r>
              <a:rPr lang="hu-HU" dirty="0">
                <a:sym typeface="Wingdings" panose="05000000000000000000" pitchFamily="2" charset="2"/>
              </a:rPr>
              <a:t> 2 </a:t>
            </a:r>
            <a:r>
              <a:rPr lang="hu-HU" dirty="0" err="1">
                <a:sym typeface="Wingdings" panose="05000000000000000000" pitchFamily="2" charset="2"/>
              </a:rPr>
              <a:t>months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ahead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4284A240-1ED6-117E-D19F-F013AFB7F1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/>
              <a:t>Planning</a:t>
            </a:r>
            <a:r>
              <a:rPr lang="hu-HU" dirty="0"/>
              <a:t> – Sprint</a:t>
            </a:r>
          </a:p>
          <a:p>
            <a:pPr lvl="1"/>
            <a:r>
              <a:rPr lang="hu-HU" dirty="0"/>
              <a:t>2 </a:t>
            </a:r>
            <a:r>
              <a:rPr lang="hu-HU" dirty="0" err="1"/>
              <a:t>months</a:t>
            </a:r>
            <a:r>
              <a:rPr lang="hu-HU" dirty="0"/>
              <a:t> PI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smaller</a:t>
            </a:r>
            <a:r>
              <a:rPr lang="hu-HU" dirty="0"/>
              <a:t> </a:t>
            </a:r>
            <a:r>
              <a:rPr lang="hu-HU" dirty="0" err="1"/>
              <a:t>packs</a:t>
            </a:r>
            <a:endParaRPr lang="hu-HU" dirty="0"/>
          </a:p>
          <a:p>
            <a:pPr lvl="1"/>
            <a:r>
              <a:rPr lang="hu-HU" dirty="0" err="1"/>
              <a:t>Continuous</a:t>
            </a:r>
            <a:r>
              <a:rPr lang="hu-HU" dirty="0"/>
              <a:t> </a:t>
            </a:r>
            <a:r>
              <a:rPr lang="hu-HU" dirty="0" err="1"/>
              <a:t>tracking</a:t>
            </a:r>
            <a:endParaRPr lang="hu-HU" dirty="0"/>
          </a:p>
        </p:txBody>
      </p:sp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4B7A922E-6269-D354-30AA-8775703D3C66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r>
              <a:rPr lang="hu-HU" dirty="0" err="1"/>
              <a:t>Review</a:t>
            </a:r>
            <a:endParaRPr lang="hu-HU" dirty="0"/>
          </a:p>
          <a:p>
            <a:pPr lvl="1"/>
            <a:r>
              <a:rPr lang="hu-HU" dirty="0"/>
              <a:t>Sprint and PI </a:t>
            </a:r>
            <a:r>
              <a:rPr lang="hu-HU" dirty="0" err="1"/>
              <a:t>level</a:t>
            </a:r>
            <a:r>
              <a:rPr lang="hu-HU" dirty="0"/>
              <a:t>, </a:t>
            </a:r>
            <a:r>
              <a:rPr lang="hu-HU" dirty="0" err="1"/>
              <a:t>both</a:t>
            </a:r>
            <a:endParaRPr lang="hu-HU" dirty="0"/>
          </a:p>
          <a:p>
            <a:pPr lvl="1"/>
            <a:r>
              <a:rPr lang="hu-HU" dirty="0" err="1"/>
              <a:t>Expected</a:t>
            </a:r>
            <a:r>
              <a:rPr lang="hu-HU" dirty="0"/>
              <a:t> </a:t>
            </a:r>
            <a:r>
              <a:rPr lang="hu-HU" dirty="0" err="1"/>
              <a:t>outcome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Input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377701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B26137-AEFF-48BD-2890-3E4AC090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Proposed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- </a:t>
            </a:r>
            <a:r>
              <a:rPr lang="hu-HU" dirty="0" err="1"/>
              <a:t>meetings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2916F3-4C88-7960-E14A-527E2F5A7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Training 3: Agile and planning</a:t>
            </a: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41820C8-E0D5-FDC4-4D62-5D7DC48524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err="1"/>
              <a:t>Planning</a:t>
            </a:r>
            <a:r>
              <a:rPr lang="hu-HU" dirty="0"/>
              <a:t> (PI: 2 </a:t>
            </a:r>
            <a:r>
              <a:rPr lang="hu-HU" dirty="0" err="1"/>
              <a:t>months</a:t>
            </a:r>
            <a:r>
              <a:rPr lang="hu-HU" dirty="0"/>
              <a:t>, Sprint: 2 </a:t>
            </a:r>
            <a:r>
              <a:rPr lang="hu-HU" dirty="0" err="1"/>
              <a:t>weeks</a:t>
            </a:r>
            <a:r>
              <a:rPr lang="hu-HU" dirty="0"/>
              <a:t>?)</a:t>
            </a:r>
          </a:p>
          <a:p>
            <a:pPr lvl="1"/>
            <a:r>
              <a:rPr lang="hu-HU" dirty="0" err="1"/>
              <a:t>Proper</a:t>
            </a:r>
            <a:r>
              <a:rPr lang="hu-HU" dirty="0"/>
              <a:t> preparation: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goals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low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level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goals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err="1">
                <a:sym typeface="Wingdings" panose="05000000000000000000" pitchFamily="2" charset="2"/>
              </a:rPr>
              <a:t>How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many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persons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E.g</a:t>
            </a:r>
            <a:r>
              <a:rPr lang="hu-HU" dirty="0">
                <a:sym typeface="Wingdings" panose="05000000000000000000" pitchFamily="2" charset="2"/>
              </a:rPr>
              <a:t>., </a:t>
            </a:r>
            <a:r>
              <a:rPr lang="hu-HU" dirty="0" err="1">
                <a:sym typeface="Wingdings" panose="05000000000000000000" pitchFamily="2" charset="2"/>
              </a:rPr>
              <a:t>integration</a:t>
            </a:r>
            <a:r>
              <a:rPr lang="hu-HU" dirty="0">
                <a:sym typeface="Wingdings" panose="05000000000000000000" pitchFamily="2" charset="2"/>
              </a:rPr>
              <a:t> team, </a:t>
            </a:r>
            <a:r>
              <a:rPr lang="hu-HU" dirty="0" err="1">
                <a:sym typeface="Wingdings" panose="05000000000000000000" pitchFamily="2" charset="2"/>
              </a:rPr>
              <a:t>function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research</a:t>
            </a:r>
            <a:r>
              <a:rPr lang="hu-HU" dirty="0">
                <a:sym typeface="Wingdings" panose="05000000000000000000" pitchFamily="2" charset="2"/>
              </a:rPr>
              <a:t> team, </a:t>
            </a:r>
            <a:r>
              <a:rPr lang="hu-HU" dirty="0" err="1">
                <a:sym typeface="Wingdings" panose="05000000000000000000" pitchFamily="2" charset="2"/>
              </a:rPr>
              <a:t>architects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One</a:t>
            </a:r>
            <a:r>
              <a:rPr lang="hu-HU" dirty="0">
                <a:sym typeface="Wingdings" panose="05000000000000000000" pitchFamily="2" charset="2"/>
              </a:rPr>
              <a:t> </a:t>
            </a:r>
            <a:endParaRPr lang="hu-HU" dirty="0"/>
          </a:p>
          <a:p>
            <a:r>
              <a:rPr lang="hu-HU" dirty="0" err="1"/>
              <a:t>Review</a:t>
            </a:r>
            <a:r>
              <a:rPr lang="hu-HU" dirty="0"/>
              <a:t> (PI </a:t>
            </a:r>
            <a:r>
              <a:rPr lang="hu-HU" dirty="0" err="1"/>
              <a:t>review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Measures</a:t>
            </a:r>
            <a:endParaRPr lang="hu-HU" dirty="0"/>
          </a:p>
          <a:p>
            <a:pPr lvl="1"/>
            <a:r>
              <a:rPr lang="hu-HU" dirty="0" err="1"/>
              <a:t>Responsibility</a:t>
            </a:r>
            <a:endParaRPr lang="hu-HU" dirty="0"/>
          </a:p>
          <a:p>
            <a:r>
              <a:rPr lang="hu-HU" dirty="0" err="1"/>
              <a:t>Retro</a:t>
            </a:r>
            <a:endParaRPr lang="hu-HU" dirty="0"/>
          </a:p>
          <a:p>
            <a:pPr lvl="1"/>
            <a:r>
              <a:rPr lang="hu-HU" dirty="0" err="1"/>
              <a:t>Honesty</a:t>
            </a:r>
            <a:endParaRPr lang="hu-HU" dirty="0"/>
          </a:p>
          <a:p>
            <a:pPr lvl="1"/>
            <a:r>
              <a:rPr lang="hu-HU" dirty="0"/>
              <a:t>Low/</a:t>
            </a:r>
            <a:r>
              <a:rPr lang="hu-HU" dirty="0" err="1"/>
              <a:t>highlights</a:t>
            </a:r>
            <a:r>
              <a:rPr lang="hu-HU" dirty="0"/>
              <a:t>, </a:t>
            </a:r>
            <a:r>
              <a:rPr lang="hu-HU" dirty="0" err="1"/>
              <a:t>actions</a:t>
            </a:r>
            <a:r>
              <a:rPr lang="hu-HU" dirty="0"/>
              <a:t>!</a:t>
            </a:r>
          </a:p>
          <a:p>
            <a:r>
              <a:rPr lang="hu-HU" dirty="0" err="1"/>
              <a:t>Standup</a:t>
            </a:r>
            <a:endParaRPr lang="hu-HU" dirty="0"/>
          </a:p>
          <a:p>
            <a:pPr lvl="1"/>
            <a:r>
              <a:rPr lang="hu-HU" dirty="0" err="1"/>
              <a:t>Short</a:t>
            </a:r>
            <a:r>
              <a:rPr lang="hu-HU" dirty="0"/>
              <a:t>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indicating</a:t>
            </a:r>
            <a:r>
              <a:rPr lang="hu-HU" dirty="0"/>
              <a:t> </a:t>
            </a:r>
            <a:r>
              <a:rPr lang="hu-HU" dirty="0" err="1"/>
              <a:t>blockers</a:t>
            </a:r>
            <a:r>
              <a:rPr lang="hu-HU" dirty="0"/>
              <a:t>, </a:t>
            </a:r>
            <a:r>
              <a:rPr lang="hu-HU" dirty="0" err="1"/>
              <a:t>advancements</a:t>
            </a:r>
            <a:endParaRPr lang="hu-HU" dirty="0"/>
          </a:p>
          <a:p>
            <a:pPr lvl="1"/>
            <a:r>
              <a:rPr lang="hu-HU" dirty="0"/>
              <a:t>No </a:t>
            </a:r>
            <a:r>
              <a:rPr lang="hu-HU" dirty="0" err="1"/>
              <a:t>technical</a:t>
            </a:r>
            <a:r>
              <a:rPr lang="hu-HU" dirty="0"/>
              <a:t> </a:t>
            </a:r>
            <a:r>
              <a:rPr lang="hu-HU" dirty="0" err="1"/>
              <a:t>details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indication</a:t>
            </a:r>
            <a:r>
              <a:rPr lang="hu-HU" dirty="0"/>
              <a:t> of </a:t>
            </a:r>
            <a:r>
              <a:rPr lang="hu-HU" dirty="0" err="1"/>
              <a:t>neccesity</a:t>
            </a:r>
            <a:r>
              <a:rPr lang="hu-HU" dirty="0"/>
              <a:t> of </a:t>
            </a:r>
            <a:r>
              <a:rPr lang="hu-HU" dirty="0" err="1"/>
              <a:t>technical</a:t>
            </a:r>
            <a:r>
              <a:rPr lang="hu-HU" dirty="0"/>
              <a:t> </a:t>
            </a:r>
            <a:r>
              <a:rPr lang="hu-HU" dirty="0" err="1"/>
              <a:t>discussions</a:t>
            </a:r>
            <a:r>
              <a:rPr lang="hu-HU" dirty="0"/>
              <a:t>!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FCB9509-FB3A-8DDC-00D4-997B7F65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20188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Mellékletek jegyzéke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XC-DX/ESM5-Bp</OrgInhalt>
      <Wert>XC-DX/ESM5-Bp</Wert>
      <Platzhalter>False</Platzhalter>
      <DocDatenDialog>True</DocDatenDialog>
      <Label>Szerzői jegyzet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Belső</OrgInhalt>
      <Wert>Belső</Wert>
      <Platzhalter>False</Platzhalter>
      <DocDatenDialog>True</DocDatenDialog>
      <Label>Bizalmas kezelés jelzése</Label>
      <FrageVar>False</FrageVar>
      <Prefix/>
      <Suffix/>
      <WegfallVar/>
      <ComboBox>
        <Option>Belső</Option>
        <Option>Bizalmas</Option>
        <Option>Szigorúan bizalmas</Option>
        <Option/>
      </ComboBox>
      <MussFeld>False</MussFeld>
      <InDokument>True</InDokument>
      <Sektion>Bosch_footer_1</Sektion>
      <Reihenfolge>0</Reihenfolge>
    </Variable>
    <Variable>
      <Name>copyright</Name>
      <OrgInhalt>Minden jog fenntartva, a rendelkezés, az értékesítés, a reprodukálás, a feldolgozás, a továbbadás, és a jogvédelmi bejelentések joga is.</OrgInhalt>
      <Wert>Minden jog fenntartva, a rendelkezés, az értékesítés, a reprodukálás, a feldolgozás, a továbbadás, és a jogvédelmi bejelentések joga is.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2024-07-02</OrgInhalt>
      <Wert>2024-07-02</Wert>
      <Platzhalter>False</Platzhalter>
      <DocDatenDialog>True</DocDatenDialog>
      <Label>Dátum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Lerakó jelzet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447</Words>
  <Application>Microsoft Office PowerPoint</Application>
  <PresentationFormat>Egyéni</PresentationFormat>
  <Paragraphs>96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Bosch Office Sans</vt:lpstr>
      <vt:lpstr>Calibri</vt:lpstr>
      <vt:lpstr>Symbol</vt:lpstr>
      <vt:lpstr>Wingdings</vt:lpstr>
      <vt:lpstr>Bosch 2024</vt:lpstr>
      <vt:lpstr>Training 3: Agile and planning</vt:lpstr>
      <vt:lpstr>Agenda</vt:lpstr>
      <vt:lpstr>Motivation</vt:lpstr>
      <vt:lpstr>Motivation</vt:lpstr>
      <vt:lpstr>Definitions – common language</vt:lpstr>
      <vt:lpstr>Team evolution</vt:lpstr>
      <vt:lpstr>Iterative planning</vt:lpstr>
      <vt:lpstr>Iterative planning</vt:lpstr>
      <vt:lpstr>Proposed work model - meetings</vt:lpstr>
      <vt:lpstr>Roles – per book, in practice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Igneczi Gergo Ferenc (XC-AS/EDM1-Bp)</dc:creator>
  <cp:lastModifiedBy>Igneczi Gergo Ferenc (XC-AS/EDM1-Bp)</cp:lastModifiedBy>
  <cp:revision>64</cp:revision>
  <dcterms:created xsi:type="dcterms:W3CDTF">2024-07-02T06:45:33Z</dcterms:created>
  <dcterms:modified xsi:type="dcterms:W3CDTF">2024-07-17T07:58:49Z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