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2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54F445-D820-C2A7-6EF6-98D7F8EAE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863B798-AA1E-456B-B6A5-F9D8D9B372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2DFECEC-5FC7-D461-5672-CD1EDC980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7611-F772-4F8A-A553-4EBC21361D01}" type="datetimeFigureOut">
              <a:rPr lang="hu-HU" smtClean="0"/>
              <a:t>2025. 02. 05.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B9FDD97-C749-73F3-AD1D-91D7BE69B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C00FECA-8EB1-AA91-64F5-CCEA61AFD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F607-4F8D-425D-9287-E92DD6E8F7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3023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4F5D0D-119A-C09D-48AC-B2AD385F4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5104994-E2D8-E242-5393-1A397BE18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D0821A7-B380-ED9B-3957-A99D3261D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7611-F772-4F8A-A553-4EBC21361D01}" type="datetimeFigureOut">
              <a:rPr lang="hu-HU" smtClean="0"/>
              <a:t>2025. 02. 05.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CE3644C-A9A6-5D8C-DF14-42FCADC7B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C46AB7D-9336-5D07-F6C4-E72B37C43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F607-4F8D-425D-9287-E92DD6E8F7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982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634F2AB7-4E9B-C00E-C20F-F1A4B1C24E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EF28C12-A1B4-7816-96E7-C38E070C6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E72999F-C2AE-79C1-7660-4F16A4E43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7611-F772-4F8A-A553-4EBC21361D01}" type="datetimeFigureOut">
              <a:rPr lang="hu-HU" smtClean="0"/>
              <a:t>2025. 02. 05.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25EEA8D-94F9-8E77-C359-A5373AEF9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7DC7C1A-D49C-02BC-0D14-8DAC59AB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F607-4F8D-425D-9287-E92DD6E8F7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1467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1001CE-F91B-9E4F-ADAA-748AB4722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FB62B47-B79D-58AD-88F5-F9D3B864C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43D1853-DD64-4846-D418-BE136755B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7611-F772-4F8A-A553-4EBC21361D01}" type="datetimeFigureOut">
              <a:rPr lang="hu-HU" smtClean="0"/>
              <a:t>2025. 02. 05.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D9D058C-AF1F-73D1-8410-D7999363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ECBA468-12AF-1C7A-7BD9-0871C05DD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F607-4F8D-425D-9287-E92DD6E8F7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0395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B58F960-5097-4FCB-AF05-639AEB2DF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57FC771-3425-D2F5-CE9F-4F2D15729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4857DA5-BA91-F6EA-2880-BF72E6498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7611-F772-4F8A-A553-4EBC21361D01}" type="datetimeFigureOut">
              <a:rPr lang="hu-HU" smtClean="0"/>
              <a:t>2025. 02. 05.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ED0C6E6-8AC5-8288-4D14-D7C091D01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8C5842C-D119-AD73-F248-67C784934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F607-4F8D-425D-9287-E92DD6E8F7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5113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7B7EEB-B7E8-EB01-6448-E265D1D2F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2970721-6A5B-AFB5-0CE8-99D154548B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097E6CC-69DB-FF95-55D7-CB0E257F1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0B48A11-F305-E861-DFF5-A35AB9038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7611-F772-4F8A-A553-4EBC21361D01}" type="datetimeFigureOut">
              <a:rPr lang="hu-HU" smtClean="0"/>
              <a:t>2025. 02. 05.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A6796A6-418D-862F-F820-AE07C8EB5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07F0F2B-5DD2-9048-449C-947A0716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F607-4F8D-425D-9287-E92DD6E8F7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0689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DD2FED-BD17-BBDD-0AD7-28401CCA3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8BF411C-E07C-36FB-0A5C-FAC062BE1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032699F-067B-C62F-9CC4-BD70D369D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467744A-F5A3-836D-F8DF-827A62C7C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FEF2B4B8-D1BC-CCC3-0C68-95DA2D205F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564B91AC-79F2-ECCD-BF53-D79DBF25C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7611-F772-4F8A-A553-4EBC21361D01}" type="datetimeFigureOut">
              <a:rPr lang="hu-HU" smtClean="0"/>
              <a:t>2025. 02. 05.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C332010C-B1E2-1EB6-75EC-67F9F912F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6F182B3F-B7EA-850B-702B-6F44C9C8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F607-4F8D-425D-9287-E92DD6E8F7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300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455817-3171-F269-D17B-16B073572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7EC80029-094D-402A-2B06-0E2887D7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7611-F772-4F8A-A553-4EBC21361D01}" type="datetimeFigureOut">
              <a:rPr lang="hu-HU" smtClean="0"/>
              <a:t>2025. 02. 05.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FA41665-2BE0-83DE-41B1-1D1612532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F27AFAC1-1084-E56E-E09E-A24E81061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F607-4F8D-425D-9287-E92DD6E8F7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9277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70B93238-5A31-361C-F499-E28FF1F12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7611-F772-4F8A-A553-4EBC21361D01}" type="datetimeFigureOut">
              <a:rPr lang="hu-HU" smtClean="0"/>
              <a:t>2025. 02. 05.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EF03DB59-515B-493B-133B-2F52BFA66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0B73757-AB0F-765A-F2A7-C4114A011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F607-4F8D-425D-9287-E92DD6E8F7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8116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961E4BF-33AC-1987-5E18-E34E9D4D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E00E25A-AB79-367D-54DA-640CC2ABE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F57039B-DE68-B7B9-3209-FF494334F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981808E-68C3-66CD-F5E1-D5DE9ED5B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7611-F772-4F8A-A553-4EBC21361D01}" type="datetimeFigureOut">
              <a:rPr lang="hu-HU" smtClean="0"/>
              <a:t>2025. 02. 05.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05387F5-1F17-5758-4C44-6958C2FDC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2953F07-2F47-2964-21DF-0FD9C4BEE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F607-4F8D-425D-9287-E92DD6E8F7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9287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625934-00FD-8A86-CC19-DE153194E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3EAB1180-5693-DD74-9A23-87A3FCC2E8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319CDEB-5394-ED1F-CB90-AA88E4199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E91AE44-949C-CF49-A64A-526A263A8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7611-F772-4F8A-A553-4EBC21361D01}" type="datetimeFigureOut">
              <a:rPr lang="hu-HU" smtClean="0"/>
              <a:t>2025. 02. 05.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B21C879-3E60-C36B-225E-4833E3235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12A1693-F5CB-D984-4D46-975EE09C3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F607-4F8D-425D-9287-E92DD6E8F7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306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C40869A8-C64D-5814-C92C-DBD41B201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84464A2-CC2D-B9B8-4DAE-46A3AE926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DEEBAA9-373C-07F5-15C1-E55B25859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D7611-F772-4F8A-A553-4EBC21361D01}" type="datetimeFigureOut">
              <a:rPr lang="hu-HU" smtClean="0"/>
              <a:t>2025. 02. 05.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E8C42AD-1987-DA10-D086-5C636DE7F7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61CFDF0-805A-70AC-6373-ED4B71D531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DF607-4F8D-425D-9287-E92DD6E8F7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4415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605F89-641E-B4C6-3DC5-082E8327FE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Cooperative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Research Platform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FC440B9-43CA-B1DA-48CC-BDA9809694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Technical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147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5C829F2-1831-AAB2-04E9-CE119D310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0296"/>
          </a:xfrm>
        </p:spPr>
        <p:txBody>
          <a:bodyPr>
            <a:normAutofit fontScale="90000"/>
          </a:bodyPr>
          <a:lstStyle/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Lexus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Novatel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positioning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issue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DA67041-B98C-2289-370C-31A5C6D8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464"/>
            <a:ext cx="10515600" cy="5049499"/>
          </a:xfrm>
        </p:spPr>
        <p:txBody>
          <a:bodyPr>
            <a:normAutofit/>
          </a:bodyPr>
          <a:lstStyle/>
          <a:p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Assumption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shift in </a:t>
            </a:r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Lexus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positioning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 </a:t>
            </a:r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ground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truth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compare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GPS </a:t>
            </a:r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A: </a:t>
            </a:r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compare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independent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DGPS </a:t>
            </a:r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Bosch/ADMA Gen3 in SRS-556 Bosch test </a:t>
            </a:r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vehicle</a:t>
            </a:r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(consistent) </a:t>
            </a:r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difference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ADMA and </a:t>
            </a:r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Lexus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Novatel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around</a:t>
            </a:r>
            <a:r>
              <a:rPr lang="hu-HU" sz="2000">
                <a:latin typeface="Times New Roman" panose="02020603050405020304" pitchFamily="18" charset="0"/>
                <a:cs typeface="Times New Roman" panose="02020603050405020304" pitchFamily="18" charset="0"/>
              </a:rPr>
              <a:t> 0.5 m.</a:t>
            </a:r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6BDCCBD-2FA7-BBDF-8804-3410E9C0D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775" y="4416424"/>
            <a:ext cx="5334000" cy="207645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29D0A95A-924B-044E-9A03-992900B35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817" y="4378720"/>
            <a:ext cx="4933026" cy="2114154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21E0C800-60D2-B580-DA37-DE15E9C439C2}"/>
              </a:ext>
            </a:extLst>
          </p:cNvPr>
          <p:cNvSpPr txBox="1"/>
          <p:nvPr/>
        </p:nvSpPr>
        <p:spPr>
          <a:xfrm>
            <a:off x="2183908" y="4756574"/>
            <a:ext cx="218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Mean</a:t>
            </a:r>
            <a:r>
              <a:rPr lang="hu-HU" dirty="0"/>
              <a:t>: 0.53m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A2145255-12B5-19C7-9702-AFAFE2B5ADA1}"/>
              </a:ext>
            </a:extLst>
          </p:cNvPr>
          <p:cNvSpPr txBox="1"/>
          <p:nvPr/>
        </p:nvSpPr>
        <p:spPr>
          <a:xfrm>
            <a:off x="7116934" y="4756574"/>
            <a:ext cx="218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Mean</a:t>
            </a:r>
            <a:r>
              <a:rPr lang="hu-HU" dirty="0"/>
              <a:t>: 0.52m</a:t>
            </a:r>
          </a:p>
        </p:txBody>
      </p:sp>
    </p:spTree>
    <p:extLst>
      <p:ext uri="{BB962C8B-B14F-4D97-AF65-F5344CB8AC3E}">
        <p14:creationId xmlns:p14="http://schemas.microsoft.com/office/powerpoint/2010/main" val="472134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Szélesvásznú</PresentationFormat>
  <Paragraphs>9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Office-téma</vt:lpstr>
      <vt:lpstr>Cooperative Research Platform</vt:lpstr>
      <vt:lpstr>Lexus Novatel positioning issue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Cooperative Research Platform</dc:title>
  <dc:creator>Igneczi Gergo Ferenc (RBHU/TER-UNI-HU)</dc:creator>
  <cp:lastModifiedBy>Igneczi Gergo Ferenc (RBHU/TER-UNI-HU)</cp:lastModifiedBy>
  <cp:revision>5</cp:revision>
  <dcterms:created xsi:type="dcterms:W3CDTF">2025-02-05T12:04:41Z</dcterms:created>
  <dcterms:modified xsi:type="dcterms:W3CDTF">2025-02-05T12:21:10Z</dcterms:modified>
</cp:coreProperties>
</file>