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5" r:id="rId3"/>
    <p:sldId id="267" r:id="rId4"/>
    <p:sldId id="266" r:id="rId5"/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892" autoAdjust="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5275B-8C37-4C27-B8F8-7B204A7F6029}" type="datetimeFigureOut">
              <a:rPr lang="hu-HU" smtClean="0"/>
              <a:t>2024. 07. 25.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003BB-E929-40B2-9984-9A08D93271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54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Update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wrapper</a:t>
            </a:r>
            <a:r>
              <a:rPr lang="hu-HU" dirty="0"/>
              <a:t>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instead</a:t>
            </a:r>
            <a:r>
              <a:rPr lang="hu-HU" dirty="0"/>
              <a:t> of </a:t>
            </a:r>
            <a:r>
              <a:rPr lang="hu-HU" dirty="0" err="1"/>
              <a:t>topic</a:t>
            </a:r>
            <a:r>
              <a:rPr lang="hu-HU" dirty="0"/>
              <a:t> </a:t>
            </a:r>
            <a:r>
              <a:rPr lang="hu-HU" dirty="0" err="1"/>
              <a:t>handler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46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68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0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22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 </a:t>
            </a:r>
            <a:r>
              <a:rPr lang="hu-HU" dirty="0" err="1"/>
              <a:t>autoware</a:t>
            </a:r>
            <a:r>
              <a:rPr lang="hu-HU" dirty="0"/>
              <a:t> </a:t>
            </a:r>
            <a:r>
              <a:rPr lang="hu-HU" dirty="0" err="1"/>
              <a:t>compliance</a:t>
            </a:r>
            <a:r>
              <a:rPr lang="hu-HU" dirty="0"/>
              <a:t>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, </a:t>
            </a:r>
            <a:r>
              <a:rPr lang="hu-HU" dirty="0" err="1"/>
              <a:t>interfaces</a:t>
            </a:r>
            <a:r>
              <a:rPr lang="hu-HU" dirty="0"/>
              <a:t> /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? </a:t>
            </a:r>
            <a:r>
              <a:rPr lang="hu-HU" dirty="0" err="1"/>
              <a:t>Planning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Control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Planning</a:t>
            </a:r>
            <a:r>
              <a:rPr lang="hu-HU" dirty="0">
                <a:sym typeface="Wingdings" panose="05000000000000000000" pitchFamily="2" charset="2"/>
              </a:rPr>
              <a:t>?  </a:t>
            </a:r>
            <a:r>
              <a:rPr lang="hu-HU" dirty="0" err="1">
                <a:sym typeface="Wingdings" panose="05000000000000000000" pitchFamily="2" charset="2"/>
              </a:rPr>
              <a:t>tbd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detection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interfaces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- </a:t>
            </a:r>
            <a:r>
              <a:rPr lang="hu-HU" dirty="0" err="1">
                <a:sym typeface="Wingdings" panose="05000000000000000000" pitchFamily="2" charset="2"/>
              </a:rPr>
              <a:t>leaf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only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long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tests</a:t>
            </a:r>
            <a:r>
              <a:rPr lang="hu-HU" dirty="0">
                <a:sym typeface="Wingdings" panose="05000000000000000000" pitchFamily="2" charset="2"/>
              </a:rPr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24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 </a:t>
            </a:r>
            <a:r>
              <a:rPr lang="hu-HU" dirty="0" err="1"/>
              <a:t>autoware</a:t>
            </a:r>
            <a:r>
              <a:rPr lang="hu-HU" dirty="0"/>
              <a:t> </a:t>
            </a:r>
            <a:r>
              <a:rPr lang="hu-HU" dirty="0" err="1"/>
              <a:t>compliance</a:t>
            </a:r>
            <a:r>
              <a:rPr lang="hu-HU" dirty="0"/>
              <a:t>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, </a:t>
            </a:r>
            <a:r>
              <a:rPr lang="hu-HU" dirty="0" err="1"/>
              <a:t>interfaces</a:t>
            </a:r>
            <a:r>
              <a:rPr lang="hu-HU" dirty="0"/>
              <a:t> /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? </a:t>
            </a:r>
            <a:r>
              <a:rPr lang="hu-HU" dirty="0" err="1"/>
              <a:t>Planning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Control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Planning</a:t>
            </a:r>
            <a:r>
              <a:rPr lang="hu-HU" dirty="0">
                <a:sym typeface="Wingdings" panose="05000000000000000000" pitchFamily="2" charset="2"/>
              </a:rPr>
              <a:t>?  </a:t>
            </a:r>
            <a:r>
              <a:rPr lang="hu-HU" dirty="0" err="1">
                <a:sym typeface="Wingdings" panose="05000000000000000000" pitchFamily="2" charset="2"/>
              </a:rPr>
              <a:t>tbd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detection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interfaces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- </a:t>
            </a:r>
            <a:r>
              <a:rPr lang="hu-HU" dirty="0" err="1">
                <a:sym typeface="Wingdings" panose="05000000000000000000" pitchFamily="2" charset="2"/>
              </a:rPr>
              <a:t>leaf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only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long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tests</a:t>
            </a:r>
            <a:r>
              <a:rPr lang="hu-HU" dirty="0">
                <a:sym typeface="Wingdings" panose="05000000000000000000" pitchFamily="2" charset="2"/>
              </a:rPr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58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171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32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C2EF6-3DBA-33A8-8C6E-089E572A8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6D00EB-4C1F-DAFC-1AA8-CC1C73C83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66AAE8-D227-C662-5C2E-237371DA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56E98-D38E-F387-9C3F-FA17AF68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914766-D55D-2AA6-C166-A34738D3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87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0ED0-7ECF-47FC-1142-41FE6C55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6ED2AE-F7F0-D9A3-CAF0-6771DD9A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514372-A1C5-0CB7-615F-C1110427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B32D1-E75B-C94A-BF36-1877B6CE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97104B-4C7F-C544-9639-FC2D7BFD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7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ED5C903-9FA0-5B5D-0669-698D25BCC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263BA44-0237-0AB9-144E-402B809B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B635B1-258A-8B72-42B0-436829F2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65A774-6AD5-4325-1241-3ADC6172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10A245-6151-96C9-6AC2-D225DCF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46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Fólia címet hozzáfűzni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14588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35D6FA-D584-2EBA-7C44-9B661299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4F1475-A1FF-9154-8FF2-D6276F07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FAB544-AECC-4CF7-E162-1CB9C2E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EBAAB2-F56C-C1D5-773E-2B270F66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401F1B-2612-B8F7-957F-9E928ED5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1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DA478D-D0BF-9980-C3BA-122F548A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69C9BD-3139-229C-95A9-3568D550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FDFA06-CF3A-66BA-15BE-7A0726AD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DDE31A-5DDB-2934-D2BE-03C2C615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1F1C9B-6B38-C077-18DC-CEFDB0E3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16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BD2388-E15E-BE02-DBAE-FCF79DC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6DE2C6-05E6-B0D9-3C91-93A481C04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9A3D95-6511-7173-6677-326BC2192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D72A2B-5C5B-CAAB-F7CA-74AEEB7D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8BEAC5-F8A8-22CB-8596-D8AC5001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A7CDD2-7B0A-EF75-2368-24DCC1C8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9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E61913-AF2E-22F4-6B3B-4A2A2EEE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05151A-2B0A-36A4-C969-48865576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AED6F7-58F4-AEBD-E473-62F16BE14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D8DDB16-ED43-4EBA-C8F0-7A8398488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E79E76C-C5BE-87A4-37FB-A4D3D654D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7C6B8B8-D21A-A531-64D1-83FA58B5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45C0F00-061D-2C36-39AB-9987B0DF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458F50A-43D9-D4A9-9AC8-9F067DD9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1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279D9-52B9-BDB7-F3BE-5D0401C2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DE0329-9FC2-E90E-E768-15FB8E01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8F21D28-E8A3-5B5C-D5BE-DFA07ADA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3758CCA-535D-6C1C-9163-A37A83D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52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E59EAC-0849-6F34-825F-9AC7A256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9921F0-534A-CF05-3EF7-6CAF4C83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1D4B53-B574-6058-EE3E-E84525E2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2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CE001-4091-C0FF-49CC-1AAF4660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FC7D0E-0E46-790F-794D-1F352DC7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FCC6430-4E2B-A2B3-5DCD-DE0354EF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D27B8A1-CB56-723B-B40E-2EA60DE3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0A4954-F307-FD35-9E48-1775DE5F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DD88747-3338-5FCC-5F4A-BFFB99A9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06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C4CDB0-542A-5D20-6AC6-E8621135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CE21919-5184-0548-12E1-4F8F47839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004EBB-1517-8BE0-F0A4-66DF103D4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AF0106-3C16-B656-04BB-37EE867F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C9F4980-0C15-BEC1-D58E-8DDCD429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3D7FF1-E099-3B23-5269-CD93DE44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5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104F8A-9C80-4750-9144-46E6094F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5D4A5C-7A5D-42FF-9FED-23F71092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C2FF61-8CE1-86B5-BD12-3DB1449E0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9D30-19C5-4491-A806-11EE74577FB2}" type="datetimeFigureOut">
              <a:rPr lang="hu-HU" smtClean="0"/>
              <a:t>2024. 07. 25.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9B2A5-99D8-EC06-EB49-6DF572222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E86275-9AA3-89B1-B898-617B701A1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7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E7196F1-8AC2-19A3-D387-B7DFF21805A9}"/>
              </a:ext>
            </a:extLst>
          </p:cNvPr>
          <p:cNvSpPr/>
          <p:nvPr/>
        </p:nvSpPr>
        <p:spPr>
          <a:xfrm>
            <a:off x="600059" y="2139584"/>
            <a:ext cx="10991882" cy="376787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sz="200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86BBE8EF-CE39-A6B1-B704-56090072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Top-down: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concepts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485A28-BFC4-A093-39D9-AE73078D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9F0A237-ED6B-D7D1-988A-FEC3E681C93B}"/>
              </a:ext>
            </a:extLst>
          </p:cNvPr>
          <p:cNvSpPr/>
          <p:nvPr/>
        </p:nvSpPr>
        <p:spPr>
          <a:xfrm>
            <a:off x="2063476" y="2671679"/>
            <a:ext cx="8094130" cy="2967483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sz="200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1016264"/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(~MW-ROS)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5E0B3A3-65CF-F585-D14F-C47042B1B165}"/>
              </a:ext>
            </a:extLst>
          </p:cNvPr>
          <p:cNvSpPr/>
          <p:nvPr/>
        </p:nvSpPr>
        <p:spPr>
          <a:xfrm>
            <a:off x="4801315" y="4141483"/>
            <a:ext cx="2325206" cy="10631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sz="200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53D411-E278-ED26-A157-FD633C88556E}"/>
              </a:ext>
            </a:extLst>
          </p:cNvPr>
          <p:cNvSpPr/>
          <p:nvPr/>
        </p:nvSpPr>
        <p:spPr>
          <a:xfrm>
            <a:off x="3331769" y="3315513"/>
            <a:ext cx="5341467" cy="2079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sz="200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1016264"/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(MW-ROS)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1D47C84-ACEA-0AE8-4A16-2A522B409334}"/>
              </a:ext>
            </a:extLst>
          </p:cNvPr>
          <p:cNvSpPr txBox="1"/>
          <p:nvPr/>
        </p:nvSpPr>
        <p:spPr>
          <a:xfrm>
            <a:off x="795182" y="3541599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driver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33A39B3-1FA2-5F9E-5D80-D6AF60EFA718}"/>
              </a:ext>
            </a:extLst>
          </p:cNvPr>
          <p:cNvSpPr txBox="1"/>
          <p:nvPr/>
        </p:nvSpPr>
        <p:spPr>
          <a:xfrm>
            <a:off x="795182" y="4222385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driver 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6D72B3D-33DE-717B-D499-4581BB75D3DF}"/>
              </a:ext>
            </a:extLst>
          </p:cNvPr>
          <p:cNvSpPr txBox="1"/>
          <p:nvPr/>
        </p:nvSpPr>
        <p:spPr>
          <a:xfrm>
            <a:off x="795182" y="4936370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driver 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286E083-851E-093A-1E71-869FE366F903}"/>
              </a:ext>
            </a:extLst>
          </p:cNvPr>
          <p:cNvSpPr txBox="1"/>
          <p:nvPr/>
        </p:nvSpPr>
        <p:spPr>
          <a:xfrm>
            <a:off x="2209860" y="4178218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A180192-68C8-E32C-3903-2B0773FD3A1A}"/>
              </a:ext>
            </a:extLst>
          </p:cNvPr>
          <p:cNvSpPr txBox="1"/>
          <p:nvPr/>
        </p:nvSpPr>
        <p:spPr>
          <a:xfrm>
            <a:off x="3533020" y="4178217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040FA58-B3DA-D4E3-E01E-A4B9419AC460}"/>
              </a:ext>
            </a:extLst>
          </p:cNvPr>
          <p:cNvSpPr txBox="1"/>
          <p:nvPr/>
        </p:nvSpPr>
        <p:spPr>
          <a:xfrm>
            <a:off x="4999413" y="4542450"/>
            <a:ext cx="1958377" cy="5601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7E14CF-C23D-22B6-5446-1086193F4A93}"/>
              </a:ext>
            </a:extLst>
          </p:cNvPr>
          <p:cNvSpPr txBox="1"/>
          <p:nvPr/>
        </p:nvSpPr>
        <p:spPr>
          <a:xfrm>
            <a:off x="2209860" y="3045656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223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hu-HU" sz="1223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3045B6DE-16DD-01AB-37AF-FEFEBD4DAB1F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2697622" y="3755115"/>
            <a:ext cx="0" cy="423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8432728F-C02C-8A6D-C5CB-0A46DC890B9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1770704" y="3830217"/>
            <a:ext cx="439155" cy="7027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Összekötő: szögletes 19">
            <a:extLst>
              <a:ext uri="{FF2B5EF4-FFF2-40B4-BE49-F238E27FC236}">
                <a16:creationId xmlns:a16="http://schemas.microsoft.com/office/drawing/2014/main" id="{F05BF2B7-3047-BB9A-3F01-D0420A6079A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770704" y="4511003"/>
            <a:ext cx="439155" cy="21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Összekötő: szögletes 22">
            <a:extLst>
              <a:ext uri="{FF2B5EF4-FFF2-40B4-BE49-F238E27FC236}">
                <a16:creationId xmlns:a16="http://schemas.microsoft.com/office/drawing/2014/main" id="{86E94631-2193-A4C4-9696-A9D05A1012B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770704" y="4532948"/>
            <a:ext cx="439155" cy="692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Összekötő: szögletes 25">
            <a:extLst>
              <a:ext uri="{FF2B5EF4-FFF2-40B4-BE49-F238E27FC236}">
                <a16:creationId xmlns:a16="http://schemas.microsoft.com/office/drawing/2014/main" id="{9FED3A56-B8C3-D3A6-06AE-F931F182B6E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185383" y="4532947"/>
            <a:ext cx="34763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0189608B-47C2-4904-91E4-7A8B2D8219C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508543" y="4532946"/>
            <a:ext cx="490870" cy="2895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CEEF8BBC-D9E1-EFFD-F982-0EAFC6B3CCCD}"/>
              </a:ext>
            </a:extLst>
          </p:cNvPr>
          <p:cNvSpPr txBox="1"/>
          <p:nvPr/>
        </p:nvSpPr>
        <p:spPr>
          <a:xfrm>
            <a:off x="7465052" y="4187721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F358FB81-4454-6847-3009-8AD7B9D5E846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V="1">
            <a:off x="6957789" y="4542451"/>
            <a:ext cx="507262" cy="280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3C2C56AD-8A75-DD49-07FA-A76C7946FA25}"/>
              </a:ext>
            </a:extLst>
          </p:cNvPr>
          <p:cNvSpPr txBox="1"/>
          <p:nvPr/>
        </p:nvSpPr>
        <p:spPr>
          <a:xfrm>
            <a:off x="8889311" y="4186346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Összekötő: szögletes 36">
            <a:extLst>
              <a:ext uri="{FF2B5EF4-FFF2-40B4-BE49-F238E27FC236}">
                <a16:creationId xmlns:a16="http://schemas.microsoft.com/office/drawing/2014/main" id="{EC8A9221-1E83-CB06-4005-D9AF5B23BD5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8440575" y="4541076"/>
            <a:ext cx="448737" cy="13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FCD6D172-203A-0005-3802-E25C96952DB4}"/>
              </a:ext>
            </a:extLst>
          </p:cNvPr>
          <p:cNvSpPr txBox="1"/>
          <p:nvPr/>
        </p:nvSpPr>
        <p:spPr>
          <a:xfrm>
            <a:off x="10394464" y="3700404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driver</a:t>
            </a:r>
          </a:p>
        </p:txBody>
      </p:sp>
      <p:cxnSp>
        <p:nvCxnSpPr>
          <p:cNvPr id="41" name="Összekötő: szögletes 40">
            <a:extLst>
              <a:ext uri="{FF2B5EF4-FFF2-40B4-BE49-F238E27FC236}">
                <a16:creationId xmlns:a16="http://schemas.microsoft.com/office/drawing/2014/main" id="{F18B50ED-E2C9-1A01-6455-AE4ABFEDDB8E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9864834" y="3989022"/>
            <a:ext cx="529630" cy="5520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9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35E865F-D965-CF8B-9D4A-7E51A409AD20}"/>
              </a:ext>
            </a:extLst>
          </p:cNvPr>
          <p:cNvSpPr/>
          <p:nvPr/>
        </p:nvSpPr>
        <p:spPr>
          <a:xfrm>
            <a:off x="332232" y="237166"/>
            <a:ext cx="2430054" cy="6401377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54B1DEB-A8EF-4B1F-3B58-D940AC590866}"/>
              </a:ext>
            </a:extLst>
          </p:cNvPr>
          <p:cNvSpPr/>
          <p:nvPr/>
        </p:nvSpPr>
        <p:spPr>
          <a:xfrm>
            <a:off x="2899219" y="237167"/>
            <a:ext cx="1652184" cy="6401376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E858FBC-CEA7-64E4-9DFE-FD0A4F75EE88}"/>
              </a:ext>
            </a:extLst>
          </p:cNvPr>
          <p:cNvSpPr/>
          <p:nvPr/>
        </p:nvSpPr>
        <p:spPr>
          <a:xfrm>
            <a:off x="581408" y="3286045"/>
            <a:ext cx="1439414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832F6F8-9573-B942-BE87-229FFF5C6628}"/>
              </a:ext>
            </a:extLst>
          </p:cNvPr>
          <p:cNvSpPr/>
          <p:nvPr/>
        </p:nvSpPr>
        <p:spPr>
          <a:xfrm>
            <a:off x="581413" y="1237289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3A39008-798D-3AB0-9B18-DCCEC3262B1B}"/>
              </a:ext>
            </a:extLst>
          </p:cNvPr>
          <p:cNvSpPr/>
          <p:nvPr/>
        </p:nvSpPr>
        <p:spPr>
          <a:xfrm>
            <a:off x="595109" y="745744"/>
            <a:ext cx="14257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A169A8A-92D2-757F-01C5-2B455AF486C6}"/>
              </a:ext>
            </a:extLst>
          </p:cNvPr>
          <p:cNvSpPr/>
          <p:nvPr/>
        </p:nvSpPr>
        <p:spPr>
          <a:xfrm>
            <a:off x="581410" y="1728834"/>
            <a:ext cx="1439413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map_projection_loader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32DD50F-FDBF-A844-32D3-4171B375254F}"/>
              </a:ext>
            </a:extLst>
          </p:cNvPr>
          <p:cNvSpPr/>
          <p:nvPr/>
        </p:nvSpPr>
        <p:spPr>
          <a:xfrm>
            <a:off x="581409" y="2696666"/>
            <a:ext cx="1439413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lanelet2_map_loader</a:t>
            </a:r>
          </a:p>
        </p:txBody>
      </p:sp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74BF6A66-C235-DF96-048B-EC2EC94F539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H="1">
            <a:off x="581409" y="1925690"/>
            <a:ext cx="1439414" cy="967832"/>
          </a:xfrm>
          <a:prstGeom prst="bentConnector5">
            <a:avLst>
              <a:gd name="adj1" fmla="val -15881"/>
              <a:gd name="adj2" fmla="val 50000"/>
              <a:gd name="adj3" fmla="val 115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CEA1490-1138-0ACE-0406-EE24B24BE3D3}"/>
              </a:ext>
            </a:extLst>
          </p:cNvPr>
          <p:cNvSpPr txBox="1"/>
          <p:nvPr/>
        </p:nvSpPr>
        <p:spPr>
          <a:xfrm>
            <a:off x="491871" y="2257874"/>
            <a:ext cx="16184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latin typeface="Bosch Office Sans" pitchFamily="2" charset="0"/>
              </a:rPr>
              <a:t>map_projector_info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tier4_map_msgs/</a:t>
            </a:r>
            <a:r>
              <a:rPr lang="hu-HU" sz="700" dirty="0" err="1">
                <a:latin typeface="Bosch Office Sans" pitchFamily="2" charset="0"/>
              </a:rPr>
              <a:t>MapProjectorInfo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1C36508-E7BF-0C25-4176-0FA8757B96C3}"/>
              </a:ext>
            </a:extLst>
          </p:cNvPr>
          <p:cNvSpPr/>
          <p:nvPr/>
        </p:nvSpPr>
        <p:spPr>
          <a:xfrm>
            <a:off x="3025162" y="745570"/>
            <a:ext cx="1254229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9B61435E-18F5-7A6C-A502-37C4BF3CD524}"/>
              </a:ext>
            </a:extLst>
          </p:cNvPr>
          <p:cNvSpPr/>
          <p:nvPr/>
        </p:nvSpPr>
        <p:spPr>
          <a:xfrm>
            <a:off x="3025162" y="1282715"/>
            <a:ext cx="1254229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7097689C-324F-E2CF-8884-E6C60856EC3B}"/>
              </a:ext>
            </a:extLst>
          </p:cNvPr>
          <p:cNvSpPr/>
          <p:nvPr/>
        </p:nvSpPr>
        <p:spPr>
          <a:xfrm>
            <a:off x="581408" y="3793400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LiDAR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4DB95392-72EA-C552-A953-2FF75CFE7DBC}"/>
              </a:ext>
            </a:extLst>
          </p:cNvPr>
          <p:cNvSpPr/>
          <p:nvPr/>
        </p:nvSpPr>
        <p:spPr>
          <a:xfrm>
            <a:off x="581408" y="4300755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cxnSp>
        <p:nvCxnSpPr>
          <p:cNvPr id="23" name="Összekötő: szögletes 22">
            <a:extLst>
              <a:ext uri="{FF2B5EF4-FFF2-40B4-BE49-F238E27FC236}">
                <a16:creationId xmlns:a16="http://schemas.microsoft.com/office/drawing/2014/main" id="{F99170A7-8BEB-0374-AB75-5B9E20592084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2020820" y="1479571"/>
            <a:ext cx="1004342" cy="3018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DABE9C28-C9F1-A73C-7DA5-55C67E6D9B2B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2020820" y="1479571"/>
            <a:ext cx="1004342" cy="2510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F62C193-599D-E07B-198C-9C37067D1D89}"/>
              </a:ext>
            </a:extLst>
          </p:cNvPr>
          <p:cNvSpPr txBox="1"/>
          <p:nvPr/>
        </p:nvSpPr>
        <p:spPr>
          <a:xfrm>
            <a:off x="2157754" y="2804648"/>
            <a:ext cx="21216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latin typeface="Bosch Office Sans" pitchFamily="2" charset="0"/>
              </a:rPr>
              <a:t>~/input/</a:t>
            </a:r>
            <a:r>
              <a:rPr lang="hu-HU" sz="700" dirty="0" err="1">
                <a:latin typeface="Bosch Office Sans" pitchFamily="2" charset="0"/>
              </a:rPr>
              <a:t>objects</a:t>
            </a:r>
            <a:r>
              <a:rPr lang="hu-HU" sz="700" dirty="0">
                <a:latin typeface="Bosch Office Sans" pitchFamily="2" charset="0"/>
              </a:rPr>
              <a:t>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latin typeface="Bosch Office Sans" pitchFamily="2" charset="0"/>
              </a:rPr>
              <a:t>autoware_perception_msgs</a:t>
            </a:r>
            <a:r>
              <a:rPr lang="hu-HU" sz="700" dirty="0">
                <a:latin typeface="Bosch Office Sans" pitchFamily="2" charset="0"/>
              </a:rPr>
              <a:t>::</a:t>
            </a:r>
            <a:r>
              <a:rPr lang="hu-HU" sz="700" dirty="0" err="1">
                <a:latin typeface="Bosch Office Sans" pitchFamily="2" charset="0"/>
              </a:rPr>
              <a:t>PredictedObjects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7BB483E6-1AED-C0F9-1263-C0399A2DB09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20821" y="821198"/>
            <a:ext cx="1004341" cy="121402"/>
          </a:xfrm>
          <a:prstGeom prst="bentConnector3">
            <a:avLst>
              <a:gd name="adj1" fmla="val 30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Összekötő: szögletes 29">
            <a:extLst>
              <a:ext uri="{FF2B5EF4-FFF2-40B4-BE49-F238E27FC236}">
                <a16:creationId xmlns:a16="http://schemas.microsoft.com/office/drawing/2014/main" id="{FA6930F3-0764-60E4-7A32-790B56D7911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20825" y="1040433"/>
            <a:ext cx="1004337" cy="393712"/>
          </a:xfrm>
          <a:prstGeom prst="bentConnector3">
            <a:avLst>
              <a:gd name="adj1" fmla="val 40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D2828CCB-B178-6890-8304-50EC105A32D8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2020823" y="942426"/>
            <a:ext cx="1004339" cy="983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églalap 50">
            <a:extLst>
              <a:ext uri="{FF2B5EF4-FFF2-40B4-BE49-F238E27FC236}">
                <a16:creationId xmlns:a16="http://schemas.microsoft.com/office/drawing/2014/main" id="{68FF3019-8B67-8F74-E231-ED7E0800DA50}"/>
              </a:ext>
            </a:extLst>
          </p:cNvPr>
          <p:cNvSpPr/>
          <p:nvPr/>
        </p:nvSpPr>
        <p:spPr>
          <a:xfrm>
            <a:off x="4688336" y="3288600"/>
            <a:ext cx="1652185" cy="33499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9022143-A9B6-A3EF-9EC9-FDB0138C45E7}"/>
              </a:ext>
            </a:extLst>
          </p:cNvPr>
          <p:cNvSpPr/>
          <p:nvPr/>
        </p:nvSpPr>
        <p:spPr>
          <a:xfrm>
            <a:off x="4739309" y="3651909"/>
            <a:ext cx="1515188" cy="3383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6374869F-300A-1DD7-87F5-4C4E77D8D33F}"/>
              </a:ext>
            </a:extLst>
          </p:cNvPr>
          <p:cNvSpPr/>
          <p:nvPr/>
        </p:nvSpPr>
        <p:spPr>
          <a:xfrm>
            <a:off x="4713750" y="237205"/>
            <a:ext cx="7301466" cy="2944907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8C15397E-79D8-4B0A-58CD-3F948BC6DD69}"/>
              </a:ext>
            </a:extLst>
          </p:cNvPr>
          <p:cNvSpPr/>
          <p:nvPr/>
        </p:nvSpPr>
        <p:spPr>
          <a:xfrm>
            <a:off x="7501554" y="69816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121A81B1-1552-ACFF-83DA-A5CC5C6A11F7}"/>
              </a:ext>
            </a:extLst>
          </p:cNvPr>
          <p:cNvSpPr/>
          <p:nvPr/>
        </p:nvSpPr>
        <p:spPr>
          <a:xfrm>
            <a:off x="6726933" y="1153915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obstacle_velocity_limiter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7453CBA9-311C-D673-3D26-13485DCC4D06}"/>
              </a:ext>
            </a:extLst>
          </p:cNvPr>
          <p:cNvSpPr/>
          <p:nvPr/>
        </p:nvSpPr>
        <p:spPr>
          <a:xfrm>
            <a:off x="9520408" y="2589753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>
                <a:solidFill>
                  <a:schemeClr val="tx1"/>
                </a:solidFill>
                <a:latin typeface="Bosch Office Sans" pitchFamily="2" charset="0"/>
              </a:rPr>
              <a:t>motion_velocity_smoother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8" name="Összekötő: szögletes 57">
            <a:extLst>
              <a:ext uri="{FF2B5EF4-FFF2-40B4-BE49-F238E27FC236}">
                <a16:creationId xmlns:a16="http://schemas.microsoft.com/office/drawing/2014/main" id="{8B25ED67-C521-C384-0A2A-71E740AE71AF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8287517" y="1350771"/>
            <a:ext cx="1232891" cy="280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églalap 61">
            <a:extLst>
              <a:ext uri="{FF2B5EF4-FFF2-40B4-BE49-F238E27FC236}">
                <a16:creationId xmlns:a16="http://schemas.microsoft.com/office/drawing/2014/main" id="{F205CCE1-999B-C258-45B8-4DBD2FED4FCA}"/>
              </a:ext>
            </a:extLst>
          </p:cNvPr>
          <p:cNvSpPr/>
          <p:nvPr/>
        </p:nvSpPr>
        <p:spPr>
          <a:xfrm>
            <a:off x="4843587" y="403298"/>
            <a:ext cx="896908" cy="342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DC82B7E-8479-2864-EC91-15188DD94E37}"/>
              </a:ext>
            </a:extLst>
          </p:cNvPr>
          <p:cNvCxnSpPr>
            <a:cxnSpLocks/>
            <a:stCxn id="62" idx="3"/>
            <a:endCxn id="54" idx="1"/>
          </p:cNvCxnSpPr>
          <p:nvPr/>
        </p:nvCxnSpPr>
        <p:spPr>
          <a:xfrm>
            <a:off x="5740495" y="574434"/>
            <a:ext cx="1761059" cy="294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302C1207-10D4-8635-E131-D83F6DC0EF12}"/>
              </a:ext>
            </a:extLst>
          </p:cNvPr>
          <p:cNvCxnSpPr>
            <a:cxnSpLocks/>
            <a:stCxn id="62" idx="3"/>
            <a:endCxn id="55" idx="1"/>
          </p:cNvCxnSpPr>
          <p:nvPr/>
        </p:nvCxnSpPr>
        <p:spPr>
          <a:xfrm>
            <a:off x="5740495" y="574434"/>
            <a:ext cx="986438" cy="776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A862F8D-5652-A718-0AB5-DAAAEF2CE712}"/>
              </a:ext>
            </a:extLst>
          </p:cNvPr>
          <p:cNvSpPr txBox="1"/>
          <p:nvPr/>
        </p:nvSpPr>
        <p:spPr>
          <a:xfrm>
            <a:off x="5902842" y="307517"/>
            <a:ext cx="1383795" cy="5716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obstacle_avoidance_planner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74" name="Összekötő: szögletes 73">
            <a:extLst>
              <a:ext uri="{FF2B5EF4-FFF2-40B4-BE49-F238E27FC236}">
                <a16:creationId xmlns:a16="http://schemas.microsoft.com/office/drawing/2014/main" id="{010E066F-15C8-8E40-CDE7-D9F19BDA6062}"/>
              </a:ext>
            </a:extLst>
          </p:cNvPr>
          <p:cNvCxnSpPr>
            <a:stCxn id="18" idx="3"/>
            <a:endCxn id="62" idx="1"/>
          </p:cNvCxnSpPr>
          <p:nvPr/>
        </p:nvCxnSpPr>
        <p:spPr>
          <a:xfrm flipV="1">
            <a:off x="4279391" y="574434"/>
            <a:ext cx="564196" cy="3679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églalap 75">
            <a:extLst>
              <a:ext uri="{FF2B5EF4-FFF2-40B4-BE49-F238E27FC236}">
                <a16:creationId xmlns:a16="http://schemas.microsoft.com/office/drawing/2014/main" id="{C9C6DEDA-75F3-B988-C6EC-FC3144E0C177}"/>
              </a:ext>
            </a:extLst>
          </p:cNvPr>
          <p:cNvSpPr/>
          <p:nvPr/>
        </p:nvSpPr>
        <p:spPr>
          <a:xfrm>
            <a:off x="9520408" y="1434058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autoware_obstacle_cruise_planner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79" name="Összekötő: szögletes 78">
            <a:extLst>
              <a:ext uri="{FF2B5EF4-FFF2-40B4-BE49-F238E27FC236}">
                <a16:creationId xmlns:a16="http://schemas.microsoft.com/office/drawing/2014/main" id="{4C3A0E45-DC23-8E30-4E3C-A74DE6FF2D22}"/>
              </a:ext>
            </a:extLst>
          </p:cNvPr>
          <p:cNvCxnSpPr>
            <a:cxnSpLocks/>
            <a:stCxn id="76" idx="2"/>
            <a:endCxn id="56" idx="0"/>
          </p:cNvCxnSpPr>
          <p:nvPr/>
        </p:nvCxnSpPr>
        <p:spPr>
          <a:xfrm rot="5400000">
            <a:off x="9919709" y="2208761"/>
            <a:ext cx="76198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0A58D5D8-8903-0C8F-23CA-C86C9CAA3656}"/>
              </a:ext>
            </a:extLst>
          </p:cNvPr>
          <p:cNvSpPr txBox="1"/>
          <p:nvPr/>
        </p:nvSpPr>
        <p:spPr>
          <a:xfrm>
            <a:off x="9807480" y="2083329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83" name="Összekötő: szögletes 82">
            <a:extLst>
              <a:ext uri="{FF2B5EF4-FFF2-40B4-BE49-F238E27FC236}">
                <a16:creationId xmlns:a16="http://schemas.microsoft.com/office/drawing/2014/main" id="{B9BAED0B-7ACF-A88E-F2B1-04AE093FF2BF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9062138" y="869297"/>
            <a:ext cx="458270" cy="761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C0554898-8CF4-D125-DE46-259769B4EE53}"/>
              </a:ext>
            </a:extLst>
          </p:cNvPr>
          <p:cNvSpPr/>
          <p:nvPr/>
        </p:nvSpPr>
        <p:spPr>
          <a:xfrm>
            <a:off x="9682755" y="664496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7" name="Összekötő: szögletes 86">
            <a:extLst>
              <a:ext uri="{FF2B5EF4-FFF2-40B4-BE49-F238E27FC236}">
                <a16:creationId xmlns:a16="http://schemas.microsoft.com/office/drawing/2014/main" id="{20256F0A-04D5-4A62-B097-BBB89EC5FEAC}"/>
              </a:ext>
            </a:extLst>
          </p:cNvPr>
          <p:cNvCxnSpPr>
            <a:cxnSpLocks/>
            <a:stCxn id="54" idx="3"/>
            <a:endCxn id="86" idx="1"/>
          </p:cNvCxnSpPr>
          <p:nvPr/>
        </p:nvCxnSpPr>
        <p:spPr>
          <a:xfrm flipV="1">
            <a:off x="9062138" y="835632"/>
            <a:ext cx="620617" cy="336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Összekötő: szögletes 89">
            <a:extLst>
              <a:ext uri="{FF2B5EF4-FFF2-40B4-BE49-F238E27FC236}">
                <a16:creationId xmlns:a16="http://schemas.microsoft.com/office/drawing/2014/main" id="{5FF9775E-C326-81E5-29B7-4A515C0BF10B}"/>
              </a:ext>
            </a:extLst>
          </p:cNvPr>
          <p:cNvCxnSpPr>
            <a:cxnSpLocks/>
            <a:stCxn id="86" idx="3"/>
            <a:endCxn id="56" idx="3"/>
          </p:cNvCxnSpPr>
          <p:nvPr/>
        </p:nvCxnSpPr>
        <p:spPr>
          <a:xfrm flipH="1">
            <a:off x="11080992" y="835632"/>
            <a:ext cx="162347" cy="1950977"/>
          </a:xfrm>
          <a:prstGeom prst="bentConnector3">
            <a:avLst>
              <a:gd name="adj1" fmla="val -140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zis 95">
            <a:extLst>
              <a:ext uri="{FF2B5EF4-FFF2-40B4-BE49-F238E27FC236}">
                <a16:creationId xmlns:a16="http://schemas.microsoft.com/office/drawing/2014/main" id="{B7F44A43-D4F5-CD34-28FA-6478704C3796}"/>
              </a:ext>
            </a:extLst>
          </p:cNvPr>
          <p:cNvSpPr/>
          <p:nvPr/>
        </p:nvSpPr>
        <p:spPr>
          <a:xfrm>
            <a:off x="1858476" y="119481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1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7" name="Ellipszis 96">
            <a:extLst>
              <a:ext uri="{FF2B5EF4-FFF2-40B4-BE49-F238E27FC236}">
                <a16:creationId xmlns:a16="http://schemas.microsoft.com/office/drawing/2014/main" id="{D05BD22C-55EE-3A75-DF88-4357FCFF28BD}"/>
              </a:ext>
            </a:extLst>
          </p:cNvPr>
          <p:cNvSpPr/>
          <p:nvPr/>
        </p:nvSpPr>
        <p:spPr>
          <a:xfrm>
            <a:off x="1871675" y="166577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1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8" name="Ellipszis 97">
            <a:extLst>
              <a:ext uri="{FF2B5EF4-FFF2-40B4-BE49-F238E27FC236}">
                <a16:creationId xmlns:a16="http://schemas.microsoft.com/office/drawing/2014/main" id="{A7D9392A-BF56-468A-0F19-5390CBDD30E6}"/>
              </a:ext>
            </a:extLst>
          </p:cNvPr>
          <p:cNvSpPr/>
          <p:nvPr/>
        </p:nvSpPr>
        <p:spPr>
          <a:xfrm>
            <a:off x="8094586" y="142800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2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9" name="Ellipszis 98">
            <a:extLst>
              <a:ext uri="{FF2B5EF4-FFF2-40B4-BE49-F238E27FC236}">
                <a16:creationId xmlns:a16="http://schemas.microsoft.com/office/drawing/2014/main" id="{1FC17E7D-89B9-2D9C-8DE5-8BC5051E45D3}"/>
              </a:ext>
            </a:extLst>
          </p:cNvPr>
          <p:cNvSpPr/>
          <p:nvPr/>
        </p:nvSpPr>
        <p:spPr>
          <a:xfrm>
            <a:off x="8885386" y="538990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2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0" name="Ellipszis 99">
            <a:extLst>
              <a:ext uri="{FF2B5EF4-FFF2-40B4-BE49-F238E27FC236}">
                <a16:creationId xmlns:a16="http://schemas.microsoft.com/office/drawing/2014/main" id="{606DDD41-3840-4F88-A079-F93B4331ECB7}"/>
              </a:ext>
            </a:extLst>
          </p:cNvPr>
          <p:cNvSpPr/>
          <p:nvPr/>
        </p:nvSpPr>
        <p:spPr>
          <a:xfrm>
            <a:off x="11073559" y="53852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3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1" name="Ellipszis 100">
            <a:extLst>
              <a:ext uri="{FF2B5EF4-FFF2-40B4-BE49-F238E27FC236}">
                <a16:creationId xmlns:a16="http://schemas.microsoft.com/office/drawing/2014/main" id="{E3C59A9F-BE71-5CE1-5CF3-5EFF7119B9A5}"/>
              </a:ext>
            </a:extLst>
          </p:cNvPr>
          <p:cNvSpPr/>
          <p:nvPr/>
        </p:nvSpPr>
        <p:spPr>
          <a:xfrm>
            <a:off x="10950551" y="1676427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3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4D7EF25E-14B6-BC24-F214-0E5F25F15BEA}"/>
              </a:ext>
            </a:extLst>
          </p:cNvPr>
          <p:cNvSpPr/>
          <p:nvPr/>
        </p:nvSpPr>
        <p:spPr>
          <a:xfrm>
            <a:off x="6391494" y="3295595"/>
            <a:ext cx="5623722" cy="257730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ADFFB885-D9C2-62FD-ED4F-46272EB707A3}"/>
              </a:ext>
            </a:extLst>
          </p:cNvPr>
          <p:cNvSpPr/>
          <p:nvPr/>
        </p:nvSpPr>
        <p:spPr>
          <a:xfrm>
            <a:off x="7883609" y="3731625"/>
            <a:ext cx="2815327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effective_plan_calculation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05" name="Összekötő: szögletes 104">
            <a:extLst>
              <a:ext uri="{FF2B5EF4-FFF2-40B4-BE49-F238E27FC236}">
                <a16:creationId xmlns:a16="http://schemas.microsoft.com/office/drawing/2014/main" id="{72721E7A-0140-9CB7-B3A4-815450E8D9B2}"/>
              </a:ext>
            </a:extLst>
          </p:cNvPr>
          <p:cNvCxnSpPr>
            <a:stCxn id="52" idx="3"/>
            <a:endCxn id="103" idx="1"/>
          </p:cNvCxnSpPr>
          <p:nvPr/>
        </p:nvCxnSpPr>
        <p:spPr>
          <a:xfrm>
            <a:off x="6254497" y="3821083"/>
            <a:ext cx="1629112" cy="107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Összekötő: szögletes 107">
            <a:extLst>
              <a:ext uri="{FF2B5EF4-FFF2-40B4-BE49-F238E27FC236}">
                <a16:creationId xmlns:a16="http://schemas.microsoft.com/office/drawing/2014/main" id="{E340F23F-3DEC-70CD-B802-A25DD984083F}"/>
              </a:ext>
            </a:extLst>
          </p:cNvPr>
          <p:cNvCxnSpPr>
            <a:stCxn id="56" idx="2"/>
            <a:endCxn id="103" idx="0"/>
          </p:cNvCxnSpPr>
          <p:nvPr/>
        </p:nvCxnSpPr>
        <p:spPr>
          <a:xfrm rot="5400000">
            <a:off x="9421907" y="2852832"/>
            <a:ext cx="748160" cy="1009427"/>
          </a:xfrm>
          <a:prstGeom prst="bentConnector3">
            <a:avLst>
              <a:gd name="adj1" fmla="val 793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AE4B185D-4CE4-ACFD-1472-FADABD94C5D0}"/>
              </a:ext>
            </a:extLst>
          </p:cNvPr>
          <p:cNvSpPr txBox="1"/>
          <p:nvPr/>
        </p:nvSpPr>
        <p:spPr>
          <a:xfrm>
            <a:off x="9819459" y="3132156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114" name="Összekötő: szögletes 113">
            <a:extLst>
              <a:ext uri="{FF2B5EF4-FFF2-40B4-BE49-F238E27FC236}">
                <a16:creationId xmlns:a16="http://schemas.microsoft.com/office/drawing/2014/main" id="{C2E83CBB-0980-8B03-C1E7-3C6C28B7D885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2020822" y="2786609"/>
            <a:ext cx="7499586" cy="696292"/>
          </a:xfrm>
          <a:prstGeom prst="bentConnector3">
            <a:avLst>
              <a:gd name="adj1" fmla="val 34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>
            <a:extLst>
              <a:ext uri="{FF2B5EF4-FFF2-40B4-BE49-F238E27FC236}">
                <a16:creationId xmlns:a16="http://schemas.microsoft.com/office/drawing/2014/main" id="{F6108CCD-90C0-63C0-ED61-EF908B92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338" y="2609412"/>
            <a:ext cx="182943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scenario_planning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max_velocity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altLang="hu-HU" sz="700" dirty="0" err="1">
                <a:latin typeface="Bosch Office Sans" pitchFamily="2" charset="0"/>
              </a:rPr>
              <a:t>std_msgs</a:t>
            </a:r>
            <a:r>
              <a:rPr lang="hu-HU" altLang="hu-HU" sz="700" dirty="0">
                <a:latin typeface="Bosch Office Sans" pitchFamily="2" charset="0"/>
              </a:rPr>
              <a:t>/Float32&gt;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13FCE1A-7E43-D8FB-440E-4A46E79FE0E5}"/>
              </a:ext>
            </a:extLst>
          </p:cNvPr>
          <p:cNvSpPr/>
          <p:nvPr/>
        </p:nvSpPr>
        <p:spPr>
          <a:xfrm>
            <a:off x="7400319" y="4497611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trajectory_follower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longitudinal_controller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3A54A462-DEA0-9FCC-B17E-2404E5512B03}"/>
              </a:ext>
            </a:extLst>
          </p:cNvPr>
          <p:cNvSpPr/>
          <p:nvPr/>
        </p:nvSpPr>
        <p:spPr>
          <a:xfrm>
            <a:off x="9601581" y="452333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Vehicle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Control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21" name="Összekötő: szögletes 120">
            <a:extLst>
              <a:ext uri="{FF2B5EF4-FFF2-40B4-BE49-F238E27FC236}">
                <a16:creationId xmlns:a16="http://schemas.microsoft.com/office/drawing/2014/main" id="{B865C2D8-8EDC-D4EE-9A4D-F5F87A37AF7D}"/>
              </a:ext>
            </a:extLst>
          </p:cNvPr>
          <p:cNvCxnSpPr>
            <a:cxnSpLocks/>
            <a:stCxn id="103" idx="2"/>
            <a:endCxn id="118" idx="0"/>
          </p:cNvCxnSpPr>
          <p:nvPr/>
        </p:nvCxnSpPr>
        <p:spPr>
          <a:xfrm rot="5400000">
            <a:off x="8549805" y="3756143"/>
            <a:ext cx="372274" cy="11106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Összekötő: szögletes 124">
            <a:extLst>
              <a:ext uri="{FF2B5EF4-FFF2-40B4-BE49-F238E27FC236}">
                <a16:creationId xmlns:a16="http://schemas.microsoft.com/office/drawing/2014/main" id="{EFF7A71F-A2C5-E51B-B4A2-B98FD8094681}"/>
              </a:ext>
            </a:extLst>
          </p:cNvPr>
          <p:cNvCxnSpPr>
            <a:cxnSpLocks/>
            <a:stCxn id="103" idx="2"/>
            <a:endCxn id="120" idx="0"/>
          </p:cNvCxnSpPr>
          <p:nvPr/>
        </p:nvCxnSpPr>
        <p:spPr>
          <a:xfrm rot="16200000" flipH="1">
            <a:off x="9637576" y="3779034"/>
            <a:ext cx="397994" cy="10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Szövegdoboz 123">
            <a:extLst>
              <a:ext uri="{FF2B5EF4-FFF2-40B4-BE49-F238E27FC236}">
                <a16:creationId xmlns:a16="http://schemas.microsoft.com/office/drawing/2014/main" id="{E5166DE0-5DB1-6FEF-A8D3-D6AC04F96E12}"/>
              </a:ext>
            </a:extLst>
          </p:cNvPr>
          <p:cNvSpPr txBox="1"/>
          <p:nvPr/>
        </p:nvSpPr>
        <p:spPr>
          <a:xfrm>
            <a:off x="8592220" y="4190852"/>
            <a:ext cx="14613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28" name="Ellipszis 127">
            <a:extLst>
              <a:ext uri="{FF2B5EF4-FFF2-40B4-BE49-F238E27FC236}">
                <a16:creationId xmlns:a16="http://schemas.microsoft.com/office/drawing/2014/main" id="{BDCF706F-6744-621B-5FFB-24EAA6703BF9}"/>
              </a:ext>
            </a:extLst>
          </p:cNvPr>
          <p:cNvSpPr/>
          <p:nvPr/>
        </p:nvSpPr>
        <p:spPr>
          <a:xfrm>
            <a:off x="8821198" y="442536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9" name="Ellipszis 128">
            <a:extLst>
              <a:ext uri="{FF2B5EF4-FFF2-40B4-BE49-F238E27FC236}">
                <a16:creationId xmlns:a16="http://schemas.microsoft.com/office/drawing/2014/main" id="{22F2D4F3-FC5A-7AC6-9369-3ACF25956CE6}"/>
              </a:ext>
            </a:extLst>
          </p:cNvPr>
          <p:cNvSpPr/>
          <p:nvPr/>
        </p:nvSpPr>
        <p:spPr>
          <a:xfrm>
            <a:off x="11047794" y="4387339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96E59FCD-933E-14BE-D98A-73CF01741435}"/>
              </a:ext>
            </a:extLst>
          </p:cNvPr>
          <p:cNvSpPr txBox="1"/>
          <p:nvPr/>
        </p:nvSpPr>
        <p:spPr>
          <a:xfrm>
            <a:off x="8649238" y="1097559"/>
            <a:ext cx="23164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obstacle_velocity_limiter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130" name="Összekötő: szögletes 129">
            <a:extLst>
              <a:ext uri="{FF2B5EF4-FFF2-40B4-BE49-F238E27FC236}">
                <a16:creationId xmlns:a16="http://schemas.microsoft.com/office/drawing/2014/main" id="{C7855DCD-59E7-86C3-69EB-F857B92B5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279391" y="1479571"/>
            <a:ext cx="5241017" cy="284110"/>
          </a:xfrm>
          <a:prstGeom prst="bentConnector3">
            <a:avLst>
              <a:gd name="adj1" fmla="val 182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4">
            <a:extLst>
              <a:ext uri="{FF2B5EF4-FFF2-40B4-BE49-F238E27FC236}">
                <a16:creationId xmlns:a16="http://schemas.microsoft.com/office/drawing/2014/main" id="{340225B4-B717-B58D-EAF4-0BA46428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965" y="1599874"/>
            <a:ext cx="2345502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~/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objects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latin typeface="Bosch Office Sans" pitchFamily="2" charset="0"/>
              </a:rPr>
              <a:t>autoware_perception_msgs</a:t>
            </a:r>
            <a:r>
              <a:rPr lang="hu-HU" sz="700" dirty="0">
                <a:latin typeface="Bosch Office Sans" pitchFamily="2" charset="0"/>
              </a:rPr>
              <a:t>::</a:t>
            </a:r>
            <a:r>
              <a:rPr lang="hu-HU" sz="700" dirty="0" err="1">
                <a:latin typeface="Bosch Office Sans" pitchFamily="2" charset="0"/>
              </a:rPr>
              <a:t>PredictedObjects</a:t>
            </a:r>
            <a:r>
              <a:rPr lang="hu-HU" altLang="hu-HU" sz="700" dirty="0">
                <a:latin typeface="Bosch Office Sans" pitchFamily="2" charset="0"/>
              </a:rPr>
              <a:t>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35" name="Téglalap 134">
            <a:extLst>
              <a:ext uri="{FF2B5EF4-FFF2-40B4-BE49-F238E27FC236}">
                <a16:creationId xmlns:a16="http://schemas.microsoft.com/office/drawing/2014/main" id="{531FAB10-82AD-4271-8199-AAB41D763202}"/>
              </a:ext>
            </a:extLst>
          </p:cNvPr>
          <p:cNvSpPr/>
          <p:nvPr/>
        </p:nvSpPr>
        <p:spPr>
          <a:xfrm>
            <a:off x="6391495" y="5949002"/>
            <a:ext cx="5623722" cy="689542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136" name="Szövegdoboz 135">
            <a:extLst>
              <a:ext uri="{FF2B5EF4-FFF2-40B4-BE49-F238E27FC236}">
                <a16:creationId xmlns:a16="http://schemas.microsoft.com/office/drawing/2014/main" id="{34CF5BB0-8F0F-0571-5386-4FA5FAA4BD7C}"/>
              </a:ext>
            </a:extLst>
          </p:cNvPr>
          <p:cNvSpPr txBox="1"/>
          <p:nvPr/>
        </p:nvSpPr>
        <p:spPr>
          <a:xfrm>
            <a:off x="332232" y="6371904"/>
            <a:ext cx="60592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Bosch Office Sans" pitchFamily="2" charset="0"/>
              </a:rPr>
              <a:t>*: </a:t>
            </a:r>
            <a:r>
              <a:rPr lang="hu-HU" sz="1100" dirty="0" err="1">
                <a:latin typeface="Bosch Office Sans" pitchFamily="2" charset="0"/>
              </a:rPr>
              <a:t>stubbed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for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longitudinal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case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only</a:t>
            </a:r>
            <a:r>
              <a:rPr lang="hu-HU" sz="1100" dirty="0">
                <a:latin typeface="Bosch Office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02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3692466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369246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369246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Lane </a:t>
            </a:r>
            <a:r>
              <a:rPr lang="hu-HU" dirty="0" err="1">
                <a:latin typeface="Bosch Office Sans" pitchFamily="2" charset="0"/>
              </a:rPr>
              <a:t>follow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3692463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53364" y="2332488"/>
            <a:ext cx="2670692" cy="14847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1894543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 flipV="1">
            <a:off x="12709228" y="2715827"/>
            <a:ext cx="290034" cy="10982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449825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11960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2B82AE62-2F89-0B26-F5AD-DEFAC43F440E}"/>
              </a:ext>
            </a:extLst>
          </p:cNvPr>
          <p:cNvSpPr/>
          <p:nvPr/>
        </p:nvSpPr>
        <p:spPr>
          <a:xfrm>
            <a:off x="8624056" y="355974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EBE89383-9862-F075-4653-1ABA5F1070CD}"/>
              </a:ext>
            </a:extLst>
          </p:cNvPr>
          <p:cNvSpPr/>
          <p:nvPr/>
        </p:nvSpPr>
        <p:spPr>
          <a:xfrm>
            <a:off x="10804927" y="3559741"/>
            <a:ext cx="1904301" cy="5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Lateral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controller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34" name="Összekötő: szögletes 33">
            <a:extLst>
              <a:ext uri="{FF2B5EF4-FFF2-40B4-BE49-F238E27FC236}">
                <a16:creationId xmlns:a16="http://schemas.microsoft.com/office/drawing/2014/main" id="{376D0A9D-4989-3760-1927-B99739D0417E}"/>
              </a:ext>
            </a:extLst>
          </p:cNvPr>
          <p:cNvCxnSpPr>
            <a:cxnSpLocks/>
            <a:stCxn id="56" idx="3"/>
            <a:endCxn id="21" idx="1"/>
          </p:cNvCxnSpPr>
          <p:nvPr/>
        </p:nvCxnSpPr>
        <p:spPr>
          <a:xfrm flipV="1">
            <a:off x="8334025" y="3817287"/>
            <a:ext cx="290031" cy="938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Összekötő: szögletes 37">
            <a:extLst>
              <a:ext uri="{FF2B5EF4-FFF2-40B4-BE49-F238E27FC236}">
                <a16:creationId xmlns:a16="http://schemas.microsoft.com/office/drawing/2014/main" id="{EA0DA31C-991C-DAB2-CD8A-DE733ABB8E8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10528357" y="3814062"/>
            <a:ext cx="276570" cy="3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7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2"/>
            <a:ext cx="2430054" cy="4460811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3692466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369246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369246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565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Lane </a:t>
            </a:r>
            <a:r>
              <a:rPr lang="hu-HU" dirty="0" err="1">
                <a:latin typeface="Bosch Office Sans" pitchFamily="2" charset="0"/>
              </a:rPr>
              <a:t>follow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2: </a:t>
            </a:r>
            <a:r>
              <a:rPr lang="hu-HU" dirty="0" err="1">
                <a:latin typeface="Bosch Office Sans" pitchFamily="2" charset="0"/>
              </a:rPr>
              <a:t>undefined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road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segment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3692463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1894543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 flipV="1">
            <a:off x="12709228" y="2715827"/>
            <a:ext cx="290034" cy="10982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449825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1196056"/>
          </a:xfrm>
          <a:prstGeom prst="bentConnector3">
            <a:avLst>
              <a:gd name="adj1" fmla="val 149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529887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4014906"/>
            <a:ext cx="2322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2B82AE62-2F89-0B26-F5AD-DEFAC43F440E}"/>
              </a:ext>
            </a:extLst>
          </p:cNvPr>
          <p:cNvSpPr/>
          <p:nvPr/>
        </p:nvSpPr>
        <p:spPr>
          <a:xfrm>
            <a:off x="8624056" y="355974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EBE89383-9862-F075-4653-1ABA5F1070CD}"/>
              </a:ext>
            </a:extLst>
          </p:cNvPr>
          <p:cNvSpPr/>
          <p:nvPr/>
        </p:nvSpPr>
        <p:spPr>
          <a:xfrm>
            <a:off x="10804927" y="3559741"/>
            <a:ext cx="1904301" cy="5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Lateral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controller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34" name="Összekötő: szögletes 33">
            <a:extLst>
              <a:ext uri="{FF2B5EF4-FFF2-40B4-BE49-F238E27FC236}">
                <a16:creationId xmlns:a16="http://schemas.microsoft.com/office/drawing/2014/main" id="{376D0A9D-4989-3760-1927-B99739D0417E}"/>
              </a:ext>
            </a:extLst>
          </p:cNvPr>
          <p:cNvCxnSpPr>
            <a:cxnSpLocks/>
            <a:stCxn id="56" idx="3"/>
            <a:endCxn id="21" idx="1"/>
          </p:cNvCxnSpPr>
          <p:nvPr/>
        </p:nvCxnSpPr>
        <p:spPr>
          <a:xfrm flipV="1">
            <a:off x="8334025" y="3817287"/>
            <a:ext cx="290031" cy="938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Összekötő: szögletes 37">
            <a:extLst>
              <a:ext uri="{FF2B5EF4-FFF2-40B4-BE49-F238E27FC236}">
                <a16:creationId xmlns:a16="http://schemas.microsoft.com/office/drawing/2014/main" id="{EA0DA31C-991C-DAB2-CD8A-DE733ABB8E8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10528357" y="3814062"/>
            <a:ext cx="276570" cy="3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>
            <a:extLst>
              <a:ext uri="{FF2B5EF4-FFF2-40B4-BE49-F238E27FC236}">
                <a16:creationId xmlns:a16="http://schemas.microsoft.com/office/drawing/2014/main" id="{846F75BD-B616-81DC-92F6-27C62BF95F2A}"/>
              </a:ext>
            </a:extLst>
          </p:cNvPr>
          <p:cNvSpPr/>
          <p:nvPr/>
        </p:nvSpPr>
        <p:spPr>
          <a:xfrm>
            <a:off x="1482076" y="46121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Lidar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3BEAC666-155A-B4FA-EEB6-A67F19265B42}"/>
              </a:ext>
            </a:extLst>
          </p:cNvPr>
          <p:cNvCxnSpPr>
            <a:cxnSpLocks/>
          </p:cNvCxnSpPr>
          <p:nvPr/>
        </p:nvCxnSpPr>
        <p:spPr>
          <a:xfrm>
            <a:off x="1084120" y="4869734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0F30B9D-CDFB-2181-7C22-01118B0A6AC6}"/>
              </a:ext>
            </a:extLst>
          </p:cNvPr>
          <p:cNvSpPr txBox="1"/>
          <p:nvPr/>
        </p:nvSpPr>
        <p:spPr>
          <a:xfrm>
            <a:off x="-1186339" y="4662462"/>
            <a:ext cx="2322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CC02302A-9DD7-BBF9-131B-4EC89846BA8A}"/>
              </a:ext>
            </a:extLst>
          </p:cNvPr>
          <p:cNvSpPr/>
          <p:nvPr/>
        </p:nvSpPr>
        <p:spPr>
          <a:xfrm>
            <a:off x="6422994" y="2135631"/>
            <a:ext cx="1904301" cy="546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Cost map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generation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383B1D8C-61BC-EB4B-E57F-59E6D23CDFA2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953364" y="2332488"/>
            <a:ext cx="469630" cy="76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Összekötő: szögletes 35">
            <a:extLst>
              <a:ext uri="{FF2B5EF4-FFF2-40B4-BE49-F238E27FC236}">
                <a16:creationId xmlns:a16="http://schemas.microsoft.com/office/drawing/2014/main" id="{2E0CE3D7-3A1C-C069-813D-EF79E3AADBE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Összekötő: szögletes 43">
            <a:extLst>
              <a:ext uri="{FF2B5EF4-FFF2-40B4-BE49-F238E27FC236}">
                <a16:creationId xmlns:a16="http://schemas.microsoft.com/office/drawing/2014/main" id="{E39EF028-B618-17B3-8CB7-6086BDB78ED1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3386377" y="2878777"/>
            <a:ext cx="662686" cy="1990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Összekötő: szögletes 48">
            <a:extLst>
              <a:ext uri="{FF2B5EF4-FFF2-40B4-BE49-F238E27FC236}">
                <a16:creationId xmlns:a16="http://schemas.microsoft.com/office/drawing/2014/main" id="{F7CA6656-7C06-63AD-1DDA-66705F0098A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5953364" y="2408776"/>
            <a:ext cx="469630" cy="47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Összekötő: szögletes 52">
            <a:extLst>
              <a:ext uri="{FF2B5EF4-FFF2-40B4-BE49-F238E27FC236}">
                <a16:creationId xmlns:a16="http://schemas.microsoft.com/office/drawing/2014/main" id="{8FD9FCEB-ADB8-A49E-75BC-61D64096739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8327295" y="2408776"/>
            <a:ext cx="296761" cy="14085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7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9BBCD930-11F2-3A25-CC5E-9F27E7AE475B}"/>
              </a:ext>
            </a:extLst>
          </p:cNvPr>
          <p:cNvSpPr/>
          <p:nvPr/>
        </p:nvSpPr>
        <p:spPr>
          <a:xfrm>
            <a:off x="-216003" y="158950"/>
            <a:ext cx="12624005" cy="6412104"/>
          </a:xfrm>
          <a:prstGeom prst="roundRect">
            <a:avLst>
              <a:gd name="adj" fmla="val 561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1FCCF8AC-F8D4-4891-4B15-E65D04EC592A}"/>
              </a:ext>
            </a:extLst>
          </p:cNvPr>
          <p:cNvSpPr/>
          <p:nvPr/>
        </p:nvSpPr>
        <p:spPr>
          <a:xfrm>
            <a:off x="3619500" y="675641"/>
            <a:ext cx="7494205" cy="4772606"/>
          </a:xfrm>
          <a:prstGeom prst="roundRect">
            <a:avLst>
              <a:gd name="adj" fmla="val 56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2C916F16-D6D7-744C-8C30-E67BC81E1C7E}"/>
              </a:ext>
            </a:extLst>
          </p:cNvPr>
          <p:cNvSpPr/>
          <p:nvPr/>
        </p:nvSpPr>
        <p:spPr>
          <a:xfrm>
            <a:off x="1940706" y="1196340"/>
            <a:ext cx="1219201" cy="5192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Perception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Sensor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Abstraction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550F649-D00D-6042-FEF3-1EB165D08190}"/>
              </a:ext>
            </a:extLst>
          </p:cNvPr>
          <p:cNvSpPr/>
          <p:nvPr/>
        </p:nvSpPr>
        <p:spPr>
          <a:xfrm>
            <a:off x="0" y="1196340"/>
            <a:ext cx="1219201" cy="5192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A1A3D82-3C73-1847-1C6F-3136209BD53F}"/>
              </a:ext>
            </a:extLst>
          </p:cNvPr>
          <p:cNvSpPr/>
          <p:nvPr/>
        </p:nvSpPr>
        <p:spPr>
          <a:xfrm>
            <a:off x="4000501" y="1196340"/>
            <a:ext cx="1219201" cy="4163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B7D53D0-DE15-3520-F575-64BC964D75B6}"/>
              </a:ext>
            </a:extLst>
          </p:cNvPr>
          <p:cNvSpPr/>
          <p:nvPr/>
        </p:nvSpPr>
        <p:spPr>
          <a:xfrm>
            <a:off x="3048001" y="2034540"/>
            <a:ext cx="1164421" cy="3644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2B47B65-A30C-912A-3CB0-C3FFE90F2661}"/>
              </a:ext>
            </a:extLst>
          </p:cNvPr>
          <p:cNvSpPr/>
          <p:nvPr/>
        </p:nvSpPr>
        <p:spPr>
          <a:xfrm>
            <a:off x="3054802" y="3705888"/>
            <a:ext cx="1166678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2883358-93EB-720A-C42F-562A58E2D7D1}"/>
              </a:ext>
            </a:extLst>
          </p:cNvPr>
          <p:cNvSpPr/>
          <p:nvPr/>
        </p:nvSpPr>
        <p:spPr>
          <a:xfrm>
            <a:off x="3048000" y="2401433"/>
            <a:ext cx="1164422" cy="226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8451075-ABFD-AA81-ECF4-654B142526A2}"/>
              </a:ext>
            </a:extLst>
          </p:cNvPr>
          <p:cNvSpPr/>
          <p:nvPr/>
        </p:nvSpPr>
        <p:spPr>
          <a:xfrm>
            <a:off x="3056214" y="3380974"/>
            <a:ext cx="116240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B3E2DB8-2C1F-094F-250E-773FA55356B9}"/>
              </a:ext>
            </a:extLst>
          </p:cNvPr>
          <p:cNvSpPr/>
          <p:nvPr/>
        </p:nvSpPr>
        <p:spPr>
          <a:xfrm>
            <a:off x="5541179" y="1196340"/>
            <a:ext cx="1219201" cy="122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9A5A77E-0DB2-6E69-644B-6F976DF9E053}"/>
              </a:ext>
            </a:extLst>
          </p:cNvPr>
          <p:cNvSpPr/>
          <p:nvPr/>
        </p:nvSpPr>
        <p:spPr>
          <a:xfrm>
            <a:off x="5143500" y="2028585"/>
            <a:ext cx="1219201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6A51A487-686D-A41C-4180-F2EC26EF79DF}"/>
              </a:ext>
            </a:extLst>
          </p:cNvPr>
          <p:cNvSpPr/>
          <p:nvPr/>
        </p:nvSpPr>
        <p:spPr>
          <a:xfrm>
            <a:off x="10043323" y="1196341"/>
            <a:ext cx="960246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003EEEBB-2FF8-B4E1-D251-C553C252A6B1}"/>
              </a:ext>
            </a:extLst>
          </p:cNvPr>
          <p:cNvSpPr/>
          <p:nvPr/>
        </p:nvSpPr>
        <p:spPr>
          <a:xfrm>
            <a:off x="11182371" y="1203409"/>
            <a:ext cx="971531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3F1962E-87C1-4C69-2DC1-1DBF91151195}"/>
              </a:ext>
            </a:extLst>
          </p:cNvPr>
          <p:cNvSpPr/>
          <p:nvPr/>
        </p:nvSpPr>
        <p:spPr>
          <a:xfrm>
            <a:off x="1070367" y="2028586"/>
            <a:ext cx="1038225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4271B3C-631E-D4ED-2F0C-37E7E7238935}"/>
              </a:ext>
            </a:extLst>
          </p:cNvPr>
          <p:cNvSpPr/>
          <p:nvPr/>
        </p:nvSpPr>
        <p:spPr>
          <a:xfrm>
            <a:off x="1070410" y="2223480"/>
            <a:ext cx="1038225" cy="179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V2X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0F17001-EC1D-476C-40FD-591A7A2D7DE4}"/>
              </a:ext>
            </a:extLst>
          </p:cNvPr>
          <p:cNvSpPr/>
          <p:nvPr/>
        </p:nvSpPr>
        <p:spPr>
          <a:xfrm>
            <a:off x="1070367" y="2679627"/>
            <a:ext cx="1038225" cy="179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DD4E6A7F-456D-00DC-3537-8156E3A737DA}"/>
              </a:ext>
            </a:extLst>
          </p:cNvPr>
          <p:cNvSpPr/>
          <p:nvPr/>
        </p:nvSpPr>
        <p:spPr>
          <a:xfrm>
            <a:off x="1067167" y="4669686"/>
            <a:ext cx="1038225" cy="190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AD59417-80D7-C2BE-4F7E-961216D9F611}"/>
              </a:ext>
            </a:extLst>
          </p:cNvPr>
          <p:cNvSpPr/>
          <p:nvPr/>
        </p:nvSpPr>
        <p:spPr>
          <a:xfrm>
            <a:off x="1067168" y="4474722"/>
            <a:ext cx="1038225" cy="190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2BC14C-56F9-0DF6-D7F9-58D23B4226F9}"/>
              </a:ext>
            </a:extLst>
          </p:cNvPr>
          <p:cNvSpPr/>
          <p:nvPr/>
        </p:nvSpPr>
        <p:spPr>
          <a:xfrm>
            <a:off x="1067990" y="5370378"/>
            <a:ext cx="1038225" cy="184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333E17FC-54A2-7936-C92F-5CFDBB880DF5}"/>
              </a:ext>
            </a:extLst>
          </p:cNvPr>
          <p:cNvSpPr/>
          <p:nvPr/>
        </p:nvSpPr>
        <p:spPr>
          <a:xfrm>
            <a:off x="1067989" y="5554599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D18A88F8-A62B-9F3F-E1D7-931576E21A23}"/>
              </a:ext>
            </a:extLst>
          </p:cNvPr>
          <p:cNvSpPr/>
          <p:nvPr/>
        </p:nvSpPr>
        <p:spPr>
          <a:xfrm>
            <a:off x="3055144" y="2981908"/>
            <a:ext cx="1162408" cy="39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7F188816-6750-78A9-C10C-9F9779934DDC}"/>
              </a:ext>
            </a:extLst>
          </p:cNvPr>
          <p:cNvSpPr/>
          <p:nvPr/>
        </p:nvSpPr>
        <p:spPr>
          <a:xfrm>
            <a:off x="3053601" y="4756990"/>
            <a:ext cx="1151330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216DE50B-8465-095A-C381-366711434DB1}"/>
              </a:ext>
            </a:extLst>
          </p:cNvPr>
          <p:cNvSpPr/>
          <p:nvPr/>
        </p:nvSpPr>
        <p:spPr>
          <a:xfrm>
            <a:off x="1070476" y="3331386"/>
            <a:ext cx="1038225" cy="338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FBC843F9-3877-3C2F-70B5-6F5E1C8CBCB3}"/>
              </a:ext>
            </a:extLst>
          </p:cNvPr>
          <p:cNvSpPr/>
          <p:nvPr/>
        </p:nvSpPr>
        <p:spPr>
          <a:xfrm>
            <a:off x="3053601" y="4039263"/>
            <a:ext cx="1165019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4CE1513-61AE-ADE6-54C8-8993EAB354E7}"/>
              </a:ext>
            </a:extLst>
          </p:cNvPr>
          <p:cNvSpPr/>
          <p:nvPr/>
        </p:nvSpPr>
        <p:spPr>
          <a:xfrm>
            <a:off x="8910655" y="1203408"/>
            <a:ext cx="960245" cy="2022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40FEB88-DD05-F3ED-597A-946E015ACF38}"/>
              </a:ext>
            </a:extLst>
          </p:cNvPr>
          <p:cNvSpPr/>
          <p:nvPr/>
        </p:nvSpPr>
        <p:spPr>
          <a:xfrm>
            <a:off x="6916356" y="1196340"/>
            <a:ext cx="1219201" cy="2022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5846AE6-19AA-0A9D-96F3-10E305E4C5C2}"/>
              </a:ext>
            </a:extLst>
          </p:cNvPr>
          <p:cNvSpPr/>
          <p:nvPr/>
        </p:nvSpPr>
        <p:spPr>
          <a:xfrm>
            <a:off x="6451992" y="2017370"/>
            <a:ext cx="830487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05C333E-2A7D-2F21-0767-B5BD0A7C3BCC}"/>
              </a:ext>
            </a:extLst>
          </p:cNvPr>
          <p:cNvSpPr/>
          <p:nvPr/>
        </p:nvSpPr>
        <p:spPr>
          <a:xfrm>
            <a:off x="5145884" y="2453441"/>
            <a:ext cx="213659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map</a:t>
            </a: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573FC5AB-5905-147E-DAD6-EDF39FEF0C15}"/>
              </a:ext>
            </a:extLst>
          </p:cNvPr>
          <p:cNvSpPr/>
          <p:nvPr/>
        </p:nvSpPr>
        <p:spPr>
          <a:xfrm>
            <a:off x="7549181" y="2017371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585E3F8A-DCF7-DE8A-FD97-C050778E6762}"/>
              </a:ext>
            </a:extLst>
          </p:cNvPr>
          <p:cNvSpPr/>
          <p:nvPr/>
        </p:nvSpPr>
        <p:spPr>
          <a:xfrm>
            <a:off x="7549181" y="2456887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0BBDB8A-3038-0022-9BBA-134680EC7048}"/>
              </a:ext>
            </a:extLst>
          </p:cNvPr>
          <p:cNvSpPr/>
          <p:nvPr/>
        </p:nvSpPr>
        <p:spPr>
          <a:xfrm>
            <a:off x="9520256" y="2017370"/>
            <a:ext cx="870339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7DA14E6F-0906-5728-C4EE-2D44E7E5D2A5}"/>
              </a:ext>
            </a:extLst>
          </p:cNvPr>
          <p:cNvSpPr/>
          <p:nvPr/>
        </p:nvSpPr>
        <p:spPr>
          <a:xfrm>
            <a:off x="10645998" y="189166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72AD29EB-1FE9-D199-61D1-AA450E7A7F27}"/>
              </a:ext>
            </a:extLst>
          </p:cNvPr>
          <p:cNvSpPr/>
          <p:nvPr/>
        </p:nvSpPr>
        <p:spPr>
          <a:xfrm>
            <a:off x="-512985" y="17249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16F8D299-FBAC-F672-A8AF-9B48C96C07BB}"/>
              </a:ext>
            </a:extLst>
          </p:cNvPr>
          <p:cNvSpPr/>
          <p:nvPr/>
        </p:nvSpPr>
        <p:spPr>
          <a:xfrm>
            <a:off x="-512986" y="2134193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8BEF1CD6-6CED-7E14-D7C8-CFCACFB8E825}"/>
              </a:ext>
            </a:extLst>
          </p:cNvPr>
          <p:cNvSpPr/>
          <p:nvPr/>
        </p:nvSpPr>
        <p:spPr>
          <a:xfrm>
            <a:off x="-512986" y="254340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image(s)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8EFAB832-10F8-DB9E-E53A-4182F3AB1575}"/>
              </a:ext>
            </a:extLst>
          </p:cNvPr>
          <p:cNvSpPr/>
          <p:nvPr/>
        </p:nvSpPr>
        <p:spPr>
          <a:xfrm>
            <a:off x="-519113" y="2951584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 Data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7E50D4E1-DFD1-6C6C-2CFD-A3615C69798E}"/>
              </a:ext>
            </a:extLst>
          </p:cNvPr>
          <p:cNvSpPr/>
          <p:nvPr/>
        </p:nvSpPr>
        <p:spPr>
          <a:xfrm>
            <a:off x="-519114" y="33632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FB4CA34C-EF62-F324-0E26-FBB3601A4EB5}"/>
              </a:ext>
            </a:extLst>
          </p:cNvPr>
          <p:cNvSpPr/>
          <p:nvPr/>
        </p:nvSpPr>
        <p:spPr>
          <a:xfrm>
            <a:off x="1069131" y="4921912"/>
            <a:ext cx="1038225" cy="3710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2F00102F-15DD-2880-EDE3-A817905DBBE7}"/>
              </a:ext>
            </a:extLst>
          </p:cNvPr>
          <p:cNvSpPr/>
          <p:nvPr/>
        </p:nvSpPr>
        <p:spPr>
          <a:xfrm>
            <a:off x="-519113" y="3777916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DC179208-E0C9-5488-B6F4-20118DD6F5E3}"/>
              </a:ext>
            </a:extLst>
          </p:cNvPr>
          <p:cNvSpPr/>
          <p:nvPr/>
        </p:nvSpPr>
        <p:spPr>
          <a:xfrm>
            <a:off x="-531174" y="4191741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3D625222-7D1D-C10E-F9A3-154E58ACDD01}"/>
              </a:ext>
            </a:extLst>
          </p:cNvPr>
          <p:cNvSpPr/>
          <p:nvPr/>
        </p:nvSpPr>
        <p:spPr>
          <a:xfrm>
            <a:off x="-531175" y="459983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FC9ABF5D-F109-7E22-4E23-4FF4879EE8B1}"/>
              </a:ext>
            </a:extLst>
          </p:cNvPr>
          <p:cNvSpPr/>
          <p:nvPr/>
        </p:nvSpPr>
        <p:spPr>
          <a:xfrm>
            <a:off x="-527857" y="4967399"/>
            <a:ext cx="1038225" cy="596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radar</a:t>
            </a: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67D82BA4-9126-571A-7E03-585E07C2AEF5}"/>
              </a:ext>
            </a:extLst>
          </p:cNvPr>
          <p:cNvSpPr/>
          <p:nvPr/>
        </p:nvSpPr>
        <p:spPr>
          <a:xfrm>
            <a:off x="11827099" y="189166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4ABBF83-1BE7-2E64-2162-814AE5DD783F}"/>
              </a:ext>
            </a:extLst>
          </p:cNvPr>
          <p:cNvSpPr/>
          <p:nvPr/>
        </p:nvSpPr>
        <p:spPr>
          <a:xfrm>
            <a:off x="3053601" y="5087575"/>
            <a:ext cx="1151330" cy="205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9918A586-F8DB-217B-4363-5F383A78A5FD}"/>
              </a:ext>
            </a:extLst>
          </p:cNvPr>
          <p:cNvSpPr/>
          <p:nvPr/>
        </p:nvSpPr>
        <p:spPr>
          <a:xfrm>
            <a:off x="1071189" y="5732426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0" name="Téglalap 49">
            <a:extLst>
              <a:ext uri="{FF2B5EF4-FFF2-40B4-BE49-F238E27FC236}">
                <a16:creationId xmlns:a16="http://schemas.microsoft.com/office/drawing/2014/main" id="{0879E65C-E886-9C3D-9C58-7BDF054D7D8B}"/>
              </a:ext>
            </a:extLst>
          </p:cNvPr>
          <p:cNvSpPr/>
          <p:nvPr/>
        </p:nvSpPr>
        <p:spPr>
          <a:xfrm>
            <a:off x="1074339" y="5902854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51E4CDFF-DFCE-845A-D395-88764F051CCB}"/>
              </a:ext>
            </a:extLst>
          </p:cNvPr>
          <p:cNvSpPr/>
          <p:nvPr/>
        </p:nvSpPr>
        <p:spPr>
          <a:xfrm>
            <a:off x="1067919" y="4280180"/>
            <a:ext cx="1038225" cy="190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D58B33DF-07F4-75F8-2CD2-774F2E7A69F5}"/>
              </a:ext>
            </a:extLst>
          </p:cNvPr>
          <p:cNvSpPr/>
          <p:nvPr/>
        </p:nvSpPr>
        <p:spPr>
          <a:xfrm>
            <a:off x="1070368" y="3661812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3E3CCA73-9DEC-195D-BC7F-A0C501A0DF32}"/>
              </a:ext>
            </a:extLst>
          </p:cNvPr>
          <p:cNvSpPr/>
          <p:nvPr/>
        </p:nvSpPr>
        <p:spPr>
          <a:xfrm>
            <a:off x="1070368" y="3839639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8B484939-B261-F98A-7F68-0EA2660044E9}"/>
              </a:ext>
            </a:extLst>
          </p:cNvPr>
          <p:cNvSpPr/>
          <p:nvPr/>
        </p:nvSpPr>
        <p:spPr>
          <a:xfrm>
            <a:off x="1070367" y="4010067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349367DB-03AA-51C5-0C78-90879A24D99D}"/>
              </a:ext>
            </a:extLst>
          </p:cNvPr>
          <p:cNvSpPr/>
          <p:nvPr/>
        </p:nvSpPr>
        <p:spPr>
          <a:xfrm>
            <a:off x="1070367" y="2861843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5746631F-C0FF-2A59-10AC-52BF3493E319}"/>
              </a:ext>
            </a:extLst>
          </p:cNvPr>
          <p:cNvSpPr/>
          <p:nvPr/>
        </p:nvSpPr>
        <p:spPr>
          <a:xfrm>
            <a:off x="1070367" y="3039670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437589E4-0BFF-9C7D-2A92-DAD5F31884BF}"/>
              </a:ext>
            </a:extLst>
          </p:cNvPr>
          <p:cNvSpPr/>
          <p:nvPr/>
        </p:nvSpPr>
        <p:spPr>
          <a:xfrm>
            <a:off x="1070794" y="2401307"/>
            <a:ext cx="1038225" cy="179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59" name="Téglalap 58">
            <a:extLst>
              <a:ext uri="{FF2B5EF4-FFF2-40B4-BE49-F238E27FC236}">
                <a16:creationId xmlns:a16="http://schemas.microsoft.com/office/drawing/2014/main" id="{1A7E822A-74F0-0797-F153-DCFAFBD9816D}"/>
              </a:ext>
            </a:extLst>
          </p:cNvPr>
          <p:cNvSpPr/>
          <p:nvPr/>
        </p:nvSpPr>
        <p:spPr>
          <a:xfrm>
            <a:off x="1071945" y="6080681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V2X</a:t>
            </a:r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880C14DB-9756-1F99-91AC-B075953BA88D}"/>
              </a:ext>
            </a:extLst>
          </p:cNvPr>
          <p:cNvSpPr/>
          <p:nvPr/>
        </p:nvSpPr>
        <p:spPr>
          <a:xfrm>
            <a:off x="5140541" y="2859109"/>
            <a:ext cx="389334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41845412-A926-62A7-9E6D-DFB99DE52430}"/>
              </a:ext>
            </a:extLst>
          </p:cNvPr>
          <p:cNvSpPr/>
          <p:nvPr/>
        </p:nvSpPr>
        <p:spPr>
          <a:xfrm>
            <a:off x="3049178" y="1829946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</p:txBody>
      </p:sp>
      <p:sp>
        <p:nvSpPr>
          <p:cNvPr id="63" name="Téglalap 62">
            <a:extLst>
              <a:ext uri="{FF2B5EF4-FFF2-40B4-BE49-F238E27FC236}">
                <a16:creationId xmlns:a16="http://schemas.microsoft.com/office/drawing/2014/main" id="{1981DDA6-B053-2F86-A012-9D6ECDA7473E}"/>
              </a:ext>
            </a:extLst>
          </p:cNvPr>
          <p:cNvSpPr/>
          <p:nvPr/>
        </p:nvSpPr>
        <p:spPr>
          <a:xfrm>
            <a:off x="3054460" y="2776270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églalap 63">
            <a:extLst>
              <a:ext uri="{FF2B5EF4-FFF2-40B4-BE49-F238E27FC236}">
                <a16:creationId xmlns:a16="http://schemas.microsoft.com/office/drawing/2014/main" id="{A9C1AD3C-1E8F-3CE6-3A29-9AB84B9FD29E}"/>
              </a:ext>
            </a:extLst>
          </p:cNvPr>
          <p:cNvSpPr/>
          <p:nvPr/>
        </p:nvSpPr>
        <p:spPr>
          <a:xfrm>
            <a:off x="3049178" y="4554341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</a:t>
            </a:r>
          </a:p>
        </p:txBody>
      </p:sp>
    </p:spTree>
    <p:extLst>
      <p:ext uri="{BB962C8B-B14F-4D97-AF65-F5344CB8AC3E}">
        <p14:creationId xmlns:p14="http://schemas.microsoft.com/office/powerpoint/2010/main" val="20434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2C916F16-D6D7-744C-8C30-E67BC81E1C7E}"/>
              </a:ext>
            </a:extLst>
          </p:cNvPr>
          <p:cNvSpPr/>
          <p:nvPr/>
        </p:nvSpPr>
        <p:spPr>
          <a:xfrm>
            <a:off x="1940706" y="1"/>
            <a:ext cx="1219201" cy="709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Perception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Sensor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Abstraction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550F649-D00D-6042-FEF3-1EB165D08190}"/>
              </a:ext>
            </a:extLst>
          </p:cNvPr>
          <p:cNvSpPr/>
          <p:nvPr/>
        </p:nvSpPr>
        <p:spPr>
          <a:xfrm>
            <a:off x="0" y="0"/>
            <a:ext cx="1219201" cy="709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A1A3D82-3C73-1847-1C6F-3136209BD53F}"/>
              </a:ext>
            </a:extLst>
          </p:cNvPr>
          <p:cNvSpPr/>
          <p:nvPr/>
        </p:nvSpPr>
        <p:spPr>
          <a:xfrm>
            <a:off x="4000501" y="0"/>
            <a:ext cx="1219201" cy="4316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B7D53D0-DE15-3520-F575-64BC964D75B6}"/>
              </a:ext>
            </a:extLst>
          </p:cNvPr>
          <p:cNvSpPr/>
          <p:nvPr/>
        </p:nvSpPr>
        <p:spPr>
          <a:xfrm>
            <a:off x="3050203" y="858421"/>
            <a:ext cx="1157278" cy="3992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2B47B65-A30C-912A-3CB0-C3FFE90F2661}"/>
              </a:ext>
            </a:extLst>
          </p:cNvPr>
          <p:cNvSpPr/>
          <p:nvPr/>
        </p:nvSpPr>
        <p:spPr>
          <a:xfrm>
            <a:off x="3047103" y="2705962"/>
            <a:ext cx="1160850" cy="301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local_lane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(tier4_planning_msgs::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PathWithLaneId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B3E2DB8-2C1F-094F-250E-773FA55356B9}"/>
              </a:ext>
            </a:extLst>
          </p:cNvPr>
          <p:cNvSpPr/>
          <p:nvPr/>
        </p:nvSpPr>
        <p:spPr>
          <a:xfrm>
            <a:off x="5541179" y="0"/>
            <a:ext cx="1219201" cy="122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9A5A77E-0DB2-6E69-644B-6F976DF9E053}"/>
              </a:ext>
            </a:extLst>
          </p:cNvPr>
          <p:cNvSpPr/>
          <p:nvPr/>
        </p:nvSpPr>
        <p:spPr>
          <a:xfrm>
            <a:off x="5143500" y="832245"/>
            <a:ext cx="101717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6A51A487-686D-A41C-4180-F2EC26EF79DF}"/>
              </a:ext>
            </a:extLst>
          </p:cNvPr>
          <p:cNvSpPr/>
          <p:nvPr/>
        </p:nvSpPr>
        <p:spPr>
          <a:xfrm>
            <a:off x="10043323" y="1"/>
            <a:ext cx="960246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003EEEBB-2FF8-B4E1-D251-C553C252A6B1}"/>
              </a:ext>
            </a:extLst>
          </p:cNvPr>
          <p:cNvSpPr/>
          <p:nvPr/>
        </p:nvSpPr>
        <p:spPr>
          <a:xfrm>
            <a:off x="11182371" y="7069"/>
            <a:ext cx="971531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3F1962E-87C1-4C69-2DC1-1DBF91151195}"/>
              </a:ext>
            </a:extLst>
          </p:cNvPr>
          <p:cNvSpPr/>
          <p:nvPr/>
        </p:nvSpPr>
        <p:spPr>
          <a:xfrm>
            <a:off x="1070367" y="587077"/>
            <a:ext cx="1038225" cy="57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/map/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global_static_map_from_file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4271B3C-631E-D4ED-2F0C-37E7E7238935}"/>
              </a:ext>
            </a:extLst>
          </p:cNvPr>
          <p:cNvSpPr/>
          <p:nvPr/>
        </p:nvSpPr>
        <p:spPr>
          <a:xfrm>
            <a:off x="1070366" y="1166140"/>
            <a:ext cx="1038225" cy="529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/map/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global_static_map_from_server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0F17001-EC1D-476C-40FD-591A7A2D7DE4}"/>
              </a:ext>
            </a:extLst>
          </p:cNvPr>
          <p:cNvSpPr/>
          <p:nvPr/>
        </p:nvSpPr>
        <p:spPr>
          <a:xfrm>
            <a:off x="1075945" y="1935658"/>
            <a:ext cx="1038225" cy="297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camera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DD4E6A7F-456D-00DC-3537-8156E3A737DA}"/>
              </a:ext>
            </a:extLst>
          </p:cNvPr>
          <p:cNvSpPr/>
          <p:nvPr/>
        </p:nvSpPr>
        <p:spPr>
          <a:xfrm>
            <a:off x="1077595" y="3712425"/>
            <a:ext cx="1038225" cy="51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/sensing/</a:t>
            </a:r>
            <a:r>
              <a:rPr lang="en-US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</a:t>
            </a:r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pose_with_covariance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geometry_msgs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PoseWithCovarianceStamped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AD59417-80D7-C2BE-4F7E-961216D9F611}"/>
              </a:ext>
            </a:extLst>
          </p:cNvPr>
          <p:cNvSpPr/>
          <p:nvPr/>
        </p:nvSpPr>
        <p:spPr>
          <a:xfrm>
            <a:off x="1076649" y="4225120"/>
            <a:ext cx="1038335" cy="405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kinematic_state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2BC14C-56F9-0DF6-D7F9-58D23B4226F9}"/>
              </a:ext>
            </a:extLst>
          </p:cNvPr>
          <p:cNvSpPr/>
          <p:nvPr/>
        </p:nvSpPr>
        <p:spPr>
          <a:xfrm>
            <a:off x="1080333" y="5427599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/sensing/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/objects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 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333E17FC-54A2-7936-C92F-5CFDBB880DF5}"/>
              </a:ext>
            </a:extLst>
          </p:cNvPr>
          <p:cNvSpPr/>
          <p:nvPr/>
        </p:nvSpPr>
        <p:spPr>
          <a:xfrm>
            <a:off x="1078653" y="5794479"/>
            <a:ext cx="1038225" cy="47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/camera/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D18A88F8-A62B-9F3F-E1D7-931576E21A23}"/>
              </a:ext>
            </a:extLst>
          </p:cNvPr>
          <p:cNvSpPr/>
          <p:nvPr/>
        </p:nvSpPr>
        <p:spPr>
          <a:xfrm>
            <a:off x="3050674" y="1976376"/>
            <a:ext cx="1157278" cy="39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local_moving_objects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667FDBA5-ED5F-ED3C-D72F-13DD24F5C77A}"/>
              </a:ext>
            </a:extLst>
          </p:cNvPr>
          <p:cNvSpPr/>
          <p:nvPr/>
        </p:nvSpPr>
        <p:spPr>
          <a:xfrm>
            <a:off x="1078647" y="6271485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/radar/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4CE1513-61AE-ADE6-54C8-8993EAB354E7}"/>
              </a:ext>
            </a:extLst>
          </p:cNvPr>
          <p:cNvSpPr/>
          <p:nvPr/>
        </p:nvSpPr>
        <p:spPr>
          <a:xfrm>
            <a:off x="8910655" y="7068"/>
            <a:ext cx="960245" cy="20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40FEB88-DD05-F3ED-597A-946E015ACF38}"/>
              </a:ext>
            </a:extLst>
          </p:cNvPr>
          <p:cNvSpPr/>
          <p:nvPr/>
        </p:nvSpPr>
        <p:spPr>
          <a:xfrm>
            <a:off x="6916356" y="1"/>
            <a:ext cx="1219201" cy="20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5846AE6-19AA-0A9D-96F3-10E305E4C5C2}"/>
              </a:ext>
            </a:extLst>
          </p:cNvPr>
          <p:cNvSpPr/>
          <p:nvPr/>
        </p:nvSpPr>
        <p:spPr>
          <a:xfrm>
            <a:off x="6316649" y="826637"/>
            <a:ext cx="1154638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autoware_planning_msgs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LaneletRoute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05C333E-2A7D-2F21-0767-B5BD0A7C3BCC}"/>
              </a:ext>
            </a:extLst>
          </p:cNvPr>
          <p:cNvSpPr/>
          <p:nvPr/>
        </p:nvSpPr>
        <p:spPr>
          <a:xfrm>
            <a:off x="5145884" y="1257101"/>
            <a:ext cx="213659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573FC5AB-5905-147E-DAD6-EDF39FEF0C15}"/>
              </a:ext>
            </a:extLst>
          </p:cNvPr>
          <p:cNvSpPr/>
          <p:nvPr/>
        </p:nvSpPr>
        <p:spPr>
          <a:xfrm>
            <a:off x="7599184" y="1257697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target_space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targetSpace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585E3F8A-DCF7-DE8A-FD97-C050778E6762}"/>
              </a:ext>
            </a:extLst>
          </p:cNvPr>
          <p:cNvSpPr/>
          <p:nvPr/>
        </p:nvSpPr>
        <p:spPr>
          <a:xfrm>
            <a:off x="7599184" y="825851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(tier4_planning_msgs::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0BBDB8A-3038-0022-9BBA-134680EC7048}"/>
              </a:ext>
            </a:extLst>
          </p:cNvPr>
          <p:cNvSpPr/>
          <p:nvPr/>
        </p:nvSpPr>
        <p:spPr>
          <a:xfrm>
            <a:off x="9518753" y="809814"/>
            <a:ext cx="870339" cy="344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autoware_planning_msgs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7DA14E6F-0906-5728-C4EE-2D44E7E5D2A5}"/>
              </a:ext>
            </a:extLst>
          </p:cNvPr>
          <p:cNvSpPr/>
          <p:nvPr/>
        </p:nvSpPr>
        <p:spPr>
          <a:xfrm>
            <a:off x="10645998" y="821030"/>
            <a:ext cx="870339" cy="344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control_cmd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autoware_control_msgs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::msg::Control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67D82BA4-9126-571A-7E03-585E07C2AEF5}"/>
              </a:ext>
            </a:extLst>
          </p:cNvPr>
          <p:cNvSpPr/>
          <p:nvPr/>
        </p:nvSpPr>
        <p:spPr>
          <a:xfrm>
            <a:off x="11827099" y="69532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244F1188-6435-9819-BE75-164C8ED8D7CE}"/>
              </a:ext>
            </a:extLst>
          </p:cNvPr>
          <p:cNvSpPr/>
          <p:nvPr/>
        </p:nvSpPr>
        <p:spPr>
          <a:xfrm>
            <a:off x="3056622" y="3644112"/>
            <a:ext cx="1153257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kinematic_state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505A8A1D-F9E6-087D-8669-B79E3B420067}"/>
              </a:ext>
            </a:extLst>
          </p:cNvPr>
          <p:cNvSpPr/>
          <p:nvPr/>
        </p:nvSpPr>
        <p:spPr>
          <a:xfrm>
            <a:off x="1076758" y="2234612"/>
            <a:ext cx="1038225" cy="297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91419B4-8023-479A-3730-EE312A649F56}"/>
              </a:ext>
            </a:extLst>
          </p:cNvPr>
          <p:cNvSpPr/>
          <p:nvPr/>
        </p:nvSpPr>
        <p:spPr>
          <a:xfrm>
            <a:off x="-436302" y="5870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455BD2DD-DDC4-8B66-C816-7AC3CB00CBC8}"/>
              </a:ext>
            </a:extLst>
          </p:cNvPr>
          <p:cNvSpPr/>
          <p:nvPr/>
        </p:nvSpPr>
        <p:spPr>
          <a:xfrm>
            <a:off x="-436303" y="996293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5515CFC4-E89B-BF7E-9FE4-88433FA34612}"/>
              </a:ext>
            </a:extLst>
          </p:cNvPr>
          <p:cNvSpPr/>
          <p:nvPr/>
        </p:nvSpPr>
        <p:spPr>
          <a:xfrm>
            <a:off x="-436303" y="140550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image(s)</a:t>
            </a: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EEC79ABC-AC6D-E80F-8694-FAEE0A2D2A80}"/>
              </a:ext>
            </a:extLst>
          </p:cNvPr>
          <p:cNvSpPr/>
          <p:nvPr/>
        </p:nvSpPr>
        <p:spPr>
          <a:xfrm>
            <a:off x="-442430" y="1813684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 Data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E2AD1511-919D-7833-2103-FBE6C4355D0F}"/>
              </a:ext>
            </a:extLst>
          </p:cNvPr>
          <p:cNvSpPr/>
          <p:nvPr/>
        </p:nvSpPr>
        <p:spPr>
          <a:xfrm>
            <a:off x="-442431" y="22253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églalap 58">
            <a:extLst>
              <a:ext uri="{FF2B5EF4-FFF2-40B4-BE49-F238E27FC236}">
                <a16:creationId xmlns:a16="http://schemas.microsoft.com/office/drawing/2014/main" id="{9FF7FDF6-686A-3572-2BA3-475CFC7CD1C3}"/>
              </a:ext>
            </a:extLst>
          </p:cNvPr>
          <p:cNvSpPr/>
          <p:nvPr/>
        </p:nvSpPr>
        <p:spPr>
          <a:xfrm>
            <a:off x="-442430" y="2640016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AF22F752-7C08-575C-DF79-8C8A41A9CCE4}"/>
              </a:ext>
            </a:extLst>
          </p:cNvPr>
          <p:cNvSpPr/>
          <p:nvPr/>
        </p:nvSpPr>
        <p:spPr>
          <a:xfrm>
            <a:off x="-454491" y="3053841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églalap 60">
            <a:extLst>
              <a:ext uri="{FF2B5EF4-FFF2-40B4-BE49-F238E27FC236}">
                <a16:creationId xmlns:a16="http://schemas.microsoft.com/office/drawing/2014/main" id="{0101D8B4-7078-A482-DBB6-943652F8E9C1}"/>
              </a:ext>
            </a:extLst>
          </p:cNvPr>
          <p:cNvSpPr/>
          <p:nvPr/>
        </p:nvSpPr>
        <p:spPr>
          <a:xfrm>
            <a:off x="-454492" y="346193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8A2B979F-94C8-297F-BD5C-EAF3C0F4A023}"/>
              </a:ext>
            </a:extLst>
          </p:cNvPr>
          <p:cNvSpPr/>
          <p:nvPr/>
        </p:nvSpPr>
        <p:spPr>
          <a:xfrm>
            <a:off x="-451174" y="3829499"/>
            <a:ext cx="1038225" cy="596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radar</a:t>
            </a:r>
          </a:p>
        </p:txBody>
      </p:sp>
      <p:sp>
        <p:nvSpPr>
          <p:cNvPr id="63" name="Téglalap 62">
            <a:extLst>
              <a:ext uri="{FF2B5EF4-FFF2-40B4-BE49-F238E27FC236}">
                <a16:creationId xmlns:a16="http://schemas.microsoft.com/office/drawing/2014/main" id="{75B0E6C0-E17F-1785-0CB9-50772AC21E73}"/>
              </a:ext>
            </a:extLst>
          </p:cNvPr>
          <p:cNvSpPr/>
          <p:nvPr/>
        </p:nvSpPr>
        <p:spPr>
          <a:xfrm>
            <a:off x="1069750" y="375157"/>
            <a:ext cx="1038225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64" name="Téglalap 63">
            <a:extLst>
              <a:ext uri="{FF2B5EF4-FFF2-40B4-BE49-F238E27FC236}">
                <a16:creationId xmlns:a16="http://schemas.microsoft.com/office/drawing/2014/main" id="{A66869B5-F3B3-6337-7A4E-6FB4BEE5933E}"/>
              </a:ext>
            </a:extLst>
          </p:cNvPr>
          <p:cNvSpPr/>
          <p:nvPr/>
        </p:nvSpPr>
        <p:spPr>
          <a:xfrm>
            <a:off x="1076758" y="1749844"/>
            <a:ext cx="1038225" cy="179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églalap 64">
            <a:extLst>
              <a:ext uri="{FF2B5EF4-FFF2-40B4-BE49-F238E27FC236}">
                <a16:creationId xmlns:a16="http://schemas.microsoft.com/office/drawing/2014/main" id="{08FBD0DA-22BC-80AA-9144-8E2AF369D3C1}"/>
              </a:ext>
            </a:extLst>
          </p:cNvPr>
          <p:cNvSpPr/>
          <p:nvPr/>
        </p:nvSpPr>
        <p:spPr>
          <a:xfrm>
            <a:off x="1076758" y="2599800"/>
            <a:ext cx="1038225" cy="338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églalap 65">
            <a:extLst>
              <a:ext uri="{FF2B5EF4-FFF2-40B4-BE49-F238E27FC236}">
                <a16:creationId xmlns:a16="http://schemas.microsoft.com/office/drawing/2014/main" id="{00EEEF53-E317-EAF7-024D-20A88556DE5F}"/>
              </a:ext>
            </a:extLst>
          </p:cNvPr>
          <p:cNvSpPr/>
          <p:nvPr/>
        </p:nvSpPr>
        <p:spPr>
          <a:xfrm>
            <a:off x="1076650" y="2930226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églalap 66">
            <a:extLst>
              <a:ext uri="{FF2B5EF4-FFF2-40B4-BE49-F238E27FC236}">
                <a16:creationId xmlns:a16="http://schemas.microsoft.com/office/drawing/2014/main" id="{FED6CF5E-59BD-1B57-7475-7B3E51313A35}"/>
              </a:ext>
            </a:extLst>
          </p:cNvPr>
          <p:cNvSpPr/>
          <p:nvPr/>
        </p:nvSpPr>
        <p:spPr>
          <a:xfrm>
            <a:off x="1076650" y="3108053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D16A48D4-C886-57C4-6B69-03BBB2F04757}"/>
              </a:ext>
            </a:extLst>
          </p:cNvPr>
          <p:cNvSpPr/>
          <p:nvPr/>
        </p:nvSpPr>
        <p:spPr>
          <a:xfrm>
            <a:off x="1076649" y="3278481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C8F73147-3A93-B1E5-35E7-59C29D17584E}"/>
              </a:ext>
            </a:extLst>
          </p:cNvPr>
          <p:cNvSpPr/>
          <p:nvPr/>
        </p:nvSpPr>
        <p:spPr>
          <a:xfrm>
            <a:off x="1077595" y="3518452"/>
            <a:ext cx="1038225" cy="190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2D3D87EB-A23A-A6B0-79D7-6FA4B5A4081B}"/>
              </a:ext>
            </a:extLst>
          </p:cNvPr>
          <p:cNvSpPr/>
          <p:nvPr/>
        </p:nvSpPr>
        <p:spPr>
          <a:xfrm>
            <a:off x="1076649" y="4775805"/>
            <a:ext cx="1038225" cy="3710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55A99048-920D-C0CB-6E86-5FDB49400A20}"/>
              </a:ext>
            </a:extLst>
          </p:cNvPr>
          <p:cNvSpPr/>
          <p:nvPr/>
        </p:nvSpPr>
        <p:spPr>
          <a:xfrm>
            <a:off x="1082276" y="5243378"/>
            <a:ext cx="1038225" cy="184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E5F275C8-146E-8817-2223-1D561AB13C04}"/>
              </a:ext>
            </a:extLst>
          </p:cNvPr>
          <p:cNvSpPr/>
          <p:nvPr/>
        </p:nvSpPr>
        <p:spPr>
          <a:xfrm>
            <a:off x="1079030" y="6645410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/v2x/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5BE17A62-9FC2-0F69-1F9C-84D2743CDF3C}"/>
              </a:ext>
            </a:extLst>
          </p:cNvPr>
          <p:cNvSpPr/>
          <p:nvPr/>
        </p:nvSpPr>
        <p:spPr>
          <a:xfrm>
            <a:off x="3047103" y="1257101"/>
            <a:ext cx="1164422" cy="414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global_moving_objects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6" name="Téglalap 75">
            <a:extLst>
              <a:ext uri="{FF2B5EF4-FFF2-40B4-BE49-F238E27FC236}">
                <a16:creationId xmlns:a16="http://schemas.microsoft.com/office/drawing/2014/main" id="{E750A9A1-D0C8-0C37-5F3A-301A08A66D14}"/>
              </a:ext>
            </a:extLst>
          </p:cNvPr>
          <p:cNvSpPr/>
          <p:nvPr/>
        </p:nvSpPr>
        <p:spPr>
          <a:xfrm>
            <a:off x="3048110" y="2374211"/>
            <a:ext cx="116240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local_obstacles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9" name="Téglalap 78">
            <a:extLst>
              <a:ext uri="{FF2B5EF4-FFF2-40B4-BE49-F238E27FC236}">
                <a16:creationId xmlns:a16="http://schemas.microsoft.com/office/drawing/2014/main" id="{CDDFFD82-F2DA-E57E-2815-C32E3B8B27D8}"/>
              </a:ext>
            </a:extLst>
          </p:cNvPr>
          <p:cNvSpPr/>
          <p:nvPr/>
        </p:nvSpPr>
        <p:spPr>
          <a:xfrm>
            <a:off x="3047999" y="3005596"/>
            <a:ext cx="115995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local_drivable_surface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OccupancyGrid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0" name="Téglalap 79">
            <a:extLst>
              <a:ext uri="{FF2B5EF4-FFF2-40B4-BE49-F238E27FC236}">
                <a16:creationId xmlns:a16="http://schemas.microsoft.com/office/drawing/2014/main" id="{C2DF666B-3186-3275-EC81-1581958E95EC}"/>
              </a:ext>
            </a:extLst>
          </p:cNvPr>
          <p:cNvSpPr/>
          <p:nvPr/>
        </p:nvSpPr>
        <p:spPr>
          <a:xfrm>
            <a:off x="3056622" y="3975119"/>
            <a:ext cx="1151330" cy="205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81" name="Téglalap 80">
            <a:extLst>
              <a:ext uri="{FF2B5EF4-FFF2-40B4-BE49-F238E27FC236}">
                <a16:creationId xmlns:a16="http://schemas.microsoft.com/office/drawing/2014/main" id="{33DCC8B6-FF17-8C36-D9AC-40D1F875FFE6}"/>
              </a:ext>
            </a:extLst>
          </p:cNvPr>
          <p:cNvSpPr/>
          <p:nvPr/>
        </p:nvSpPr>
        <p:spPr>
          <a:xfrm>
            <a:off x="3048281" y="646138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D49F9141-D90A-0FF5-10B8-12BD48F1FC0F}"/>
              </a:ext>
            </a:extLst>
          </p:cNvPr>
          <p:cNvSpPr/>
          <p:nvPr/>
        </p:nvSpPr>
        <p:spPr>
          <a:xfrm>
            <a:off x="3048858" y="1766777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églalap 82">
            <a:extLst>
              <a:ext uri="{FF2B5EF4-FFF2-40B4-BE49-F238E27FC236}">
                <a16:creationId xmlns:a16="http://schemas.microsoft.com/office/drawing/2014/main" id="{25EBB51C-BA8D-E6A6-98AF-5D0C62546221}"/>
              </a:ext>
            </a:extLst>
          </p:cNvPr>
          <p:cNvSpPr/>
          <p:nvPr/>
        </p:nvSpPr>
        <p:spPr>
          <a:xfrm>
            <a:off x="3052199" y="3441885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8887B488-73DB-8C76-5424-F081929E8949}"/>
              </a:ext>
            </a:extLst>
          </p:cNvPr>
          <p:cNvSpPr/>
          <p:nvPr/>
        </p:nvSpPr>
        <p:spPr>
          <a:xfrm>
            <a:off x="5144822" y="1693172"/>
            <a:ext cx="393906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/ego</a:t>
            </a: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::ego)</a:t>
            </a:r>
          </a:p>
        </p:txBody>
      </p:sp>
    </p:spTree>
    <p:extLst>
      <p:ext uri="{BB962C8B-B14F-4D97-AF65-F5344CB8AC3E}">
        <p14:creationId xmlns:p14="http://schemas.microsoft.com/office/powerpoint/2010/main" val="318315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366453A5-DDFA-A3B0-C9EA-DBA7B21769AF}"/>
              </a:ext>
            </a:extLst>
          </p:cNvPr>
          <p:cNvSpPr txBox="1"/>
          <p:nvPr/>
        </p:nvSpPr>
        <p:spPr>
          <a:xfrm>
            <a:off x="1143001" y="3169205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Cost map –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Lane map</a:t>
            </a: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D3068AF-4320-BF90-5BBD-387533398069}"/>
              </a:ext>
            </a:extLst>
          </p:cNvPr>
          <p:cNvSpPr txBox="1"/>
          <p:nvPr/>
        </p:nvSpPr>
        <p:spPr>
          <a:xfrm>
            <a:off x="1143001" y="2164318"/>
            <a:ext cx="16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Cost map –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Cost map -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14735FD-B5F3-C5A2-E8F4-DDA3507ABD97}"/>
              </a:ext>
            </a:extLst>
          </p:cNvPr>
          <p:cNvSpPr txBox="1"/>
          <p:nvPr/>
        </p:nvSpPr>
        <p:spPr>
          <a:xfrm>
            <a:off x="1152525" y="4005262"/>
            <a:ext cx="1695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Lane map</a:t>
            </a: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lanes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lyamatábra: Adatok 10">
            <a:extLst>
              <a:ext uri="{FF2B5EF4-FFF2-40B4-BE49-F238E27FC236}">
                <a16:creationId xmlns:a16="http://schemas.microsoft.com/office/drawing/2014/main" id="{DB79A076-B575-A83F-1B46-2B49D2592108}"/>
              </a:ext>
            </a:extLst>
          </p:cNvPr>
          <p:cNvSpPr/>
          <p:nvPr/>
        </p:nvSpPr>
        <p:spPr>
          <a:xfrm>
            <a:off x="3105150" y="5019675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AAF0CD42-950C-ADC5-6E28-DD429DC19F47}"/>
              </a:ext>
            </a:extLst>
          </p:cNvPr>
          <p:cNvCxnSpPr/>
          <p:nvPr/>
        </p:nvCxnSpPr>
        <p:spPr>
          <a:xfrm flipV="1">
            <a:off x="5867400" y="4381857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yamatábra: Adatok 1">
            <a:extLst>
              <a:ext uri="{FF2B5EF4-FFF2-40B4-BE49-F238E27FC236}">
                <a16:creationId xmlns:a16="http://schemas.microsoft.com/office/drawing/2014/main" id="{62F7EABB-7F5F-77A2-63EB-A582FE7EF4C7}"/>
              </a:ext>
            </a:extLst>
          </p:cNvPr>
          <p:cNvSpPr/>
          <p:nvPr/>
        </p:nvSpPr>
        <p:spPr>
          <a:xfrm>
            <a:off x="3105150" y="4114800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6E91F90-1C11-E7AA-DF80-CF5691285E27}"/>
              </a:ext>
            </a:extLst>
          </p:cNvPr>
          <p:cNvCxnSpPr/>
          <p:nvPr/>
        </p:nvCxnSpPr>
        <p:spPr>
          <a:xfrm flipV="1">
            <a:off x="5867400" y="3514725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yamatábra: Adatok 3">
            <a:extLst>
              <a:ext uri="{FF2B5EF4-FFF2-40B4-BE49-F238E27FC236}">
                <a16:creationId xmlns:a16="http://schemas.microsoft.com/office/drawing/2014/main" id="{29A9B9FF-29EC-8D2D-E2CC-DDAE4DD1283E}"/>
              </a:ext>
            </a:extLst>
          </p:cNvPr>
          <p:cNvSpPr/>
          <p:nvPr/>
        </p:nvSpPr>
        <p:spPr>
          <a:xfrm>
            <a:off x="3105150" y="3209925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510ABC6E-E009-04F7-EE1C-E01EEEA4F822}"/>
              </a:ext>
            </a:extLst>
          </p:cNvPr>
          <p:cNvCxnSpPr/>
          <p:nvPr/>
        </p:nvCxnSpPr>
        <p:spPr>
          <a:xfrm flipV="1">
            <a:off x="5857875" y="2533650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yamatábra: Adatok 6">
            <a:extLst>
              <a:ext uri="{FF2B5EF4-FFF2-40B4-BE49-F238E27FC236}">
                <a16:creationId xmlns:a16="http://schemas.microsoft.com/office/drawing/2014/main" id="{D843F043-E82F-2373-5E21-72B50868FB75}"/>
              </a:ext>
            </a:extLst>
          </p:cNvPr>
          <p:cNvSpPr/>
          <p:nvPr/>
        </p:nvSpPr>
        <p:spPr>
          <a:xfrm>
            <a:off x="3105150" y="2286000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5808537-A8AD-D4FB-08D6-C143C10B6294}"/>
              </a:ext>
            </a:extLst>
          </p:cNvPr>
          <p:cNvSpPr txBox="1"/>
          <p:nvPr/>
        </p:nvSpPr>
        <p:spPr>
          <a:xfrm>
            <a:off x="1143001" y="4978955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25DAF1EB-33DE-7762-7908-ACC1947AAB4C}"/>
              </a:ext>
            </a:extLst>
          </p:cNvPr>
          <p:cNvGrpSpPr/>
          <p:nvPr/>
        </p:nvGrpSpPr>
        <p:grpSpPr>
          <a:xfrm>
            <a:off x="3933825" y="5096537"/>
            <a:ext cx="4019550" cy="506468"/>
            <a:chOff x="3933825" y="5096537"/>
            <a:chExt cx="4019550" cy="506468"/>
          </a:xfrm>
        </p:grpSpPr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04D346AF-BEA3-C7D2-A34D-E4A000C9F4DB}"/>
                </a:ext>
              </a:extLst>
            </p:cNvPr>
            <p:cNvSpPr/>
            <p:nvPr/>
          </p:nvSpPr>
          <p:spPr>
            <a:xfrm>
              <a:off x="3933825" y="5314950"/>
              <a:ext cx="4019550" cy="288055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691AD257-C4AF-D87C-1ACA-CFD7BA62118B}"/>
                </a:ext>
              </a:extLst>
            </p:cNvPr>
            <p:cNvSpPr/>
            <p:nvPr/>
          </p:nvSpPr>
          <p:spPr>
            <a:xfrm>
              <a:off x="4333874" y="5096537"/>
              <a:ext cx="3105151" cy="66013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ED842C3A-B022-4CEC-7853-B9B31E308A3E}"/>
                </a:ext>
              </a:extLst>
            </p:cNvPr>
            <p:cNvCxnSpPr>
              <a:cxnSpLocks/>
              <a:stCxn id="16" idx="0"/>
              <a:endCxn id="17" idx="0"/>
            </p:cNvCxnSpPr>
            <p:nvPr/>
          </p:nvCxnSpPr>
          <p:spPr>
            <a:xfrm flipV="1">
              <a:off x="3933825" y="5131462"/>
              <a:ext cx="400049" cy="335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3C83B52E-93B8-B59A-2685-279A51AA6F27}"/>
                </a:ext>
              </a:extLst>
            </p:cNvPr>
            <p:cNvCxnSpPr>
              <a:cxnSpLocks/>
              <a:stCxn id="16" idx="3"/>
              <a:endCxn id="17" idx="3"/>
            </p:cNvCxnSpPr>
            <p:nvPr/>
          </p:nvCxnSpPr>
          <p:spPr>
            <a:xfrm flipH="1" flipV="1">
              <a:off x="7439025" y="5096537"/>
              <a:ext cx="514350" cy="218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29E5CED2-887D-E17C-29E4-8E270D675EFC}"/>
              </a:ext>
            </a:extLst>
          </p:cNvPr>
          <p:cNvGrpSpPr/>
          <p:nvPr/>
        </p:nvGrpSpPr>
        <p:grpSpPr>
          <a:xfrm>
            <a:off x="4019550" y="4190178"/>
            <a:ext cx="4019550" cy="506468"/>
            <a:chOff x="3933825" y="5096537"/>
            <a:chExt cx="4019550" cy="506468"/>
          </a:xfrm>
        </p:grpSpPr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7C611EC2-09B3-24BA-5A59-B1BEE958247B}"/>
                </a:ext>
              </a:extLst>
            </p:cNvPr>
            <p:cNvSpPr/>
            <p:nvPr/>
          </p:nvSpPr>
          <p:spPr>
            <a:xfrm>
              <a:off x="3933825" y="5314950"/>
              <a:ext cx="4019550" cy="288055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Szabadkézi sokszög: alakzat 26">
              <a:extLst>
                <a:ext uri="{FF2B5EF4-FFF2-40B4-BE49-F238E27FC236}">
                  <a16:creationId xmlns:a16="http://schemas.microsoft.com/office/drawing/2014/main" id="{5595A716-F51B-4917-8AD6-9FFF8996DF7C}"/>
                </a:ext>
              </a:extLst>
            </p:cNvPr>
            <p:cNvSpPr/>
            <p:nvPr/>
          </p:nvSpPr>
          <p:spPr>
            <a:xfrm>
              <a:off x="4333874" y="5096537"/>
              <a:ext cx="3105151" cy="66013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439E2EE2-D197-47AF-26D7-04BAD0E7FA72}"/>
                </a:ext>
              </a:extLst>
            </p:cNvPr>
            <p:cNvCxnSpPr>
              <a:cxnSpLocks/>
              <a:stCxn id="26" idx="0"/>
              <a:endCxn id="27" idx="0"/>
            </p:cNvCxnSpPr>
            <p:nvPr/>
          </p:nvCxnSpPr>
          <p:spPr>
            <a:xfrm flipV="1">
              <a:off x="3933825" y="5131462"/>
              <a:ext cx="400049" cy="335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>
              <a:extLst>
                <a:ext uri="{FF2B5EF4-FFF2-40B4-BE49-F238E27FC236}">
                  <a16:creationId xmlns:a16="http://schemas.microsoft.com/office/drawing/2014/main" id="{A52BEDD4-7C5B-6984-911D-6F223D7447A6}"/>
                </a:ext>
              </a:extLst>
            </p:cNvPr>
            <p:cNvCxnSpPr>
              <a:cxnSpLocks/>
              <a:stCxn id="26" idx="3"/>
              <a:endCxn id="27" idx="3"/>
            </p:cNvCxnSpPr>
            <p:nvPr/>
          </p:nvCxnSpPr>
          <p:spPr>
            <a:xfrm flipH="1" flipV="1">
              <a:off x="7439025" y="5096537"/>
              <a:ext cx="514350" cy="218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938B04D6-E37C-F7DE-431C-C79649012EAA}"/>
              </a:ext>
            </a:extLst>
          </p:cNvPr>
          <p:cNvSpPr/>
          <p:nvPr/>
        </p:nvSpPr>
        <p:spPr>
          <a:xfrm>
            <a:off x="4127500" y="4343400"/>
            <a:ext cx="3759200" cy="257611"/>
          </a:xfrm>
          <a:custGeom>
            <a:avLst/>
            <a:gdLst>
              <a:gd name="connsiteX0" fmla="*/ 0 w 3759200"/>
              <a:gd name="connsiteY0" fmla="*/ 139700 h 257611"/>
              <a:gd name="connsiteX1" fmla="*/ 762000 w 3759200"/>
              <a:gd name="connsiteY1" fmla="*/ 247650 h 257611"/>
              <a:gd name="connsiteX2" fmla="*/ 1701800 w 3759200"/>
              <a:gd name="connsiteY2" fmla="*/ 241300 h 257611"/>
              <a:gd name="connsiteX3" fmla="*/ 2844800 w 3759200"/>
              <a:gd name="connsiteY3" fmla="*/ 146050 h 257611"/>
              <a:gd name="connsiteX4" fmla="*/ 3759200 w 3759200"/>
              <a:gd name="connsiteY4" fmla="*/ 0 h 25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257611">
                <a:moveTo>
                  <a:pt x="0" y="139700"/>
                </a:moveTo>
                <a:cubicBezTo>
                  <a:pt x="239183" y="185208"/>
                  <a:pt x="478367" y="230717"/>
                  <a:pt x="762000" y="247650"/>
                </a:cubicBezTo>
                <a:cubicBezTo>
                  <a:pt x="1045633" y="264583"/>
                  <a:pt x="1354667" y="258233"/>
                  <a:pt x="1701800" y="241300"/>
                </a:cubicBezTo>
                <a:cubicBezTo>
                  <a:pt x="2048933" y="224367"/>
                  <a:pt x="2501900" y="186267"/>
                  <a:pt x="2844800" y="146050"/>
                </a:cubicBezTo>
                <a:cubicBezTo>
                  <a:pt x="3187700" y="105833"/>
                  <a:pt x="3473450" y="52916"/>
                  <a:pt x="37592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zabadkézi sokszög: alakzat 30">
            <a:extLst>
              <a:ext uri="{FF2B5EF4-FFF2-40B4-BE49-F238E27FC236}">
                <a16:creationId xmlns:a16="http://schemas.microsoft.com/office/drawing/2014/main" id="{B3CAC3DB-ECDC-FA3F-04B2-3501AED3E7CB}"/>
              </a:ext>
            </a:extLst>
          </p:cNvPr>
          <p:cNvSpPr/>
          <p:nvPr/>
        </p:nvSpPr>
        <p:spPr>
          <a:xfrm>
            <a:off x="4333874" y="4225103"/>
            <a:ext cx="3260725" cy="141391"/>
          </a:xfrm>
          <a:custGeom>
            <a:avLst/>
            <a:gdLst>
              <a:gd name="connsiteX0" fmla="*/ 0 w 3759200"/>
              <a:gd name="connsiteY0" fmla="*/ 139700 h 257611"/>
              <a:gd name="connsiteX1" fmla="*/ 762000 w 3759200"/>
              <a:gd name="connsiteY1" fmla="*/ 247650 h 257611"/>
              <a:gd name="connsiteX2" fmla="*/ 1701800 w 3759200"/>
              <a:gd name="connsiteY2" fmla="*/ 241300 h 257611"/>
              <a:gd name="connsiteX3" fmla="*/ 2844800 w 3759200"/>
              <a:gd name="connsiteY3" fmla="*/ 146050 h 257611"/>
              <a:gd name="connsiteX4" fmla="*/ 3759200 w 3759200"/>
              <a:gd name="connsiteY4" fmla="*/ 0 h 25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257611">
                <a:moveTo>
                  <a:pt x="0" y="139700"/>
                </a:moveTo>
                <a:cubicBezTo>
                  <a:pt x="239183" y="185208"/>
                  <a:pt x="478367" y="230717"/>
                  <a:pt x="762000" y="247650"/>
                </a:cubicBezTo>
                <a:cubicBezTo>
                  <a:pt x="1045633" y="264583"/>
                  <a:pt x="1354667" y="258233"/>
                  <a:pt x="1701800" y="241300"/>
                </a:cubicBezTo>
                <a:cubicBezTo>
                  <a:pt x="2048933" y="224367"/>
                  <a:pt x="2501900" y="186267"/>
                  <a:pt x="2844800" y="146050"/>
                </a:cubicBezTo>
                <a:cubicBezTo>
                  <a:pt x="3187700" y="105833"/>
                  <a:pt x="3473450" y="52916"/>
                  <a:pt x="3759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Csoportba foglalás 55">
            <a:extLst>
              <a:ext uri="{FF2B5EF4-FFF2-40B4-BE49-F238E27FC236}">
                <a16:creationId xmlns:a16="http://schemas.microsoft.com/office/drawing/2014/main" id="{CFE226C4-4D1D-80FF-4950-EFF1E08821E6}"/>
              </a:ext>
            </a:extLst>
          </p:cNvPr>
          <p:cNvGrpSpPr/>
          <p:nvPr/>
        </p:nvGrpSpPr>
        <p:grpSpPr>
          <a:xfrm>
            <a:off x="4127500" y="3182769"/>
            <a:ext cx="4019550" cy="579606"/>
            <a:chOff x="4127500" y="3182769"/>
            <a:chExt cx="4019550" cy="579606"/>
          </a:xfrm>
        </p:grpSpPr>
        <p:grpSp>
          <p:nvGrpSpPr>
            <p:cNvPr id="33" name="Csoportba foglalás 32">
              <a:extLst>
                <a:ext uri="{FF2B5EF4-FFF2-40B4-BE49-F238E27FC236}">
                  <a16:creationId xmlns:a16="http://schemas.microsoft.com/office/drawing/2014/main" id="{8CD4F2DF-C6A8-2683-A303-A9BADE525071}"/>
                </a:ext>
              </a:extLst>
            </p:cNvPr>
            <p:cNvGrpSpPr/>
            <p:nvPr/>
          </p:nvGrpSpPr>
          <p:grpSpPr>
            <a:xfrm>
              <a:off x="4127500" y="3255907"/>
              <a:ext cx="4019550" cy="506468"/>
              <a:chOff x="3933825" y="5096537"/>
              <a:chExt cx="4019550" cy="506468"/>
            </a:xfrm>
          </p:grpSpPr>
          <p:sp>
            <p:nvSpPr>
              <p:cNvPr id="34" name="Szabadkézi sokszög: alakzat 33">
                <a:extLst>
                  <a:ext uri="{FF2B5EF4-FFF2-40B4-BE49-F238E27FC236}">
                    <a16:creationId xmlns:a16="http://schemas.microsoft.com/office/drawing/2014/main" id="{A726A55C-7D30-CE9A-DC14-64B8216E5396}"/>
                  </a:ext>
                </a:extLst>
              </p:cNvPr>
              <p:cNvSpPr/>
              <p:nvPr/>
            </p:nvSpPr>
            <p:spPr>
              <a:xfrm>
                <a:off x="3933825" y="5314950"/>
                <a:ext cx="4019550" cy="288055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Szabadkézi sokszög: alakzat 34">
                <a:extLst>
                  <a:ext uri="{FF2B5EF4-FFF2-40B4-BE49-F238E27FC236}">
                    <a16:creationId xmlns:a16="http://schemas.microsoft.com/office/drawing/2014/main" id="{726A9296-031F-666B-02B2-74D919F766DE}"/>
                  </a:ext>
                </a:extLst>
              </p:cNvPr>
              <p:cNvSpPr/>
              <p:nvPr/>
            </p:nvSpPr>
            <p:spPr>
              <a:xfrm>
                <a:off x="4333874" y="5096537"/>
                <a:ext cx="3105151" cy="66013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Egyenes összekötő 35">
                <a:extLst>
                  <a:ext uri="{FF2B5EF4-FFF2-40B4-BE49-F238E27FC236}">
                    <a16:creationId xmlns:a16="http://schemas.microsoft.com/office/drawing/2014/main" id="{8D9EA5EC-F875-0E2E-464C-0817DA20AC50}"/>
                  </a:ext>
                </a:extLst>
              </p:cNvPr>
              <p:cNvCxnSpPr>
                <a:cxnSpLocks/>
                <a:stCxn id="34" idx="0"/>
                <a:endCxn id="35" idx="0"/>
              </p:cNvCxnSpPr>
              <p:nvPr/>
            </p:nvCxnSpPr>
            <p:spPr>
              <a:xfrm flipV="1">
                <a:off x="3933825" y="5131462"/>
                <a:ext cx="400049" cy="335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>
                <a:extLst>
                  <a:ext uri="{FF2B5EF4-FFF2-40B4-BE49-F238E27FC236}">
                    <a16:creationId xmlns:a16="http://schemas.microsoft.com/office/drawing/2014/main" id="{354DCD69-61D9-ADBD-BDDE-573CAA6AFD1D}"/>
                  </a:ext>
                </a:extLst>
              </p:cNvPr>
              <p:cNvCxnSpPr>
                <a:cxnSpLocks/>
                <a:stCxn id="34" idx="3"/>
                <a:endCxn id="35" idx="3"/>
              </p:cNvCxnSpPr>
              <p:nvPr/>
            </p:nvCxnSpPr>
            <p:spPr>
              <a:xfrm flipH="1" flipV="1">
                <a:off x="7439025" y="5096537"/>
                <a:ext cx="514350" cy="218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3A0F1808-67A3-5D4F-72B7-7565D8B2B7B2}"/>
                </a:ext>
              </a:extLst>
            </p:cNvPr>
            <p:cNvSpPr/>
            <p:nvPr/>
          </p:nvSpPr>
          <p:spPr>
            <a:xfrm>
              <a:off x="4235450" y="3409129"/>
              <a:ext cx="3759200" cy="25761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9F2E8087-3C98-C922-87A1-FEB2CD265E5B}"/>
                </a:ext>
              </a:extLst>
            </p:cNvPr>
            <p:cNvSpPr/>
            <p:nvPr/>
          </p:nvSpPr>
          <p:spPr>
            <a:xfrm>
              <a:off x="4441824" y="3290832"/>
              <a:ext cx="3260725" cy="14139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olyamatábra: Mágneslemez 47">
              <a:extLst>
                <a:ext uri="{FF2B5EF4-FFF2-40B4-BE49-F238E27FC236}">
                  <a16:creationId xmlns:a16="http://schemas.microsoft.com/office/drawing/2014/main" id="{E271A8B5-83CD-AFA1-78B5-1D3D9E82D426}"/>
                </a:ext>
              </a:extLst>
            </p:cNvPr>
            <p:cNvSpPr/>
            <p:nvPr/>
          </p:nvSpPr>
          <p:spPr>
            <a:xfrm>
              <a:off x="5213344" y="354518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olyamatábra: Mágneslemez 48">
              <a:extLst>
                <a:ext uri="{FF2B5EF4-FFF2-40B4-BE49-F238E27FC236}">
                  <a16:creationId xmlns:a16="http://schemas.microsoft.com/office/drawing/2014/main" id="{D4DCA53B-23A9-6A65-BF23-B104FA1F03EA}"/>
                </a:ext>
              </a:extLst>
            </p:cNvPr>
            <p:cNvSpPr/>
            <p:nvPr/>
          </p:nvSpPr>
          <p:spPr>
            <a:xfrm>
              <a:off x="5708648" y="3502428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olyamatábra: Mágneslemez 49">
              <a:extLst>
                <a:ext uri="{FF2B5EF4-FFF2-40B4-BE49-F238E27FC236}">
                  <a16:creationId xmlns:a16="http://schemas.microsoft.com/office/drawing/2014/main" id="{73C3412C-E674-D3BE-E80E-5178C779F6C2}"/>
                </a:ext>
              </a:extLst>
            </p:cNvPr>
            <p:cNvSpPr/>
            <p:nvPr/>
          </p:nvSpPr>
          <p:spPr>
            <a:xfrm>
              <a:off x="6242044" y="343013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olyamatábra: Mágneslemez 50">
              <a:extLst>
                <a:ext uri="{FF2B5EF4-FFF2-40B4-BE49-F238E27FC236}">
                  <a16:creationId xmlns:a16="http://schemas.microsoft.com/office/drawing/2014/main" id="{A04543DD-DE21-E407-AC19-B7E90B271C8B}"/>
                </a:ext>
              </a:extLst>
            </p:cNvPr>
            <p:cNvSpPr/>
            <p:nvPr/>
          </p:nvSpPr>
          <p:spPr>
            <a:xfrm>
              <a:off x="6756402" y="334714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olyamatábra: Mágneslemez 51">
              <a:extLst>
                <a:ext uri="{FF2B5EF4-FFF2-40B4-BE49-F238E27FC236}">
                  <a16:creationId xmlns:a16="http://schemas.microsoft.com/office/drawing/2014/main" id="{AB3AF514-3349-32F1-548F-A80CD79FE2E6}"/>
                </a:ext>
              </a:extLst>
            </p:cNvPr>
            <p:cNvSpPr/>
            <p:nvPr/>
          </p:nvSpPr>
          <p:spPr>
            <a:xfrm>
              <a:off x="5213344" y="330422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olyamatábra: Mágneslemez 52">
              <a:extLst>
                <a:ext uri="{FF2B5EF4-FFF2-40B4-BE49-F238E27FC236}">
                  <a16:creationId xmlns:a16="http://schemas.microsoft.com/office/drawing/2014/main" id="{449785C1-2B3F-E96E-CF02-939A74902BFF}"/>
                </a:ext>
              </a:extLst>
            </p:cNvPr>
            <p:cNvSpPr/>
            <p:nvPr/>
          </p:nvSpPr>
          <p:spPr>
            <a:xfrm>
              <a:off x="5673724" y="330422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olyamatábra: Mágneslemez 53">
              <a:extLst>
                <a:ext uri="{FF2B5EF4-FFF2-40B4-BE49-F238E27FC236}">
                  <a16:creationId xmlns:a16="http://schemas.microsoft.com/office/drawing/2014/main" id="{32FE0185-9031-CF47-0A28-AC92E74E3D96}"/>
                </a:ext>
              </a:extLst>
            </p:cNvPr>
            <p:cNvSpPr/>
            <p:nvPr/>
          </p:nvSpPr>
          <p:spPr>
            <a:xfrm>
              <a:off x="6165848" y="3235862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olyamatábra: Mágneslemez 54">
              <a:extLst>
                <a:ext uri="{FF2B5EF4-FFF2-40B4-BE49-F238E27FC236}">
                  <a16:creationId xmlns:a16="http://schemas.microsoft.com/office/drawing/2014/main" id="{2D1A94BD-5699-C10D-4388-16C3DDBADB98}"/>
                </a:ext>
              </a:extLst>
            </p:cNvPr>
            <p:cNvSpPr/>
            <p:nvPr/>
          </p:nvSpPr>
          <p:spPr>
            <a:xfrm>
              <a:off x="6657972" y="3182769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F721C821-495F-8512-D0F0-426B6635BD2B}"/>
              </a:ext>
            </a:extLst>
          </p:cNvPr>
          <p:cNvGrpSpPr/>
          <p:nvPr/>
        </p:nvGrpSpPr>
        <p:grpSpPr>
          <a:xfrm>
            <a:off x="4219574" y="2284623"/>
            <a:ext cx="4019550" cy="579606"/>
            <a:chOff x="4127500" y="3182769"/>
            <a:chExt cx="4019550" cy="579606"/>
          </a:xfrm>
        </p:grpSpPr>
        <p:grpSp>
          <p:nvGrpSpPr>
            <p:cNvPr id="58" name="Csoportba foglalás 57">
              <a:extLst>
                <a:ext uri="{FF2B5EF4-FFF2-40B4-BE49-F238E27FC236}">
                  <a16:creationId xmlns:a16="http://schemas.microsoft.com/office/drawing/2014/main" id="{5A7CDDD4-CD45-D7E2-619D-C6F4BBE2E57D}"/>
                </a:ext>
              </a:extLst>
            </p:cNvPr>
            <p:cNvGrpSpPr/>
            <p:nvPr/>
          </p:nvGrpSpPr>
          <p:grpSpPr>
            <a:xfrm>
              <a:off x="4127500" y="3255907"/>
              <a:ext cx="4019550" cy="506468"/>
              <a:chOff x="3933825" y="5096537"/>
              <a:chExt cx="4019550" cy="506468"/>
            </a:xfrm>
          </p:grpSpPr>
          <p:sp>
            <p:nvSpPr>
              <p:cNvPr id="69" name="Szabadkézi sokszög: alakzat 68">
                <a:extLst>
                  <a:ext uri="{FF2B5EF4-FFF2-40B4-BE49-F238E27FC236}">
                    <a16:creationId xmlns:a16="http://schemas.microsoft.com/office/drawing/2014/main" id="{23CA6857-7C96-A055-97A3-F0157854D872}"/>
                  </a:ext>
                </a:extLst>
              </p:cNvPr>
              <p:cNvSpPr/>
              <p:nvPr/>
            </p:nvSpPr>
            <p:spPr>
              <a:xfrm>
                <a:off x="3933825" y="5314950"/>
                <a:ext cx="4019550" cy="288055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Szabadkézi sokszög: alakzat 69">
                <a:extLst>
                  <a:ext uri="{FF2B5EF4-FFF2-40B4-BE49-F238E27FC236}">
                    <a16:creationId xmlns:a16="http://schemas.microsoft.com/office/drawing/2014/main" id="{52C1D0FC-68A8-8D66-B487-583D73C648EC}"/>
                  </a:ext>
                </a:extLst>
              </p:cNvPr>
              <p:cNvSpPr/>
              <p:nvPr/>
            </p:nvSpPr>
            <p:spPr>
              <a:xfrm>
                <a:off x="4333874" y="5096537"/>
                <a:ext cx="3105151" cy="66013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Egyenes összekötő 70">
                <a:extLst>
                  <a:ext uri="{FF2B5EF4-FFF2-40B4-BE49-F238E27FC236}">
                    <a16:creationId xmlns:a16="http://schemas.microsoft.com/office/drawing/2014/main" id="{5AD7934B-350A-C9D5-4B55-9FDA2A1070C2}"/>
                  </a:ext>
                </a:extLst>
              </p:cNvPr>
              <p:cNvCxnSpPr>
                <a:cxnSpLocks/>
                <a:stCxn id="69" idx="0"/>
                <a:endCxn id="70" idx="0"/>
              </p:cNvCxnSpPr>
              <p:nvPr/>
            </p:nvCxnSpPr>
            <p:spPr>
              <a:xfrm flipV="1">
                <a:off x="3933825" y="5131462"/>
                <a:ext cx="400049" cy="335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gyenes összekötő 71">
                <a:extLst>
                  <a:ext uri="{FF2B5EF4-FFF2-40B4-BE49-F238E27FC236}">
                    <a16:creationId xmlns:a16="http://schemas.microsoft.com/office/drawing/2014/main" id="{044C36C6-E4C5-57EC-9B5C-FFC54CE624BC}"/>
                  </a:ext>
                </a:extLst>
              </p:cNvPr>
              <p:cNvCxnSpPr>
                <a:cxnSpLocks/>
                <a:stCxn id="69" idx="3"/>
                <a:endCxn id="70" idx="3"/>
              </p:cNvCxnSpPr>
              <p:nvPr/>
            </p:nvCxnSpPr>
            <p:spPr>
              <a:xfrm flipH="1" flipV="1">
                <a:off x="7439025" y="5096537"/>
                <a:ext cx="514350" cy="218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Szabadkézi sokszög: alakzat 58">
              <a:extLst>
                <a:ext uri="{FF2B5EF4-FFF2-40B4-BE49-F238E27FC236}">
                  <a16:creationId xmlns:a16="http://schemas.microsoft.com/office/drawing/2014/main" id="{DCD6D07D-3241-C7CF-AC6E-460EF67AD631}"/>
                </a:ext>
              </a:extLst>
            </p:cNvPr>
            <p:cNvSpPr/>
            <p:nvPr/>
          </p:nvSpPr>
          <p:spPr>
            <a:xfrm>
              <a:off x="4235450" y="3409129"/>
              <a:ext cx="3759200" cy="25761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Szabadkézi sokszög: alakzat 59">
              <a:extLst>
                <a:ext uri="{FF2B5EF4-FFF2-40B4-BE49-F238E27FC236}">
                  <a16:creationId xmlns:a16="http://schemas.microsoft.com/office/drawing/2014/main" id="{888FC12B-7414-B7CD-7450-901AA6C1D2A7}"/>
                </a:ext>
              </a:extLst>
            </p:cNvPr>
            <p:cNvSpPr/>
            <p:nvPr/>
          </p:nvSpPr>
          <p:spPr>
            <a:xfrm>
              <a:off x="4441824" y="3290832"/>
              <a:ext cx="3260725" cy="14139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lyamatábra: Mágneslemez 60">
              <a:extLst>
                <a:ext uri="{FF2B5EF4-FFF2-40B4-BE49-F238E27FC236}">
                  <a16:creationId xmlns:a16="http://schemas.microsoft.com/office/drawing/2014/main" id="{1E2CB759-4544-E692-E4C8-4CA276F5FA41}"/>
                </a:ext>
              </a:extLst>
            </p:cNvPr>
            <p:cNvSpPr/>
            <p:nvPr/>
          </p:nvSpPr>
          <p:spPr>
            <a:xfrm>
              <a:off x="5213344" y="354518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olyamatábra: Mágneslemez 61">
              <a:extLst>
                <a:ext uri="{FF2B5EF4-FFF2-40B4-BE49-F238E27FC236}">
                  <a16:creationId xmlns:a16="http://schemas.microsoft.com/office/drawing/2014/main" id="{DA0C71C1-AA13-25C9-308E-D197CE42442E}"/>
                </a:ext>
              </a:extLst>
            </p:cNvPr>
            <p:cNvSpPr/>
            <p:nvPr/>
          </p:nvSpPr>
          <p:spPr>
            <a:xfrm>
              <a:off x="5708648" y="3502428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olyamatábra: Mágneslemez 62">
              <a:extLst>
                <a:ext uri="{FF2B5EF4-FFF2-40B4-BE49-F238E27FC236}">
                  <a16:creationId xmlns:a16="http://schemas.microsoft.com/office/drawing/2014/main" id="{C3433C68-755F-59EB-D095-5D97C1E47699}"/>
                </a:ext>
              </a:extLst>
            </p:cNvPr>
            <p:cNvSpPr/>
            <p:nvPr/>
          </p:nvSpPr>
          <p:spPr>
            <a:xfrm>
              <a:off x="6242044" y="343013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olyamatábra: Mágneslemez 63">
              <a:extLst>
                <a:ext uri="{FF2B5EF4-FFF2-40B4-BE49-F238E27FC236}">
                  <a16:creationId xmlns:a16="http://schemas.microsoft.com/office/drawing/2014/main" id="{01F0EB1C-F27A-EDBD-6C24-BFBA9CE04B67}"/>
                </a:ext>
              </a:extLst>
            </p:cNvPr>
            <p:cNvSpPr/>
            <p:nvPr/>
          </p:nvSpPr>
          <p:spPr>
            <a:xfrm>
              <a:off x="6756402" y="334714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olyamatábra: Mágneslemez 64">
              <a:extLst>
                <a:ext uri="{FF2B5EF4-FFF2-40B4-BE49-F238E27FC236}">
                  <a16:creationId xmlns:a16="http://schemas.microsoft.com/office/drawing/2014/main" id="{44C7D5DB-D514-D6EA-9E1E-9731DE391D24}"/>
                </a:ext>
              </a:extLst>
            </p:cNvPr>
            <p:cNvSpPr/>
            <p:nvPr/>
          </p:nvSpPr>
          <p:spPr>
            <a:xfrm>
              <a:off x="5213344" y="330422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olyamatábra: Mágneslemez 65">
              <a:extLst>
                <a:ext uri="{FF2B5EF4-FFF2-40B4-BE49-F238E27FC236}">
                  <a16:creationId xmlns:a16="http://schemas.microsoft.com/office/drawing/2014/main" id="{180B56F2-E514-67B6-9C38-66A03F956694}"/>
                </a:ext>
              </a:extLst>
            </p:cNvPr>
            <p:cNvSpPr/>
            <p:nvPr/>
          </p:nvSpPr>
          <p:spPr>
            <a:xfrm>
              <a:off x="5673724" y="330422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olyamatábra: Mágneslemez 66">
              <a:extLst>
                <a:ext uri="{FF2B5EF4-FFF2-40B4-BE49-F238E27FC236}">
                  <a16:creationId xmlns:a16="http://schemas.microsoft.com/office/drawing/2014/main" id="{28EF70A7-997A-0862-164F-1642D5CC5C22}"/>
                </a:ext>
              </a:extLst>
            </p:cNvPr>
            <p:cNvSpPr/>
            <p:nvPr/>
          </p:nvSpPr>
          <p:spPr>
            <a:xfrm>
              <a:off x="6165848" y="3235862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olyamatábra: Mágneslemez 67">
              <a:extLst>
                <a:ext uri="{FF2B5EF4-FFF2-40B4-BE49-F238E27FC236}">
                  <a16:creationId xmlns:a16="http://schemas.microsoft.com/office/drawing/2014/main" id="{F6024E53-6AF8-1950-7884-F9A7FA4276DF}"/>
                </a:ext>
              </a:extLst>
            </p:cNvPr>
            <p:cNvSpPr/>
            <p:nvPr/>
          </p:nvSpPr>
          <p:spPr>
            <a:xfrm>
              <a:off x="6657972" y="3182769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4" name="Ábra 73" descr="Autó egyszínű kitöltéssel">
            <a:extLst>
              <a:ext uri="{FF2B5EF4-FFF2-40B4-BE49-F238E27FC236}">
                <a16:creationId xmlns:a16="http://schemas.microsoft.com/office/drawing/2014/main" id="{22A52FAA-ADE4-DF9D-6B6E-97CC7C9D8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3692" y="2101005"/>
            <a:ext cx="533448" cy="53344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36DC357-ED27-0415-C22E-B452393D4792}"/>
              </a:ext>
            </a:extLst>
          </p:cNvPr>
          <p:cNvSpPr txBox="1"/>
          <p:nvPr/>
        </p:nvSpPr>
        <p:spPr>
          <a:xfrm>
            <a:off x="1143001" y="1395235"/>
            <a:ext cx="42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3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4"/>
            <a:ext cx="2430054" cy="278758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Intelligent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Speed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Adjustment</a:t>
            </a:r>
            <a:endParaRPr lang="hu-HU" dirty="0">
              <a:latin typeface="Bosch Office Sans" pitchFamily="2" charset="0"/>
            </a:endParaRPr>
          </a:p>
          <a:p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1 </a:t>
            </a:r>
            <a:r>
              <a:rPr lang="hu-HU" dirty="0" err="1">
                <a:latin typeface="Bosch Office Sans" pitchFamily="2" charset="0"/>
              </a:rPr>
              <a:t>architecture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081576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339122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206001" y="303652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060070" y="2644022"/>
            <a:ext cx="2120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2"/>
          </p:cNvCxnSpPr>
          <p:nvPr/>
        </p:nvCxnSpPr>
        <p:spPr>
          <a:xfrm flipV="1">
            <a:off x="8334025" y="2595980"/>
            <a:ext cx="1228722" cy="1313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000688"/>
          </a:xfrm>
          <a:prstGeom prst="bentConnector3">
            <a:avLst>
              <a:gd name="adj1" fmla="val 554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zövegdoboz 94">
            <a:extLst>
              <a:ext uri="{FF2B5EF4-FFF2-40B4-BE49-F238E27FC236}">
                <a16:creationId xmlns:a16="http://schemas.microsoft.com/office/drawing/2014/main" id="{1AF81A56-2BD3-3C46-F9BC-3F939BBFEA75}"/>
              </a:ext>
            </a:extLst>
          </p:cNvPr>
          <p:cNvSpPr txBox="1"/>
          <p:nvPr/>
        </p:nvSpPr>
        <p:spPr>
          <a:xfrm>
            <a:off x="1219200" y="5000625"/>
            <a:ext cx="688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osch Office Sans" pitchFamily="2" charset="0"/>
              </a:rPr>
              <a:t>*: </a:t>
            </a:r>
            <a:r>
              <a:rPr lang="hu-HU" sz="1400" dirty="0" err="1">
                <a:latin typeface="Bosch Office Sans" pitchFamily="2" charset="0"/>
              </a:rPr>
              <a:t>only</a:t>
            </a:r>
            <a:r>
              <a:rPr lang="hu-HU" sz="1400" dirty="0">
                <a:latin typeface="Bosch Office Sans" pitchFamily="2" charset="0"/>
              </a:rPr>
              <a:t> „drive </a:t>
            </a:r>
            <a:r>
              <a:rPr lang="hu-HU" sz="1400" dirty="0" err="1">
                <a:latin typeface="Bosch Office Sans" pitchFamily="2" charset="0"/>
              </a:rPr>
              <a:t>comfort</a:t>
            </a:r>
            <a:r>
              <a:rPr lang="hu-HU" sz="1400" dirty="0">
                <a:latin typeface="Bosch Office Sans" pitchFamily="2" charset="0"/>
              </a:rPr>
              <a:t>” </a:t>
            </a:r>
            <a:r>
              <a:rPr lang="hu-HU" sz="1400" dirty="0" err="1">
                <a:latin typeface="Bosch Office Sans" pitchFamily="2" charset="0"/>
              </a:rPr>
              <a:t>strategy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at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this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stage</a:t>
            </a:r>
            <a:endParaRPr lang="hu-HU" sz="1400" dirty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4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2787591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Intelligent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Speed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Adjustment</a:t>
            </a:r>
            <a:endParaRPr lang="hu-HU" dirty="0">
              <a:latin typeface="Bosch Office Sans" pitchFamily="2" charset="0"/>
            </a:endParaRPr>
          </a:p>
          <a:p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2 </a:t>
            </a:r>
            <a:r>
              <a:rPr lang="hu-HU" dirty="0" err="1">
                <a:latin typeface="Bosch Office Sans" pitchFamily="2" charset="0"/>
              </a:rPr>
              <a:t>architecture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F146524-7512-AEF4-4B69-FFD80A40A697}"/>
              </a:ext>
            </a:extLst>
          </p:cNvPr>
          <p:cNvSpPr txBox="1"/>
          <p:nvPr/>
        </p:nvSpPr>
        <p:spPr>
          <a:xfrm>
            <a:off x="1219200" y="5000625"/>
            <a:ext cx="688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osch Office Sans" pitchFamily="2" charset="0"/>
              </a:rPr>
              <a:t>*: </a:t>
            </a:r>
            <a:r>
              <a:rPr lang="hu-HU" sz="1400" dirty="0" err="1">
                <a:latin typeface="Bosch Office Sans" pitchFamily="2" charset="0"/>
              </a:rPr>
              <a:t>only</a:t>
            </a:r>
            <a:r>
              <a:rPr lang="hu-HU" sz="1400" dirty="0">
                <a:latin typeface="Bosch Office Sans" pitchFamily="2" charset="0"/>
              </a:rPr>
              <a:t> „drive </a:t>
            </a:r>
            <a:r>
              <a:rPr lang="hu-HU" sz="1400" dirty="0" err="1">
                <a:latin typeface="Bosch Office Sans" pitchFamily="2" charset="0"/>
              </a:rPr>
              <a:t>comfort</a:t>
            </a:r>
            <a:r>
              <a:rPr lang="hu-HU" sz="1400" dirty="0">
                <a:latin typeface="Bosch Office Sans" pitchFamily="2" charset="0"/>
              </a:rPr>
              <a:t>” </a:t>
            </a:r>
            <a:r>
              <a:rPr lang="hu-HU" sz="1400" dirty="0" err="1">
                <a:latin typeface="Bosch Office Sans" pitchFamily="2" charset="0"/>
              </a:rPr>
              <a:t>strategy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at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this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stage</a:t>
            </a:r>
            <a:endParaRPr lang="hu-HU" sz="1400" dirty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2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Emergency </a:t>
            </a:r>
            <a:r>
              <a:rPr lang="hu-HU" dirty="0" err="1">
                <a:latin typeface="Bosch Office Sans" pitchFamily="2" charset="0"/>
              </a:rPr>
              <a:t>Scenario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Trigger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>
            <a:off x="5953364" y="2878777"/>
            <a:ext cx="476360" cy="1030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3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Longitudinal</a:t>
            </a:r>
            <a:r>
              <a:rPr lang="hu-HU" dirty="0">
                <a:latin typeface="Bosch Office Sans" pitchFamily="2" charset="0"/>
              </a:rPr>
              <a:t> Emergency </a:t>
            </a:r>
            <a:r>
              <a:rPr lang="hu-HU" dirty="0" err="1">
                <a:latin typeface="Bosch Office Sans" pitchFamily="2" charset="0"/>
              </a:rPr>
              <a:t>Function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349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2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Emergency </a:t>
            </a:r>
            <a:r>
              <a:rPr lang="hu-HU" dirty="0" err="1">
                <a:latin typeface="Bosch Office Sans" pitchFamily="2" charset="0"/>
              </a:rPr>
              <a:t>Scenario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Trigger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>
            <a:off x="5953364" y="2878777"/>
            <a:ext cx="476360" cy="1030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9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Microsoft Office PowerPoint</Application>
  <PresentationFormat>Szélesvásznú</PresentationFormat>
  <Paragraphs>434</Paragraphs>
  <Slides>12</Slides>
  <Notes>8</Notes>
  <HiddenSlides>8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Bosch Office Sans</vt:lpstr>
      <vt:lpstr>Calibri</vt:lpstr>
      <vt:lpstr>Calibri Light</vt:lpstr>
      <vt:lpstr>Office-téma</vt:lpstr>
      <vt:lpstr>Top-down: architecture concepts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Igneczi Gergo Ferenc (XC-AS/EDM1-Bp)</dc:creator>
  <cp:lastModifiedBy>Igneczi Gergo Ferenc (XC-AS/EDM1-Bp)</cp:lastModifiedBy>
  <cp:revision>145</cp:revision>
  <dcterms:created xsi:type="dcterms:W3CDTF">2024-06-11T06:48:04Z</dcterms:created>
  <dcterms:modified xsi:type="dcterms:W3CDTF">2024-07-25T08:28:50Z</dcterms:modified>
</cp:coreProperties>
</file>