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5" r:id="rId3"/>
    <p:sldId id="267" r:id="rId4"/>
    <p:sldId id="266" r:id="rId5"/>
    <p:sldId id="256" r:id="rId6"/>
    <p:sldId id="257" r:id="rId7"/>
    <p:sldId id="258" r:id="rId8"/>
    <p:sldId id="260" r:id="rId9"/>
    <p:sldId id="259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1892" autoAdjust="0"/>
  </p:normalViewPr>
  <p:slideViewPr>
    <p:cSldViewPr snapToGrid="0">
      <p:cViewPr varScale="1">
        <p:scale>
          <a:sx n="99" d="100"/>
          <a:sy n="99" d="100"/>
        </p:scale>
        <p:origin x="3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1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09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5223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326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289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28066" y="288074"/>
            <a:ext cx="11735396" cy="432111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3112" kern="0" baseline="0">
                <a:solidFill>
                  <a:schemeClr val="tx1"/>
                </a:solidFill>
              </a:defRPr>
            </a:lvl1pPr>
            <a:lvl2pPr marL="260049" indent="0">
              <a:buNone/>
              <a:defRPr sz="3112"/>
            </a:lvl2pPr>
            <a:lvl3pPr marL="584110" indent="0">
              <a:buNone/>
              <a:defRPr sz="3112"/>
            </a:lvl3pPr>
            <a:lvl4pPr marL="832155" indent="0">
              <a:buNone/>
              <a:defRPr sz="3112"/>
            </a:lvl4pPr>
            <a:lvl5pPr marL="832155" indent="0">
              <a:buNone/>
              <a:defRPr sz="3112"/>
            </a:lvl5pPr>
          </a:lstStyle>
          <a:p>
            <a:pPr lvl="0"/>
            <a:r>
              <a:rPr lang="en-US" noProof="1"/>
              <a:t>Fejezetcímet hozzáfűzni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10251866" y="287941"/>
            <a:ext cx="1880144" cy="863822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9760" rIns="0" bIns="0" rtlCol="0" anchor="t">
            <a:normAutofit/>
          </a:bodyPr>
          <a:lstStyle/>
          <a:p>
            <a:pPr rtl="0">
              <a:lnSpc>
                <a:spcPts val="1000"/>
              </a:lnSpc>
            </a:pPr>
            <a:r>
              <a:rPr lang="en-US" sz="611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Fólia címet hozzáfűzni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914588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2024. 07. 23.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EE7196F1-8AC2-19A3-D387-B7DFF21805A9}"/>
              </a:ext>
            </a:extLst>
          </p:cNvPr>
          <p:cNvSpPr/>
          <p:nvPr/>
        </p:nvSpPr>
        <p:spPr>
          <a:xfrm>
            <a:off x="600059" y="2139584"/>
            <a:ext cx="10991882" cy="376787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Vehicle</a:t>
            </a:r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3" name="Cím 2">
            <a:extLst>
              <a:ext uri="{FF2B5EF4-FFF2-40B4-BE49-F238E27FC236}">
                <a16:creationId xmlns:a16="http://schemas.microsoft.com/office/drawing/2014/main" id="{86BBE8EF-CE39-A6B1-B704-56090072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Top-down: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concepts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5485A28-BFC4-A093-39D9-AE73078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</a:t>
            </a:fld>
            <a:endParaRPr lang="en-US" noProof="1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89F0A237-ED6B-D7D1-988A-FEC3E681C93B}"/>
              </a:ext>
            </a:extLst>
          </p:cNvPr>
          <p:cNvSpPr/>
          <p:nvPr/>
        </p:nvSpPr>
        <p:spPr>
          <a:xfrm>
            <a:off x="2063476" y="2671679"/>
            <a:ext cx="8094130" cy="2967483"/>
          </a:xfrm>
          <a:prstGeom prst="rect">
            <a:avLst/>
          </a:prstGeom>
          <a:solidFill>
            <a:srgbClr val="FF99FF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Controller</a:t>
            </a:r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integration</a:t>
            </a:r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sz="2001" kern="0" dirty="0">
              <a:solidFill>
                <a:srgbClr val="000000"/>
              </a:solidFill>
              <a:latin typeface="Bosch Office Sans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Bosch Office Sans"/>
              </a:rPr>
              <a:t>(~MW-ROS)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5E0B3A3-65CF-F585-D14F-C47042B1B165}"/>
              </a:ext>
            </a:extLst>
          </p:cNvPr>
          <p:cNvSpPr/>
          <p:nvPr/>
        </p:nvSpPr>
        <p:spPr>
          <a:xfrm>
            <a:off x="4801315" y="4141483"/>
            <a:ext cx="2325206" cy="1063143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Functional</a:t>
            </a:r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sz="2001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53D411-E278-ED26-A157-FD633C88556E}"/>
              </a:ext>
            </a:extLst>
          </p:cNvPr>
          <p:cNvSpPr/>
          <p:nvPr/>
        </p:nvSpPr>
        <p:spPr>
          <a:xfrm>
            <a:off x="3331769" y="3315513"/>
            <a:ext cx="5341467" cy="2079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t"/>
          <a:lstStyle/>
          <a:p>
            <a:pPr algn="ctr" defTabSz="1016264"/>
            <a:r>
              <a:rPr lang="hu-HU" sz="2001" kern="0" dirty="0">
                <a:solidFill>
                  <a:srgbClr val="000000"/>
                </a:solidFill>
                <a:latin typeface="Bosch Office Sans"/>
              </a:rPr>
              <a:t>Application </a:t>
            </a:r>
            <a:r>
              <a:rPr lang="hu-HU" sz="2001" kern="0" dirty="0" err="1">
                <a:solidFill>
                  <a:srgbClr val="000000"/>
                </a:solidFill>
                <a:latin typeface="Bosch Office Sans"/>
              </a:rPr>
              <a:t>layer</a:t>
            </a:r>
            <a:endParaRPr lang="hu-HU" sz="2001" kern="0" dirty="0">
              <a:solidFill>
                <a:srgbClr val="000000"/>
              </a:solidFill>
              <a:latin typeface="Bosch Office Sans"/>
            </a:endParaRPr>
          </a:p>
          <a:p>
            <a:pPr algn="ctr" defTabSz="1016264"/>
            <a:r>
              <a:rPr lang="hu-HU" sz="1556" kern="0" dirty="0">
                <a:solidFill>
                  <a:srgbClr val="000000"/>
                </a:solidFill>
                <a:latin typeface="Bosch Office Sans"/>
              </a:rPr>
              <a:t>(MW-ROS)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E1D47C84-ACEA-0AE8-4A16-2A522B409334}"/>
              </a:ext>
            </a:extLst>
          </p:cNvPr>
          <p:cNvSpPr txBox="1"/>
          <p:nvPr/>
        </p:nvSpPr>
        <p:spPr>
          <a:xfrm>
            <a:off x="795182" y="3541599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</a:rPr>
              <a:t>CAN driver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33A39B3-1FA2-5F9E-5D80-D6AF60EFA718}"/>
              </a:ext>
            </a:extLst>
          </p:cNvPr>
          <p:cNvSpPr txBox="1"/>
          <p:nvPr/>
        </p:nvSpPr>
        <p:spPr>
          <a:xfrm>
            <a:off x="795182" y="4222385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Sensor</a:t>
            </a:r>
            <a:r>
              <a:rPr lang="hu-HU" sz="1556" kern="0" dirty="0">
                <a:solidFill>
                  <a:srgbClr val="000000"/>
                </a:solidFill>
              </a:rPr>
              <a:t> driver 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6D72B3D-33DE-717B-D499-4581BB75D3DF}"/>
              </a:ext>
            </a:extLst>
          </p:cNvPr>
          <p:cNvSpPr txBox="1"/>
          <p:nvPr/>
        </p:nvSpPr>
        <p:spPr>
          <a:xfrm>
            <a:off x="795182" y="4936370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Sensor</a:t>
            </a:r>
            <a:r>
              <a:rPr lang="hu-HU" sz="1556" kern="0" dirty="0">
                <a:solidFill>
                  <a:srgbClr val="000000"/>
                </a:solidFill>
              </a:rPr>
              <a:t> driver 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286E083-851E-093A-1E71-869FE366F903}"/>
              </a:ext>
            </a:extLst>
          </p:cNvPr>
          <p:cNvSpPr txBox="1"/>
          <p:nvPr/>
        </p:nvSpPr>
        <p:spPr>
          <a:xfrm>
            <a:off x="2209860" y="4178218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Sensor</a:t>
            </a:r>
            <a:r>
              <a:rPr lang="hu-HU" sz="1556" kern="0" dirty="0">
                <a:solidFill>
                  <a:srgbClr val="000000"/>
                </a:solidFill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</a:rPr>
              <a:t>abstraction</a:t>
            </a:r>
            <a:endParaRPr lang="hu-HU" sz="1556" kern="0" dirty="0">
              <a:solidFill>
                <a:srgbClr val="000000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A180192-68C8-E32C-3903-2B0773FD3A1A}"/>
              </a:ext>
            </a:extLst>
          </p:cNvPr>
          <p:cNvSpPr txBox="1"/>
          <p:nvPr/>
        </p:nvSpPr>
        <p:spPr>
          <a:xfrm>
            <a:off x="3533020" y="4178217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Topic</a:t>
            </a:r>
            <a:r>
              <a:rPr lang="hu-HU" sz="1556" kern="0" dirty="0">
                <a:solidFill>
                  <a:srgbClr val="000000"/>
                </a:solidFill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</a:rPr>
              <a:t>handler</a:t>
            </a:r>
            <a:endParaRPr lang="hu-HU" sz="1556" kern="0" dirty="0">
              <a:solidFill>
                <a:srgbClr val="000000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40FA58-B3DA-D4E3-E01E-A4B9419AC460}"/>
              </a:ext>
            </a:extLst>
          </p:cNvPr>
          <p:cNvSpPr txBox="1"/>
          <p:nvPr/>
        </p:nvSpPr>
        <p:spPr>
          <a:xfrm>
            <a:off x="4999413" y="4542450"/>
            <a:ext cx="1958377" cy="5601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Function</a:t>
            </a:r>
            <a:r>
              <a:rPr lang="hu-HU" sz="1556" kern="0" dirty="0">
                <a:solidFill>
                  <a:srgbClr val="000000"/>
                </a:solidFill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</a:rPr>
              <a:t>Code</a:t>
            </a:r>
            <a:endParaRPr lang="hu-HU" sz="1556" kern="0" dirty="0">
              <a:solidFill>
                <a:srgbClr val="000000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457E14CF-C23D-22B6-5446-1086193F4A93}"/>
              </a:ext>
            </a:extLst>
          </p:cNvPr>
          <p:cNvSpPr txBox="1"/>
          <p:nvPr/>
        </p:nvSpPr>
        <p:spPr>
          <a:xfrm>
            <a:off x="2209860" y="304565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223" kern="0" dirty="0" err="1">
                <a:solidFill>
                  <a:srgbClr val="000000"/>
                </a:solidFill>
              </a:rPr>
              <a:t>Configuration</a:t>
            </a:r>
            <a:endParaRPr lang="hu-HU" sz="1223" kern="0" dirty="0">
              <a:solidFill>
                <a:srgbClr val="000000"/>
              </a:solidFill>
            </a:endParaRPr>
          </a:p>
        </p:txBody>
      </p: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3045B6DE-16DD-01AB-37AF-FEFEBD4DAB1F}"/>
              </a:ext>
            </a:extLst>
          </p:cNvPr>
          <p:cNvCxnSpPr>
            <a:stCxn id="15" idx="2"/>
            <a:endCxn id="12" idx="0"/>
          </p:cNvCxnSpPr>
          <p:nvPr/>
        </p:nvCxnSpPr>
        <p:spPr>
          <a:xfrm>
            <a:off x="2697622" y="3755115"/>
            <a:ext cx="0" cy="423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8432728F-C02C-8A6D-C5CB-0A46DC890B9D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1770704" y="3830217"/>
            <a:ext cx="439155" cy="7027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Összekötő: szögletes 19">
            <a:extLst>
              <a:ext uri="{FF2B5EF4-FFF2-40B4-BE49-F238E27FC236}">
                <a16:creationId xmlns:a16="http://schemas.microsoft.com/office/drawing/2014/main" id="{F05BF2B7-3047-BB9A-3F01-D0420A6079A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770704" y="4511003"/>
            <a:ext cx="439155" cy="219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86E94631-2193-A4C4-9696-A9D05A1012B7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1770704" y="4532948"/>
            <a:ext cx="439155" cy="692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Összekötő: szögletes 25">
            <a:extLst>
              <a:ext uri="{FF2B5EF4-FFF2-40B4-BE49-F238E27FC236}">
                <a16:creationId xmlns:a16="http://schemas.microsoft.com/office/drawing/2014/main" id="{9FED3A56-B8C3-D3A6-06AE-F931F182B6E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3185383" y="4532947"/>
            <a:ext cx="347637" cy="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0189608B-47C2-4904-91E4-7A8B2D8219C6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508543" y="4532946"/>
            <a:ext cx="490870" cy="28956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EEF8BBC-D9E1-EFFD-F982-0EAFC6B3CCCD}"/>
              </a:ext>
            </a:extLst>
          </p:cNvPr>
          <p:cNvSpPr txBox="1"/>
          <p:nvPr/>
        </p:nvSpPr>
        <p:spPr>
          <a:xfrm>
            <a:off x="7465052" y="4187721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Topic</a:t>
            </a:r>
            <a:r>
              <a:rPr lang="hu-HU" sz="1556" kern="0" dirty="0">
                <a:solidFill>
                  <a:srgbClr val="000000"/>
                </a:solidFill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</a:rPr>
              <a:t>handler</a:t>
            </a:r>
            <a:endParaRPr lang="hu-HU" sz="1556" kern="0" dirty="0">
              <a:solidFill>
                <a:srgbClr val="000000"/>
              </a:solidFill>
            </a:endParaRPr>
          </a:p>
        </p:txBody>
      </p: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F358FB81-4454-6847-3009-8AD7B9D5E846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 flipV="1">
            <a:off x="6957789" y="4542451"/>
            <a:ext cx="507262" cy="28006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3C2C56AD-8A75-DD49-07FA-A76C7946FA25}"/>
              </a:ext>
            </a:extLst>
          </p:cNvPr>
          <p:cNvSpPr txBox="1"/>
          <p:nvPr/>
        </p:nvSpPr>
        <p:spPr>
          <a:xfrm>
            <a:off x="8889311" y="4186346"/>
            <a:ext cx="975523" cy="7094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 err="1">
                <a:solidFill>
                  <a:srgbClr val="000000"/>
                </a:solidFill>
              </a:rPr>
              <a:t>Actuator</a:t>
            </a:r>
            <a:r>
              <a:rPr lang="hu-HU" sz="1556" kern="0" dirty="0">
                <a:solidFill>
                  <a:srgbClr val="000000"/>
                </a:solidFill>
              </a:rPr>
              <a:t> </a:t>
            </a:r>
            <a:r>
              <a:rPr lang="hu-HU" sz="1556" kern="0" dirty="0" err="1">
                <a:solidFill>
                  <a:srgbClr val="000000"/>
                </a:solidFill>
              </a:rPr>
              <a:t>abstraction</a:t>
            </a:r>
            <a:endParaRPr lang="hu-HU" sz="1556" kern="0" dirty="0">
              <a:solidFill>
                <a:srgbClr val="000000"/>
              </a:solidFill>
            </a:endParaRPr>
          </a:p>
        </p:txBody>
      </p:sp>
      <p:cxnSp>
        <p:nvCxnSpPr>
          <p:cNvPr id="37" name="Összekötő: szögletes 36">
            <a:extLst>
              <a:ext uri="{FF2B5EF4-FFF2-40B4-BE49-F238E27FC236}">
                <a16:creationId xmlns:a16="http://schemas.microsoft.com/office/drawing/2014/main" id="{EC8A9221-1E83-CB06-4005-D9AF5B23BD58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8440575" y="4541076"/>
            <a:ext cx="448737" cy="137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CD6D172-203A-0005-3802-E25C96952DB4}"/>
              </a:ext>
            </a:extLst>
          </p:cNvPr>
          <p:cNvSpPr txBox="1"/>
          <p:nvPr/>
        </p:nvSpPr>
        <p:spPr>
          <a:xfrm>
            <a:off x="10394464" y="3700404"/>
            <a:ext cx="975523" cy="5772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 defTabSz="1016264">
              <a:spcBef>
                <a:spcPts val="556"/>
              </a:spcBef>
            </a:pPr>
            <a:r>
              <a:rPr lang="hu-HU" sz="1556" kern="0" dirty="0">
                <a:solidFill>
                  <a:srgbClr val="000000"/>
                </a:solidFill>
              </a:rPr>
              <a:t>CAN driver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F18B50ED-E2C9-1A01-6455-AE4ABFEDDB8E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 flipV="1">
            <a:off x="9864834" y="3989022"/>
            <a:ext cx="529630" cy="55205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69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953364" y="2332488"/>
            <a:ext cx="2670692" cy="148479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1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2"/>
            <a:ext cx="2430054" cy="446081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3692466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3692466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369246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5659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Lane </a:t>
            </a:r>
            <a:r>
              <a:rPr lang="hu-HU" dirty="0" err="1">
                <a:latin typeface="Bosch Office Sans" pitchFamily="2" charset="0"/>
              </a:rPr>
              <a:t>follow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2: </a:t>
            </a:r>
            <a:r>
              <a:rPr lang="hu-HU" dirty="0" err="1">
                <a:latin typeface="Bosch Office Sans" pitchFamily="2" charset="0"/>
              </a:rPr>
              <a:t>undefined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road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segment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3692463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1894543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 flipV="1">
            <a:off x="12709228" y="2715827"/>
            <a:ext cx="290034" cy="109823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449825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1196056"/>
          </a:xfrm>
          <a:prstGeom prst="bentConnector3">
            <a:avLst>
              <a:gd name="adj1" fmla="val 1494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529887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4014906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2B82AE62-2F89-0B26-F5AD-DEFAC43F440E}"/>
              </a:ext>
            </a:extLst>
          </p:cNvPr>
          <p:cNvSpPr/>
          <p:nvPr/>
        </p:nvSpPr>
        <p:spPr>
          <a:xfrm>
            <a:off x="8624056" y="355974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EBE89383-9862-F075-4653-1ABA5F1070CD}"/>
              </a:ext>
            </a:extLst>
          </p:cNvPr>
          <p:cNvSpPr/>
          <p:nvPr/>
        </p:nvSpPr>
        <p:spPr>
          <a:xfrm>
            <a:off x="10804927" y="3559741"/>
            <a:ext cx="1904301" cy="5086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Lateral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controller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34" name="Összekötő: szögletes 33">
            <a:extLst>
              <a:ext uri="{FF2B5EF4-FFF2-40B4-BE49-F238E27FC236}">
                <a16:creationId xmlns:a16="http://schemas.microsoft.com/office/drawing/2014/main" id="{376D0A9D-4989-3760-1927-B99739D0417E}"/>
              </a:ext>
            </a:extLst>
          </p:cNvPr>
          <p:cNvCxnSpPr>
            <a:cxnSpLocks/>
            <a:stCxn id="56" idx="3"/>
            <a:endCxn id="21" idx="1"/>
          </p:cNvCxnSpPr>
          <p:nvPr/>
        </p:nvCxnSpPr>
        <p:spPr>
          <a:xfrm flipV="1">
            <a:off x="8334025" y="3817287"/>
            <a:ext cx="290031" cy="9385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Összekötő: szögletes 37">
            <a:extLst>
              <a:ext uri="{FF2B5EF4-FFF2-40B4-BE49-F238E27FC236}">
                <a16:creationId xmlns:a16="http://schemas.microsoft.com/office/drawing/2014/main" id="{EA0DA31C-991C-DAB2-CD8A-DE733ABB8E87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10528357" y="3814062"/>
            <a:ext cx="276570" cy="322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>
            <a:extLst>
              <a:ext uri="{FF2B5EF4-FFF2-40B4-BE49-F238E27FC236}">
                <a16:creationId xmlns:a16="http://schemas.microsoft.com/office/drawing/2014/main" id="{846F75BD-B616-81DC-92F6-27C62BF95F2A}"/>
              </a:ext>
            </a:extLst>
          </p:cNvPr>
          <p:cNvSpPr/>
          <p:nvPr/>
        </p:nvSpPr>
        <p:spPr>
          <a:xfrm>
            <a:off x="1482076" y="46121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3BEAC666-155A-B4FA-EEB6-A67F19265B42}"/>
              </a:ext>
            </a:extLst>
          </p:cNvPr>
          <p:cNvCxnSpPr>
            <a:cxnSpLocks/>
          </p:cNvCxnSpPr>
          <p:nvPr/>
        </p:nvCxnSpPr>
        <p:spPr>
          <a:xfrm>
            <a:off x="1084120" y="4869734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20F30B9D-CDFB-2181-7C22-01118B0A6AC6}"/>
              </a:ext>
            </a:extLst>
          </p:cNvPr>
          <p:cNvSpPr txBox="1"/>
          <p:nvPr/>
        </p:nvSpPr>
        <p:spPr>
          <a:xfrm>
            <a:off x="-1186339" y="4662462"/>
            <a:ext cx="2322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CC02302A-9DD7-BBF9-131B-4EC89846BA8A}"/>
              </a:ext>
            </a:extLst>
          </p:cNvPr>
          <p:cNvSpPr/>
          <p:nvPr/>
        </p:nvSpPr>
        <p:spPr>
          <a:xfrm>
            <a:off x="6422994" y="2135631"/>
            <a:ext cx="1904301" cy="5462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Cost map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generation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383B1D8C-61BC-EB4B-E57F-59E6D23CDFA2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>
            <a:off x="5953364" y="2332488"/>
            <a:ext cx="469630" cy="762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Összekötő: szögletes 35">
            <a:extLst>
              <a:ext uri="{FF2B5EF4-FFF2-40B4-BE49-F238E27FC236}">
                <a16:creationId xmlns:a16="http://schemas.microsoft.com/office/drawing/2014/main" id="{2E0CE3D7-3A1C-C069-813D-EF79E3AADBE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Összekötő: szögletes 43">
            <a:extLst>
              <a:ext uri="{FF2B5EF4-FFF2-40B4-BE49-F238E27FC236}">
                <a16:creationId xmlns:a16="http://schemas.microsoft.com/office/drawing/2014/main" id="{E39EF028-B618-17B3-8CB7-6086BDB78ED1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 flipV="1">
            <a:off x="3386377" y="2878777"/>
            <a:ext cx="662686" cy="199095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Összekötő: szögletes 48">
            <a:extLst>
              <a:ext uri="{FF2B5EF4-FFF2-40B4-BE49-F238E27FC236}">
                <a16:creationId xmlns:a16="http://schemas.microsoft.com/office/drawing/2014/main" id="{F7CA6656-7C06-63AD-1DDA-66705F0098A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5953364" y="2408776"/>
            <a:ext cx="469630" cy="4700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8FD9FCEB-ADB8-A49E-75BC-61D640967391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>
            <a:off x="8327295" y="2408776"/>
            <a:ext cx="296761" cy="14085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67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7"/>
            <a:ext cx="2430054" cy="294490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2944907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76079" y="835632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sensabst_global_scenario_provider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81734" y="2228382"/>
            <a:ext cx="1425712" cy="3810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sensabst_cam_adapter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16414" y="4553660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2951" y="1059094"/>
            <a:ext cx="1317096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prcp_static_scenario_fusion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98486" y="240191"/>
            <a:ext cx="1652185" cy="294188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6518181" y="237167"/>
            <a:ext cx="1652184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</p:cNvCxnSpPr>
          <p:nvPr/>
        </p:nvCxnSpPr>
        <p:spPr>
          <a:xfrm>
            <a:off x="5431677" y="1259282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340047" y="574434"/>
            <a:ext cx="503540" cy="68151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cxnSpLocks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9B8AE38-31DF-5CB9-979A-136012EABBF8}"/>
              </a:ext>
            </a:extLst>
          </p:cNvPr>
          <p:cNvSpPr/>
          <p:nvPr/>
        </p:nvSpPr>
        <p:spPr>
          <a:xfrm>
            <a:off x="571431" y="12746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sensabst_local_scenario_provider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7577D8A-D6A0-092E-3F71-EAE082818E48}"/>
              </a:ext>
            </a:extLst>
          </p:cNvPr>
          <p:cNvSpPr/>
          <p:nvPr/>
        </p:nvSpPr>
        <p:spPr>
          <a:xfrm>
            <a:off x="2909305" y="3257528"/>
            <a:ext cx="1652184" cy="2962297"/>
          </a:xfrm>
          <a:prstGeom prst="rect">
            <a:avLst/>
          </a:prstGeom>
          <a:solidFill>
            <a:schemeClr val="accent5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Behavior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Layer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9219E3E-FC7B-AD7A-2D51-4C83C242CD5C}"/>
              </a:ext>
            </a:extLst>
          </p:cNvPr>
          <p:cNvSpPr/>
          <p:nvPr/>
        </p:nvSpPr>
        <p:spPr>
          <a:xfrm>
            <a:off x="2965695" y="3406764"/>
            <a:ext cx="1505208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bhvr_linear_driver_model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7117D5D4-9F55-0C45-1434-EB6F7CE0F0CF}"/>
              </a:ext>
            </a:extLst>
          </p:cNvPr>
          <p:cNvSpPr/>
          <p:nvPr/>
        </p:nvSpPr>
        <p:spPr>
          <a:xfrm>
            <a:off x="589780" y="1753604"/>
            <a:ext cx="142571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/sensabst_zed2_scenario_detection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6CD7DECA-CEB3-15C8-A05A-51D0B9B5BF62}"/>
              </a:ext>
            </a:extLst>
          </p:cNvPr>
          <p:cNvSpPr/>
          <p:nvPr/>
        </p:nvSpPr>
        <p:spPr>
          <a:xfrm>
            <a:off x="3025162" y="1821399"/>
            <a:ext cx="1317096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/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prcp_dynamic_scenario_fusion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9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BBCD930-11F2-3A25-CC5E-9F27E7AE475B}"/>
              </a:ext>
            </a:extLst>
          </p:cNvPr>
          <p:cNvSpPr/>
          <p:nvPr/>
        </p:nvSpPr>
        <p:spPr>
          <a:xfrm>
            <a:off x="-216003" y="158950"/>
            <a:ext cx="12624005" cy="6412104"/>
          </a:xfrm>
          <a:prstGeom prst="roundRect">
            <a:avLst>
              <a:gd name="adj" fmla="val 5614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</a:t>
            </a:r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1FCCF8AC-F8D4-4891-4B15-E65D04EC592A}"/>
              </a:ext>
            </a:extLst>
          </p:cNvPr>
          <p:cNvSpPr/>
          <p:nvPr/>
        </p:nvSpPr>
        <p:spPr>
          <a:xfrm>
            <a:off x="3619500" y="675641"/>
            <a:ext cx="7494205" cy="4772606"/>
          </a:xfrm>
          <a:prstGeom prst="roundRect">
            <a:avLst>
              <a:gd name="adj" fmla="val 5614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hu-HU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endParaRPr lang="hu-H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1196340"/>
            <a:ext cx="1219201" cy="51924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1196340"/>
            <a:ext cx="1219201" cy="41630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48001" y="2034540"/>
            <a:ext cx="1164421" cy="364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54802" y="3705888"/>
            <a:ext cx="116667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2883358-93EB-720A-C42F-562A58E2D7D1}"/>
              </a:ext>
            </a:extLst>
          </p:cNvPr>
          <p:cNvSpPr/>
          <p:nvPr/>
        </p:nvSpPr>
        <p:spPr>
          <a:xfrm>
            <a:off x="3048000" y="2401433"/>
            <a:ext cx="1164422" cy="2264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8451075-ABFD-AA81-ECF4-654B142526A2}"/>
              </a:ext>
            </a:extLst>
          </p:cNvPr>
          <p:cNvSpPr/>
          <p:nvPr/>
        </p:nvSpPr>
        <p:spPr>
          <a:xfrm>
            <a:off x="3056214" y="3380974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119634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2028585"/>
            <a:ext cx="1219201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19634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120340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2028586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410" y="2223480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0367" y="2679627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67167" y="4669686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67168" y="4474722"/>
            <a:ext cx="1038225" cy="1908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67990" y="5370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67989" y="555459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5144" y="2981908"/>
            <a:ext cx="116240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7F188816-6750-78A9-C10C-9F9779934DDC}"/>
              </a:ext>
            </a:extLst>
          </p:cNvPr>
          <p:cNvSpPr/>
          <p:nvPr/>
        </p:nvSpPr>
        <p:spPr>
          <a:xfrm>
            <a:off x="3053601" y="4756990"/>
            <a:ext cx="1151330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216DE50B-8465-095A-C381-366711434DB1}"/>
              </a:ext>
            </a:extLst>
          </p:cNvPr>
          <p:cNvSpPr/>
          <p:nvPr/>
        </p:nvSpPr>
        <p:spPr>
          <a:xfrm>
            <a:off x="1070476" y="3331386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FBC843F9-3877-3C2F-70B5-6F5E1C8CBCB3}"/>
              </a:ext>
            </a:extLst>
          </p:cNvPr>
          <p:cNvSpPr/>
          <p:nvPr/>
        </p:nvSpPr>
        <p:spPr>
          <a:xfrm>
            <a:off x="3053601" y="4039263"/>
            <a:ext cx="116501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1203408"/>
            <a:ext cx="960245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196340"/>
            <a:ext cx="1219201" cy="2022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451992" y="2017370"/>
            <a:ext cx="83048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245344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map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49181" y="201737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49181" y="245688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20256" y="2017370"/>
            <a:ext cx="870339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72AD29EB-1FE9-D199-61D1-AA450E7A7F27}"/>
              </a:ext>
            </a:extLst>
          </p:cNvPr>
          <p:cNvSpPr/>
          <p:nvPr/>
        </p:nvSpPr>
        <p:spPr>
          <a:xfrm>
            <a:off x="-512985" y="17249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16F8D299-FBAC-F672-A8AF-9B48C96C07BB}"/>
              </a:ext>
            </a:extLst>
          </p:cNvPr>
          <p:cNvSpPr/>
          <p:nvPr/>
        </p:nvSpPr>
        <p:spPr>
          <a:xfrm>
            <a:off x="-512986" y="21341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8BEF1CD6-6CED-7E14-D7C8-CFCACFB8E825}"/>
              </a:ext>
            </a:extLst>
          </p:cNvPr>
          <p:cNvSpPr/>
          <p:nvPr/>
        </p:nvSpPr>
        <p:spPr>
          <a:xfrm>
            <a:off x="-512986" y="25434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8EFAB832-10F8-DB9E-E53A-4182F3AB1575}"/>
              </a:ext>
            </a:extLst>
          </p:cNvPr>
          <p:cNvSpPr/>
          <p:nvPr/>
        </p:nvSpPr>
        <p:spPr>
          <a:xfrm>
            <a:off x="-519113" y="29515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7E50D4E1-DFD1-6C6C-2CFD-A3615C69798E}"/>
              </a:ext>
            </a:extLst>
          </p:cNvPr>
          <p:cNvSpPr/>
          <p:nvPr/>
        </p:nvSpPr>
        <p:spPr>
          <a:xfrm>
            <a:off x="-519114" y="33632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4CA34C-EF62-F324-0E26-FBB3601A4EB5}"/>
              </a:ext>
            </a:extLst>
          </p:cNvPr>
          <p:cNvSpPr/>
          <p:nvPr/>
        </p:nvSpPr>
        <p:spPr>
          <a:xfrm>
            <a:off x="1069131" y="4921912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2F00102F-15DD-2880-EDE3-A817905DBBE7}"/>
              </a:ext>
            </a:extLst>
          </p:cNvPr>
          <p:cNvSpPr/>
          <p:nvPr/>
        </p:nvSpPr>
        <p:spPr>
          <a:xfrm>
            <a:off x="-519113" y="37779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DC179208-E0C9-5488-B6F4-20118DD6F5E3}"/>
              </a:ext>
            </a:extLst>
          </p:cNvPr>
          <p:cNvSpPr/>
          <p:nvPr/>
        </p:nvSpPr>
        <p:spPr>
          <a:xfrm>
            <a:off x="-531174" y="41917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3D625222-7D1D-C10E-F9A3-154E58ACDD01}"/>
              </a:ext>
            </a:extLst>
          </p:cNvPr>
          <p:cNvSpPr/>
          <p:nvPr/>
        </p:nvSpPr>
        <p:spPr>
          <a:xfrm>
            <a:off x="-531175" y="45998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FC9ABF5D-F109-7E22-4E23-4FF4879EE8B1}"/>
              </a:ext>
            </a:extLst>
          </p:cNvPr>
          <p:cNvSpPr/>
          <p:nvPr/>
        </p:nvSpPr>
        <p:spPr>
          <a:xfrm>
            <a:off x="-527857" y="49673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189166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4ABBF83-1BE7-2E64-2162-814AE5DD783F}"/>
              </a:ext>
            </a:extLst>
          </p:cNvPr>
          <p:cNvSpPr/>
          <p:nvPr/>
        </p:nvSpPr>
        <p:spPr>
          <a:xfrm>
            <a:off x="3053601" y="5087575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9918A586-F8DB-217B-4363-5F383A78A5FD}"/>
              </a:ext>
            </a:extLst>
          </p:cNvPr>
          <p:cNvSpPr/>
          <p:nvPr/>
        </p:nvSpPr>
        <p:spPr>
          <a:xfrm>
            <a:off x="1071189" y="5732426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0" name="Téglalap 49">
            <a:extLst>
              <a:ext uri="{FF2B5EF4-FFF2-40B4-BE49-F238E27FC236}">
                <a16:creationId xmlns:a16="http://schemas.microsoft.com/office/drawing/2014/main" id="{0879E65C-E886-9C3D-9C58-7BDF054D7D8B}"/>
              </a:ext>
            </a:extLst>
          </p:cNvPr>
          <p:cNvSpPr/>
          <p:nvPr/>
        </p:nvSpPr>
        <p:spPr>
          <a:xfrm>
            <a:off x="1074339" y="5902854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1E4CDFF-DFCE-845A-D395-88764F051CCB}"/>
              </a:ext>
            </a:extLst>
          </p:cNvPr>
          <p:cNvSpPr/>
          <p:nvPr/>
        </p:nvSpPr>
        <p:spPr>
          <a:xfrm>
            <a:off x="1067919" y="4280180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D58B33DF-07F4-75F8-2CD2-774F2E7A69F5}"/>
              </a:ext>
            </a:extLst>
          </p:cNvPr>
          <p:cNvSpPr/>
          <p:nvPr/>
        </p:nvSpPr>
        <p:spPr>
          <a:xfrm>
            <a:off x="1070368" y="3661812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3E3CCA73-9DEC-195D-BC7F-A0C501A0DF32}"/>
              </a:ext>
            </a:extLst>
          </p:cNvPr>
          <p:cNvSpPr/>
          <p:nvPr/>
        </p:nvSpPr>
        <p:spPr>
          <a:xfrm>
            <a:off x="1070368" y="3839639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8B484939-B261-F98A-7F68-0EA2660044E9}"/>
              </a:ext>
            </a:extLst>
          </p:cNvPr>
          <p:cNvSpPr/>
          <p:nvPr/>
        </p:nvSpPr>
        <p:spPr>
          <a:xfrm>
            <a:off x="1070367" y="4010067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349367DB-03AA-51C5-0C78-90879A24D99D}"/>
              </a:ext>
            </a:extLst>
          </p:cNvPr>
          <p:cNvSpPr/>
          <p:nvPr/>
        </p:nvSpPr>
        <p:spPr>
          <a:xfrm>
            <a:off x="1070367" y="286184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5746631F-C0FF-2A59-10AC-52BF3493E319}"/>
              </a:ext>
            </a:extLst>
          </p:cNvPr>
          <p:cNvSpPr/>
          <p:nvPr/>
        </p:nvSpPr>
        <p:spPr>
          <a:xfrm>
            <a:off x="1070367" y="3039670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437589E4-0BFF-9C7D-2A92-DAD5F31884BF}"/>
              </a:ext>
            </a:extLst>
          </p:cNvPr>
          <p:cNvSpPr/>
          <p:nvPr/>
        </p:nvSpPr>
        <p:spPr>
          <a:xfrm>
            <a:off x="1070794" y="2401307"/>
            <a:ext cx="1038225" cy="17948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1A7E822A-74F0-0797-F153-DCFAFBD9816D}"/>
              </a:ext>
            </a:extLst>
          </p:cNvPr>
          <p:cNvSpPr/>
          <p:nvPr/>
        </p:nvSpPr>
        <p:spPr>
          <a:xfrm>
            <a:off x="1071945" y="60806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V2X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880C14DB-9756-1F99-91AC-B075953BA88D}"/>
              </a:ext>
            </a:extLst>
          </p:cNvPr>
          <p:cNvSpPr/>
          <p:nvPr/>
        </p:nvSpPr>
        <p:spPr>
          <a:xfrm>
            <a:off x="5140541" y="2859109"/>
            <a:ext cx="389334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41845412-A926-62A7-9E6D-DFB99DE52430}"/>
              </a:ext>
            </a:extLst>
          </p:cNvPr>
          <p:cNvSpPr/>
          <p:nvPr/>
        </p:nvSpPr>
        <p:spPr>
          <a:xfrm>
            <a:off x="3049178" y="1829946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1981DDA6-B053-2F86-A012-9D6ECDA7473E}"/>
              </a:ext>
            </a:extLst>
          </p:cNvPr>
          <p:cNvSpPr/>
          <p:nvPr/>
        </p:nvSpPr>
        <p:spPr>
          <a:xfrm>
            <a:off x="3054460" y="2776270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9C1AD3C-1E8F-3CE6-3A29-9AB84B9FD29E}"/>
              </a:ext>
            </a:extLst>
          </p:cNvPr>
          <p:cNvSpPr/>
          <p:nvPr/>
        </p:nvSpPr>
        <p:spPr>
          <a:xfrm>
            <a:off x="3049178" y="4554341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</p:spTree>
    <p:extLst>
      <p:ext uri="{BB962C8B-B14F-4D97-AF65-F5344CB8AC3E}">
        <p14:creationId xmlns:p14="http://schemas.microsoft.com/office/powerpoint/2010/main" val="204343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2C916F16-D6D7-744C-8C30-E67BC81E1C7E}"/>
              </a:ext>
            </a:extLst>
          </p:cNvPr>
          <p:cNvSpPr/>
          <p:nvPr/>
        </p:nvSpPr>
        <p:spPr>
          <a:xfrm>
            <a:off x="1940706" y="1"/>
            <a:ext cx="1219201" cy="7099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Perception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Sensor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Abstraction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6550F649-D00D-6042-FEF3-1EB165D08190}"/>
              </a:ext>
            </a:extLst>
          </p:cNvPr>
          <p:cNvSpPr/>
          <p:nvPr/>
        </p:nvSpPr>
        <p:spPr>
          <a:xfrm>
            <a:off x="0" y="0"/>
            <a:ext cx="1219201" cy="709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9A1A3D82-3C73-1847-1C6F-3136209BD53F}"/>
              </a:ext>
            </a:extLst>
          </p:cNvPr>
          <p:cNvSpPr/>
          <p:nvPr/>
        </p:nvSpPr>
        <p:spPr>
          <a:xfrm>
            <a:off x="4000501" y="0"/>
            <a:ext cx="1219201" cy="4316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Situation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fusion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AB7D53D0-DE15-3520-F575-64BC964D75B6}"/>
              </a:ext>
            </a:extLst>
          </p:cNvPr>
          <p:cNvSpPr/>
          <p:nvPr/>
        </p:nvSpPr>
        <p:spPr>
          <a:xfrm>
            <a:off x="3050203" y="858421"/>
            <a:ext cx="1157278" cy="39929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2B47B65-A30C-912A-3CB0-C3FFE90F2661}"/>
              </a:ext>
            </a:extLst>
          </p:cNvPr>
          <p:cNvSpPr/>
          <p:nvPr/>
        </p:nvSpPr>
        <p:spPr>
          <a:xfrm>
            <a:off x="3047103" y="2705962"/>
            <a:ext cx="1160850" cy="301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local_lane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PathWithLaneId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4B3E2DB8-2C1F-094F-250E-773FA55356B9}"/>
              </a:ext>
            </a:extLst>
          </p:cNvPr>
          <p:cNvSpPr/>
          <p:nvPr/>
        </p:nvSpPr>
        <p:spPr>
          <a:xfrm>
            <a:off x="5541179" y="0"/>
            <a:ext cx="1219201" cy="12241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9A5A77E-0DB2-6E69-644B-6F976DF9E053}"/>
              </a:ext>
            </a:extLst>
          </p:cNvPr>
          <p:cNvSpPr/>
          <p:nvPr/>
        </p:nvSpPr>
        <p:spPr>
          <a:xfrm>
            <a:off x="5143500" y="832245"/>
            <a:ext cx="101717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6A51A487-686D-A41C-4180-F2EC26EF79DF}"/>
              </a:ext>
            </a:extLst>
          </p:cNvPr>
          <p:cNvSpPr/>
          <p:nvPr/>
        </p:nvSpPr>
        <p:spPr>
          <a:xfrm>
            <a:off x="10043323" y="1"/>
            <a:ext cx="960246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03EEEBB-2FF8-B4E1-D251-C553C252A6B1}"/>
              </a:ext>
            </a:extLst>
          </p:cNvPr>
          <p:cNvSpPr/>
          <p:nvPr/>
        </p:nvSpPr>
        <p:spPr>
          <a:xfrm>
            <a:off x="11182371" y="7069"/>
            <a:ext cx="971531" cy="1281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Abstraction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C3F1962E-87C1-4C69-2DC1-1DBF91151195}"/>
              </a:ext>
            </a:extLst>
          </p:cNvPr>
          <p:cNvSpPr/>
          <p:nvPr/>
        </p:nvSpPr>
        <p:spPr>
          <a:xfrm>
            <a:off x="1070367" y="587077"/>
            <a:ext cx="1038225" cy="5785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global_static_map_from_file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A4271B3C-631E-D4ED-2F0C-37E7E7238935}"/>
              </a:ext>
            </a:extLst>
          </p:cNvPr>
          <p:cNvSpPr/>
          <p:nvPr/>
        </p:nvSpPr>
        <p:spPr>
          <a:xfrm>
            <a:off x="1070366" y="1166140"/>
            <a:ext cx="1038225" cy="5292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/map/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global_static_map_from_server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lanelet2_map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autoware_map_msgs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LaneletMapBin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D0F17001-EC1D-476C-40FD-591A7A2D7DE4}"/>
              </a:ext>
            </a:extLst>
          </p:cNvPr>
          <p:cNvSpPr/>
          <p:nvPr/>
        </p:nvSpPr>
        <p:spPr>
          <a:xfrm>
            <a:off x="1075945" y="1935658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camera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DD4E6A7F-456D-00DC-3537-8156E3A737DA}"/>
              </a:ext>
            </a:extLst>
          </p:cNvPr>
          <p:cNvSpPr/>
          <p:nvPr/>
        </p:nvSpPr>
        <p:spPr>
          <a:xfrm>
            <a:off x="1077595" y="3712425"/>
            <a:ext cx="1038225" cy="51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pose_with_covariance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geometry_msgs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PoseWithCovarianceStamped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CAD59417-80D7-C2BE-4F7E-961216D9F611}"/>
              </a:ext>
            </a:extLst>
          </p:cNvPr>
          <p:cNvSpPr/>
          <p:nvPr/>
        </p:nvSpPr>
        <p:spPr>
          <a:xfrm>
            <a:off x="1076649" y="4225120"/>
            <a:ext cx="1038335" cy="4059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2BC14C-56F9-0DF6-D7F9-58D23B4226F9}"/>
              </a:ext>
            </a:extLst>
          </p:cNvPr>
          <p:cNvSpPr/>
          <p:nvPr/>
        </p:nvSpPr>
        <p:spPr>
          <a:xfrm>
            <a:off x="1080333" y="5427599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/sensing/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en-US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/objects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333E17FC-54A2-7936-C92F-5CFDBB880DF5}"/>
              </a:ext>
            </a:extLst>
          </p:cNvPr>
          <p:cNvSpPr/>
          <p:nvPr/>
        </p:nvSpPr>
        <p:spPr>
          <a:xfrm>
            <a:off x="1078653" y="5794479"/>
            <a:ext cx="1038225" cy="477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/camera/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 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D18A88F8-A62B-9F3F-E1D7-931576E21A23}"/>
              </a:ext>
            </a:extLst>
          </p:cNvPr>
          <p:cNvSpPr/>
          <p:nvPr/>
        </p:nvSpPr>
        <p:spPr>
          <a:xfrm>
            <a:off x="3050674" y="1976376"/>
            <a:ext cx="1157278" cy="3992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667FDBA5-ED5F-ED3C-D72F-13DD24F5C77A}"/>
              </a:ext>
            </a:extLst>
          </p:cNvPr>
          <p:cNvSpPr/>
          <p:nvPr/>
        </p:nvSpPr>
        <p:spPr>
          <a:xfrm>
            <a:off x="1078647" y="6271485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/radar/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E4CE1513-61AE-ADE6-54C8-8993EAB354E7}"/>
              </a:ext>
            </a:extLst>
          </p:cNvPr>
          <p:cNvSpPr/>
          <p:nvPr/>
        </p:nvSpPr>
        <p:spPr>
          <a:xfrm>
            <a:off x="8910655" y="7068"/>
            <a:ext cx="960245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440FEB88-DD05-F3ED-597A-946E015ACF38}"/>
              </a:ext>
            </a:extLst>
          </p:cNvPr>
          <p:cNvSpPr/>
          <p:nvPr/>
        </p:nvSpPr>
        <p:spPr>
          <a:xfrm>
            <a:off x="6916356" y="1"/>
            <a:ext cx="1219201" cy="2084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95846AE6-19AA-0A9D-96F3-10E305E4C5C2}"/>
              </a:ext>
            </a:extLst>
          </p:cNvPr>
          <p:cNvSpPr/>
          <p:nvPr/>
        </p:nvSpPr>
        <p:spPr>
          <a:xfrm>
            <a:off x="6316649" y="826637"/>
            <a:ext cx="1154638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LaneletRoute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505C333E-2A7D-2F21-0767-B5BD0A7C3BCC}"/>
              </a:ext>
            </a:extLst>
          </p:cNvPr>
          <p:cNvSpPr/>
          <p:nvPr/>
        </p:nvSpPr>
        <p:spPr>
          <a:xfrm>
            <a:off x="5145884" y="1257101"/>
            <a:ext cx="213659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573FC5AB-5905-147E-DAD6-EDF39FEF0C15}"/>
              </a:ext>
            </a:extLst>
          </p:cNvPr>
          <p:cNvSpPr/>
          <p:nvPr/>
        </p:nvSpPr>
        <p:spPr>
          <a:xfrm>
            <a:off x="7599184" y="1257697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target_space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targetSpace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585E3F8A-DCF7-DE8A-FD97-C050778E6762}"/>
              </a:ext>
            </a:extLst>
          </p:cNvPr>
          <p:cNvSpPr/>
          <p:nvPr/>
        </p:nvSpPr>
        <p:spPr>
          <a:xfrm>
            <a:off x="7599184" y="825851"/>
            <a:ext cx="1484704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(tier4_planning_msgs::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50BBDB8A-3038-0022-9BBA-134680EC7048}"/>
              </a:ext>
            </a:extLst>
          </p:cNvPr>
          <p:cNvSpPr/>
          <p:nvPr/>
        </p:nvSpPr>
        <p:spPr>
          <a:xfrm>
            <a:off x="9518753" y="809814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autoware_planning_msgs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Trajectory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7DA14E6F-0906-5728-C4EE-2D44E7E5D2A5}"/>
              </a:ext>
            </a:extLst>
          </p:cNvPr>
          <p:cNvSpPr/>
          <p:nvPr/>
        </p:nvSpPr>
        <p:spPr>
          <a:xfrm>
            <a:off x="10645998" y="821030"/>
            <a:ext cx="870339" cy="3445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control_cmd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autoware_control_msgs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::msg::Control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8" name="Téglalap 47">
            <a:extLst>
              <a:ext uri="{FF2B5EF4-FFF2-40B4-BE49-F238E27FC236}">
                <a16:creationId xmlns:a16="http://schemas.microsoft.com/office/drawing/2014/main" id="{67D82BA4-9126-571A-7E03-585E07C2AEF5}"/>
              </a:ext>
            </a:extLst>
          </p:cNvPr>
          <p:cNvSpPr/>
          <p:nvPr/>
        </p:nvSpPr>
        <p:spPr>
          <a:xfrm>
            <a:off x="11827099" y="695325"/>
            <a:ext cx="870339" cy="459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244F1188-6435-9819-BE75-164C8ED8D7CE}"/>
              </a:ext>
            </a:extLst>
          </p:cNvPr>
          <p:cNvSpPr/>
          <p:nvPr/>
        </p:nvSpPr>
        <p:spPr>
          <a:xfrm>
            <a:off x="3056622" y="3644112"/>
            <a:ext cx="1153257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kinematic_state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Odometry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505A8A1D-F9E6-087D-8669-B79E3B420067}"/>
              </a:ext>
            </a:extLst>
          </p:cNvPr>
          <p:cNvSpPr/>
          <p:nvPr/>
        </p:nvSpPr>
        <p:spPr>
          <a:xfrm>
            <a:off x="1076758" y="2234612"/>
            <a:ext cx="1038225" cy="2970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091419B4-8023-479A-3730-EE312A649F56}"/>
              </a:ext>
            </a:extLst>
          </p:cNvPr>
          <p:cNvSpPr/>
          <p:nvPr/>
        </p:nvSpPr>
        <p:spPr>
          <a:xfrm>
            <a:off x="-436302" y="5870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455BD2DD-DDC4-8B66-C816-7AC3CB00CBC8}"/>
              </a:ext>
            </a:extLst>
          </p:cNvPr>
          <p:cNvSpPr/>
          <p:nvPr/>
        </p:nvSpPr>
        <p:spPr>
          <a:xfrm>
            <a:off x="-436303" y="996293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pointcloud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(s)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5515CFC4-E89B-BF7E-9FE4-88433FA34612}"/>
              </a:ext>
            </a:extLst>
          </p:cNvPr>
          <p:cNvSpPr/>
          <p:nvPr/>
        </p:nvSpPr>
        <p:spPr>
          <a:xfrm>
            <a:off x="-436303" y="140550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image(s)</a:t>
            </a:r>
          </a:p>
        </p:txBody>
      </p:sp>
      <p:sp>
        <p:nvSpPr>
          <p:cNvPr id="57" name="Téglalap 56">
            <a:extLst>
              <a:ext uri="{FF2B5EF4-FFF2-40B4-BE49-F238E27FC236}">
                <a16:creationId xmlns:a16="http://schemas.microsoft.com/office/drawing/2014/main" id="{EEC79ABC-AC6D-E80F-8694-FAEE0A2D2A80}"/>
              </a:ext>
            </a:extLst>
          </p:cNvPr>
          <p:cNvSpPr/>
          <p:nvPr/>
        </p:nvSpPr>
        <p:spPr>
          <a:xfrm>
            <a:off x="-442430" y="1813684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GNSS Data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E2AD1511-919D-7833-2103-FBE6C4355D0F}"/>
              </a:ext>
            </a:extLst>
          </p:cNvPr>
          <p:cNvSpPr/>
          <p:nvPr/>
        </p:nvSpPr>
        <p:spPr>
          <a:xfrm>
            <a:off x="-442431" y="2225377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kinematics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9FF7FDF6-686A-3572-2BA3-475CFC7CD1C3}"/>
              </a:ext>
            </a:extLst>
          </p:cNvPr>
          <p:cNvSpPr/>
          <p:nvPr/>
        </p:nvSpPr>
        <p:spPr>
          <a:xfrm>
            <a:off x="-442430" y="2640016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AF22F752-7C08-575C-DF79-8C8A41A9CCE4}"/>
              </a:ext>
            </a:extLst>
          </p:cNvPr>
          <p:cNvSpPr/>
          <p:nvPr/>
        </p:nvSpPr>
        <p:spPr>
          <a:xfrm>
            <a:off x="-454491" y="3053841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0101D8B4-7078-A482-DBB6-943652F8E9C1}"/>
              </a:ext>
            </a:extLst>
          </p:cNvPr>
          <p:cNvSpPr/>
          <p:nvPr/>
        </p:nvSpPr>
        <p:spPr>
          <a:xfrm>
            <a:off x="-454492" y="3461939"/>
            <a:ext cx="1038225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</a:t>
            </a:r>
            <a:endParaRPr lang="hu-HU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églalap 61">
            <a:extLst>
              <a:ext uri="{FF2B5EF4-FFF2-40B4-BE49-F238E27FC236}">
                <a16:creationId xmlns:a16="http://schemas.microsoft.com/office/drawing/2014/main" id="{8A2B979F-94C8-297F-BD5C-EAF3C0F4A023}"/>
              </a:ext>
            </a:extLst>
          </p:cNvPr>
          <p:cNvSpPr/>
          <p:nvPr/>
        </p:nvSpPr>
        <p:spPr>
          <a:xfrm>
            <a:off x="-451174" y="3829499"/>
            <a:ext cx="1038225" cy="5961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radar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75B0E6C0-E17F-1785-0CB9-50772AC21E73}"/>
              </a:ext>
            </a:extLst>
          </p:cNvPr>
          <p:cNvSpPr/>
          <p:nvPr/>
        </p:nvSpPr>
        <p:spPr>
          <a:xfrm>
            <a:off x="1069750" y="375157"/>
            <a:ext cx="1038225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map</a:t>
            </a: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A66869B5-F3B3-6337-7A4E-6FB4BEE5933E}"/>
              </a:ext>
            </a:extLst>
          </p:cNvPr>
          <p:cNvSpPr/>
          <p:nvPr/>
        </p:nvSpPr>
        <p:spPr>
          <a:xfrm>
            <a:off x="1076758" y="1749844"/>
            <a:ext cx="1038225" cy="17948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08FBD0DA-22BC-80AA-9144-8E2AF369D3C1}"/>
              </a:ext>
            </a:extLst>
          </p:cNvPr>
          <p:cNvSpPr/>
          <p:nvPr/>
        </p:nvSpPr>
        <p:spPr>
          <a:xfrm>
            <a:off x="1076758" y="2599800"/>
            <a:ext cx="1038225" cy="33853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églalap 65">
            <a:extLst>
              <a:ext uri="{FF2B5EF4-FFF2-40B4-BE49-F238E27FC236}">
                <a16:creationId xmlns:a16="http://schemas.microsoft.com/office/drawing/2014/main" id="{00EEEF53-E317-EAF7-024D-20A88556DE5F}"/>
              </a:ext>
            </a:extLst>
          </p:cNvPr>
          <p:cNvSpPr/>
          <p:nvPr/>
        </p:nvSpPr>
        <p:spPr>
          <a:xfrm>
            <a:off x="1076650" y="2930226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Lidar</a:t>
            </a:r>
            <a:endParaRPr lang="hu-HU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FED6CF5E-59BD-1B57-7475-7B3E51313A35}"/>
              </a:ext>
            </a:extLst>
          </p:cNvPr>
          <p:cNvSpPr/>
          <p:nvPr/>
        </p:nvSpPr>
        <p:spPr>
          <a:xfrm>
            <a:off x="1076650" y="3108053"/>
            <a:ext cx="10382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</a:t>
            </a:r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D16A48D4-C886-57C4-6B69-03BBB2F04757}"/>
              </a:ext>
            </a:extLst>
          </p:cNvPr>
          <p:cNvSpPr/>
          <p:nvPr/>
        </p:nvSpPr>
        <p:spPr>
          <a:xfrm>
            <a:off x="1076649" y="3278481"/>
            <a:ext cx="1035025" cy="1794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Radar</a:t>
            </a:r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C8F73147-3A93-B1E5-35E7-59C29D17584E}"/>
              </a:ext>
            </a:extLst>
          </p:cNvPr>
          <p:cNvSpPr/>
          <p:nvPr/>
        </p:nvSpPr>
        <p:spPr>
          <a:xfrm>
            <a:off x="1077595" y="3518452"/>
            <a:ext cx="1038225" cy="19085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Localization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2D3D87EB-A23A-A6B0-79D7-6FA4B5A4081B}"/>
              </a:ext>
            </a:extLst>
          </p:cNvPr>
          <p:cNvSpPr/>
          <p:nvPr/>
        </p:nvSpPr>
        <p:spPr>
          <a:xfrm>
            <a:off x="1076649" y="4775805"/>
            <a:ext cx="1038225" cy="3710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</a:t>
            </a:r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motion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55A99048-920D-C0CB-6E86-5FDB49400A20}"/>
              </a:ext>
            </a:extLst>
          </p:cNvPr>
          <p:cNvSpPr/>
          <p:nvPr/>
        </p:nvSpPr>
        <p:spPr>
          <a:xfrm>
            <a:off x="1082276" y="5243378"/>
            <a:ext cx="1038225" cy="18422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églalap 71">
            <a:extLst>
              <a:ext uri="{FF2B5EF4-FFF2-40B4-BE49-F238E27FC236}">
                <a16:creationId xmlns:a16="http://schemas.microsoft.com/office/drawing/2014/main" id="{E5F275C8-146E-8817-2223-1D561AB13C04}"/>
              </a:ext>
            </a:extLst>
          </p:cNvPr>
          <p:cNvSpPr/>
          <p:nvPr/>
        </p:nvSpPr>
        <p:spPr>
          <a:xfrm>
            <a:off x="1079030" y="6645410"/>
            <a:ext cx="1038225" cy="3710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/v2x/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Téglalap 74">
            <a:extLst>
              <a:ext uri="{FF2B5EF4-FFF2-40B4-BE49-F238E27FC236}">
                <a16:creationId xmlns:a16="http://schemas.microsoft.com/office/drawing/2014/main" id="{5BE17A62-9FC2-0F69-1F9C-84D2743CDF3C}"/>
              </a:ext>
            </a:extLst>
          </p:cNvPr>
          <p:cNvSpPr/>
          <p:nvPr/>
        </p:nvSpPr>
        <p:spPr>
          <a:xfrm>
            <a:off x="3047103" y="1257101"/>
            <a:ext cx="1164422" cy="4141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global_moving_objects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6" name="Téglalap 75">
            <a:extLst>
              <a:ext uri="{FF2B5EF4-FFF2-40B4-BE49-F238E27FC236}">
                <a16:creationId xmlns:a16="http://schemas.microsoft.com/office/drawing/2014/main" id="{E750A9A1-D0C8-0C37-5F3A-301A08A66D14}"/>
              </a:ext>
            </a:extLst>
          </p:cNvPr>
          <p:cNvSpPr/>
          <p:nvPr/>
        </p:nvSpPr>
        <p:spPr>
          <a:xfrm>
            <a:off x="3048110" y="2374211"/>
            <a:ext cx="116240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local_obstacles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autoware_perception_msgs</a:t>
            </a:r>
            <a:r>
              <a:rPr lang="en-US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::msg::</a:t>
            </a:r>
            <a:r>
              <a:rPr lang="en-US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PredictedObjects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CDDFFD82-F2DA-E57E-2815-C32E3B8B27D8}"/>
              </a:ext>
            </a:extLst>
          </p:cNvPr>
          <p:cNvSpPr/>
          <p:nvPr/>
        </p:nvSpPr>
        <p:spPr>
          <a:xfrm>
            <a:off x="3047999" y="3005596"/>
            <a:ext cx="1159953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</a:t>
            </a:r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local_drivable_surface</a:t>
            </a:r>
            <a:endParaRPr lang="hu-HU" sz="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OccupancyGrid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80" name="Téglalap 79">
            <a:extLst>
              <a:ext uri="{FF2B5EF4-FFF2-40B4-BE49-F238E27FC236}">
                <a16:creationId xmlns:a16="http://schemas.microsoft.com/office/drawing/2014/main" id="{C2DF666B-3186-3275-EC81-1581958E95EC}"/>
              </a:ext>
            </a:extLst>
          </p:cNvPr>
          <p:cNvSpPr/>
          <p:nvPr/>
        </p:nvSpPr>
        <p:spPr>
          <a:xfrm>
            <a:off x="3056622" y="3975119"/>
            <a:ext cx="1151330" cy="205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 status</a:t>
            </a:r>
          </a:p>
        </p:txBody>
      </p:sp>
      <p:sp>
        <p:nvSpPr>
          <p:cNvPr id="81" name="Téglalap 80">
            <a:extLst>
              <a:ext uri="{FF2B5EF4-FFF2-40B4-BE49-F238E27FC236}">
                <a16:creationId xmlns:a16="http://schemas.microsoft.com/office/drawing/2014/main" id="{33DCC8B6-FF17-8C36-D9AC-40D1F875FFE6}"/>
              </a:ext>
            </a:extLst>
          </p:cNvPr>
          <p:cNvSpPr/>
          <p:nvPr/>
        </p:nvSpPr>
        <p:spPr>
          <a:xfrm>
            <a:off x="3048281" y="646138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</p:txBody>
      </p:sp>
      <p:sp>
        <p:nvSpPr>
          <p:cNvPr id="82" name="Téglalap 81">
            <a:extLst>
              <a:ext uri="{FF2B5EF4-FFF2-40B4-BE49-F238E27FC236}">
                <a16:creationId xmlns:a16="http://schemas.microsoft.com/office/drawing/2014/main" id="{D49F9141-D90A-0FF5-10B8-12BD48F1FC0F}"/>
              </a:ext>
            </a:extLst>
          </p:cNvPr>
          <p:cNvSpPr/>
          <p:nvPr/>
        </p:nvSpPr>
        <p:spPr>
          <a:xfrm>
            <a:off x="3048858" y="1766777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5EBB51C-BA8D-E6A6-98AF-5D0C62546221}"/>
              </a:ext>
            </a:extLst>
          </p:cNvPr>
          <p:cNvSpPr/>
          <p:nvPr/>
        </p:nvSpPr>
        <p:spPr>
          <a:xfrm>
            <a:off x="3052199" y="3441885"/>
            <a:ext cx="1163092" cy="2045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Ego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8887B488-73DB-8C76-5424-F081929E8949}"/>
              </a:ext>
            </a:extLst>
          </p:cNvPr>
          <p:cNvSpPr/>
          <p:nvPr/>
        </p:nvSpPr>
        <p:spPr>
          <a:xfrm>
            <a:off x="5144822" y="1693172"/>
            <a:ext cx="3939066" cy="333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/ego</a:t>
            </a:r>
          </a:p>
          <a:p>
            <a:pPr algn="ctr"/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crp_msgs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hu-HU" sz="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</a:t>
            </a:r>
            <a:r>
              <a:rPr lang="hu-HU" sz="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::ego)</a:t>
            </a:r>
          </a:p>
        </p:txBody>
      </p:sp>
    </p:spTree>
    <p:extLst>
      <p:ext uri="{BB962C8B-B14F-4D97-AF65-F5344CB8AC3E}">
        <p14:creationId xmlns:p14="http://schemas.microsoft.com/office/powerpoint/2010/main" val="3183155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66453A5-DDFA-A3B0-C9EA-DBA7B21769AF}"/>
              </a:ext>
            </a:extLst>
          </p:cNvPr>
          <p:cNvSpPr txBox="1"/>
          <p:nvPr/>
        </p:nvSpPr>
        <p:spPr>
          <a:xfrm>
            <a:off x="1143001" y="316920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obstacles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D3068AF-4320-BF90-5BBD-387533398069}"/>
              </a:ext>
            </a:extLst>
          </p:cNvPr>
          <p:cNvSpPr txBox="1"/>
          <p:nvPr/>
        </p:nvSpPr>
        <p:spPr>
          <a:xfrm>
            <a:off x="1143001" y="2164318"/>
            <a:ext cx="169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Cost map –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Cost map -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moving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4735FD-B5F3-C5A2-E8F4-DDA3507ABD97}"/>
              </a:ext>
            </a:extLst>
          </p:cNvPr>
          <p:cNvSpPr txBox="1"/>
          <p:nvPr/>
        </p:nvSpPr>
        <p:spPr>
          <a:xfrm>
            <a:off x="1152525" y="4005262"/>
            <a:ext cx="1695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Lane map</a:t>
            </a: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lanes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Traffic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lyamatábra: Adatok 10">
            <a:extLst>
              <a:ext uri="{FF2B5EF4-FFF2-40B4-BE49-F238E27FC236}">
                <a16:creationId xmlns:a16="http://schemas.microsoft.com/office/drawing/2014/main" id="{DB79A076-B575-A83F-1B46-2B49D2592108}"/>
              </a:ext>
            </a:extLst>
          </p:cNvPr>
          <p:cNvSpPr/>
          <p:nvPr/>
        </p:nvSpPr>
        <p:spPr>
          <a:xfrm>
            <a:off x="3105150" y="501967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AAF0CD42-950C-ADC5-6E28-DD429DC19F47}"/>
              </a:ext>
            </a:extLst>
          </p:cNvPr>
          <p:cNvCxnSpPr/>
          <p:nvPr/>
        </p:nvCxnSpPr>
        <p:spPr>
          <a:xfrm flipV="1">
            <a:off x="5867400" y="4381857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lyamatábra: Adatok 1">
            <a:extLst>
              <a:ext uri="{FF2B5EF4-FFF2-40B4-BE49-F238E27FC236}">
                <a16:creationId xmlns:a16="http://schemas.microsoft.com/office/drawing/2014/main" id="{62F7EABB-7F5F-77A2-63EB-A582FE7EF4C7}"/>
              </a:ext>
            </a:extLst>
          </p:cNvPr>
          <p:cNvSpPr/>
          <p:nvPr/>
        </p:nvSpPr>
        <p:spPr>
          <a:xfrm>
            <a:off x="3105150" y="41148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Egyenes összekötő 8">
            <a:extLst>
              <a:ext uri="{FF2B5EF4-FFF2-40B4-BE49-F238E27FC236}">
                <a16:creationId xmlns:a16="http://schemas.microsoft.com/office/drawing/2014/main" id="{B6E91F90-1C11-E7AA-DF80-CF5691285E27}"/>
              </a:ext>
            </a:extLst>
          </p:cNvPr>
          <p:cNvCxnSpPr/>
          <p:nvPr/>
        </p:nvCxnSpPr>
        <p:spPr>
          <a:xfrm flipV="1">
            <a:off x="5867400" y="3514725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lyamatábra: Adatok 3">
            <a:extLst>
              <a:ext uri="{FF2B5EF4-FFF2-40B4-BE49-F238E27FC236}">
                <a16:creationId xmlns:a16="http://schemas.microsoft.com/office/drawing/2014/main" id="{29A9B9FF-29EC-8D2D-E2CC-DDAE4DD1283E}"/>
              </a:ext>
            </a:extLst>
          </p:cNvPr>
          <p:cNvSpPr/>
          <p:nvPr/>
        </p:nvSpPr>
        <p:spPr>
          <a:xfrm>
            <a:off x="3105150" y="3209925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510ABC6E-E009-04F7-EE1C-E01EEEA4F822}"/>
              </a:ext>
            </a:extLst>
          </p:cNvPr>
          <p:cNvCxnSpPr/>
          <p:nvPr/>
        </p:nvCxnSpPr>
        <p:spPr>
          <a:xfrm flipV="1">
            <a:off x="5857875" y="2533650"/>
            <a:ext cx="0" cy="9810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lyamatábra: Adatok 6">
            <a:extLst>
              <a:ext uri="{FF2B5EF4-FFF2-40B4-BE49-F238E27FC236}">
                <a16:creationId xmlns:a16="http://schemas.microsoft.com/office/drawing/2014/main" id="{D843F043-E82F-2373-5E21-72B50868FB75}"/>
              </a:ext>
            </a:extLst>
          </p:cNvPr>
          <p:cNvSpPr/>
          <p:nvPr/>
        </p:nvSpPr>
        <p:spPr>
          <a:xfrm>
            <a:off x="3105150" y="2286000"/>
            <a:ext cx="5848350" cy="657225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5808537-A8AD-D4FB-08D6-C143C10B6294}"/>
              </a:ext>
            </a:extLst>
          </p:cNvPr>
          <p:cNvSpPr txBox="1"/>
          <p:nvPr/>
        </p:nvSpPr>
        <p:spPr>
          <a:xfrm>
            <a:off x="1143001" y="4978955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200" b="1" dirty="0">
                <a:latin typeface="Arial" panose="020B0604020202020204" pitchFamily="34" charset="0"/>
                <a:cs typeface="Arial" panose="020B0604020202020204" pitchFamily="34" charset="0"/>
              </a:rPr>
              <a:t>Free </a:t>
            </a:r>
            <a:r>
              <a:rPr lang="hu-HU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lang="hu-HU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Drivable</a:t>
            </a:r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sz="1200" dirty="0">
                <a:latin typeface="Arial" panose="020B0604020202020204" pitchFamily="34" charset="0"/>
                <a:cs typeface="Arial" panose="020B0604020202020204" pitchFamily="34" charset="0"/>
              </a:rPr>
              <a:t>Maximum </a:t>
            </a:r>
            <a:r>
              <a:rPr lang="hu-HU" sz="1200" dirty="0" err="1">
                <a:latin typeface="Arial" panose="020B0604020202020204" pitchFamily="34" charset="0"/>
                <a:cs typeface="Arial" panose="020B0604020202020204" pitchFamily="34" charset="0"/>
              </a:rPr>
              <a:t>speed</a:t>
            </a:r>
            <a:endParaRPr lang="hu-H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25DAF1EB-33DE-7762-7908-ACC1947AAB4C}"/>
              </a:ext>
            </a:extLst>
          </p:cNvPr>
          <p:cNvGrpSpPr/>
          <p:nvPr/>
        </p:nvGrpSpPr>
        <p:grpSpPr>
          <a:xfrm>
            <a:off x="3933825" y="5096537"/>
            <a:ext cx="4019550" cy="506468"/>
            <a:chOff x="3933825" y="5096537"/>
            <a:chExt cx="4019550" cy="506468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04D346AF-BEA3-C7D2-A34D-E4A000C9F4D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Szabadkézi sokszög: alakzat 16">
              <a:extLst>
                <a:ext uri="{FF2B5EF4-FFF2-40B4-BE49-F238E27FC236}">
                  <a16:creationId xmlns:a16="http://schemas.microsoft.com/office/drawing/2014/main" id="{691AD257-C4AF-D87C-1ACA-CFD7BA62118B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ED842C3A-B022-4CEC-7853-B9B31E308A3E}"/>
                </a:ext>
              </a:extLst>
            </p:cNvPr>
            <p:cNvCxnSpPr>
              <a:cxnSpLocks/>
              <a:stCxn id="16" idx="0"/>
              <a:endCxn id="1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>
              <a:extLst>
                <a:ext uri="{FF2B5EF4-FFF2-40B4-BE49-F238E27FC236}">
                  <a16:creationId xmlns:a16="http://schemas.microsoft.com/office/drawing/2014/main" id="{3C83B52E-93B8-B59A-2685-279A51AA6F27}"/>
                </a:ext>
              </a:extLst>
            </p:cNvPr>
            <p:cNvCxnSpPr>
              <a:cxnSpLocks/>
              <a:stCxn id="16" idx="3"/>
              <a:endCxn id="1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Csoportba foglalás 24">
            <a:extLst>
              <a:ext uri="{FF2B5EF4-FFF2-40B4-BE49-F238E27FC236}">
                <a16:creationId xmlns:a16="http://schemas.microsoft.com/office/drawing/2014/main" id="{29E5CED2-887D-E17C-29E4-8E270D675EFC}"/>
              </a:ext>
            </a:extLst>
          </p:cNvPr>
          <p:cNvGrpSpPr/>
          <p:nvPr/>
        </p:nvGrpSpPr>
        <p:grpSpPr>
          <a:xfrm>
            <a:off x="4019550" y="4190178"/>
            <a:ext cx="4019550" cy="506468"/>
            <a:chOff x="3933825" y="5096537"/>
            <a:chExt cx="4019550" cy="506468"/>
          </a:xfrm>
        </p:grpSpPr>
        <p:sp>
          <p:nvSpPr>
            <p:cNvPr id="26" name="Szabadkézi sokszög: alakzat 25">
              <a:extLst>
                <a:ext uri="{FF2B5EF4-FFF2-40B4-BE49-F238E27FC236}">
                  <a16:creationId xmlns:a16="http://schemas.microsoft.com/office/drawing/2014/main" id="{7C611EC2-09B3-24BA-5A59-B1BEE958247B}"/>
                </a:ext>
              </a:extLst>
            </p:cNvPr>
            <p:cNvSpPr/>
            <p:nvPr/>
          </p:nvSpPr>
          <p:spPr>
            <a:xfrm>
              <a:off x="3933825" y="5314950"/>
              <a:ext cx="4019550" cy="288055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Szabadkézi sokszög: alakzat 26">
              <a:extLst>
                <a:ext uri="{FF2B5EF4-FFF2-40B4-BE49-F238E27FC236}">
                  <a16:creationId xmlns:a16="http://schemas.microsoft.com/office/drawing/2014/main" id="{5595A716-F51B-4917-8AD6-9FFF8996DF7C}"/>
                </a:ext>
              </a:extLst>
            </p:cNvPr>
            <p:cNvSpPr/>
            <p:nvPr/>
          </p:nvSpPr>
          <p:spPr>
            <a:xfrm>
              <a:off x="4333874" y="5096537"/>
              <a:ext cx="3105151" cy="66013"/>
            </a:xfrm>
            <a:custGeom>
              <a:avLst/>
              <a:gdLst>
                <a:gd name="connsiteX0" fmla="*/ 0 w 4019550"/>
                <a:gd name="connsiteY0" fmla="*/ 152400 h 288055"/>
                <a:gd name="connsiteX1" fmla="*/ 990600 w 4019550"/>
                <a:gd name="connsiteY1" fmla="*/ 285750 h 288055"/>
                <a:gd name="connsiteX2" fmla="*/ 2686050 w 4019550"/>
                <a:gd name="connsiteY2" fmla="*/ 219075 h 288055"/>
                <a:gd name="connsiteX3" fmla="*/ 4019550 w 4019550"/>
                <a:gd name="connsiteY3" fmla="*/ 0 h 288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19550" h="288055">
                  <a:moveTo>
                    <a:pt x="0" y="152400"/>
                  </a:moveTo>
                  <a:cubicBezTo>
                    <a:pt x="271462" y="213519"/>
                    <a:pt x="542925" y="274638"/>
                    <a:pt x="990600" y="285750"/>
                  </a:cubicBezTo>
                  <a:cubicBezTo>
                    <a:pt x="1438275" y="296862"/>
                    <a:pt x="2181225" y="266700"/>
                    <a:pt x="2686050" y="219075"/>
                  </a:cubicBezTo>
                  <a:cubicBezTo>
                    <a:pt x="3190875" y="171450"/>
                    <a:pt x="3813175" y="49212"/>
                    <a:pt x="401955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439E2EE2-D197-47AF-26D7-04BAD0E7FA72}"/>
                </a:ext>
              </a:extLst>
            </p:cNvPr>
            <p:cNvCxnSpPr>
              <a:cxnSpLocks/>
              <a:stCxn id="26" idx="0"/>
              <a:endCxn id="27" idx="0"/>
            </p:cNvCxnSpPr>
            <p:nvPr/>
          </p:nvCxnSpPr>
          <p:spPr>
            <a:xfrm flipV="1">
              <a:off x="3933825" y="5131462"/>
              <a:ext cx="400049" cy="3358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gyenes összekötő 28">
              <a:extLst>
                <a:ext uri="{FF2B5EF4-FFF2-40B4-BE49-F238E27FC236}">
                  <a16:creationId xmlns:a16="http://schemas.microsoft.com/office/drawing/2014/main" id="{A52BEDD4-7C5B-6984-911D-6F223D7447A6}"/>
                </a:ext>
              </a:extLst>
            </p:cNvPr>
            <p:cNvCxnSpPr>
              <a:cxnSpLocks/>
              <a:stCxn id="26" idx="3"/>
              <a:endCxn id="27" idx="3"/>
            </p:cNvCxnSpPr>
            <p:nvPr/>
          </p:nvCxnSpPr>
          <p:spPr>
            <a:xfrm flipH="1" flipV="1">
              <a:off x="7439025" y="5096537"/>
              <a:ext cx="514350" cy="218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Szabadkézi sokszög: alakzat 29">
            <a:extLst>
              <a:ext uri="{FF2B5EF4-FFF2-40B4-BE49-F238E27FC236}">
                <a16:creationId xmlns:a16="http://schemas.microsoft.com/office/drawing/2014/main" id="{938B04D6-E37C-F7DE-431C-C79649012EAA}"/>
              </a:ext>
            </a:extLst>
          </p:cNvPr>
          <p:cNvSpPr/>
          <p:nvPr/>
        </p:nvSpPr>
        <p:spPr>
          <a:xfrm>
            <a:off x="4127500" y="4343400"/>
            <a:ext cx="3759200" cy="25761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zabadkézi sokszög: alakzat 30">
            <a:extLst>
              <a:ext uri="{FF2B5EF4-FFF2-40B4-BE49-F238E27FC236}">
                <a16:creationId xmlns:a16="http://schemas.microsoft.com/office/drawing/2014/main" id="{B3CAC3DB-ECDC-FA3F-04B2-3501AED3E7CB}"/>
              </a:ext>
            </a:extLst>
          </p:cNvPr>
          <p:cNvSpPr/>
          <p:nvPr/>
        </p:nvSpPr>
        <p:spPr>
          <a:xfrm>
            <a:off x="4333874" y="4225103"/>
            <a:ext cx="3260725" cy="141391"/>
          </a:xfrm>
          <a:custGeom>
            <a:avLst/>
            <a:gdLst>
              <a:gd name="connsiteX0" fmla="*/ 0 w 3759200"/>
              <a:gd name="connsiteY0" fmla="*/ 139700 h 257611"/>
              <a:gd name="connsiteX1" fmla="*/ 762000 w 3759200"/>
              <a:gd name="connsiteY1" fmla="*/ 247650 h 257611"/>
              <a:gd name="connsiteX2" fmla="*/ 1701800 w 3759200"/>
              <a:gd name="connsiteY2" fmla="*/ 241300 h 257611"/>
              <a:gd name="connsiteX3" fmla="*/ 2844800 w 3759200"/>
              <a:gd name="connsiteY3" fmla="*/ 146050 h 257611"/>
              <a:gd name="connsiteX4" fmla="*/ 3759200 w 3759200"/>
              <a:gd name="connsiteY4" fmla="*/ 0 h 2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59200" h="257611">
                <a:moveTo>
                  <a:pt x="0" y="139700"/>
                </a:moveTo>
                <a:cubicBezTo>
                  <a:pt x="239183" y="185208"/>
                  <a:pt x="478367" y="230717"/>
                  <a:pt x="762000" y="247650"/>
                </a:cubicBezTo>
                <a:cubicBezTo>
                  <a:pt x="1045633" y="264583"/>
                  <a:pt x="1354667" y="258233"/>
                  <a:pt x="1701800" y="241300"/>
                </a:cubicBezTo>
                <a:cubicBezTo>
                  <a:pt x="2048933" y="224367"/>
                  <a:pt x="2501900" y="186267"/>
                  <a:pt x="2844800" y="146050"/>
                </a:cubicBezTo>
                <a:cubicBezTo>
                  <a:pt x="3187700" y="105833"/>
                  <a:pt x="3473450" y="52916"/>
                  <a:pt x="375920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Csoportba foglalás 55">
            <a:extLst>
              <a:ext uri="{FF2B5EF4-FFF2-40B4-BE49-F238E27FC236}">
                <a16:creationId xmlns:a16="http://schemas.microsoft.com/office/drawing/2014/main" id="{CFE226C4-4D1D-80FF-4950-EFF1E08821E6}"/>
              </a:ext>
            </a:extLst>
          </p:cNvPr>
          <p:cNvGrpSpPr/>
          <p:nvPr/>
        </p:nvGrpSpPr>
        <p:grpSpPr>
          <a:xfrm>
            <a:off x="4127500" y="3182769"/>
            <a:ext cx="4019550" cy="579606"/>
            <a:chOff x="4127500" y="3182769"/>
            <a:chExt cx="4019550" cy="579606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8CD4F2DF-C6A8-2683-A303-A9BADE525071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34" name="Szabadkézi sokszög: alakzat 33">
                <a:extLst>
                  <a:ext uri="{FF2B5EF4-FFF2-40B4-BE49-F238E27FC236}">
                    <a16:creationId xmlns:a16="http://schemas.microsoft.com/office/drawing/2014/main" id="{A726A55C-7D30-CE9A-DC14-64B8216E5396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Szabadkézi sokszög: alakzat 34">
                <a:extLst>
                  <a:ext uri="{FF2B5EF4-FFF2-40B4-BE49-F238E27FC236}">
                    <a16:creationId xmlns:a16="http://schemas.microsoft.com/office/drawing/2014/main" id="{726A9296-031F-666B-02B2-74D919F766DE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Egyenes összekötő 35">
                <a:extLst>
                  <a:ext uri="{FF2B5EF4-FFF2-40B4-BE49-F238E27FC236}">
                    <a16:creationId xmlns:a16="http://schemas.microsoft.com/office/drawing/2014/main" id="{8D9EA5EC-F875-0E2E-464C-0817DA20AC50}"/>
                  </a:ext>
                </a:extLst>
              </p:cNvPr>
              <p:cNvCxnSpPr>
                <a:cxnSpLocks/>
                <a:stCxn id="34" idx="0"/>
                <a:endCxn id="35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gyenes összekötő 36">
                <a:extLst>
                  <a:ext uri="{FF2B5EF4-FFF2-40B4-BE49-F238E27FC236}">
                    <a16:creationId xmlns:a16="http://schemas.microsoft.com/office/drawing/2014/main" id="{354DCD69-61D9-ADBD-BDDE-573CAA6AFD1D}"/>
                  </a:ext>
                </a:extLst>
              </p:cNvPr>
              <p:cNvCxnSpPr>
                <a:cxnSpLocks/>
                <a:stCxn id="34" idx="3"/>
                <a:endCxn id="35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Szabadkézi sokszög: alakzat 37">
              <a:extLst>
                <a:ext uri="{FF2B5EF4-FFF2-40B4-BE49-F238E27FC236}">
                  <a16:creationId xmlns:a16="http://schemas.microsoft.com/office/drawing/2014/main" id="{3A0F1808-67A3-5D4F-72B7-7565D8B2B7B2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Szabadkézi sokszög: alakzat 38">
              <a:extLst>
                <a:ext uri="{FF2B5EF4-FFF2-40B4-BE49-F238E27FC236}">
                  <a16:creationId xmlns:a16="http://schemas.microsoft.com/office/drawing/2014/main" id="{9F2E8087-3C98-C922-87A1-FEB2CD265E5B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Folyamatábra: Mágneslemez 47">
              <a:extLst>
                <a:ext uri="{FF2B5EF4-FFF2-40B4-BE49-F238E27FC236}">
                  <a16:creationId xmlns:a16="http://schemas.microsoft.com/office/drawing/2014/main" id="{E271A8B5-83CD-AFA1-78B5-1D3D9E82D426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olyamatábra: Mágneslemez 48">
              <a:extLst>
                <a:ext uri="{FF2B5EF4-FFF2-40B4-BE49-F238E27FC236}">
                  <a16:creationId xmlns:a16="http://schemas.microsoft.com/office/drawing/2014/main" id="{D4DCA53B-23A9-6A65-BF23-B104FA1F03EA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olyamatábra: Mágneslemez 49">
              <a:extLst>
                <a:ext uri="{FF2B5EF4-FFF2-40B4-BE49-F238E27FC236}">
                  <a16:creationId xmlns:a16="http://schemas.microsoft.com/office/drawing/2014/main" id="{73C3412C-E674-D3BE-E80E-5178C779F6C2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olyamatábra: Mágneslemez 50">
              <a:extLst>
                <a:ext uri="{FF2B5EF4-FFF2-40B4-BE49-F238E27FC236}">
                  <a16:creationId xmlns:a16="http://schemas.microsoft.com/office/drawing/2014/main" id="{A04543DD-DE21-E407-AC19-B7E90B271C8B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Folyamatábra: Mágneslemez 51">
              <a:extLst>
                <a:ext uri="{FF2B5EF4-FFF2-40B4-BE49-F238E27FC236}">
                  <a16:creationId xmlns:a16="http://schemas.microsoft.com/office/drawing/2014/main" id="{AB3AF514-3349-32F1-548F-A80CD79FE2E6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Folyamatábra: Mágneslemez 52">
              <a:extLst>
                <a:ext uri="{FF2B5EF4-FFF2-40B4-BE49-F238E27FC236}">
                  <a16:creationId xmlns:a16="http://schemas.microsoft.com/office/drawing/2014/main" id="{449785C1-2B3F-E96E-CF02-939A74902BFF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olyamatábra: Mágneslemez 53">
              <a:extLst>
                <a:ext uri="{FF2B5EF4-FFF2-40B4-BE49-F238E27FC236}">
                  <a16:creationId xmlns:a16="http://schemas.microsoft.com/office/drawing/2014/main" id="{32FE0185-9031-CF47-0A28-AC92E74E3D96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olyamatábra: Mágneslemez 54">
              <a:extLst>
                <a:ext uri="{FF2B5EF4-FFF2-40B4-BE49-F238E27FC236}">
                  <a16:creationId xmlns:a16="http://schemas.microsoft.com/office/drawing/2014/main" id="{2D1A94BD-5699-C10D-4388-16C3DDBADB98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Csoportba foglalás 56">
            <a:extLst>
              <a:ext uri="{FF2B5EF4-FFF2-40B4-BE49-F238E27FC236}">
                <a16:creationId xmlns:a16="http://schemas.microsoft.com/office/drawing/2014/main" id="{F721C821-495F-8512-D0F0-426B6635BD2B}"/>
              </a:ext>
            </a:extLst>
          </p:cNvPr>
          <p:cNvGrpSpPr/>
          <p:nvPr/>
        </p:nvGrpSpPr>
        <p:grpSpPr>
          <a:xfrm>
            <a:off x="4219574" y="2284623"/>
            <a:ext cx="4019550" cy="579606"/>
            <a:chOff x="4127500" y="3182769"/>
            <a:chExt cx="4019550" cy="579606"/>
          </a:xfrm>
        </p:grpSpPr>
        <p:grpSp>
          <p:nvGrpSpPr>
            <p:cNvPr id="58" name="Csoportba foglalás 57">
              <a:extLst>
                <a:ext uri="{FF2B5EF4-FFF2-40B4-BE49-F238E27FC236}">
                  <a16:creationId xmlns:a16="http://schemas.microsoft.com/office/drawing/2014/main" id="{5A7CDDD4-CD45-D7E2-619D-C6F4BBE2E57D}"/>
                </a:ext>
              </a:extLst>
            </p:cNvPr>
            <p:cNvGrpSpPr/>
            <p:nvPr/>
          </p:nvGrpSpPr>
          <p:grpSpPr>
            <a:xfrm>
              <a:off x="4127500" y="3255907"/>
              <a:ext cx="4019550" cy="506468"/>
              <a:chOff x="3933825" y="5096537"/>
              <a:chExt cx="4019550" cy="506468"/>
            </a:xfrm>
          </p:grpSpPr>
          <p:sp>
            <p:nvSpPr>
              <p:cNvPr id="69" name="Szabadkézi sokszög: alakzat 68">
                <a:extLst>
                  <a:ext uri="{FF2B5EF4-FFF2-40B4-BE49-F238E27FC236}">
                    <a16:creationId xmlns:a16="http://schemas.microsoft.com/office/drawing/2014/main" id="{23CA6857-7C96-A055-97A3-F0157854D872}"/>
                  </a:ext>
                </a:extLst>
              </p:cNvPr>
              <p:cNvSpPr/>
              <p:nvPr/>
            </p:nvSpPr>
            <p:spPr>
              <a:xfrm>
                <a:off x="3933825" y="5314950"/>
                <a:ext cx="4019550" cy="288055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Szabadkézi sokszög: alakzat 69">
                <a:extLst>
                  <a:ext uri="{FF2B5EF4-FFF2-40B4-BE49-F238E27FC236}">
                    <a16:creationId xmlns:a16="http://schemas.microsoft.com/office/drawing/2014/main" id="{52C1D0FC-68A8-8D66-B487-583D73C648EC}"/>
                  </a:ext>
                </a:extLst>
              </p:cNvPr>
              <p:cNvSpPr/>
              <p:nvPr/>
            </p:nvSpPr>
            <p:spPr>
              <a:xfrm>
                <a:off x="4333874" y="5096537"/>
                <a:ext cx="3105151" cy="66013"/>
              </a:xfrm>
              <a:custGeom>
                <a:avLst/>
                <a:gdLst>
                  <a:gd name="connsiteX0" fmla="*/ 0 w 4019550"/>
                  <a:gd name="connsiteY0" fmla="*/ 152400 h 288055"/>
                  <a:gd name="connsiteX1" fmla="*/ 990600 w 4019550"/>
                  <a:gd name="connsiteY1" fmla="*/ 285750 h 288055"/>
                  <a:gd name="connsiteX2" fmla="*/ 2686050 w 4019550"/>
                  <a:gd name="connsiteY2" fmla="*/ 219075 h 288055"/>
                  <a:gd name="connsiteX3" fmla="*/ 4019550 w 4019550"/>
                  <a:gd name="connsiteY3" fmla="*/ 0 h 288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9550" h="288055">
                    <a:moveTo>
                      <a:pt x="0" y="152400"/>
                    </a:moveTo>
                    <a:cubicBezTo>
                      <a:pt x="271462" y="213519"/>
                      <a:pt x="542925" y="274638"/>
                      <a:pt x="990600" y="285750"/>
                    </a:cubicBezTo>
                    <a:cubicBezTo>
                      <a:pt x="1438275" y="296862"/>
                      <a:pt x="2181225" y="266700"/>
                      <a:pt x="2686050" y="219075"/>
                    </a:cubicBezTo>
                    <a:cubicBezTo>
                      <a:pt x="3190875" y="171450"/>
                      <a:pt x="3813175" y="49212"/>
                      <a:pt x="4019550" y="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Egyenes összekötő 70">
                <a:extLst>
                  <a:ext uri="{FF2B5EF4-FFF2-40B4-BE49-F238E27FC236}">
                    <a16:creationId xmlns:a16="http://schemas.microsoft.com/office/drawing/2014/main" id="{5AD7934B-350A-C9D5-4B55-9FDA2A1070C2}"/>
                  </a:ext>
                </a:extLst>
              </p:cNvPr>
              <p:cNvCxnSpPr>
                <a:cxnSpLocks/>
                <a:stCxn id="69" idx="0"/>
                <a:endCxn id="70" idx="0"/>
              </p:cNvCxnSpPr>
              <p:nvPr/>
            </p:nvCxnSpPr>
            <p:spPr>
              <a:xfrm flipV="1">
                <a:off x="3933825" y="5131462"/>
                <a:ext cx="400049" cy="33588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Egyenes összekötő 71">
                <a:extLst>
                  <a:ext uri="{FF2B5EF4-FFF2-40B4-BE49-F238E27FC236}">
                    <a16:creationId xmlns:a16="http://schemas.microsoft.com/office/drawing/2014/main" id="{044C36C6-E4C5-57EC-9B5C-FFC54CE624BC}"/>
                  </a:ext>
                </a:extLst>
              </p:cNvPr>
              <p:cNvCxnSpPr>
                <a:cxnSpLocks/>
                <a:stCxn id="69" idx="3"/>
                <a:endCxn id="70" idx="3"/>
              </p:cNvCxnSpPr>
              <p:nvPr/>
            </p:nvCxnSpPr>
            <p:spPr>
              <a:xfrm flipH="1" flipV="1">
                <a:off x="7439025" y="5096537"/>
                <a:ext cx="514350" cy="21841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DCD6D07D-3241-C7CF-AC6E-460EF67AD631}"/>
                </a:ext>
              </a:extLst>
            </p:cNvPr>
            <p:cNvSpPr/>
            <p:nvPr/>
          </p:nvSpPr>
          <p:spPr>
            <a:xfrm>
              <a:off x="4235450" y="3409129"/>
              <a:ext cx="3759200" cy="25761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88FC12B-7414-B7CD-7450-901AA6C1D2A7}"/>
                </a:ext>
              </a:extLst>
            </p:cNvPr>
            <p:cNvSpPr/>
            <p:nvPr/>
          </p:nvSpPr>
          <p:spPr>
            <a:xfrm>
              <a:off x="4441824" y="3290832"/>
              <a:ext cx="3260725" cy="141391"/>
            </a:xfrm>
            <a:custGeom>
              <a:avLst/>
              <a:gdLst>
                <a:gd name="connsiteX0" fmla="*/ 0 w 3759200"/>
                <a:gd name="connsiteY0" fmla="*/ 139700 h 257611"/>
                <a:gd name="connsiteX1" fmla="*/ 762000 w 3759200"/>
                <a:gd name="connsiteY1" fmla="*/ 247650 h 257611"/>
                <a:gd name="connsiteX2" fmla="*/ 1701800 w 3759200"/>
                <a:gd name="connsiteY2" fmla="*/ 241300 h 257611"/>
                <a:gd name="connsiteX3" fmla="*/ 2844800 w 3759200"/>
                <a:gd name="connsiteY3" fmla="*/ 146050 h 257611"/>
                <a:gd name="connsiteX4" fmla="*/ 3759200 w 3759200"/>
                <a:gd name="connsiteY4" fmla="*/ 0 h 25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200" h="257611">
                  <a:moveTo>
                    <a:pt x="0" y="139700"/>
                  </a:moveTo>
                  <a:cubicBezTo>
                    <a:pt x="239183" y="185208"/>
                    <a:pt x="478367" y="230717"/>
                    <a:pt x="762000" y="247650"/>
                  </a:cubicBezTo>
                  <a:cubicBezTo>
                    <a:pt x="1045633" y="264583"/>
                    <a:pt x="1354667" y="258233"/>
                    <a:pt x="1701800" y="241300"/>
                  </a:cubicBezTo>
                  <a:cubicBezTo>
                    <a:pt x="2048933" y="224367"/>
                    <a:pt x="2501900" y="186267"/>
                    <a:pt x="2844800" y="146050"/>
                  </a:cubicBezTo>
                  <a:cubicBezTo>
                    <a:pt x="3187700" y="105833"/>
                    <a:pt x="3473450" y="52916"/>
                    <a:pt x="3759200" y="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Folyamatábra: Mágneslemez 60">
              <a:extLst>
                <a:ext uri="{FF2B5EF4-FFF2-40B4-BE49-F238E27FC236}">
                  <a16:creationId xmlns:a16="http://schemas.microsoft.com/office/drawing/2014/main" id="{1E2CB759-4544-E692-E4C8-4CA276F5FA41}"/>
                </a:ext>
              </a:extLst>
            </p:cNvPr>
            <p:cNvSpPr/>
            <p:nvPr/>
          </p:nvSpPr>
          <p:spPr>
            <a:xfrm>
              <a:off x="5213344" y="354518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olyamatábra: Mágneslemez 61">
              <a:extLst>
                <a:ext uri="{FF2B5EF4-FFF2-40B4-BE49-F238E27FC236}">
                  <a16:creationId xmlns:a16="http://schemas.microsoft.com/office/drawing/2014/main" id="{DA0C71C1-AA13-25C9-308E-D197CE42442E}"/>
                </a:ext>
              </a:extLst>
            </p:cNvPr>
            <p:cNvSpPr/>
            <p:nvPr/>
          </p:nvSpPr>
          <p:spPr>
            <a:xfrm>
              <a:off x="5708648" y="3502428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olyamatábra: Mágneslemez 62">
              <a:extLst>
                <a:ext uri="{FF2B5EF4-FFF2-40B4-BE49-F238E27FC236}">
                  <a16:creationId xmlns:a16="http://schemas.microsoft.com/office/drawing/2014/main" id="{C3433C68-755F-59EB-D095-5D97C1E47699}"/>
                </a:ext>
              </a:extLst>
            </p:cNvPr>
            <p:cNvSpPr/>
            <p:nvPr/>
          </p:nvSpPr>
          <p:spPr>
            <a:xfrm>
              <a:off x="6242044" y="343013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olyamatábra: Mágneslemez 63">
              <a:extLst>
                <a:ext uri="{FF2B5EF4-FFF2-40B4-BE49-F238E27FC236}">
                  <a16:creationId xmlns:a16="http://schemas.microsoft.com/office/drawing/2014/main" id="{01F0EB1C-F27A-EDBD-6C24-BFBA9CE04B67}"/>
                </a:ext>
              </a:extLst>
            </p:cNvPr>
            <p:cNvSpPr/>
            <p:nvPr/>
          </p:nvSpPr>
          <p:spPr>
            <a:xfrm>
              <a:off x="6756402" y="334714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olyamatábra: Mágneslemez 64">
              <a:extLst>
                <a:ext uri="{FF2B5EF4-FFF2-40B4-BE49-F238E27FC236}">
                  <a16:creationId xmlns:a16="http://schemas.microsoft.com/office/drawing/2014/main" id="{44C7D5DB-D514-D6EA-9E1E-9731DE391D24}"/>
                </a:ext>
              </a:extLst>
            </p:cNvPr>
            <p:cNvSpPr/>
            <p:nvPr/>
          </p:nvSpPr>
          <p:spPr>
            <a:xfrm>
              <a:off x="5213344" y="3304224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olyamatábra: Mágneslemez 65">
              <a:extLst>
                <a:ext uri="{FF2B5EF4-FFF2-40B4-BE49-F238E27FC236}">
                  <a16:creationId xmlns:a16="http://schemas.microsoft.com/office/drawing/2014/main" id="{180B56F2-E514-67B6-9C38-66A03F956694}"/>
                </a:ext>
              </a:extLst>
            </p:cNvPr>
            <p:cNvSpPr/>
            <p:nvPr/>
          </p:nvSpPr>
          <p:spPr>
            <a:xfrm>
              <a:off x="5673724" y="3304223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olyamatábra: Mágneslemez 66">
              <a:extLst>
                <a:ext uri="{FF2B5EF4-FFF2-40B4-BE49-F238E27FC236}">
                  <a16:creationId xmlns:a16="http://schemas.microsoft.com/office/drawing/2014/main" id="{28EF70A7-997A-0862-164F-1642D5CC5C22}"/>
                </a:ext>
              </a:extLst>
            </p:cNvPr>
            <p:cNvSpPr/>
            <p:nvPr/>
          </p:nvSpPr>
          <p:spPr>
            <a:xfrm>
              <a:off x="6165848" y="3235862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olyamatábra: Mágneslemez 67">
              <a:extLst>
                <a:ext uri="{FF2B5EF4-FFF2-40B4-BE49-F238E27FC236}">
                  <a16:creationId xmlns:a16="http://schemas.microsoft.com/office/drawing/2014/main" id="{F6024E53-6AF8-1950-7884-F9A7FA4276DF}"/>
                </a:ext>
              </a:extLst>
            </p:cNvPr>
            <p:cNvSpPr/>
            <p:nvPr/>
          </p:nvSpPr>
          <p:spPr>
            <a:xfrm>
              <a:off x="6657972" y="3182769"/>
              <a:ext cx="69848" cy="144987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74" name="Ábra 73" descr="Autó egyszínű kitöltéssel">
            <a:extLst>
              <a:ext uri="{FF2B5EF4-FFF2-40B4-BE49-F238E27FC236}">
                <a16:creationId xmlns:a16="http://schemas.microsoft.com/office/drawing/2014/main" id="{22A52FAA-ADE4-DF9D-6B6E-97CC7C9D8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3692" y="2101005"/>
            <a:ext cx="533448" cy="533448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36DC357-ED27-0415-C22E-B452393D4792}"/>
              </a:ext>
            </a:extLst>
          </p:cNvPr>
          <p:cNvSpPr txBox="1"/>
          <p:nvPr/>
        </p:nvSpPr>
        <p:spPr>
          <a:xfrm>
            <a:off x="1143001" y="1395235"/>
            <a:ext cx="426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53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1712</Words>
  <Application>Microsoft Office PowerPoint</Application>
  <PresentationFormat>Szélesvásznú</PresentationFormat>
  <Paragraphs>469</Paragraphs>
  <Slides>13</Slides>
  <Notes>8</Notes>
  <HiddenSlides>9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Bosch Office Sans</vt:lpstr>
      <vt:lpstr>Calibri</vt:lpstr>
      <vt:lpstr>Calibri Light</vt:lpstr>
      <vt:lpstr>Office-téma</vt:lpstr>
      <vt:lpstr>Top-down: architecture concepts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142</cp:revision>
  <dcterms:created xsi:type="dcterms:W3CDTF">2024-06-11T06:48:04Z</dcterms:created>
  <dcterms:modified xsi:type="dcterms:W3CDTF">2024-07-23T08:09:12Z</dcterms:modified>
</cp:coreProperties>
</file>