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99" d="100"/>
          <a:sy n="99" d="100"/>
        </p:scale>
        <p:origin x="3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32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289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2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2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BBCD930-11F2-3A25-CC5E-9F27E7AE475B}"/>
              </a:ext>
            </a:extLst>
          </p:cNvPr>
          <p:cNvSpPr/>
          <p:nvPr/>
        </p:nvSpPr>
        <p:spPr>
          <a:xfrm>
            <a:off x="-216003" y="158950"/>
            <a:ext cx="12624005" cy="6412104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FCCF8AC-F8D4-4891-4B15-E65D04EC592A}"/>
              </a:ext>
            </a:extLst>
          </p:cNvPr>
          <p:cNvSpPr/>
          <p:nvPr/>
        </p:nvSpPr>
        <p:spPr>
          <a:xfrm>
            <a:off x="3619500" y="675641"/>
            <a:ext cx="7494205" cy="4772606"/>
          </a:xfrm>
          <a:prstGeom prst="roundRect">
            <a:avLst>
              <a:gd name="adj" fmla="val 56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1196340"/>
            <a:ext cx="1219201" cy="416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48001" y="2034540"/>
            <a:ext cx="1164421" cy="364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54802" y="3705888"/>
            <a:ext cx="116667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83358-93EB-720A-C42F-562A58E2D7D1}"/>
              </a:ext>
            </a:extLst>
          </p:cNvPr>
          <p:cNvSpPr/>
          <p:nvPr/>
        </p:nvSpPr>
        <p:spPr>
          <a:xfrm>
            <a:off x="3048000" y="2401433"/>
            <a:ext cx="1164422" cy="22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451075-ABFD-AA81-ECF4-654B142526A2}"/>
              </a:ext>
            </a:extLst>
          </p:cNvPr>
          <p:cNvSpPr/>
          <p:nvPr/>
        </p:nvSpPr>
        <p:spPr>
          <a:xfrm>
            <a:off x="3056214" y="3380974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119634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2028585"/>
            <a:ext cx="1219201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19634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120340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2028586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410" y="2223480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0367" y="2679627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67167" y="4669686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67168" y="4474722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67990" y="5370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67989" y="555459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5144" y="2981908"/>
            <a:ext cx="116240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7F188816-6750-78A9-C10C-9F9779934DDC}"/>
              </a:ext>
            </a:extLst>
          </p:cNvPr>
          <p:cNvSpPr/>
          <p:nvPr/>
        </p:nvSpPr>
        <p:spPr>
          <a:xfrm>
            <a:off x="3053601" y="4756990"/>
            <a:ext cx="1151330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216DE50B-8465-095A-C381-366711434DB1}"/>
              </a:ext>
            </a:extLst>
          </p:cNvPr>
          <p:cNvSpPr/>
          <p:nvPr/>
        </p:nvSpPr>
        <p:spPr>
          <a:xfrm>
            <a:off x="1070476" y="3331386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C843F9-3877-3C2F-70B5-6F5E1C8CBCB3}"/>
              </a:ext>
            </a:extLst>
          </p:cNvPr>
          <p:cNvSpPr/>
          <p:nvPr/>
        </p:nvSpPr>
        <p:spPr>
          <a:xfrm>
            <a:off x="3053601" y="4039263"/>
            <a:ext cx="116501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1203408"/>
            <a:ext cx="960245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196340"/>
            <a:ext cx="1219201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451992" y="2017370"/>
            <a:ext cx="83048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245344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map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49181" y="201737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49181" y="245688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20256" y="2017370"/>
            <a:ext cx="87033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72AD29EB-1FE9-D199-61D1-AA450E7A7F27}"/>
              </a:ext>
            </a:extLst>
          </p:cNvPr>
          <p:cNvSpPr/>
          <p:nvPr/>
        </p:nvSpPr>
        <p:spPr>
          <a:xfrm>
            <a:off x="-512985" y="17249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16F8D299-FBAC-F672-A8AF-9B48C96C07BB}"/>
              </a:ext>
            </a:extLst>
          </p:cNvPr>
          <p:cNvSpPr/>
          <p:nvPr/>
        </p:nvSpPr>
        <p:spPr>
          <a:xfrm>
            <a:off x="-512986" y="21341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8BEF1CD6-6CED-7E14-D7C8-CFCACFB8E825}"/>
              </a:ext>
            </a:extLst>
          </p:cNvPr>
          <p:cNvSpPr/>
          <p:nvPr/>
        </p:nvSpPr>
        <p:spPr>
          <a:xfrm>
            <a:off x="-512986" y="25434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EFAB832-10F8-DB9E-E53A-4182F3AB1575}"/>
              </a:ext>
            </a:extLst>
          </p:cNvPr>
          <p:cNvSpPr/>
          <p:nvPr/>
        </p:nvSpPr>
        <p:spPr>
          <a:xfrm>
            <a:off x="-519113" y="29515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E50D4E1-DFD1-6C6C-2CFD-A3615C69798E}"/>
              </a:ext>
            </a:extLst>
          </p:cNvPr>
          <p:cNvSpPr/>
          <p:nvPr/>
        </p:nvSpPr>
        <p:spPr>
          <a:xfrm>
            <a:off x="-519114" y="33632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4CA34C-EF62-F324-0E26-FBB3601A4EB5}"/>
              </a:ext>
            </a:extLst>
          </p:cNvPr>
          <p:cNvSpPr/>
          <p:nvPr/>
        </p:nvSpPr>
        <p:spPr>
          <a:xfrm>
            <a:off x="1069131" y="4921912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F00102F-15DD-2880-EDE3-A817905DBBE7}"/>
              </a:ext>
            </a:extLst>
          </p:cNvPr>
          <p:cNvSpPr/>
          <p:nvPr/>
        </p:nvSpPr>
        <p:spPr>
          <a:xfrm>
            <a:off x="-519113" y="37779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DC179208-E0C9-5488-B6F4-20118DD6F5E3}"/>
              </a:ext>
            </a:extLst>
          </p:cNvPr>
          <p:cNvSpPr/>
          <p:nvPr/>
        </p:nvSpPr>
        <p:spPr>
          <a:xfrm>
            <a:off x="-531174" y="41917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3D625222-7D1D-C10E-F9A3-154E58ACDD01}"/>
              </a:ext>
            </a:extLst>
          </p:cNvPr>
          <p:cNvSpPr/>
          <p:nvPr/>
        </p:nvSpPr>
        <p:spPr>
          <a:xfrm>
            <a:off x="-531175" y="45998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FC9ABF5D-F109-7E22-4E23-4FF4879EE8B1}"/>
              </a:ext>
            </a:extLst>
          </p:cNvPr>
          <p:cNvSpPr/>
          <p:nvPr/>
        </p:nvSpPr>
        <p:spPr>
          <a:xfrm>
            <a:off x="-527857" y="49673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BBF83-1BE7-2E64-2162-814AE5DD783F}"/>
              </a:ext>
            </a:extLst>
          </p:cNvPr>
          <p:cNvSpPr/>
          <p:nvPr/>
        </p:nvSpPr>
        <p:spPr>
          <a:xfrm>
            <a:off x="3053601" y="5087575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9918A586-F8DB-217B-4363-5F383A78A5FD}"/>
              </a:ext>
            </a:extLst>
          </p:cNvPr>
          <p:cNvSpPr/>
          <p:nvPr/>
        </p:nvSpPr>
        <p:spPr>
          <a:xfrm>
            <a:off x="1071189" y="5732426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0879E65C-E886-9C3D-9C58-7BDF054D7D8B}"/>
              </a:ext>
            </a:extLst>
          </p:cNvPr>
          <p:cNvSpPr/>
          <p:nvPr/>
        </p:nvSpPr>
        <p:spPr>
          <a:xfrm>
            <a:off x="1074339" y="5902854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1E4CDFF-DFCE-845A-D395-88764F051CCB}"/>
              </a:ext>
            </a:extLst>
          </p:cNvPr>
          <p:cNvSpPr/>
          <p:nvPr/>
        </p:nvSpPr>
        <p:spPr>
          <a:xfrm>
            <a:off x="1067919" y="4280180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D58B33DF-07F4-75F8-2CD2-774F2E7A69F5}"/>
              </a:ext>
            </a:extLst>
          </p:cNvPr>
          <p:cNvSpPr/>
          <p:nvPr/>
        </p:nvSpPr>
        <p:spPr>
          <a:xfrm>
            <a:off x="1070368" y="3661812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3E3CCA73-9DEC-195D-BC7F-A0C501A0DF32}"/>
              </a:ext>
            </a:extLst>
          </p:cNvPr>
          <p:cNvSpPr/>
          <p:nvPr/>
        </p:nvSpPr>
        <p:spPr>
          <a:xfrm>
            <a:off x="1070368" y="383963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8B484939-B261-F98A-7F68-0EA2660044E9}"/>
              </a:ext>
            </a:extLst>
          </p:cNvPr>
          <p:cNvSpPr/>
          <p:nvPr/>
        </p:nvSpPr>
        <p:spPr>
          <a:xfrm>
            <a:off x="1070367" y="4010067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349367DB-03AA-51C5-0C78-90879A24D99D}"/>
              </a:ext>
            </a:extLst>
          </p:cNvPr>
          <p:cNvSpPr/>
          <p:nvPr/>
        </p:nvSpPr>
        <p:spPr>
          <a:xfrm>
            <a:off x="1070367" y="286184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5746631F-C0FF-2A59-10AC-52BF3493E319}"/>
              </a:ext>
            </a:extLst>
          </p:cNvPr>
          <p:cNvSpPr/>
          <p:nvPr/>
        </p:nvSpPr>
        <p:spPr>
          <a:xfrm>
            <a:off x="1070367" y="3039670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437589E4-0BFF-9C7D-2A92-DAD5F31884BF}"/>
              </a:ext>
            </a:extLst>
          </p:cNvPr>
          <p:cNvSpPr/>
          <p:nvPr/>
        </p:nvSpPr>
        <p:spPr>
          <a:xfrm>
            <a:off x="1070794" y="2401307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1A7E822A-74F0-0797-F153-DCFAFBD9816D}"/>
              </a:ext>
            </a:extLst>
          </p:cNvPr>
          <p:cNvSpPr/>
          <p:nvPr/>
        </p:nvSpPr>
        <p:spPr>
          <a:xfrm>
            <a:off x="1071945" y="60806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880C14DB-9756-1F99-91AC-B075953BA88D}"/>
              </a:ext>
            </a:extLst>
          </p:cNvPr>
          <p:cNvSpPr/>
          <p:nvPr/>
        </p:nvSpPr>
        <p:spPr>
          <a:xfrm>
            <a:off x="5140541" y="2859109"/>
            <a:ext cx="389334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41845412-A926-62A7-9E6D-DFB99DE52430}"/>
              </a:ext>
            </a:extLst>
          </p:cNvPr>
          <p:cNvSpPr/>
          <p:nvPr/>
        </p:nvSpPr>
        <p:spPr>
          <a:xfrm>
            <a:off x="3049178" y="1829946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1981DDA6-B053-2F86-A012-9D6ECDA7473E}"/>
              </a:ext>
            </a:extLst>
          </p:cNvPr>
          <p:cNvSpPr/>
          <p:nvPr/>
        </p:nvSpPr>
        <p:spPr>
          <a:xfrm>
            <a:off x="3054460" y="2776270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9C1AD3C-1E8F-3CE6-3A29-9AB84B9FD29E}"/>
              </a:ext>
            </a:extLst>
          </p:cNvPr>
          <p:cNvSpPr/>
          <p:nvPr/>
        </p:nvSpPr>
        <p:spPr>
          <a:xfrm>
            <a:off x="3049178" y="4554341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</p:spTree>
    <p:extLst>
      <p:ext uri="{BB962C8B-B14F-4D97-AF65-F5344CB8AC3E}">
        <p14:creationId xmlns:p14="http://schemas.microsoft.com/office/powerpoint/2010/main" val="204343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318315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63285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6920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Cost map -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4735FD-B5F3-C5A2-E8F4-DDA3507ABD97}"/>
              </a:ext>
            </a:extLst>
          </p:cNvPr>
          <p:cNvSpPr txBox="1"/>
          <p:nvPr/>
        </p:nvSpPr>
        <p:spPr>
          <a:xfrm>
            <a:off x="1152525" y="4005262"/>
            <a:ext cx="16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yamatábra: Adatok 10">
            <a:extLst>
              <a:ext uri="{FF2B5EF4-FFF2-40B4-BE49-F238E27FC236}">
                <a16:creationId xmlns:a16="http://schemas.microsoft.com/office/drawing/2014/main" id="{DB79A076-B575-A83F-1B46-2B49D2592108}"/>
              </a:ext>
            </a:extLst>
          </p:cNvPr>
          <p:cNvSpPr/>
          <p:nvPr/>
        </p:nvSpPr>
        <p:spPr>
          <a:xfrm>
            <a:off x="3105150" y="501967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AF0CD42-950C-ADC5-6E28-DD429DC19F47}"/>
              </a:ext>
            </a:extLst>
          </p:cNvPr>
          <p:cNvCxnSpPr/>
          <p:nvPr/>
        </p:nvCxnSpPr>
        <p:spPr>
          <a:xfrm flipV="1">
            <a:off x="5867400" y="4381857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97895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5DAF1EB-33DE-7762-7908-ACC1947AAB4C}"/>
              </a:ext>
            </a:extLst>
          </p:cNvPr>
          <p:cNvGrpSpPr/>
          <p:nvPr/>
        </p:nvGrpSpPr>
        <p:grpSpPr>
          <a:xfrm>
            <a:off x="3933825" y="5096537"/>
            <a:ext cx="4019550" cy="506468"/>
            <a:chOff x="3933825" y="5096537"/>
            <a:chExt cx="4019550" cy="506468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04D346AF-BEA3-C7D2-A34D-E4A000C9F4D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91AD257-C4AF-D87C-1ACA-CFD7BA62118B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D842C3A-B022-4CEC-7853-B9B31E308A3E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C83B52E-93B8-B59A-2685-279A51AA6F27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53364" y="2332488"/>
            <a:ext cx="2670692" cy="1484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2"/>
            <a:ext cx="2430054" cy="446081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56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2: </a:t>
            </a:r>
            <a:r>
              <a:rPr lang="hu-HU" dirty="0" err="1">
                <a:latin typeface="Bosch Office Sans" pitchFamily="2" charset="0"/>
              </a:rPr>
              <a:t>undefined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road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segment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14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529887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4014906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846F75BD-B616-81DC-92F6-27C62BF95F2A}"/>
              </a:ext>
            </a:extLst>
          </p:cNvPr>
          <p:cNvSpPr/>
          <p:nvPr/>
        </p:nvSpPr>
        <p:spPr>
          <a:xfrm>
            <a:off x="1482076" y="46121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EAC666-155A-B4FA-EEB6-A67F19265B42}"/>
              </a:ext>
            </a:extLst>
          </p:cNvPr>
          <p:cNvCxnSpPr>
            <a:cxnSpLocks/>
          </p:cNvCxnSpPr>
          <p:nvPr/>
        </p:nvCxnSpPr>
        <p:spPr>
          <a:xfrm>
            <a:off x="1084120" y="4869734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0F30B9D-CDFB-2181-7C22-01118B0A6AC6}"/>
              </a:ext>
            </a:extLst>
          </p:cNvPr>
          <p:cNvSpPr txBox="1"/>
          <p:nvPr/>
        </p:nvSpPr>
        <p:spPr>
          <a:xfrm>
            <a:off x="-1186339" y="4662462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CC02302A-9DD7-BBF9-131B-4EC89846BA8A}"/>
              </a:ext>
            </a:extLst>
          </p:cNvPr>
          <p:cNvSpPr/>
          <p:nvPr/>
        </p:nvSpPr>
        <p:spPr>
          <a:xfrm>
            <a:off x="6422994" y="2135631"/>
            <a:ext cx="1904301" cy="54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Cost map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generation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383B1D8C-61BC-EB4B-E57F-59E6D23CDFA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953364" y="2332488"/>
            <a:ext cx="469630" cy="76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2E0CE3D7-3A1C-C069-813D-EF79E3AADB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E39EF028-B618-17B3-8CB7-6086BDB78ED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3386377" y="2878777"/>
            <a:ext cx="662686" cy="199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7CA6656-7C06-63AD-1DDA-66705F0098A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5953364" y="2408776"/>
            <a:ext cx="469630" cy="47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8FD9FCEB-ADB8-A49E-75BC-61D64096739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327295" y="2408776"/>
            <a:ext cx="296761" cy="140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7"/>
            <a:ext cx="2430054" cy="294490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2944907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76079" y="835632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sensabst_global_scenario_provider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81734" y="2228382"/>
            <a:ext cx="1425712" cy="381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sensabst_cam_adapter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16414" y="4553660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2951" y="1059094"/>
            <a:ext cx="1317096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prcp_static_scenario_fusion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98486" y="240191"/>
            <a:ext cx="1652185" cy="294188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6518181" y="237167"/>
            <a:ext cx="1652184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</p:cNvCxnSpPr>
          <p:nvPr/>
        </p:nvCxnSpPr>
        <p:spPr>
          <a:xfrm>
            <a:off x="5431677" y="1259282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340047" y="574434"/>
            <a:ext cx="503540" cy="6815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9B8AE38-31DF-5CB9-979A-136012EABBF8}"/>
              </a:ext>
            </a:extLst>
          </p:cNvPr>
          <p:cNvSpPr/>
          <p:nvPr/>
        </p:nvSpPr>
        <p:spPr>
          <a:xfrm>
            <a:off x="571431" y="12746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sensabst_local_scenario_provider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7577D8A-D6A0-092E-3F71-EAE082818E48}"/>
              </a:ext>
            </a:extLst>
          </p:cNvPr>
          <p:cNvSpPr/>
          <p:nvPr/>
        </p:nvSpPr>
        <p:spPr>
          <a:xfrm>
            <a:off x="2909305" y="3257528"/>
            <a:ext cx="1652184" cy="2962297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Behavior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Layer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9219E3E-FC7B-AD7A-2D51-4C83C242CD5C}"/>
              </a:ext>
            </a:extLst>
          </p:cNvPr>
          <p:cNvSpPr/>
          <p:nvPr/>
        </p:nvSpPr>
        <p:spPr>
          <a:xfrm>
            <a:off x="2965695" y="3406764"/>
            <a:ext cx="1505208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bhvr_linear_driver_model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117D5D4-9F55-0C45-1434-EB6F7CE0F0CF}"/>
              </a:ext>
            </a:extLst>
          </p:cNvPr>
          <p:cNvSpPr/>
          <p:nvPr/>
        </p:nvSpPr>
        <p:spPr>
          <a:xfrm>
            <a:off x="589780" y="1753604"/>
            <a:ext cx="142571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/sensabst_zed2_scenario_detection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6CD7DECA-CEB3-15C8-A05A-51D0B9B5BF62}"/>
              </a:ext>
            </a:extLst>
          </p:cNvPr>
          <p:cNvSpPr/>
          <p:nvPr/>
        </p:nvSpPr>
        <p:spPr>
          <a:xfrm>
            <a:off x="3025162" y="1821399"/>
            <a:ext cx="1317096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prcp_dynamic_scenario_fusion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9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Microsoft Office PowerPoint</Application>
  <PresentationFormat>Szélesvásznú</PresentationFormat>
  <Paragraphs>532</Paragraphs>
  <Slides>13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Bosch Office Sans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140</cp:revision>
  <dcterms:created xsi:type="dcterms:W3CDTF">2024-06-11T06:48:04Z</dcterms:created>
  <dcterms:modified xsi:type="dcterms:W3CDTF">2024-07-23T07:01:56Z</dcterms:modified>
</cp:coreProperties>
</file>