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Assembler</a:t>
            </a:r>
            <a:br>
              <a:rPr lang="en-US" altLang="zh-TW" dirty="0" smtClean="0"/>
            </a:br>
            <a:r>
              <a:rPr lang="en-US" altLang="zh-TW" sz="3600" dirty="0" smtClean="0"/>
              <a:t>Sic 2-pass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95269" y="4211638"/>
            <a:ext cx="9001462" cy="1655762"/>
          </a:xfrm>
        </p:spPr>
        <p:txBody>
          <a:bodyPr/>
          <a:lstStyle/>
          <a:p>
            <a:r>
              <a:rPr lang="en-US" altLang="zh-TW" dirty="0" smtClean="0"/>
              <a:t>103213025</a:t>
            </a:r>
            <a:r>
              <a:rPr lang="zh-TW" altLang="en-US" dirty="0" smtClean="0"/>
              <a:t>資管三 李柏均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943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程式架構</a:t>
            </a:r>
            <a:endParaRPr lang="en-US" altLang="zh-TW" dirty="0" smtClean="0"/>
          </a:p>
          <a:p>
            <a:r>
              <a:rPr lang="zh-TW" altLang="en-US" dirty="0" smtClean="0"/>
              <a:t>開發工具</a:t>
            </a:r>
            <a:endParaRPr lang="en-US" altLang="zh-TW" dirty="0" smtClean="0"/>
          </a:p>
          <a:p>
            <a:r>
              <a:rPr lang="zh-TW" altLang="en-US" dirty="0" smtClean="0"/>
              <a:t>流程圖</a:t>
            </a:r>
            <a:endParaRPr lang="en-US" altLang="zh-TW" dirty="0" smtClean="0"/>
          </a:p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39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程式</a:t>
            </a:r>
            <a:r>
              <a:rPr lang="zh-TW" altLang="en-US" dirty="0"/>
              <a:t>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4" y="1935921"/>
            <a:ext cx="10353762" cy="3911036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 smtClean="0"/>
              <a:t>Pass-1:</a:t>
            </a:r>
          </a:p>
          <a:p>
            <a:pPr marL="0" indent="0">
              <a:buNone/>
            </a:pPr>
            <a:r>
              <a:rPr lang="en-US" altLang="zh-TW" dirty="0" smtClean="0"/>
              <a:t>  </a:t>
            </a:r>
            <a:r>
              <a:rPr lang="zh-TW" altLang="en-US" dirty="0" smtClean="0"/>
              <a:t> </a:t>
            </a:r>
            <a:r>
              <a:rPr lang="en-US" altLang="zh-TW" dirty="0" smtClean="0"/>
              <a:t>	</a:t>
            </a:r>
            <a:r>
              <a:rPr lang="zh-TW" altLang="en-US" dirty="0" smtClean="0"/>
              <a:t> </a:t>
            </a:r>
            <a:r>
              <a:rPr lang="en-US" altLang="zh-TW" dirty="0" smtClean="0"/>
              <a:t>1.</a:t>
            </a:r>
            <a:r>
              <a:rPr lang="zh-TW" altLang="en-US" dirty="0" smtClean="0"/>
              <a:t>讀原始檔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	 2.</a:t>
            </a:r>
            <a:r>
              <a:rPr lang="zh-TW" altLang="en-US" dirty="0" smtClean="0"/>
              <a:t>建</a:t>
            </a:r>
            <a:r>
              <a:rPr lang="en-US" altLang="zh-TW" dirty="0" smtClean="0"/>
              <a:t>Symbol Table</a:t>
            </a:r>
          </a:p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	 3.</a:t>
            </a:r>
            <a:r>
              <a:rPr lang="zh-TW" altLang="en-US" dirty="0" smtClean="0"/>
              <a:t>把</a:t>
            </a:r>
            <a:r>
              <a:rPr lang="en-US" altLang="zh-TW" dirty="0" smtClean="0"/>
              <a:t>Location Counter+</a:t>
            </a:r>
            <a:r>
              <a:rPr lang="zh-TW" altLang="en-US" smtClean="0"/>
              <a:t>行數 寫入</a:t>
            </a:r>
            <a:r>
              <a:rPr lang="zh-TW" altLang="en-US" dirty="0" smtClean="0"/>
              <a:t>中間</a:t>
            </a:r>
            <a:r>
              <a:rPr lang="zh-TW" altLang="en-US" dirty="0"/>
              <a:t>檔</a:t>
            </a:r>
            <a:endParaRPr lang="en-US" altLang="zh-TW" dirty="0" smtClean="0"/>
          </a:p>
          <a:p>
            <a:r>
              <a:rPr lang="en-US" altLang="zh-TW" sz="2400" dirty="0" smtClean="0"/>
              <a:t>Pass-2: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	1.</a:t>
            </a:r>
            <a:r>
              <a:rPr lang="zh-TW" altLang="en-US" dirty="0" smtClean="0"/>
              <a:t>讀中間檔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</a:t>
            </a:r>
            <a:r>
              <a:rPr lang="en-US" altLang="zh-TW" dirty="0" smtClean="0"/>
              <a:t>	2.</a:t>
            </a:r>
            <a:r>
              <a:rPr lang="zh-TW" altLang="en-US" dirty="0" smtClean="0"/>
              <a:t>產生</a:t>
            </a:r>
            <a:r>
              <a:rPr lang="en-US" altLang="zh-TW" dirty="0" smtClean="0"/>
              <a:t>Object Code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3.</a:t>
            </a:r>
            <a:r>
              <a:rPr lang="zh-TW" altLang="en-US" dirty="0" smtClean="0"/>
              <a:t>印出</a:t>
            </a:r>
            <a:r>
              <a:rPr lang="en-US" altLang="zh-TW" dirty="0" smtClean="0"/>
              <a:t>Object Code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4755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開發工具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Notepad++</a:t>
            </a:r>
          </a:p>
          <a:p>
            <a:r>
              <a:rPr lang="en-US" altLang="zh-TW" dirty="0" smtClean="0"/>
              <a:t>JAVA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360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7895" y="2717800"/>
            <a:ext cx="10353761" cy="1326321"/>
          </a:xfrm>
        </p:spPr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13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960" y="0"/>
            <a:ext cx="10766040" cy="5676900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75" y="3135108"/>
            <a:ext cx="10058400" cy="286184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353761" cy="1326321"/>
          </a:xfrm>
        </p:spPr>
        <p:txBody>
          <a:bodyPr/>
          <a:lstStyle/>
          <a:p>
            <a:pPr algn="l"/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294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188</TotalTime>
  <Words>23</Words>
  <Application>Microsoft Office PowerPoint</Application>
  <PresentationFormat>寬螢幕</PresentationFormat>
  <Paragraphs>21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Bookman Old Style</vt:lpstr>
      <vt:lpstr>Rockwell</vt:lpstr>
      <vt:lpstr>Damask</vt:lpstr>
      <vt:lpstr> Assembler Sic 2-pass</vt:lpstr>
      <vt:lpstr>outline</vt:lpstr>
      <vt:lpstr>程式架構</vt:lpstr>
      <vt:lpstr>開發工具</vt:lpstr>
      <vt:lpstr>流程圖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Assembler Sic 2-pass</dc:title>
  <dc:creator>George</dc:creator>
  <cp:lastModifiedBy>George</cp:lastModifiedBy>
  <cp:revision>5</cp:revision>
  <dcterms:created xsi:type="dcterms:W3CDTF">2017-06-12T23:57:43Z</dcterms:created>
  <dcterms:modified xsi:type="dcterms:W3CDTF">2017-06-13T03:05:56Z</dcterms:modified>
</cp:coreProperties>
</file>