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13843A-B2B7-4E30-A0DB-0EB97838C175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3B6002-D48F-43BF-BDE6-15A6BD580C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r2GuAtXXM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ishemily/se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83820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7460"/>
            <a:ext cx="5184577" cy="664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特色內容的呈現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特色功能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分店自動售出麵包</a:t>
            </a:r>
            <a:endParaRPr lang="en-US" altLang="zh-TW" dirty="0" smtClean="0"/>
          </a:p>
          <a:p>
            <a:pPr lvl="1"/>
            <a:r>
              <a:rPr lang="zh-TW" altLang="en-US" dirty="0"/>
              <a:t>新增</a:t>
            </a:r>
            <a:r>
              <a:rPr lang="zh-TW" altLang="en-US" dirty="0" smtClean="0"/>
              <a:t>分店按鈕</a:t>
            </a:r>
            <a:endParaRPr lang="en-US" altLang="zh-TW" dirty="0" smtClean="0"/>
          </a:p>
          <a:p>
            <a:r>
              <a:rPr lang="zh-TW" altLang="en-US" dirty="0" smtClean="0"/>
              <a:t>重要的程式技巧</a:t>
            </a:r>
            <a:endParaRPr lang="en-US" altLang="zh-TW" dirty="0" smtClean="0"/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jax</a:t>
            </a:r>
            <a:r>
              <a:rPr lang="en-US" altLang="zh-TW" dirty="0" smtClean="0"/>
              <a:t> append</a:t>
            </a:r>
          </a:p>
          <a:p>
            <a:pPr lvl="1"/>
            <a:r>
              <a:rPr lang="en-US" altLang="zh-TW" dirty="0" smtClean="0"/>
              <a:t>get &amp; post</a:t>
            </a:r>
          </a:p>
          <a:p>
            <a:pPr lvl="1"/>
            <a:r>
              <a:rPr lang="zh-TW" altLang="en-US" dirty="0" smtClean="0"/>
              <a:t>資料庫的欄位名稱用變數加字串表示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Windows.onload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55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tx1"/>
                </a:solidFill>
              </a:rPr>
              <a:t>Youtube</a:t>
            </a:r>
            <a:r>
              <a:rPr lang="zh-TW" altLang="en-US" b="1" dirty="0" smtClean="0">
                <a:solidFill>
                  <a:schemeClr val="tx1"/>
                </a:solidFill>
              </a:rPr>
              <a:t>影片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</a:t>
            </a:r>
            <a:r>
              <a:rPr lang="en-US" altLang="zh-TW" dirty="0">
                <a:hlinkClick r:id="rId3"/>
              </a:rPr>
              <a:t>https://youtu.be/Zr2GuAtXXMM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err="1" smtClean="0">
                <a:solidFill>
                  <a:schemeClr val="tx1"/>
                </a:solidFill>
              </a:rPr>
              <a:t>Github</a:t>
            </a:r>
            <a:r>
              <a:rPr lang="zh-TW" altLang="en-US" b="1" dirty="0" smtClean="0">
                <a:solidFill>
                  <a:schemeClr val="tx1"/>
                </a:solidFill>
              </a:rPr>
              <a:t>專案網址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altLang="zh-TW" b="1" dirty="0">
                <a:solidFill>
                  <a:schemeClr val="tx1"/>
                </a:solidFill>
                <a:hlinkClick r:id="rId4"/>
              </a:rPr>
              <a:t>://github.com/fishemily/se2016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</TotalTime>
  <Words>47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Franklin Gothic Book</vt:lpstr>
      <vt:lpstr>Franklin Gothic Medium</vt:lpstr>
      <vt:lpstr>Wingdings 2</vt:lpstr>
      <vt:lpstr>旅程</vt:lpstr>
      <vt:lpstr>系統架構</vt:lpstr>
      <vt:lpstr>特色內容的呈現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                 主題：模擬麵包零售賣場</dc:title>
  <dc:creator>WTY</dc:creator>
  <cp:lastModifiedBy>ASUS</cp:lastModifiedBy>
  <cp:revision>13</cp:revision>
  <dcterms:created xsi:type="dcterms:W3CDTF">2016-12-25T09:59:45Z</dcterms:created>
  <dcterms:modified xsi:type="dcterms:W3CDTF">2018-02-27T05:12:44Z</dcterms:modified>
</cp:coreProperties>
</file>