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753969" y="438665"/>
            <a:ext cx="8915399" cy="2262781"/>
          </a:xfrm>
        </p:spPr>
        <p:txBody>
          <a:bodyPr/>
          <a:lstStyle/>
          <a:p>
            <a:r>
              <a:rPr lang="en-US" altLang="zh-TW" dirty="0" smtClean="0"/>
              <a:t>Kernel Module</a:t>
            </a:r>
            <a:r>
              <a:rPr lang="zh-TW" altLang="en-US" dirty="0" smtClean="0"/>
              <a:t>撰寫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753969" y="4093638"/>
            <a:ext cx="8915399" cy="1126283"/>
          </a:xfrm>
        </p:spPr>
        <p:txBody>
          <a:bodyPr>
            <a:normAutofit lnSpcReduction="10000"/>
          </a:bodyPr>
          <a:lstStyle/>
          <a:p>
            <a:r>
              <a:rPr lang="en-US" altLang="zh-TW" dirty="0" smtClean="0"/>
              <a:t>103213025</a:t>
            </a:r>
          </a:p>
          <a:p>
            <a:r>
              <a:rPr lang="zh-TW" altLang="en-US" dirty="0" smtClean="0"/>
              <a:t>資管三</a:t>
            </a:r>
            <a:endParaRPr lang="en-US" altLang="zh-TW" dirty="0" smtClean="0"/>
          </a:p>
          <a:p>
            <a:r>
              <a:rPr lang="zh-TW" altLang="en-US" dirty="0" smtClean="0"/>
              <a:t>李柏</a:t>
            </a:r>
            <a:r>
              <a:rPr lang="zh-TW" altLang="en-US" dirty="0"/>
              <a:t>均</a:t>
            </a:r>
          </a:p>
        </p:txBody>
      </p:sp>
    </p:spTree>
    <p:extLst>
      <p:ext uri="{BB962C8B-B14F-4D97-AF65-F5344CB8AC3E}">
        <p14:creationId xmlns:p14="http://schemas.microsoft.com/office/powerpoint/2010/main" val="1394378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36190" y="609599"/>
            <a:ext cx="8911687" cy="932935"/>
          </a:xfrm>
        </p:spPr>
        <p:txBody>
          <a:bodyPr/>
          <a:lstStyle/>
          <a:p>
            <a:r>
              <a:rPr lang="zh-TW" altLang="en-US" dirty="0"/>
              <a:t>建立</a:t>
            </a:r>
            <a:r>
              <a:rPr lang="zh-TW" altLang="en-US" dirty="0" smtClean="0"/>
              <a:t>一個目錄放</a:t>
            </a:r>
            <a:r>
              <a:rPr lang="en-US" altLang="zh-TW" dirty="0" smtClean="0"/>
              <a:t>module</a:t>
            </a:r>
            <a:endParaRPr lang="zh-TW" altLang="en-US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1760978"/>
            <a:ext cx="7865279" cy="4414482"/>
          </a:xfrm>
        </p:spPr>
      </p:pic>
    </p:spTree>
    <p:extLst>
      <p:ext uri="{BB962C8B-B14F-4D97-AF65-F5344CB8AC3E}">
        <p14:creationId xmlns:p14="http://schemas.microsoft.com/office/powerpoint/2010/main" val="257557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958612" y="492305"/>
            <a:ext cx="8911687" cy="1280890"/>
          </a:xfrm>
        </p:spPr>
        <p:txBody>
          <a:bodyPr/>
          <a:lstStyle/>
          <a:p>
            <a:r>
              <a:rPr lang="zh-TW" altLang="en-US" dirty="0" smtClean="0"/>
              <a:t>撰寫一個</a:t>
            </a:r>
            <a:r>
              <a:rPr lang="en-US" altLang="zh-TW" dirty="0" err="1" smtClean="0"/>
              <a:t>hello.c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065" y="1845148"/>
            <a:ext cx="7608350" cy="4266469"/>
          </a:xfrm>
        </p:spPr>
      </p:pic>
    </p:spTree>
    <p:extLst>
      <p:ext uri="{BB962C8B-B14F-4D97-AF65-F5344CB8AC3E}">
        <p14:creationId xmlns:p14="http://schemas.microsoft.com/office/powerpoint/2010/main" val="518365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065704" y="558207"/>
            <a:ext cx="8911687" cy="1280890"/>
          </a:xfrm>
        </p:spPr>
        <p:txBody>
          <a:bodyPr/>
          <a:lstStyle/>
          <a:p>
            <a:r>
              <a:rPr lang="zh-TW" altLang="en-US" dirty="0" smtClean="0"/>
              <a:t>接著寫一個</a:t>
            </a:r>
            <a:r>
              <a:rPr lang="en-US" altLang="zh-TW" dirty="0" err="1" smtClean="0"/>
              <a:t>Makefile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1924" y="1652635"/>
            <a:ext cx="7677932" cy="4308642"/>
          </a:xfrm>
        </p:spPr>
      </p:pic>
    </p:spTree>
    <p:extLst>
      <p:ext uri="{BB962C8B-B14F-4D97-AF65-F5344CB8AC3E}">
        <p14:creationId xmlns:p14="http://schemas.microsoft.com/office/powerpoint/2010/main" val="816714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859960" y="492305"/>
            <a:ext cx="9475305" cy="1280890"/>
          </a:xfrm>
        </p:spPr>
        <p:txBody>
          <a:bodyPr>
            <a:normAutofit/>
          </a:bodyPr>
          <a:lstStyle/>
          <a:p>
            <a:r>
              <a:rPr lang="zh-TW" altLang="en-US" sz="2000" dirty="0" smtClean="0"/>
              <a:t>接著就可以</a:t>
            </a:r>
            <a:r>
              <a:rPr lang="en-US" altLang="zh-TW" sz="2000" dirty="0" smtClean="0"/>
              <a:t>make</a:t>
            </a:r>
            <a:r>
              <a:rPr lang="zh-TW" altLang="en-US" sz="2000" dirty="0" smtClean="0"/>
              <a:t>了</a:t>
            </a:r>
            <a:r>
              <a:rPr lang="en-US" altLang="zh-TW" sz="2000" dirty="0"/>
              <a:t/>
            </a:r>
            <a:br>
              <a:rPr lang="en-US" altLang="zh-TW" sz="2000" dirty="0"/>
            </a:br>
            <a:r>
              <a:rPr lang="en-US" altLang="zh-TW" sz="2000" dirty="0" err="1" smtClean="0"/>
              <a:t>sudo</a:t>
            </a:r>
            <a:r>
              <a:rPr lang="en-US" altLang="zh-TW" sz="2000" dirty="0" smtClean="0"/>
              <a:t> </a:t>
            </a:r>
            <a:r>
              <a:rPr lang="en-US" altLang="zh-TW" sz="2000" dirty="0"/>
              <a:t>make -C /lib/modules/$(</a:t>
            </a:r>
            <a:r>
              <a:rPr lang="en-US" altLang="zh-TW" sz="2000" dirty="0" err="1"/>
              <a:t>uname</a:t>
            </a:r>
            <a:r>
              <a:rPr lang="en-US" altLang="zh-TW" sz="2000" dirty="0"/>
              <a:t> -</a:t>
            </a:r>
            <a:r>
              <a:rPr lang="en-US" altLang="zh-TW" sz="2000" dirty="0" smtClean="0"/>
              <a:t>r</a:t>
            </a:r>
            <a:r>
              <a:rPr lang="en-US" altLang="zh-TW" sz="2000" dirty="0"/>
              <a:t>)/build M=$(</a:t>
            </a:r>
            <a:r>
              <a:rPr lang="en-US" altLang="zh-TW" sz="2000" dirty="0" err="1"/>
              <a:t>pwd</a:t>
            </a:r>
            <a:r>
              <a:rPr lang="en-US" altLang="zh-TW" sz="2000" dirty="0"/>
              <a:t>) modules</a:t>
            </a:r>
            <a:endParaRPr lang="zh-TW" altLang="en-US" sz="2000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7596" y="1773195"/>
            <a:ext cx="7972978" cy="4476775"/>
          </a:xfrm>
        </p:spPr>
      </p:pic>
    </p:spTree>
    <p:extLst>
      <p:ext uri="{BB962C8B-B14F-4D97-AF65-F5344CB8AC3E}">
        <p14:creationId xmlns:p14="http://schemas.microsoft.com/office/powerpoint/2010/main" val="2989599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892709" y="517018"/>
            <a:ext cx="8911687" cy="1280890"/>
          </a:xfrm>
        </p:spPr>
        <p:txBody>
          <a:bodyPr/>
          <a:lstStyle/>
          <a:p>
            <a:r>
              <a:rPr lang="en-US" altLang="zh-TW" dirty="0" smtClean="0"/>
              <a:t>Insert module </a:t>
            </a:r>
            <a:r>
              <a:rPr lang="zh-TW" altLang="en-US" dirty="0" smtClean="0"/>
              <a:t>印出訊息</a:t>
            </a:r>
            <a:r>
              <a:rPr lang="en-US" altLang="zh-TW" dirty="0" smtClean="0"/>
              <a:t>+</a:t>
            </a:r>
            <a:r>
              <a:rPr lang="zh-TW" altLang="en-US" dirty="0" smtClean="0"/>
              <a:t>學號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4316" y="1701144"/>
            <a:ext cx="7908472" cy="4449603"/>
          </a:xfrm>
        </p:spPr>
      </p:pic>
    </p:spTree>
    <p:extLst>
      <p:ext uri="{BB962C8B-B14F-4D97-AF65-F5344CB8AC3E}">
        <p14:creationId xmlns:p14="http://schemas.microsoft.com/office/powerpoint/2010/main" val="346771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86764" y="535460"/>
            <a:ext cx="8911687" cy="1064740"/>
          </a:xfrm>
        </p:spPr>
        <p:txBody>
          <a:bodyPr/>
          <a:lstStyle/>
          <a:p>
            <a:r>
              <a:rPr lang="en-US" altLang="zh-TW" dirty="0" smtClean="0"/>
              <a:t>Remove module </a:t>
            </a:r>
            <a:r>
              <a:rPr lang="zh-TW" altLang="en-US" dirty="0" smtClean="0"/>
              <a:t>印出訊息</a:t>
            </a:r>
            <a:r>
              <a:rPr lang="en-US" altLang="zh-TW" dirty="0" smtClean="0"/>
              <a:t>+</a:t>
            </a:r>
            <a:r>
              <a:rPr lang="zh-TW" altLang="en-US" dirty="0" smtClean="0"/>
              <a:t>名字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7042" y="1822621"/>
            <a:ext cx="7757028" cy="4346660"/>
          </a:xfrm>
        </p:spPr>
      </p:pic>
    </p:spTree>
    <p:extLst>
      <p:ext uri="{BB962C8B-B14F-4D97-AF65-F5344CB8AC3E}">
        <p14:creationId xmlns:p14="http://schemas.microsoft.com/office/powerpoint/2010/main" val="2140100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863346" y="3128412"/>
            <a:ext cx="1146979" cy="1280890"/>
          </a:xfrm>
        </p:spPr>
        <p:txBody>
          <a:bodyPr/>
          <a:lstStyle/>
          <a:p>
            <a:r>
              <a:rPr lang="en-US" altLang="zh-TW" dirty="0" smtClean="0"/>
              <a:t>END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9993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絲縷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10</TotalTime>
  <Words>40</Words>
  <Application>Microsoft Office PowerPoint</Application>
  <PresentationFormat>寬螢幕</PresentationFormat>
  <Paragraphs>11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3" baseType="lpstr">
      <vt:lpstr>微軟正黑體</vt:lpstr>
      <vt:lpstr>Arial</vt:lpstr>
      <vt:lpstr>Century Gothic</vt:lpstr>
      <vt:lpstr>Wingdings 3</vt:lpstr>
      <vt:lpstr>絲縷</vt:lpstr>
      <vt:lpstr>Kernel Module撰寫</vt:lpstr>
      <vt:lpstr>建立一個目錄放module</vt:lpstr>
      <vt:lpstr>撰寫一個hello.c</vt:lpstr>
      <vt:lpstr>接著寫一個Makefile</vt:lpstr>
      <vt:lpstr>接著就可以make了 sudo make -C /lib/modules/$(uname -r)/build M=$(pwd) modules</vt:lpstr>
      <vt:lpstr>Insert module 印出訊息+學號</vt:lpstr>
      <vt:lpstr>Remove module 印出訊息+名字</vt:lpstr>
      <vt:lpstr>END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Kernel Module撰寫</dc:title>
  <dc:creator>ASUS</dc:creator>
  <cp:lastModifiedBy>ASUS</cp:lastModifiedBy>
  <cp:revision>2</cp:revision>
  <dcterms:created xsi:type="dcterms:W3CDTF">2017-04-18T03:49:53Z</dcterms:created>
  <dcterms:modified xsi:type="dcterms:W3CDTF">2017-04-18T04:00:31Z</dcterms:modified>
</cp:coreProperties>
</file>