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091D-D3D6-48A4-8F5B-CB32842F1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B12E8-850B-418B-A4AB-2E4584F48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A4B8B-11CD-4410-AFBB-84F6737F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1F19-E527-40A1-8734-64023A0A6E2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ED4CB-E035-436E-812D-43B6C2F5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7A88-6158-4BE9-BB05-48891B3F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9A88-FDBE-45C4-BCE8-ED25DE82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9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EAEA-9D57-45D6-8714-9B8E8BD2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43C-EF10-4CCA-93F4-88257FEFA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B5EBD-4FEA-4E2F-A131-3B5AA45E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1F19-E527-40A1-8734-64023A0A6E2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646AE-98E0-49BB-AE1E-D8B8BC30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03277-1AC5-4A37-90A3-253DA307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9A88-FDBE-45C4-BCE8-ED25DE82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1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9E46B-7EDF-4737-8AB5-373BF0CCF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D3726-4CC4-4612-85FC-325479025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4A6B6-2F68-421D-BD3F-AE4ABDBE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1F19-E527-40A1-8734-64023A0A6E2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CE9A-5247-47FC-88E2-6BE9C29D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79EB9-E339-49F1-8AC9-D152CA9C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9A88-FDBE-45C4-BCE8-ED25DE82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0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F418-6501-46B9-898C-CC76B504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C15AF-0AD3-44D8-BDCB-3352DA5D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F1427-B982-4CFE-9C5A-38A565E0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1F19-E527-40A1-8734-64023A0A6E2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49060-05A9-47EF-B25D-B1442B77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A7365-20E1-4756-A7EC-53BC20ED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9A88-FDBE-45C4-BCE8-ED25DE82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6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CC6A-C9FF-4B2E-BEC2-278E732E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4C3B9-6741-4A82-A3ED-C7D5D6AD8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6DDA-2C39-4F4C-B6F3-1224BBDB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1F19-E527-40A1-8734-64023A0A6E2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92F92-5CF9-4CCE-B6B3-5982E172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53E71-F667-475E-B8F0-2EB26AC8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9A88-FDBE-45C4-BCE8-ED25DE82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7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9157-171C-4EA6-9D40-AB341253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B00A8-5672-4F78-B8CD-0AC1D4F13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795F7-2960-446D-9CC8-2B487DB1A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D5690-4CCC-4104-8A40-6209671B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1F19-E527-40A1-8734-64023A0A6E2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AD7AD-60DD-4BC4-9428-A4F6E36E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2D7F6-7597-480B-9054-FA097ADF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9A88-FDBE-45C4-BCE8-ED25DE82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1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56B2-E764-418A-8D78-218AE52E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9E87-F6AE-4A56-A0D4-6B5F3D76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C690E-4C29-4CCA-9B3D-210183D32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E75D1-9E69-41AA-B06A-D8E17F0BB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42411-AFC8-4D14-A815-987A29E3E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62452A-FD42-495D-AA1A-37115631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1F19-E527-40A1-8734-64023A0A6E2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F1243-0C0B-40D7-A95D-9F123774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9A3CC-B40D-4C61-976C-BDE78490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9A88-FDBE-45C4-BCE8-ED25DE82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5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51B3-E583-4B0D-984B-62DD606C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3FC85-424D-4F64-9971-18A95888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1F19-E527-40A1-8734-64023A0A6E2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3E241-FB42-4C2D-90BB-7FAF92E8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5D406-12D8-47DA-9CDD-69DFFBE1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9A88-FDBE-45C4-BCE8-ED25DE82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06516-BDA0-4D04-A0B7-142A9458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1F19-E527-40A1-8734-64023A0A6E2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33FD8-2019-4C66-9650-C12989AD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349BD-9673-4B04-B243-5933F631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9A88-FDBE-45C4-BCE8-ED25DE82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4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4C06-4CE6-4D62-8C69-0A9E27E4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9CB5-642A-41F2-9C21-D2AC2D20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38B1D-1990-4B71-9D52-7408342CD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7CE5E-372B-41A4-8D7E-951264D0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1F19-E527-40A1-8734-64023A0A6E2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31F5D-C6B9-4C4C-AC56-7CD5C8CA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50162-F7BE-4FDD-8932-2D9841DA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9A88-FDBE-45C4-BCE8-ED25DE82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3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ED32-6539-45AF-8883-11FBB8F7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D470D-3AFA-4A40-8D88-992543E55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5B2F7-75CD-4733-BDC6-56E9A52FB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75EC2-7E0F-4703-8F10-F7AB9178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1F19-E527-40A1-8734-64023A0A6E2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989E9-8304-479A-9270-8DEE6168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E9107-091B-4B88-910C-93DE83C8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9A88-FDBE-45C4-BCE8-ED25DE82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6BD62-465F-4653-BB4C-3421C1AA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4B982-8B61-4874-A0C6-6B59A92C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D7835-27C6-46E7-B114-78B16D422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E1F19-E527-40A1-8734-64023A0A6E2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706D-8894-4C77-8D3E-48BA288E1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37C5A-DFC8-4C5A-8201-853485717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C9A88-FDBE-45C4-BCE8-ED25DE826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1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4682-52B6-4422-A08C-F102FDC6E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740E4-534D-49EA-9DEC-4420DD89E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4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5D2D-4424-4F2C-BB0D-51DD437C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4046-F0A4-401C-BD02-1514C03D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2763" cy="4351338"/>
          </a:xfrm>
        </p:spPr>
        <p:txBody>
          <a:bodyPr/>
          <a:lstStyle/>
          <a:p>
            <a:r>
              <a:rPr lang="en-US" dirty="0"/>
              <a:t>If you don’t impute at all and cut out rows that have at least one missing entry, then you get back a tiny dataset with only 756 rows (less than 1% of the original training/cross-validation data) which is homogeneous: white, elderly people with health insurance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0CDCC-AFBC-4127-B01D-7CCEA9AF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63" y="0"/>
            <a:ext cx="6784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5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Imputation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Klafka</dc:creator>
  <cp:lastModifiedBy>Joe Klafka</cp:lastModifiedBy>
  <cp:revision>1</cp:revision>
  <dcterms:created xsi:type="dcterms:W3CDTF">2021-03-09T23:03:45Z</dcterms:created>
  <dcterms:modified xsi:type="dcterms:W3CDTF">2021-03-09T23:05:18Z</dcterms:modified>
</cp:coreProperties>
</file>