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0"/>
  </p:normalViewPr>
  <p:slideViewPr>
    <p:cSldViewPr snapToGrid="0" snapToObjects="1">
      <p:cViewPr>
        <p:scale>
          <a:sx n="89" d="100"/>
          <a:sy n="89" d="100"/>
        </p:scale>
        <p:origin x="14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83F11E-ECB3-4046-A121-A45C6FF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51B3B-6B20-FB46-B982-9C7ECA226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1370517"/>
            <a:ext cx="5708356" cy="1982571"/>
          </a:xfrm>
        </p:spPr>
        <p:txBody>
          <a:bodyPr>
            <a:normAutofit/>
          </a:bodyPr>
          <a:lstStyle/>
          <a:p>
            <a:r>
              <a:rPr lang="en-US" dirty="0" err="1"/>
              <a:t>CoursERA</a:t>
            </a:r>
            <a:r>
              <a:rPr lang="en-US" dirty="0"/>
              <a:t> Applied data science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433A7-D9E0-BA42-82C6-23079393E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3353089"/>
            <a:ext cx="5511418" cy="1647733"/>
          </a:xfrm>
        </p:spPr>
        <p:txBody>
          <a:bodyPr>
            <a:normAutofit/>
          </a:bodyPr>
          <a:lstStyle/>
          <a:p>
            <a:r>
              <a:rPr lang="en-US" dirty="0"/>
              <a:t>By: Jonathan </a:t>
            </a:r>
            <a:r>
              <a:rPr lang="en-US" dirty="0" err="1"/>
              <a:t>klausner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F77191-9839-40D9-B04E-85DF01BB0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05279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007B11-F4C3-4A9E-AAA8-D52C8C1AD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306" y="457200"/>
            <a:ext cx="3052798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1D0F6C-C993-4E97-A103-9448E35FE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453643"/>
            <a:ext cx="5009388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28B346-1639-4F05-9EBC-808A9DC66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363AB-1417-4140-B6C3-B1C1FFE02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546" y="2513365"/>
            <a:ext cx="3722454" cy="209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4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9D4D-0EE2-B54D-9598-19C18F99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 Severity Predicted by Road and Light Conditions and 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7989-F0CF-3745-82CC-08218A7B0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Road and Light conditions are very important to the driver</a:t>
            </a:r>
          </a:p>
          <a:p>
            <a:r>
              <a:rPr lang="en-US" dirty="0"/>
              <a:t>One thing to keep in mind is that weather is a feature that could have a large impact on the other features </a:t>
            </a:r>
          </a:p>
          <a:p>
            <a:r>
              <a:rPr lang="en-US" dirty="0"/>
              <a:t>These were selected because they were all environmental aspects of car accidents that are not impacted by the drivers involved in the accident </a:t>
            </a:r>
            <a:r>
              <a:rPr lang="en-US" dirty="0" err="1"/>
              <a:t>themsekves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flock of birds&#10;&#10;Description automatically generated with low confidence">
            <a:extLst>
              <a:ext uri="{FF2B5EF4-FFF2-40B4-BE49-F238E27FC236}">
                <a16:creationId xmlns:a16="http://schemas.microsoft.com/office/drawing/2014/main" id="{E65381A9-E606-8B4F-951C-9E877091D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136" y="4419696"/>
            <a:ext cx="52451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6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47A0-560E-8548-980D-7ABCCB5D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0BD9A4F4-AE47-CB4D-8BC9-5E9D2BA67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380" y="3429000"/>
            <a:ext cx="8187775" cy="171304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A09E8A-AC66-EF4B-A078-84DCA9775F50}"/>
              </a:ext>
            </a:extLst>
          </p:cNvPr>
          <p:cNvSpPr txBox="1"/>
          <p:nvPr/>
        </p:nvSpPr>
        <p:spPr>
          <a:xfrm>
            <a:off x="766929" y="2140982"/>
            <a:ext cx="10648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executing a logistic regression model the results below show that there is more information needed to predict accident severity but that things such as weather do play a large roll in the outcomes</a:t>
            </a:r>
          </a:p>
        </p:txBody>
      </p:sp>
    </p:spTree>
    <p:extLst>
      <p:ext uri="{BB962C8B-B14F-4D97-AF65-F5344CB8AC3E}">
        <p14:creationId xmlns:p14="http://schemas.microsoft.com/office/powerpoint/2010/main" val="404483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4803-D640-CB48-8264-3395AB11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0C4D4-23DF-454D-B1BC-7AAACBD6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attempted to create a model that could predict the severity of car accidents based on outside forces out of control of the driver.  </a:t>
            </a:r>
          </a:p>
          <a:p>
            <a:r>
              <a:rPr lang="en-US" dirty="0"/>
              <a:t>Accuracy of the model has much to be desired by including other features</a:t>
            </a:r>
          </a:p>
          <a:p>
            <a:r>
              <a:rPr lang="en-US" dirty="0"/>
              <a:t>Need to add fatalities and injury type</a:t>
            </a:r>
          </a:p>
          <a:p>
            <a:r>
              <a:rPr lang="en-US" dirty="0"/>
              <a:t>Get hospital data for those that were checked in due to car accident suffered injuries</a:t>
            </a:r>
          </a:p>
        </p:txBody>
      </p:sp>
    </p:spTree>
    <p:extLst>
      <p:ext uri="{BB962C8B-B14F-4D97-AF65-F5344CB8AC3E}">
        <p14:creationId xmlns:p14="http://schemas.microsoft.com/office/powerpoint/2010/main" val="30713421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172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Gill Sans MT</vt:lpstr>
      <vt:lpstr>Wingdings 2</vt:lpstr>
      <vt:lpstr>Dividend</vt:lpstr>
      <vt:lpstr>CoursERA Applied data science capstone</vt:lpstr>
      <vt:lpstr>Accident Severity Predicted by Road and Light Conditions and Weather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Applied data science capstone</dc:title>
  <dc:creator>Microsoft Office User</dc:creator>
  <cp:lastModifiedBy>Microsoft Office User</cp:lastModifiedBy>
  <cp:revision>2</cp:revision>
  <dcterms:created xsi:type="dcterms:W3CDTF">2020-09-02T21:22:36Z</dcterms:created>
  <dcterms:modified xsi:type="dcterms:W3CDTF">2020-09-02T21:47:25Z</dcterms:modified>
</cp:coreProperties>
</file>