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DCF9-0BC3-49B9-98B6-66A8BB6EC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94531-4050-4F41-B472-0BBEDC6BB5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7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3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4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2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4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68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8A43BE-D4C7-465D-85EF-EA0BF911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Program flow</a:t>
            </a:r>
          </a:p>
        </p:txBody>
      </p:sp>
      <p:sp useBgFill="1">
        <p:nvSpPr>
          <p:cNvPr id="170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8DD0F2-71A0-4E27-8A06-26579C06A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660303"/>
            <a:ext cx="6112382" cy="35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3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7" name="Group 6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3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4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78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FAA91E-C0A5-4234-A10F-9A0BD739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Salesperson object</a:t>
            </a:r>
          </a:p>
        </p:txBody>
      </p:sp>
      <p:sp useBgFill="1">
        <p:nvSpPr>
          <p:cNvPr id="180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33FA02-AB1D-455C-9CFF-CAC13BECE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6" y="1914525"/>
            <a:ext cx="6112382" cy="305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70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8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ECE8C0-F20A-4A6B-9403-20252BD57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Custodian Object</a:t>
            </a: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51067D-C5B0-44C7-8086-3360AD979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783567"/>
            <a:ext cx="6112382" cy="3285404"/>
          </a:xfrm>
          <a:prstGeom prst="rect">
            <a:avLst/>
          </a:prstGeom>
        </p:spPr>
      </p:pic>
      <p:sp>
        <p:nvSpPr>
          <p:cNvPr id="59" name="Content Placeholder 8">
            <a:extLst>
              <a:ext uri="{FF2B5EF4-FFF2-40B4-BE49-F238E27FC236}">
                <a16:creationId xmlns:a16="http://schemas.microsoft.com/office/drawing/2014/main" id="{8E010647-7B8D-48CD-9FB0-F7275BF2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437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Database Program</vt:lpstr>
      <vt:lpstr>Program flow</vt:lpstr>
      <vt:lpstr>Salesperson object</vt:lpstr>
      <vt:lpstr>Custodian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Program</dc:title>
  <dc:creator>ErikD</dc:creator>
  <cp:lastModifiedBy>ErikD</cp:lastModifiedBy>
  <cp:revision>1</cp:revision>
  <dcterms:created xsi:type="dcterms:W3CDTF">2019-11-27T11:55:16Z</dcterms:created>
  <dcterms:modified xsi:type="dcterms:W3CDTF">2019-11-27T11:57:23Z</dcterms:modified>
</cp:coreProperties>
</file>