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46"/>
                </a:moveTo>
                <a:lnTo>
                  <a:pt x="0" y="0"/>
                </a:lnTo>
                <a:lnTo>
                  <a:pt x="4608060" y="0"/>
                </a:lnTo>
                <a:lnTo>
                  <a:pt x="4608060" y="3456046"/>
                </a:lnTo>
                <a:lnTo>
                  <a:pt x="0" y="345604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013" y="1121491"/>
            <a:ext cx="79883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57505" algn="l"/>
                <a:tab pos="720725" algn="l"/>
              </a:tabLst>
            </a:pP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3029" y="401490"/>
            <a:ext cx="80454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57505" algn="l"/>
                <a:tab pos="715010" algn="l"/>
              </a:tabLst>
            </a:pP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50">
                <a:solidFill>
                  <a:srgbClr val="3F3F3F"/>
                </a:solidFill>
                <a:latin typeface="Arial Narrow"/>
                <a:cs typeface="Arial Narrow"/>
              </a:rPr>
              <a:t>D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698" y="1046855"/>
            <a:ext cx="1080135" cy="360045"/>
          </a:xfrm>
          <a:custGeom>
            <a:avLst/>
            <a:gdLst/>
            <a:ahLst/>
            <a:cxnLst/>
            <a:rect l="l" t="t" r="r" b="b"/>
            <a:pathLst>
              <a:path w="1080135" h="360044">
                <a:moveTo>
                  <a:pt x="1080013" y="0"/>
                </a:moveTo>
                <a:lnTo>
                  <a:pt x="0" y="0"/>
                </a:lnTo>
                <a:lnTo>
                  <a:pt x="0" y="360004"/>
                </a:lnTo>
                <a:lnTo>
                  <a:pt x="1080013" y="360004"/>
                </a:lnTo>
                <a:lnTo>
                  <a:pt x="1080013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2725" y="326847"/>
            <a:ext cx="1080135" cy="360045"/>
          </a:xfrm>
          <a:custGeom>
            <a:avLst/>
            <a:gdLst/>
            <a:ahLst/>
            <a:cxnLst/>
            <a:rect l="l" t="t" r="r" b="b"/>
            <a:pathLst>
              <a:path w="1080135" h="360045">
                <a:moveTo>
                  <a:pt x="1080013" y="0"/>
                </a:moveTo>
                <a:lnTo>
                  <a:pt x="0" y="0"/>
                </a:lnTo>
                <a:lnTo>
                  <a:pt x="0" y="360004"/>
                </a:lnTo>
                <a:lnTo>
                  <a:pt x="1080013" y="360004"/>
                </a:lnTo>
                <a:lnTo>
                  <a:pt x="1080013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3466" y="43331"/>
            <a:ext cx="3366770" cy="1271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  <a:tabLst>
                <a:tab pos="389255" algn="l"/>
                <a:tab pos="746760" algn="l"/>
                <a:tab pos="1109980" algn="l"/>
                <a:tab pos="1469390" algn="l"/>
                <a:tab pos="1826895" algn="l"/>
                <a:tab pos="2190115" algn="l"/>
                <a:tab pos="2548890" algn="l"/>
                <a:tab pos="2907030" algn="l"/>
                <a:tab pos="3264535" algn="l"/>
              </a:tabLst>
            </a:pP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S: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50">
                <a:solidFill>
                  <a:srgbClr val="3F3F3F"/>
                </a:solidFill>
                <a:latin typeface="Arial Narrow"/>
                <a:cs typeface="Arial Narrow"/>
              </a:rPr>
              <a:t>D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tabLst>
                <a:tab pos="389255" algn="l"/>
                <a:tab pos="746760" algn="l"/>
                <a:tab pos="1109980" algn="l"/>
                <a:tab pos="1469390" algn="l"/>
                <a:tab pos="1826895" algn="l"/>
                <a:tab pos="2184400" algn="l"/>
              </a:tabLst>
            </a:pPr>
            <a:r>
              <a:rPr dirty="0" sz="1100" spc="15">
                <a:solidFill>
                  <a:srgbClr val="3F3F3F"/>
                </a:solidFill>
                <a:latin typeface="Arial Narrow"/>
                <a:cs typeface="Arial Narrow"/>
              </a:rPr>
              <a:t>P: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	</a:t>
            </a:r>
            <a:r>
              <a:rPr dirty="0" sz="1100" spc="50">
                <a:solidFill>
                  <a:srgbClr val="3F3F3F"/>
                </a:solidFill>
                <a:latin typeface="Arial Narrow"/>
                <a:cs typeface="Arial Narrow"/>
              </a:rPr>
              <a:t>D</a:t>
            </a:r>
            <a:endParaRPr sz="1100">
              <a:latin typeface="Arial Narrow"/>
              <a:cs typeface="Arial Narrow"/>
            </a:endParaRPr>
          </a:p>
          <a:p>
            <a:pPr marL="12700" marR="5080" indent="1905">
              <a:lnSpc>
                <a:spcPct val="214800"/>
              </a:lnSpc>
              <a:tabLst>
                <a:tab pos="389255" algn="l"/>
                <a:tab pos="746760" algn="l"/>
                <a:tab pos="1109980" algn="l"/>
                <a:tab pos="1469390" algn="l"/>
                <a:tab pos="1826895" algn="l"/>
                <a:tab pos="2190115" algn="l"/>
                <a:tab pos="2548890" algn="l"/>
                <a:tab pos="2907030" algn="l"/>
                <a:tab pos="3264535" algn="l"/>
              </a:tabLst>
            </a:pP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S: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30">
                <a:solidFill>
                  <a:srgbClr val="3F3F3F"/>
                </a:solidFill>
                <a:latin typeface="Arial Narrow"/>
                <a:cs typeface="Arial Narrow"/>
              </a:rPr>
              <a:t>D  </a:t>
            </a:r>
            <a:r>
              <a:rPr dirty="0" sz="1100" spc="25">
                <a:solidFill>
                  <a:srgbClr val="3F3F3F"/>
                </a:solidFill>
                <a:latin typeface="Arial Narrow"/>
                <a:cs typeface="Arial Narrow"/>
              </a:rPr>
              <a:t>P</a:t>
            </a:r>
            <a:r>
              <a:rPr dirty="0" sz="1100" spc="10">
                <a:solidFill>
                  <a:srgbClr val="3F3F3F"/>
                </a:solidFill>
                <a:latin typeface="Arial Narrow"/>
                <a:cs typeface="Arial Narrow"/>
              </a:rPr>
              <a:t>: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		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-45">
                <a:solidFill>
                  <a:srgbClr val="3F3F3F"/>
                </a:solidFill>
                <a:latin typeface="Arial Narrow"/>
                <a:cs typeface="Arial Narrow"/>
              </a:rPr>
              <a:t>C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20">
                <a:solidFill>
                  <a:srgbClr val="3F3F3F"/>
                </a:solidFill>
                <a:latin typeface="Arial Narrow"/>
                <a:cs typeface="Arial Narrow"/>
              </a:rPr>
              <a:t>A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60">
                <a:solidFill>
                  <a:srgbClr val="3F3F3F"/>
                </a:solidFill>
                <a:latin typeface="Arial Narrow"/>
                <a:cs typeface="Arial Narrow"/>
              </a:rPr>
              <a:t>B</a:t>
            </a:r>
            <a:r>
              <a:rPr dirty="0" sz="1100">
                <a:solidFill>
                  <a:srgbClr val="3F3F3F"/>
                </a:solidFill>
                <a:latin typeface="Arial Narrow"/>
                <a:cs typeface="Arial Narrow"/>
              </a:rPr>
              <a:t>	</a:t>
            </a:r>
            <a:r>
              <a:rPr dirty="0" sz="1100" spc="50">
                <a:solidFill>
                  <a:srgbClr val="3F3F3F"/>
                </a:solidFill>
                <a:latin typeface="Arial Narrow"/>
                <a:cs typeface="Arial Narrow"/>
              </a:rPr>
              <a:t>D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3226" y="2568"/>
            <a:ext cx="279400" cy="1369060"/>
          </a:xfrm>
          <a:custGeom>
            <a:avLst/>
            <a:gdLst/>
            <a:ahLst/>
            <a:cxnLst/>
            <a:rect l="l" t="t" r="r" b="b"/>
            <a:pathLst>
              <a:path w="279400" h="1369060">
                <a:moveTo>
                  <a:pt x="228383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596285"/>
                </a:lnTo>
                <a:lnTo>
                  <a:pt x="3977" y="615985"/>
                </a:lnTo>
                <a:lnTo>
                  <a:pt x="14823" y="632072"/>
                </a:lnTo>
                <a:lnTo>
                  <a:pt x="30910" y="642918"/>
                </a:lnTo>
                <a:lnTo>
                  <a:pt x="50610" y="646895"/>
                </a:lnTo>
                <a:lnTo>
                  <a:pt x="228383" y="646895"/>
                </a:lnTo>
                <a:lnTo>
                  <a:pt x="248083" y="642918"/>
                </a:lnTo>
                <a:lnTo>
                  <a:pt x="264171" y="632072"/>
                </a:lnTo>
                <a:lnTo>
                  <a:pt x="275017" y="615985"/>
                </a:lnTo>
                <a:lnTo>
                  <a:pt x="278994" y="596285"/>
                </a:lnTo>
                <a:lnTo>
                  <a:pt x="278994" y="50610"/>
                </a:lnTo>
                <a:lnTo>
                  <a:pt x="275017" y="30910"/>
                </a:lnTo>
                <a:lnTo>
                  <a:pt x="264171" y="14823"/>
                </a:lnTo>
                <a:lnTo>
                  <a:pt x="248083" y="3977"/>
                </a:lnTo>
                <a:lnTo>
                  <a:pt x="228383" y="0"/>
                </a:lnTo>
                <a:close/>
              </a:path>
              <a:path w="279400" h="1369060">
                <a:moveTo>
                  <a:pt x="222564" y="720008"/>
                </a:moveTo>
                <a:lnTo>
                  <a:pt x="56429" y="720008"/>
                </a:lnTo>
                <a:lnTo>
                  <a:pt x="36729" y="723986"/>
                </a:lnTo>
                <a:lnTo>
                  <a:pt x="20642" y="734832"/>
                </a:lnTo>
                <a:lnTo>
                  <a:pt x="9796" y="750919"/>
                </a:lnTo>
                <a:lnTo>
                  <a:pt x="5819" y="770619"/>
                </a:lnTo>
                <a:lnTo>
                  <a:pt x="5819" y="1317956"/>
                </a:lnTo>
                <a:lnTo>
                  <a:pt x="9796" y="1337656"/>
                </a:lnTo>
                <a:lnTo>
                  <a:pt x="20642" y="1353743"/>
                </a:lnTo>
                <a:lnTo>
                  <a:pt x="36729" y="1364589"/>
                </a:lnTo>
                <a:lnTo>
                  <a:pt x="56429" y="1368566"/>
                </a:lnTo>
                <a:lnTo>
                  <a:pt x="222564" y="1368566"/>
                </a:lnTo>
                <a:lnTo>
                  <a:pt x="242264" y="1364589"/>
                </a:lnTo>
                <a:lnTo>
                  <a:pt x="258352" y="1353743"/>
                </a:lnTo>
                <a:lnTo>
                  <a:pt x="269198" y="1337656"/>
                </a:lnTo>
                <a:lnTo>
                  <a:pt x="273175" y="1317956"/>
                </a:lnTo>
                <a:lnTo>
                  <a:pt x="273175" y="770619"/>
                </a:lnTo>
                <a:lnTo>
                  <a:pt x="269198" y="750919"/>
                </a:lnTo>
                <a:lnTo>
                  <a:pt x="258352" y="734832"/>
                </a:lnTo>
                <a:lnTo>
                  <a:pt x="242264" y="723986"/>
                </a:lnTo>
                <a:lnTo>
                  <a:pt x="222564" y="720008"/>
                </a:lnTo>
                <a:close/>
              </a:path>
            </a:pathLst>
          </a:custGeom>
          <a:ln w="5060">
            <a:solidFill>
              <a:srgbClr val="3F3F3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2023-02-01T00:32:02Z</dcterms:created>
  <dcterms:modified xsi:type="dcterms:W3CDTF">2023-02-01T00:32:02Z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2023-02-01T00:00:00Z</vt:filetime>
  </property>
</Properties>
</file>