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089" r:id="rId2"/>
    <p:sldId id="2267" r:id="rId3"/>
    <p:sldId id="2273" r:id="rId4"/>
    <p:sldId id="2272" r:id="rId5"/>
    <p:sldId id="2261" r:id="rId6"/>
    <p:sldId id="2262" r:id="rId7"/>
    <p:sldId id="2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  <a:srgbClr val="328CCD"/>
    <a:srgbClr val="3A5389"/>
    <a:srgbClr val="274194"/>
    <a:srgbClr val="4965BC"/>
    <a:srgbClr val="FFFFFF"/>
    <a:srgbClr val="EEF1F8"/>
    <a:srgbClr val="F5F6F9"/>
    <a:srgbClr val="F2F2F2"/>
    <a:srgbClr val="EF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3233" autoAdjust="0"/>
  </p:normalViewPr>
  <p:slideViewPr>
    <p:cSldViewPr snapToGrid="0">
      <p:cViewPr varScale="1">
        <p:scale>
          <a:sx n="111" d="100"/>
          <a:sy n="111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C06CBB6-DF2B-7E83-8E27-5073E8D96E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E57B09-0265-9FC6-B1D5-3113E5D33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B8194-E16D-43DC-A5C3-62331C2F7651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E9289B-592D-6058-E350-F7A87101BA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38CD9-7997-312A-F61B-AA40C9DCD2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FBB59-DAD6-482C-B539-4D03DAE9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523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790A-51D5-45CC-84B5-4BECEA022323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12AB3-F557-4F51-851B-4C3317718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8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12AB3-F557-4F51-851B-4C33177184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9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AF81E-74BF-92DE-2F92-917C1650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2900AC-3E84-63B0-D85F-C2746E54FE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4F58D8-5F43-82C1-3336-461D9BF67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FD41F-BFC1-F959-00B4-BD8EE2BCF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12AB3-F557-4F51-851B-4C33177184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AF2FB-5449-0CAA-AFE8-13063E994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CDB387-BFA5-1E6A-0280-FCDA31358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F75935-E832-E0CE-9FDC-EE87811C6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28737-074B-AC37-13CC-261A12923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12AB3-F557-4F51-851B-4C33177184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9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36136-77E3-A5CD-7070-E4C6BA99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CB6AD1-BEA4-C18C-DFFD-088215131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D826D3-CBDC-49B0-8AE5-F7545FE15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C65A7D-3582-763C-586A-B7DC7F38A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12AB3-F557-4F51-851B-4C33177184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8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0AF84-C2C1-44F6-AEA0-F5A216F97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B44D59-D2CE-4D96-2A07-787BAF351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D353A9-4CA8-D3CC-AD09-ADDB900DD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2FBAD2-B9AC-AB75-10D9-A8D5C642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12AB3-F557-4F51-851B-4C33177184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38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55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2B8BE2-D820-F54B-9128-EFD2046246E0}" type="datetimeFigureOut">
              <a:rPr kumimoji="1" lang="x-none" altLang="en-US" smtClean="0"/>
              <a:t>2025-06-30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DC72D-7E5D-AE48-A258-8E71A1627BB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9770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B5221-D953-EE0C-BEDE-63587FFC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07" y="336291"/>
            <a:ext cx="8773934" cy="507831"/>
          </a:xfrm>
          <a:noFill/>
        </p:spPr>
        <p:txBody>
          <a:bodyPr wrap="square" lIns="72000" rtlCol="0" anchor="b">
            <a:noAutofit/>
          </a:bodyPr>
          <a:lstStyle>
            <a:lvl1pPr>
              <a:defRPr kumimoji="1" lang="ko-KR" altLang="en-US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retendard SemiBold" panose="02000503000000020004" pitchFamily="2" charset="-127"/>
              </a:defRPr>
            </a:lvl1pPr>
          </a:lstStyle>
          <a:p>
            <a:pPr marL="0" lvl="0" defTabSz="457200"/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4A27D-37F1-8F5D-3C7E-E5F0747B0744}"/>
              </a:ext>
            </a:extLst>
          </p:cNvPr>
          <p:cNvSpPr txBox="1"/>
          <p:nvPr userDrawn="1"/>
        </p:nvSpPr>
        <p:spPr>
          <a:xfrm>
            <a:off x="11296974" y="6605985"/>
            <a:ext cx="2759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900" b="1" i="0" u="none" strike="noStrike" kern="0" cap="none" spc="4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pPr marL="0" marR="0" lvl="0" indent="0" algn="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0" cap="none" spc="4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" name="Freeform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FE91F9-EAA9-F13B-EAE8-B0C72B53046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867553" y="6598410"/>
            <a:ext cx="146356" cy="146356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" name="Freeform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BFD2CF-2A5D-8EB8-9102-AF79210D4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78744" y="6598410"/>
            <a:ext cx="146356" cy="146356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879161-3C7E-F46E-0D75-82BFB401D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795" y="1366325"/>
            <a:ext cx="10797368" cy="377091"/>
          </a:xfrm>
          <a:noFill/>
        </p:spPr>
        <p:txBody>
          <a:bodyPr wrap="square" rtlCol="0">
            <a:spAutoFit/>
          </a:bodyPr>
          <a:lstStyle>
            <a:lvl1pPr algn="l">
              <a:defRPr kumimoji="1" lang="ko-KR" altLang="en-US" sz="1600" spc="-2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defRPr>
            </a:lvl1pPr>
            <a:lvl2pPr marL="228600" indent="0">
              <a:buNone/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285750" lvl="0" indent="-285750" algn="just" defTabSz="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3C345-43A7-A3D3-8F76-7D2ABE77085F}"/>
              </a:ext>
            </a:extLst>
          </p:cNvPr>
          <p:cNvSpPr txBox="1"/>
          <p:nvPr userDrawn="1"/>
        </p:nvSpPr>
        <p:spPr>
          <a:xfrm>
            <a:off x="10280920" y="6615494"/>
            <a:ext cx="11540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0" i="1" spc="40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Strictly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20AD983-CDA3-38E0-D839-FEA76E83D0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607" y="851742"/>
            <a:ext cx="7126288" cy="376237"/>
          </a:xfrm>
        </p:spPr>
        <p:txBody>
          <a:bodyPr lIns="108000"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524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B5221-D953-EE0C-BEDE-63587FFC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07" y="336291"/>
            <a:ext cx="8773934" cy="507831"/>
          </a:xfrm>
          <a:noFill/>
        </p:spPr>
        <p:txBody>
          <a:bodyPr wrap="square" lIns="72000" rtlCol="0" anchor="b">
            <a:noAutofit/>
          </a:bodyPr>
          <a:lstStyle>
            <a:lvl1pPr>
              <a:defRPr kumimoji="1" lang="ko-KR" altLang="en-US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retendard SemiBold" panose="02000503000000020004" pitchFamily="2" charset="-127"/>
              </a:defRPr>
            </a:lvl1pPr>
          </a:lstStyle>
          <a:p>
            <a:pPr marL="0" lvl="0" defTabSz="457200"/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879161-3C7E-F46E-0D75-82BFB401D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795" y="1366325"/>
            <a:ext cx="10797368" cy="377091"/>
          </a:xfrm>
          <a:noFill/>
        </p:spPr>
        <p:txBody>
          <a:bodyPr wrap="square" rtlCol="0">
            <a:spAutoFit/>
          </a:bodyPr>
          <a:lstStyle>
            <a:lvl1pPr algn="l">
              <a:defRPr kumimoji="1" lang="ko-KR" altLang="en-US" sz="1600" spc="-2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defRPr>
            </a:lvl1pPr>
            <a:lvl2pPr marL="228600" indent="0">
              <a:buNone/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285750" lvl="0" indent="-285750" algn="just" defTabSz="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20AD983-CDA3-38E0-D839-FEA76E83D0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607" y="851742"/>
            <a:ext cx="7126288" cy="376237"/>
          </a:xfrm>
        </p:spPr>
        <p:txBody>
          <a:bodyPr lIns="108000"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842E9-024B-66B4-D60A-744058C8F69B}"/>
              </a:ext>
            </a:extLst>
          </p:cNvPr>
          <p:cNvSpPr txBox="1"/>
          <p:nvPr userDrawn="1"/>
        </p:nvSpPr>
        <p:spPr>
          <a:xfrm>
            <a:off x="10280920" y="6615494"/>
            <a:ext cx="11540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0" i="1" spc="40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Strictly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65E579-F6F1-F824-8C5A-5358A093661B}"/>
              </a:ext>
            </a:extLst>
          </p:cNvPr>
          <p:cNvSpPr/>
          <p:nvPr userDrawn="1"/>
        </p:nvSpPr>
        <p:spPr>
          <a:xfrm>
            <a:off x="-8223" y="450596"/>
            <a:ext cx="128539" cy="3276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F456-88D9-44BE-A211-1E7532760D2A}"/>
              </a:ext>
            </a:extLst>
          </p:cNvPr>
          <p:cNvSpPr txBox="1"/>
          <p:nvPr userDrawn="1"/>
        </p:nvSpPr>
        <p:spPr>
          <a:xfrm>
            <a:off x="11296974" y="6605985"/>
            <a:ext cx="2759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900" b="1" i="0" u="none" strike="noStrike" kern="0" cap="none" spc="4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pPr marL="0" marR="0" lvl="0" indent="0" algn="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0" cap="none" spc="4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Freeform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A3E3AD-1674-7145-8D38-624FCC6D4C3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867553" y="6598410"/>
            <a:ext cx="146356" cy="146356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Freeform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B157DD-832C-755F-B410-510AA759A1C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78744" y="6598410"/>
            <a:ext cx="146356" cy="146356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430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B5221-D953-EE0C-BEDE-63587FFC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07" y="336291"/>
            <a:ext cx="8773934" cy="507831"/>
          </a:xfrm>
          <a:noFill/>
        </p:spPr>
        <p:txBody>
          <a:bodyPr wrap="square" lIns="72000" rtlCol="0" anchor="b">
            <a:noAutofit/>
          </a:bodyPr>
          <a:lstStyle>
            <a:lvl1pPr>
              <a:defRPr kumimoji="1" lang="ko-KR" altLang="en-US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retendard SemiBold" panose="02000503000000020004" pitchFamily="2" charset="-127"/>
              </a:defRPr>
            </a:lvl1pPr>
          </a:lstStyle>
          <a:p>
            <a:pPr marL="0" lvl="0" defTabSz="457200"/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879161-3C7E-F46E-0D75-82BFB401D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795" y="1366325"/>
            <a:ext cx="10797368" cy="377091"/>
          </a:xfrm>
          <a:noFill/>
        </p:spPr>
        <p:txBody>
          <a:bodyPr wrap="square" rtlCol="0">
            <a:spAutoFit/>
          </a:bodyPr>
          <a:lstStyle>
            <a:lvl1pPr algn="l">
              <a:defRPr kumimoji="1" lang="ko-KR" altLang="en-US" sz="1600" spc="-2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defRPr>
            </a:lvl1pPr>
            <a:lvl2pPr marL="228600" indent="0">
              <a:buNone/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285750" lvl="0" indent="-285750" algn="just" defTabSz="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20AD983-CDA3-38E0-D839-FEA76E83D0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607" y="851742"/>
            <a:ext cx="7126288" cy="376237"/>
          </a:xfrm>
        </p:spPr>
        <p:txBody>
          <a:bodyPr lIns="108000"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5" name="그림 4" descr="폰트, 그래픽, 그래픽 디자인, 텍스트이(가) 표시된 사진&#10;&#10;자동 생성된 설명">
            <a:extLst>
              <a:ext uri="{FF2B5EF4-FFF2-40B4-BE49-F238E27FC236}">
                <a16:creationId xmlns:a16="http://schemas.microsoft.com/office/drawing/2014/main" id="{CF4BA409-8325-5BFE-C796-C77327D5CF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7553" y="274027"/>
            <a:ext cx="1080000" cy="1844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BD81B5-B629-FCCB-2E5E-2D1333FED63A}"/>
              </a:ext>
            </a:extLst>
          </p:cNvPr>
          <p:cNvSpPr txBox="1"/>
          <p:nvPr userDrawn="1"/>
        </p:nvSpPr>
        <p:spPr>
          <a:xfrm>
            <a:off x="10280920" y="6615494"/>
            <a:ext cx="11540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0" i="1" spc="40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Strictly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AC42E-7BE0-1ABA-1AD5-96F110F03AEE}"/>
              </a:ext>
            </a:extLst>
          </p:cNvPr>
          <p:cNvSpPr txBox="1"/>
          <p:nvPr userDrawn="1"/>
        </p:nvSpPr>
        <p:spPr>
          <a:xfrm>
            <a:off x="11296974" y="6605985"/>
            <a:ext cx="2759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900" b="1" i="0" u="none" strike="noStrike" kern="0" cap="none" spc="4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pPr marL="0" marR="0" lvl="0" indent="0" algn="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0" cap="none" spc="4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" name="Freeform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DD27AC-7F01-0062-1FE4-DBD6194B459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867553" y="6598410"/>
            <a:ext cx="146356" cy="146356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" name="Freeform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A39E08-08C3-586C-59AA-6E5E9A0FA88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78744" y="6598410"/>
            <a:ext cx="146356" cy="146356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5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B5221-D953-EE0C-BEDE-63587FFC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07" y="336291"/>
            <a:ext cx="8773934" cy="507831"/>
          </a:xfrm>
          <a:noFill/>
        </p:spPr>
        <p:txBody>
          <a:bodyPr wrap="square" lIns="72000" rtlCol="0" anchor="b">
            <a:noAutofit/>
          </a:bodyPr>
          <a:lstStyle>
            <a:lvl1pPr>
              <a:defRPr kumimoji="1" lang="ko-KR" altLang="en-US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retendard SemiBold" panose="02000503000000020004" pitchFamily="2" charset="-127"/>
              </a:defRPr>
            </a:lvl1pPr>
          </a:lstStyle>
          <a:p>
            <a:pPr marL="0" lvl="0" defTabSz="457200"/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879161-3C7E-F46E-0D75-82BFB401D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795" y="1366325"/>
            <a:ext cx="10797368" cy="377091"/>
          </a:xfrm>
          <a:noFill/>
        </p:spPr>
        <p:txBody>
          <a:bodyPr wrap="square" rtlCol="0">
            <a:spAutoFit/>
          </a:bodyPr>
          <a:lstStyle>
            <a:lvl1pPr algn="l">
              <a:defRPr kumimoji="1" lang="ko-KR" altLang="en-US" sz="1600" spc="-2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defRPr>
            </a:lvl1pPr>
            <a:lvl2pPr marL="228600" indent="0">
              <a:buNone/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285750" lvl="0" indent="-285750" algn="just" defTabSz="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20AD983-CDA3-38E0-D839-FEA76E83D0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607" y="851742"/>
            <a:ext cx="7126288" cy="376237"/>
          </a:xfrm>
        </p:spPr>
        <p:txBody>
          <a:bodyPr lIns="108000"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BE842-FB4B-DCF0-FA42-3B5A7691A407}"/>
              </a:ext>
            </a:extLst>
          </p:cNvPr>
          <p:cNvSpPr txBox="1"/>
          <p:nvPr userDrawn="1"/>
        </p:nvSpPr>
        <p:spPr>
          <a:xfrm>
            <a:off x="11296974" y="6605985"/>
            <a:ext cx="2759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900" b="1" i="0" u="none" strike="noStrike" kern="0" cap="none" spc="4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pPr marL="0" marR="0" lvl="0" indent="0" algn="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0" cap="none" spc="4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Freeform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0A54EB-0E41-8590-DFBC-F6559FB7367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867553" y="6598410"/>
            <a:ext cx="146356" cy="146356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Freeform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C832CB-6EE9-DC14-6B74-95740705A88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78744" y="6598410"/>
            <a:ext cx="146356" cy="146356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8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B5221-D953-EE0C-BEDE-63587FFC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07" y="336291"/>
            <a:ext cx="8773934" cy="507831"/>
          </a:xfrm>
          <a:noFill/>
        </p:spPr>
        <p:txBody>
          <a:bodyPr wrap="square" lIns="72000" rtlCol="0" anchor="b">
            <a:noAutofit/>
          </a:bodyPr>
          <a:lstStyle>
            <a:lvl1pPr>
              <a:defRPr kumimoji="1" lang="ko-KR" altLang="en-US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retendard SemiBold" panose="02000503000000020004" pitchFamily="2" charset="-127"/>
              </a:defRPr>
            </a:lvl1pPr>
          </a:lstStyle>
          <a:p>
            <a:pPr marL="0" lvl="0" defTabSz="457200"/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879161-3C7E-F46E-0D75-82BFB401D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795" y="1366325"/>
            <a:ext cx="10797368" cy="377091"/>
          </a:xfrm>
          <a:noFill/>
        </p:spPr>
        <p:txBody>
          <a:bodyPr wrap="square" rtlCol="0">
            <a:spAutoFit/>
          </a:bodyPr>
          <a:lstStyle>
            <a:lvl1pPr algn="l">
              <a:defRPr kumimoji="1" lang="ko-KR" altLang="en-US" sz="1600" spc="-2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defRPr>
            </a:lvl1pPr>
            <a:lvl2pPr marL="228600" indent="0">
              <a:buNone/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285750" lvl="0" indent="-285750" algn="just" defTabSz="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20AD983-CDA3-38E0-D839-FEA76E83D0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607" y="851742"/>
            <a:ext cx="7126288" cy="376237"/>
          </a:xfrm>
        </p:spPr>
        <p:txBody>
          <a:bodyPr lIns="108000"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7" name="그림 6" descr="폰트, 그래픽, 그래픽 디자인, 텍스트이(가) 표시된 사진&#10;&#10;자동 생성된 설명">
            <a:extLst>
              <a:ext uri="{FF2B5EF4-FFF2-40B4-BE49-F238E27FC236}">
                <a16:creationId xmlns:a16="http://schemas.microsoft.com/office/drawing/2014/main" id="{71C6E3AB-91DD-5CDA-4FAA-E64397A333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7553" y="274027"/>
            <a:ext cx="1080000" cy="1844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0BC447-F61B-2330-4CB5-2ECC1E0DDE02}"/>
              </a:ext>
            </a:extLst>
          </p:cNvPr>
          <p:cNvSpPr txBox="1"/>
          <p:nvPr userDrawn="1"/>
        </p:nvSpPr>
        <p:spPr>
          <a:xfrm>
            <a:off x="11296974" y="6605985"/>
            <a:ext cx="2759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900" b="1" i="0" u="none" strike="noStrike" kern="0" cap="none" spc="4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pPr marL="0" marR="0" lvl="0" indent="0" algn="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0" cap="none" spc="4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Freeform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4A62C5-F9AA-5BAF-FAFC-8B51E8C2BB2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867553" y="6598410"/>
            <a:ext cx="146356" cy="146356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Freeform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FC738B3-A87F-E4C8-CC74-3D182406F3F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78744" y="6598410"/>
            <a:ext cx="146356" cy="146356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7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B5221-D953-EE0C-BEDE-63587FFC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07" y="336291"/>
            <a:ext cx="8773934" cy="507831"/>
          </a:xfrm>
          <a:noFill/>
        </p:spPr>
        <p:txBody>
          <a:bodyPr wrap="square" lIns="72000" rtlCol="0" anchor="b">
            <a:noAutofit/>
          </a:bodyPr>
          <a:lstStyle>
            <a:lvl1pPr>
              <a:defRPr kumimoji="1" lang="ko-KR" altLang="en-US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retendard SemiBold" panose="02000503000000020004" pitchFamily="2" charset="-127"/>
              </a:defRPr>
            </a:lvl1pPr>
          </a:lstStyle>
          <a:p>
            <a:pPr marL="0" lvl="0" defTabSz="457200"/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879161-3C7E-F46E-0D75-82BFB401D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58" y="3590515"/>
            <a:ext cx="7524254" cy="2691186"/>
          </a:xfrm>
          <a:noFill/>
        </p:spPr>
        <p:txBody>
          <a:bodyPr wrap="square" rtlCol="0">
            <a:noAutofit/>
          </a:bodyPr>
          <a:lstStyle>
            <a:lvl1pPr algn="l">
              <a:lnSpc>
                <a:spcPct val="150000"/>
              </a:lnSpc>
              <a:defRPr kumimoji="1" lang="ko-KR" altLang="en-US" sz="1400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defRPr>
            </a:lvl1pPr>
          </a:lstStyle>
          <a:p>
            <a:pPr marL="400050" lvl="0" indent="-400050" algn="just" defTabSz="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marL="400050" lvl="0" indent="-400050" algn="just" defTabSz="4572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 marL="400050" lvl="0" indent="-400050" algn="just" defTabSz="4572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 marL="400050" lvl="0" indent="-400050" algn="just" defTabSz="4572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 marL="400050" lvl="0" indent="-400050" algn="just" defTabSz="457200">
              <a:lnSpc>
                <a:spcPct val="200000"/>
              </a:lnSpc>
              <a:buFont typeface="+mj-lt"/>
              <a:buAutoNum type="arabicPeriod"/>
            </a:pPr>
            <a:endParaRPr lang="en-US" altLang="ko-KR" dirty="0"/>
          </a:p>
          <a:p>
            <a:pPr marL="400050" lvl="0" indent="-400050" algn="just" defTabSz="457200">
              <a:lnSpc>
                <a:spcPct val="200000"/>
              </a:lnSpc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5" name="그림 14" descr="원, 그래픽, 흑백, 디자인이(가) 표시된 사진&#10;&#10;자동 생성된 설명">
            <a:extLst>
              <a:ext uri="{FF2B5EF4-FFF2-40B4-BE49-F238E27FC236}">
                <a16:creationId xmlns:a16="http://schemas.microsoft.com/office/drawing/2014/main" id="{3FD1090D-405A-0C88-75DF-B9A5B9EC1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2345" y="0"/>
            <a:ext cx="4309655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9EA10F-366C-E16B-B012-FD37BF3DEA85}"/>
              </a:ext>
            </a:extLst>
          </p:cNvPr>
          <p:cNvSpPr txBox="1"/>
          <p:nvPr userDrawn="1"/>
        </p:nvSpPr>
        <p:spPr>
          <a:xfrm>
            <a:off x="10280920" y="6615494"/>
            <a:ext cx="11540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0" i="1" spc="40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Strictly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5DF6D-B21D-4B76-46A5-CDCF1710E83E}"/>
              </a:ext>
            </a:extLst>
          </p:cNvPr>
          <p:cNvSpPr txBox="1"/>
          <p:nvPr userDrawn="1"/>
        </p:nvSpPr>
        <p:spPr>
          <a:xfrm>
            <a:off x="11296974" y="6605985"/>
            <a:ext cx="2759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900" b="1" i="0" u="none" strike="noStrike" kern="0" cap="none" spc="4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pPr marL="0" marR="0" lvl="0" indent="0" algn="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0" cap="none" spc="4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Freeform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3925B4-1521-AC5B-BB85-C54E0869E65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867553" y="6598410"/>
            <a:ext cx="146356" cy="146356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" name="Freeform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D65C8E4-2B3F-D21C-D3CC-5FC6D4CE902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78744" y="6598410"/>
            <a:ext cx="146356" cy="146356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80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lide with Foo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0">
            <a:extLst>
              <a:ext uri="{FF2B5EF4-FFF2-40B4-BE49-F238E27FC236}">
                <a16:creationId xmlns:a16="http://schemas.microsoft.com/office/drawing/2014/main" id="{1BA4E038-9352-FC2C-8BB1-8DBFDCD4F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880" y="244285"/>
            <a:ext cx="2094293" cy="391967"/>
          </a:xfrm>
        </p:spPr>
        <p:txBody>
          <a:bodyPr anchor="b">
            <a:noAutofit/>
          </a:bodyPr>
          <a:lstStyle>
            <a:lvl1pPr marL="0" indent="0">
              <a:lnSpc>
                <a:spcPct val="12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BC0E61-FE9F-E7B8-B868-8441022770C5}"/>
              </a:ext>
            </a:extLst>
          </p:cNvPr>
          <p:cNvCxnSpPr>
            <a:cxnSpLocks/>
          </p:cNvCxnSpPr>
          <p:nvPr userDrawn="1"/>
        </p:nvCxnSpPr>
        <p:spPr>
          <a:xfrm>
            <a:off x="279464" y="700530"/>
            <a:ext cx="2186206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39F0CCC-B72C-BD52-FD98-387E89D31935}"/>
              </a:ext>
            </a:extLst>
          </p:cNvPr>
          <p:cNvCxnSpPr>
            <a:cxnSpLocks/>
          </p:cNvCxnSpPr>
          <p:nvPr userDrawn="1"/>
        </p:nvCxnSpPr>
        <p:spPr>
          <a:xfrm>
            <a:off x="2786063" y="700530"/>
            <a:ext cx="908354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0">
            <a:extLst>
              <a:ext uri="{FF2B5EF4-FFF2-40B4-BE49-F238E27FC236}">
                <a16:creationId xmlns:a16="http://schemas.microsoft.com/office/drawing/2014/main" id="{1C878FC9-A09B-6E49-2416-262C38374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3480" y="244285"/>
            <a:ext cx="7927722" cy="391967"/>
          </a:xfrm>
        </p:spPr>
        <p:txBody>
          <a:bodyPr wrap="square" anchor="b">
            <a:noAutofit/>
          </a:bodyPr>
          <a:lstStyle>
            <a:lvl1pPr marL="0" indent="0">
              <a:lnSpc>
                <a:spcPct val="12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텍스트 개체 틀 40">
            <a:extLst>
              <a:ext uri="{FF2B5EF4-FFF2-40B4-BE49-F238E27FC236}">
                <a16:creationId xmlns:a16="http://schemas.microsoft.com/office/drawing/2014/main" id="{CF879575-B4F6-B8A2-B9E7-7D40471601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8879" y="820539"/>
            <a:ext cx="2094293" cy="276807"/>
          </a:xfrm>
        </p:spPr>
        <p:txBody>
          <a:bodyPr anchor="t">
            <a:noAutofit/>
          </a:bodyPr>
          <a:lstStyle>
            <a:lvl1pPr marL="171450" indent="-171450">
              <a:lnSpc>
                <a:spcPct val="120000"/>
              </a:lnSpc>
              <a:buFont typeface="Wingdings" panose="05000000000000000000" pitchFamily="2" charset="2"/>
              <a:buChar char="§"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endParaRPr kumimoji="1" lang="x-none" altLang="en-US" sz="11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SemiBold" panose="02000503000000020004" pitchFamily="2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5EC882F-2F7E-C5E5-5631-8BBF54E458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5813" y="820539"/>
            <a:ext cx="7845389" cy="2146229"/>
          </a:xfrm>
        </p:spPr>
        <p:txBody>
          <a:bodyPr wrap="square">
            <a:spAutoFit/>
          </a:bodyPr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39750" indent="-274638">
              <a:lnSpc>
                <a:spcPct val="120000"/>
              </a:lnSpc>
              <a:buFont typeface="+mj-ea"/>
              <a:buAutoNum type="circleNumDbPlain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12788" indent="-173038">
              <a:lnSpc>
                <a:spcPct val="120000"/>
              </a:lnSpc>
              <a:buFont typeface="맑은 고딕" panose="020B0503020000020004" pitchFamily="50" charset="-127"/>
              <a:buChar char="–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  <a:endParaRPr lang="en-US" altLang="ko-KR" dirty="0"/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  <a:endParaRPr lang="en-US" altLang="ko-KR" dirty="0"/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118F0-0230-DE3B-9316-2093D039139B}"/>
              </a:ext>
            </a:extLst>
          </p:cNvPr>
          <p:cNvSpPr txBox="1"/>
          <p:nvPr userDrawn="1"/>
        </p:nvSpPr>
        <p:spPr>
          <a:xfrm>
            <a:off x="279464" y="6513045"/>
            <a:ext cx="2692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0" i="1" spc="40" baseline="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Confidential Strictly</a:t>
            </a:r>
          </a:p>
        </p:txBody>
      </p:sp>
      <p:pic>
        <p:nvPicPr>
          <p:cNvPr id="19" name="그림 18" descr="폰트, 그래픽, 그래픽 디자인, 텍스트이(가) 표시된 사진&#10;&#10;자동 생성된 설명">
            <a:extLst>
              <a:ext uri="{FF2B5EF4-FFF2-40B4-BE49-F238E27FC236}">
                <a16:creationId xmlns:a16="http://schemas.microsoft.com/office/drawing/2014/main" id="{6A32A398-0289-BB00-279E-D1AA4CEA52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7553" y="274027"/>
            <a:ext cx="1080000" cy="184437"/>
          </a:xfrm>
          <a:prstGeom prst="rect">
            <a:avLst/>
          </a:prstGeom>
        </p:spPr>
      </p:pic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142F876C-3821-305B-8642-AB6AE60D21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75813" y="3217965"/>
            <a:ext cx="7845389" cy="2146229"/>
          </a:xfrm>
        </p:spPr>
        <p:txBody>
          <a:bodyPr wrap="square">
            <a:spAutoFit/>
          </a:bodyPr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39750" indent="-274638">
              <a:lnSpc>
                <a:spcPct val="120000"/>
              </a:lnSpc>
              <a:buFont typeface="+mj-ea"/>
              <a:buAutoNum type="circleNumDbPlain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12788" indent="-173038">
              <a:lnSpc>
                <a:spcPct val="120000"/>
              </a:lnSpc>
              <a:buFont typeface="맑은 고딕" panose="020B0503020000020004" pitchFamily="50" charset="-127"/>
              <a:buChar char="–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  <a:endParaRPr lang="en-US" altLang="ko-KR" dirty="0"/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  <a:endParaRPr lang="en-US" altLang="ko-KR" dirty="0"/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BECAD-8745-D887-C8E6-A079BA93EECB}"/>
              </a:ext>
            </a:extLst>
          </p:cNvPr>
          <p:cNvSpPr txBox="1"/>
          <p:nvPr userDrawn="1"/>
        </p:nvSpPr>
        <p:spPr>
          <a:xfrm>
            <a:off x="11296974" y="6605985"/>
            <a:ext cx="27599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692F5A-FC14-4E83-B4CC-18F6C2D780A4}" type="slidenum">
              <a:rPr kumimoji="0" lang="en-US" sz="900" b="1" i="0" u="none" strike="noStrike" kern="0" cap="none" spc="4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</a:rPr>
              <a:pPr marL="0" marR="0" lvl="0" indent="0" algn="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0" cap="none" spc="4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" name="Freeform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743531-8708-C0EA-8AA1-5A81B01AA4B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867553" y="6598410"/>
            <a:ext cx="146356" cy="146356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" name="Freeform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5839AF-E12F-0BE3-1EB5-8FD74BA7012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78744" y="6598410"/>
            <a:ext cx="146356" cy="146356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rgbClr val="AAAFB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649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166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pos="175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49" y="504141"/>
            <a:ext cx="2556669" cy="2555875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0"/>
            <a:ext cx="2556669" cy="2555875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0"/>
            <a:ext cx="2556669" cy="2555875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0"/>
            <a:ext cx="2556669" cy="2555875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49" y="3248980"/>
            <a:ext cx="2556669" cy="2555875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0775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8BE2-D820-F54B-9128-EFD2046246E0}" type="datetimeFigureOut">
              <a:rPr kumimoji="1" lang="x-none" altLang="en-US" smtClean="0"/>
              <a:t>2025-06-30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C72D-7E5D-AE48-A258-8E71A1627BBB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388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9" r:id="rId2"/>
    <p:sldLayoutId id="2147483733" r:id="rId3"/>
    <p:sldLayoutId id="2147483731" r:id="rId4"/>
    <p:sldLayoutId id="2147483730" r:id="rId5"/>
    <p:sldLayoutId id="2147483732" r:id="rId6"/>
    <p:sldLayoutId id="2147483702" r:id="rId7"/>
    <p:sldLayoutId id="2147483692" r:id="rId8"/>
    <p:sldLayoutId id="2147483700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9399E6-F215-3CDD-146A-088904F5B645}"/>
              </a:ext>
            </a:extLst>
          </p:cNvPr>
          <p:cNvSpPr txBox="1"/>
          <p:nvPr/>
        </p:nvSpPr>
        <p:spPr>
          <a:xfrm>
            <a:off x="429044" y="2013227"/>
            <a:ext cx="8749462" cy="76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4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SemiBold" panose="02000503000000020004" pitchFamily="2" charset="-127"/>
              </a:rPr>
              <a:t>CP_STUDIO_LITE </a:t>
            </a:r>
            <a:r>
              <a:rPr kumimoji="1" lang="ko-KR" altLang="en-US" sz="4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SemiBold" panose="02000503000000020004" pitchFamily="2" charset="-127"/>
              </a:rPr>
              <a:t>디지털 서명</a:t>
            </a:r>
            <a:endParaRPr kumimoji="1" lang="x-none" altLang="en-US" sz="4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SemiBol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85723-C119-80F9-DBF4-421116557FE2}"/>
              </a:ext>
            </a:extLst>
          </p:cNvPr>
          <p:cNvSpPr txBox="1"/>
          <p:nvPr/>
        </p:nvSpPr>
        <p:spPr>
          <a:xfrm>
            <a:off x="429044" y="5913917"/>
            <a:ext cx="2497036" cy="50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" panose="02000503000000020004" pitchFamily="2" charset="-127"/>
              </a:rPr>
              <a:t>2025.</a:t>
            </a:r>
            <a:r>
              <a:rPr kumimoji="1"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" panose="02000503000000020004" pitchFamily="2" charset="-127"/>
              </a:rPr>
              <a:t> </a:t>
            </a:r>
            <a:r>
              <a:rPr kumimoji="1"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" panose="02000503000000020004" pitchFamily="2" charset="-127"/>
              </a:rPr>
              <a:t>06.</a:t>
            </a:r>
            <a:r>
              <a:rPr kumimoji="1"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" panose="02000503000000020004" pitchFamily="2" charset="-127"/>
              </a:rPr>
              <a:t> </a:t>
            </a:r>
            <a:r>
              <a:rPr kumimoji="1"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" panose="02000503000000020004" pitchFamily="2" charset="-127"/>
              </a:rPr>
              <a:t>30</a:t>
            </a:r>
            <a:endParaRPr kumimoji="1" lang="x-none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" panose="02000503000000020004" pitchFamily="2" charset="-127"/>
            </a:endParaRPr>
          </a:p>
        </p:txBody>
      </p:sp>
      <p:pic>
        <p:nvPicPr>
          <p:cNvPr id="3" name="그림 2" descr="원, 그래픽이(가) 표시된 사진&#10;&#10;자동 생성된 설명">
            <a:extLst>
              <a:ext uri="{FF2B5EF4-FFF2-40B4-BE49-F238E27FC236}">
                <a16:creationId xmlns:a16="http://schemas.microsoft.com/office/drawing/2014/main" id="{0DEB47DE-96A0-F2B3-A696-15083579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59" y="12290"/>
            <a:ext cx="6769141" cy="6858000"/>
          </a:xfrm>
          <a:prstGeom prst="rect">
            <a:avLst/>
          </a:prstGeom>
        </p:spPr>
      </p:pic>
      <p:pic>
        <p:nvPicPr>
          <p:cNvPr id="4" name="그림 3" descr="폰트, 그래픽, 그래픽 디자인, 텍스트이(가) 표시된 사진&#10;&#10;자동 생성된 설명">
            <a:extLst>
              <a:ext uri="{FF2B5EF4-FFF2-40B4-BE49-F238E27FC236}">
                <a16:creationId xmlns:a16="http://schemas.microsoft.com/office/drawing/2014/main" id="{C16569BD-5FFA-1FD3-792E-01A35AE0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559" y="327874"/>
            <a:ext cx="1815594" cy="3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46495-F559-5D78-6548-1CDCBAA3E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CF27264-215A-5507-5B67-CAD2BC8D2458}"/>
              </a:ext>
            </a:extLst>
          </p:cNvPr>
          <p:cNvSpPr txBox="1">
            <a:spLocks/>
          </p:cNvSpPr>
          <p:nvPr/>
        </p:nvSpPr>
        <p:spPr>
          <a:xfrm>
            <a:off x="499606" y="336291"/>
            <a:ext cx="3109868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표 36">
            <a:extLst>
              <a:ext uri="{FF2B5EF4-FFF2-40B4-BE49-F238E27FC236}">
                <a16:creationId xmlns:a16="http://schemas.microsoft.com/office/drawing/2014/main" id="{35822385-B4C9-35FC-921D-142799AC1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78374"/>
              </p:ext>
            </p:extLst>
          </p:nvPr>
        </p:nvGraphicFramePr>
        <p:xfrm>
          <a:off x="499606" y="1655692"/>
          <a:ext cx="4867247" cy="2823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67247">
                  <a:extLst>
                    <a:ext uri="{9D8B030D-6E8A-4147-A177-3AD203B41FA5}">
                      <a16:colId xmlns:a16="http://schemas.microsoft.com/office/drawing/2014/main" val="450483333"/>
                    </a:ext>
                  </a:extLst>
                </a:gridCol>
              </a:tblGrid>
              <a:tr h="47449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01. 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디지털 서명 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Client 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96000" marB="9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02875"/>
                  </a:ext>
                </a:extLst>
              </a:tr>
              <a:tr h="78083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02. 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디지털 서명 삽입 준비물</a:t>
                      </a:r>
                      <a:endParaRPr lang="en-US" altLang="ko-KR" sz="1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96000" marB="9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059323"/>
                  </a:ext>
                </a:extLst>
              </a:tr>
              <a:tr h="502662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50000"/>
                        </a:lnSpc>
                        <a:buNone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03. 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디지털 서명 확인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21920" marR="121920" marT="96000" marB="9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0803"/>
                  </a:ext>
                </a:extLst>
              </a:tr>
              <a:tr h="50266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 marT="96000" marB="9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279014"/>
                  </a:ext>
                </a:extLst>
              </a:tr>
              <a:tr h="474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920" marR="121920" marT="96000" marB="9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90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4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662BC-90B6-1C07-463F-25BC2AEE5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AC488F-8041-63B3-DC09-B9303F4E1D06}"/>
              </a:ext>
            </a:extLst>
          </p:cNvPr>
          <p:cNvSpPr txBox="1"/>
          <p:nvPr/>
        </p:nvSpPr>
        <p:spPr>
          <a:xfrm>
            <a:off x="499607" y="336291"/>
            <a:ext cx="8290432" cy="553998"/>
          </a:xfrm>
          <a:prstGeom prst="rect">
            <a:avLst/>
          </a:prstGeom>
          <a:noFill/>
        </p:spPr>
        <p:txBody>
          <a:bodyPr wrap="square" lIns="72000" rtlCol="0" anchor="b">
            <a:spAutoFit/>
          </a:bodyPr>
          <a:lstStyle/>
          <a:p>
            <a:r>
              <a:rPr kumimoji="1" lang="ko-KR" altLang="en-US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latin typeface="+mn-ea"/>
                <a:cs typeface="Pretendard SemiBold" panose="02000503000000020004" pitchFamily="2" charset="-127"/>
              </a:rPr>
              <a:t>디지털 서명 </a:t>
            </a:r>
            <a:r>
              <a:rPr kumimoji="1" lang="en-US" altLang="ko-KR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latin typeface="+mn-ea"/>
                <a:cs typeface="Pretendard SemiBold" panose="02000503000000020004" pitchFamily="2" charset="-127"/>
              </a:rPr>
              <a:t>Client </a:t>
            </a:r>
            <a:r>
              <a:rPr kumimoji="1" lang="ko-KR" altLang="en-US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latin typeface="+mn-ea"/>
                <a:cs typeface="Pretendard SemiBold" panose="02000503000000020004" pitchFamily="2" charset="-127"/>
              </a:rPr>
              <a:t>설치</a:t>
            </a:r>
            <a:endParaRPr kumimoji="1" lang="en-US" altLang="ko-KR" sz="3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latin typeface="+mn-ea"/>
              <a:cs typeface="Pretendard SemiBol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2DDF2-7E03-FC2F-9810-96A596D0D0F8}"/>
              </a:ext>
            </a:extLst>
          </p:cNvPr>
          <p:cNvSpPr txBox="1"/>
          <p:nvPr/>
        </p:nvSpPr>
        <p:spPr>
          <a:xfrm>
            <a:off x="499607" y="887504"/>
            <a:ext cx="7284261" cy="276999"/>
          </a:xfrm>
          <a:prstGeom prst="rect">
            <a:avLst/>
          </a:prstGeom>
          <a:noFill/>
        </p:spPr>
        <p:txBody>
          <a:bodyPr wrap="square" lIns="108000" rtlCol="0" anchor="b">
            <a:noAutofit/>
          </a:bodyPr>
          <a:lstStyle/>
          <a:p>
            <a:endParaRPr kumimoji="1" lang="x-none" altLang="en-US" sz="12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SemiBold" panose="02000503000000020004" pitchFamily="2" charset="-127"/>
            </a:endParaRP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B3B6FF07-9ED5-1C33-693D-5D2BB2C073BE}"/>
              </a:ext>
            </a:extLst>
          </p:cNvPr>
          <p:cNvSpPr txBox="1">
            <a:spLocks/>
          </p:cNvSpPr>
          <p:nvPr/>
        </p:nvSpPr>
        <p:spPr>
          <a:xfrm>
            <a:off x="530707" y="1068172"/>
            <a:ext cx="10640501" cy="36624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16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설치파일 </a:t>
            </a:r>
            <a:r>
              <a:rPr kumimoji="1" lang="en-US" altLang="ko-KR" sz="16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: SafeNetAuthenticationClient-x64.msi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12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설치가 완료되면</a:t>
            </a:r>
            <a:r>
              <a:rPr kumimoji="1" lang="en-US" altLang="ko-KR" sz="12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, SafeNet Authentication Client</a:t>
            </a:r>
            <a:r>
              <a:rPr kumimoji="1" lang="ko-KR" altLang="en-US" sz="12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가 설치된다</a:t>
            </a:r>
            <a:r>
              <a:rPr kumimoji="1" lang="en-US" altLang="ko-KR" sz="12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.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12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해당 툴을 통해 암호 변경 가능</a:t>
            </a:r>
            <a:r>
              <a:rPr kumimoji="1" lang="en-US" altLang="ko-KR" sz="12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(1</a:t>
            </a:r>
            <a:r>
              <a:rPr kumimoji="1" lang="ko-KR" altLang="en-US" sz="12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달에 한 번 변경해야 하고</a:t>
            </a:r>
            <a:r>
              <a:rPr kumimoji="1" lang="en-US" altLang="ko-KR" sz="12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, </a:t>
            </a:r>
            <a:r>
              <a:rPr kumimoji="1" lang="ko-KR" altLang="en-US" sz="12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암호 변경을 해야 할 때</a:t>
            </a:r>
            <a:r>
              <a:rPr kumimoji="1" lang="en-US" altLang="ko-KR" sz="12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, </a:t>
            </a:r>
            <a:r>
              <a:rPr kumimoji="1" lang="ko-KR" altLang="en-US" sz="12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경고가 뜬다</a:t>
            </a:r>
            <a:r>
              <a:rPr kumimoji="1" lang="en-US" altLang="ko-KR" sz="12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.)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kumimoji="1" lang="en-US" altLang="ko-KR" sz="1600" b="1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kumimoji="1" lang="en-US" altLang="ko-KR" sz="1600" b="1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kumimoji="1" lang="en-US" altLang="ko-KR" sz="1600" b="1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kumimoji="1" lang="en-US" altLang="ko-KR" sz="1600" b="1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kumimoji="1" lang="en-US" altLang="ko-KR" sz="1600" b="1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kumimoji="1" lang="en-US" altLang="ko-KR" sz="1600" b="1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  <a:p>
            <a:pPr marL="0" indent="0">
              <a:lnSpc>
                <a:spcPct val="130000"/>
              </a:lnSpc>
              <a:buNone/>
            </a:pPr>
            <a:endParaRPr kumimoji="1" lang="en-US" altLang="ko-KR" sz="1600" b="1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kumimoji="1" lang="en-US" altLang="ko-KR" sz="16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USB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kumimoji="1" lang="en-US" altLang="ko-KR" sz="1600" b="1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  <a:p>
            <a:pPr marL="0" indent="0">
              <a:lnSpc>
                <a:spcPct val="130000"/>
              </a:lnSpc>
              <a:buNone/>
            </a:pPr>
            <a:endParaRPr kumimoji="1" lang="en-US" altLang="ko-KR" sz="1600" b="1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4305B3-7434-9101-86BB-56A72F382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2794"/>
            <a:ext cx="4236264" cy="2699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15DC6B-CE8F-3294-854D-0BDA9F343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746" y="5266664"/>
            <a:ext cx="1055748" cy="14076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EC9DC0-394B-A807-9DD4-7212BC4C1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508" y="2332794"/>
            <a:ext cx="3454649" cy="26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3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035CF-40C5-CE87-CBAC-2988BA03B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910AB0-E3F4-59CD-FA31-AF391FB603C5}"/>
              </a:ext>
            </a:extLst>
          </p:cNvPr>
          <p:cNvSpPr txBox="1"/>
          <p:nvPr/>
        </p:nvSpPr>
        <p:spPr>
          <a:xfrm>
            <a:off x="499607" y="336291"/>
            <a:ext cx="8290432" cy="553998"/>
          </a:xfrm>
          <a:prstGeom prst="rect">
            <a:avLst/>
          </a:prstGeom>
          <a:noFill/>
        </p:spPr>
        <p:txBody>
          <a:bodyPr wrap="square" lIns="72000" rtlCol="0" anchor="b">
            <a:spAutoFit/>
          </a:bodyPr>
          <a:lstStyle/>
          <a:p>
            <a:r>
              <a:rPr kumimoji="1" lang="ko-KR" altLang="en-US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SemiBold" panose="02000503000000020004" pitchFamily="2" charset="-127"/>
              </a:rPr>
              <a:t>디지털 서명 삽입 준비물</a:t>
            </a:r>
            <a:endParaRPr kumimoji="1" lang="x-none" altLang="en-US" sz="3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0070C0"/>
              </a:solidFill>
              <a:latin typeface="+mn-ea"/>
              <a:cs typeface="Pretendard SemiBol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87E71-94BE-4AD3-E043-0F5DDEF3B4A1}"/>
              </a:ext>
            </a:extLst>
          </p:cNvPr>
          <p:cNvSpPr txBox="1"/>
          <p:nvPr/>
        </p:nvSpPr>
        <p:spPr>
          <a:xfrm>
            <a:off x="499607" y="887504"/>
            <a:ext cx="7284261" cy="276999"/>
          </a:xfrm>
          <a:prstGeom prst="rect">
            <a:avLst/>
          </a:prstGeom>
          <a:noFill/>
        </p:spPr>
        <p:txBody>
          <a:bodyPr wrap="square" lIns="108000" rtlCol="0" anchor="b">
            <a:noAutofit/>
          </a:bodyPr>
          <a:lstStyle/>
          <a:p>
            <a:endParaRPr kumimoji="1" lang="x-none" altLang="en-US" sz="12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SemiBold" panose="02000503000000020004" pitchFamily="2" charset="-127"/>
            </a:endParaRP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053EDDE3-2CB5-5CEA-0476-A4CCED787CF3}"/>
              </a:ext>
            </a:extLst>
          </p:cNvPr>
          <p:cNvSpPr txBox="1">
            <a:spLocks/>
          </p:cNvSpPr>
          <p:nvPr/>
        </p:nvSpPr>
        <p:spPr>
          <a:xfrm>
            <a:off x="530707" y="1068172"/>
            <a:ext cx="5720803" cy="36624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kumimoji="1" lang="en-US" altLang="ko-KR" sz="16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execute_sign.bat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kumimoji="1" lang="en-US" altLang="ko-KR" sz="16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Signtool.exe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16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디지털 서명을 넣을 파일</a:t>
            </a:r>
            <a:endParaRPr kumimoji="1" lang="en-US" altLang="ko-KR" sz="1600" b="1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  <a:p>
            <a:pPr marL="0" indent="0">
              <a:lnSpc>
                <a:spcPct val="130000"/>
              </a:lnSpc>
              <a:buNone/>
            </a:pPr>
            <a:endParaRPr kumimoji="1" lang="en-US" altLang="ko-KR" sz="1600" b="1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4D8C2-7017-CA0C-7975-27C922C6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75" y="2637997"/>
            <a:ext cx="4775402" cy="19977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83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3A564-82B9-6B5A-DE2A-5DAA32E04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33374C-6862-6077-41FF-30D77F77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88" y="2156885"/>
            <a:ext cx="6738647" cy="3475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9D96A-9DDF-0294-686A-DC1329DB6F42}"/>
              </a:ext>
            </a:extLst>
          </p:cNvPr>
          <p:cNvSpPr txBox="1"/>
          <p:nvPr/>
        </p:nvSpPr>
        <p:spPr>
          <a:xfrm>
            <a:off x="499607" y="336291"/>
            <a:ext cx="8290432" cy="553998"/>
          </a:xfrm>
          <a:prstGeom prst="rect">
            <a:avLst/>
          </a:prstGeom>
          <a:noFill/>
        </p:spPr>
        <p:txBody>
          <a:bodyPr wrap="square" lIns="72000" rtlCol="0" anchor="b">
            <a:spAutoFit/>
          </a:bodyPr>
          <a:lstStyle/>
          <a:p>
            <a:r>
              <a:rPr kumimoji="1" lang="en-US" altLang="ko-KR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SemiBold" panose="02000503000000020004" pitchFamily="2" charset="-127"/>
              </a:rPr>
              <a:t>1. </a:t>
            </a:r>
            <a:r>
              <a:rPr kumimoji="1" lang="ko-KR" altLang="en-US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SemiBold" panose="02000503000000020004" pitchFamily="2" charset="-127"/>
              </a:rPr>
              <a:t>디지털 서명 삽입 </a:t>
            </a:r>
            <a:endParaRPr kumimoji="1" lang="x-none" altLang="en-US" sz="3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0070C0"/>
              </a:solidFill>
              <a:latin typeface="+mn-ea"/>
              <a:cs typeface="Pretendard SemiBol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9181D-F337-F2D3-085D-4F4E037BDC58}"/>
              </a:ext>
            </a:extLst>
          </p:cNvPr>
          <p:cNvSpPr txBox="1"/>
          <p:nvPr/>
        </p:nvSpPr>
        <p:spPr>
          <a:xfrm>
            <a:off x="499607" y="887504"/>
            <a:ext cx="7284261" cy="276999"/>
          </a:xfrm>
          <a:prstGeom prst="rect">
            <a:avLst/>
          </a:prstGeom>
          <a:noFill/>
        </p:spPr>
        <p:txBody>
          <a:bodyPr wrap="square" lIns="108000" rtlCol="0" anchor="b">
            <a:noAutofit/>
          </a:bodyPr>
          <a:lstStyle/>
          <a:p>
            <a:endParaRPr kumimoji="1" lang="x-none" altLang="en-US" sz="12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SemiBold" panose="02000503000000020004" pitchFamily="2" charset="-127"/>
            </a:endParaRP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7EA1CB38-BC47-615E-0D38-AA9EB3CCFC2C}"/>
              </a:ext>
            </a:extLst>
          </p:cNvPr>
          <p:cNvSpPr txBox="1">
            <a:spLocks/>
          </p:cNvSpPr>
          <p:nvPr/>
        </p:nvSpPr>
        <p:spPr>
          <a:xfrm>
            <a:off x="530707" y="1068172"/>
            <a:ext cx="10497220" cy="15512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kumimoji="1" lang="en-US" altLang="ko-KR" sz="16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execute_sign.bat </a:t>
            </a:r>
            <a:r>
              <a:rPr kumimoji="1" lang="ko-KR" altLang="en-US" sz="16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더블 클릭</a:t>
            </a:r>
            <a:endParaRPr kumimoji="1" lang="en-US" altLang="ko-KR" sz="1600" b="1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  <a:p>
            <a:pPr marL="596900" marR="0" lvl="1" indent="-28575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1" lang="ko-KR" altLang="en-US" sz="1400" b="0" i="0" u="none" strike="noStrike" kern="1200" cap="none" spc="-2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503000000020004" pitchFamily="2" charset="-127"/>
              </a:rPr>
              <a:t>토큰 암호 입력</a:t>
            </a:r>
            <a:r>
              <a:rPr kumimoji="1" lang="en-US" altLang="ko-KR" sz="1400" b="0" i="0" u="none" strike="noStrike" kern="1200" cap="none" spc="-2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503000000020004" pitchFamily="2" charset="-127"/>
              </a:rPr>
              <a:t>(</a:t>
            </a:r>
            <a:r>
              <a:rPr kumimoji="1" lang="ko-KR" altLang="en-US" sz="1400" b="0" i="0" u="none" strike="noStrike" kern="1200" cap="none" spc="-2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503000000020004" pitchFamily="2" charset="-127"/>
              </a:rPr>
              <a:t>같은 폴더안에 있는 서명할 파일 개수 만큼 입력창이 뜹니다</a:t>
            </a:r>
            <a:r>
              <a:rPr kumimoji="1" lang="en-US" altLang="ko-KR" sz="1400" b="0" i="0" u="none" strike="noStrike" kern="1200" cap="none" spc="-2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503000000020004" pitchFamily="2" charset="-127"/>
              </a:rPr>
              <a:t>.)</a:t>
            </a:r>
          </a:p>
          <a:p>
            <a:pPr marL="596900" marR="0" lvl="1" indent="-28575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1" lang="en-US" altLang="ko-KR" sz="1400" spc="-2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503000000020004" pitchFamily="2" charset="-127"/>
              </a:rPr>
              <a:t>OK</a:t>
            </a:r>
            <a:endParaRPr kumimoji="1" lang="ko-KR" altLang="en-US" sz="1400" spc="-2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CBA450-8468-C642-1D60-355BAD3174BE}"/>
              </a:ext>
            </a:extLst>
          </p:cNvPr>
          <p:cNvSpPr/>
          <p:nvPr/>
        </p:nvSpPr>
        <p:spPr>
          <a:xfrm>
            <a:off x="4466274" y="4550391"/>
            <a:ext cx="3426895" cy="797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4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B427F-4930-C88F-232F-44AA7BBBC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DAF61D-6E3C-AA1B-0808-362E83061080}"/>
              </a:ext>
            </a:extLst>
          </p:cNvPr>
          <p:cNvSpPr txBox="1"/>
          <p:nvPr/>
        </p:nvSpPr>
        <p:spPr>
          <a:xfrm>
            <a:off x="499607" y="336291"/>
            <a:ext cx="8290432" cy="553998"/>
          </a:xfrm>
          <a:prstGeom prst="rect">
            <a:avLst/>
          </a:prstGeom>
          <a:noFill/>
        </p:spPr>
        <p:txBody>
          <a:bodyPr wrap="square" lIns="72000" rtlCol="0" anchor="b">
            <a:spAutoFit/>
          </a:bodyPr>
          <a:lstStyle/>
          <a:p>
            <a:r>
              <a:rPr kumimoji="1" lang="en-US" altLang="ko-KR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SemiBold" panose="02000503000000020004" pitchFamily="2" charset="-127"/>
              </a:rPr>
              <a:t>2. </a:t>
            </a:r>
            <a:r>
              <a:rPr kumimoji="1" lang="ko-KR" altLang="en-US" sz="3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SemiBold" panose="02000503000000020004" pitchFamily="2" charset="-127"/>
              </a:rPr>
              <a:t>확인</a:t>
            </a:r>
            <a:endParaRPr kumimoji="1" lang="x-none" altLang="en-US" sz="3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0070C0"/>
              </a:solidFill>
              <a:latin typeface="+mn-ea"/>
              <a:cs typeface="Pretendard SemiBol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11B80-D1AB-E51E-EE07-A2B1915B1D4B}"/>
              </a:ext>
            </a:extLst>
          </p:cNvPr>
          <p:cNvSpPr txBox="1"/>
          <p:nvPr/>
        </p:nvSpPr>
        <p:spPr>
          <a:xfrm>
            <a:off x="1002692" y="197791"/>
            <a:ext cx="7284261" cy="276999"/>
          </a:xfrm>
          <a:prstGeom prst="rect">
            <a:avLst/>
          </a:prstGeom>
          <a:noFill/>
        </p:spPr>
        <p:txBody>
          <a:bodyPr wrap="square" lIns="108000" rtlCol="0" anchor="b">
            <a:noAutofit/>
          </a:bodyPr>
          <a:lstStyle/>
          <a:p>
            <a:endParaRPr kumimoji="1" lang="x-none" altLang="en-US" sz="12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SemiBold" panose="020005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BF3CD1-7B8B-1BB8-88DB-44C42B05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529" y="1596807"/>
            <a:ext cx="3385920" cy="43224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7FC945-C6F6-557B-162C-FA479F392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28" y="1596807"/>
            <a:ext cx="2993705" cy="42452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5C79C2-DE95-344B-0622-C08D4B53DF00}"/>
              </a:ext>
            </a:extLst>
          </p:cNvPr>
          <p:cNvSpPr txBox="1"/>
          <p:nvPr/>
        </p:nvSpPr>
        <p:spPr>
          <a:xfrm>
            <a:off x="221396" y="920928"/>
            <a:ext cx="10699645" cy="41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18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서명 삽입이 완료된 후</a:t>
            </a:r>
            <a:r>
              <a:rPr kumimoji="1" lang="en-US" altLang="ko-KR" sz="18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, </a:t>
            </a:r>
            <a:r>
              <a:rPr kumimoji="1" lang="ko-KR" altLang="en-US" sz="18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파일 </a:t>
            </a:r>
            <a:r>
              <a:rPr kumimoji="1" lang="ko-KR" altLang="en-US" sz="1800" b="1" spc="-2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우클릭</a:t>
            </a:r>
            <a:r>
              <a:rPr kumimoji="1" lang="ko-KR" altLang="en-US" sz="18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 속성을 보면</a:t>
            </a:r>
            <a:r>
              <a:rPr kumimoji="1" lang="en-US" altLang="ko-KR" sz="18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, [</a:t>
            </a:r>
            <a:r>
              <a:rPr kumimoji="1" lang="ko-KR" altLang="en-US" sz="18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디지털 서명</a:t>
            </a:r>
            <a:r>
              <a:rPr kumimoji="1" lang="en-US" altLang="ko-KR" sz="18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]</a:t>
            </a:r>
            <a:r>
              <a:rPr kumimoji="1" lang="ko-KR" altLang="en-US" sz="18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탭을 확인할 수 있습니다</a:t>
            </a:r>
            <a:r>
              <a:rPr kumimoji="1" lang="en-US" altLang="ko-KR" sz="1800" b="1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7E4A0C-97DF-ED89-9C30-F518C12EADF5}"/>
              </a:ext>
            </a:extLst>
          </p:cNvPr>
          <p:cNvSpPr/>
          <p:nvPr/>
        </p:nvSpPr>
        <p:spPr>
          <a:xfrm>
            <a:off x="6691889" y="1850323"/>
            <a:ext cx="614685" cy="133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8E53F5-B09B-06AD-6B67-7B49AD9F7C66}"/>
              </a:ext>
            </a:extLst>
          </p:cNvPr>
          <p:cNvSpPr/>
          <p:nvPr/>
        </p:nvSpPr>
        <p:spPr>
          <a:xfrm>
            <a:off x="6229604" y="2313272"/>
            <a:ext cx="2828132" cy="352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988D49-A252-7A9E-76C5-3436A9BBF657}"/>
              </a:ext>
            </a:extLst>
          </p:cNvPr>
          <p:cNvSpPr txBox="1"/>
          <p:nvPr/>
        </p:nvSpPr>
        <p:spPr>
          <a:xfrm>
            <a:off x="2770756" y="5842037"/>
            <a:ext cx="1434047" cy="288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1100" spc="-2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디지털 서명 전 파일</a:t>
            </a:r>
            <a:endParaRPr kumimoji="1" lang="ko-KR" altLang="en-US" sz="1100" spc="-2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Pretendard SemiBold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1A778-8B50-CC89-A299-0D2666FFF840}"/>
              </a:ext>
            </a:extLst>
          </p:cNvPr>
          <p:cNvSpPr txBox="1"/>
          <p:nvPr/>
        </p:nvSpPr>
        <p:spPr>
          <a:xfrm>
            <a:off x="6926646" y="5919258"/>
            <a:ext cx="1434047" cy="288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1100" spc="-2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Pretendard SemiBold" panose="02000503000000020004" pitchFamily="2" charset="-127"/>
              </a:rPr>
              <a:t>디지털 서명 후 파일</a:t>
            </a:r>
          </a:p>
        </p:txBody>
      </p:sp>
    </p:spTree>
    <p:extLst>
      <p:ext uri="{BB962C8B-B14F-4D97-AF65-F5344CB8AC3E}">
        <p14:creationId xmlns:p14="http://schemas.microsoft.com/office/powerpoint/2010/main" val="258081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3">
            <a:extLst>
              <a:ext uri="{FF2B5EF4-FFF2-40B4-BE49-F238E27FC236}">
                <a16:creationId xmlns:a16="http://schemas.microsoft.com/office/drawing/2014/main" id="{46DCF332-5783-364C-AE0C-F121C6A2EA0B}"/>
              </a:ext>
            </a:extLst>
          </p:cNvPr>
          <p:cNvSpPr txBox="1">
            <a:spLocks/>
          </p:cNvSpPr>
          <p:nvPr/>
        </p:nvSpPr>
        <p:spPr bwMode="auto">
          <a:xfrm>
            <a:off x="1904973" y="2648276"/>
            <a:ext cx="6012945" cy="9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ontserrat Semi" charset="0"/>
                <a:sym typeface="Poppins Medium" charset="0"/>
              </a:rPr>
              <a:t>End of Document</a:t>
            </a:r>
            <a:endParaRPr lang="x-none" altLang="x-none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ontserrat Semi" charset="0"/>
              <a:sym typeface="Poppins Medium" charset="0"/>
            </a:endParaRPr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03E210CC-67AC-C94A-95F4-1DDD6F779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73" y="3585666"/>
            <a:ext cx="6022275" cy="47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12750" eaLnBrk="0" fontAlgn="base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Open Sans" panose="020B0606030504020204" pitchFamily="34" charset="0"/>
                <a:sym typeface="Poppins"/>
              </a:rPr>
              <a:t>끝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Open Sans" panose="020B0606030504020204" pitchFamily="34" charset="0"/>
              <a:sym typeface="Poppin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5D5E58-D8DE-9FC7-8889-B1B73328F853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2648276"/>
            <a:ext cx="1387317" cy="1408416"/>
          </a:xfrm>
          <a:prstGeom prst="rect">
            <a:avLst/>
          </a:prstGeom>
          <a:solidFill>
            <a:srgbClr val="4A7BC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+mn-ea"/>
              <a:cs typeface="Poppins" charset="0"/>
              <a:sym typeface="Poppins" charset="0"/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29B9A05F-01E1-7F47-AA92-467F600F266B}"/>
              </a:ext>
            </a:extLst>
          </p:cNvPr>
          <p:cNvSpPr/>
          <p:nvPr/>
        </p:nvSpPr>
        <p:spPr>
          <a:xfrm>
            <a:off x="353535" y="3081528"/>
            <a:ext cx="680246" cy="679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096"/>
                </a:lnTo>
                <a:lnTo>
                  <a:pt x="5426" y="17096"/>
                </a:lnTo>
                <a:lnTo>
                  <a:pt x="5426" y="21600"/>
                </a:lnTo>
                <a:lnTo>
                  <a:pt x="8981" y="17096"/>
                </a:lnTo>
                <a:lnTo>
                  <a:pt x="21600" y="17096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882" y="864"/>
                </a:moveTo>
                <a:lnTo>
                  <a:pt x="20717" y="864"/>
                </a:lnTo>
                <a:lnTo>
                  <a:pt x="20717" y="16231"/>
                </a:lnTo>
                <a:lnTo>
                  <a:pt x="8598" y="16231"/>
                </a:lnTo>
                <a:lnTo>
                  <a:pt x="6257" y="19470"/>
                </a:lnTo>
                <a:lnTo>
                  <a:pt x="6261" y="16231"/>
                </a:lnTo>
                <a:lnTo>
                  <a:pt x="882" y="16231"/>
                </a:lnTo>
                <a:lnTo>
                  <a:pt x="882" y="864"/>
                </a:lnTo>
                <a:close/>
                <a:moveTo>
                  <a:pt x="4066" y="4088"/>
                </a:moveTo>
                <a:lnTo>
                  <a:pt x="4066" y="4995"/>
                </a:lnTo>
                <a:lnTo>
                  <a:pt x="17554" y="4995"/>
                </a:lnTo>
                <a:lnTo>
                  <a:pt x="17554" y="4088"/>
                </a:lnTo>
                <a:lnTo>
                  <a:pt x="4066" y="4088"/>
                </a:lnTo>
                <a:close/>
                <a:moveTo>
                  <a:pt x="4066" y="7701"/>
                </a:moveTo>
                <a:lnTo>
                  <a:pt x="4066" y="8608"/>
                </a:lnTo>
                <a:lnTo>
                  <a:pt x="17554" y="8608"/>
                </a:lnTo>
                <a:lnTo>
                  <a:pt x="17554" y="7701"/>
                </a:lnTo>
                <a:lnTo>
                  <a:pt x="4066" y="7701"/>
                </a:lnTo>
                <a:close/>
                <a:moveTo>
                  <a:pt x="4066" y="11313"/>
                </a:moveTo>
                <a:lnTo>
                  <a:pt x="4066" y="12220"/>
                </a:lnTo>
                <a:lnTo>
                  <a:pt x="13522" y="12220"/>
                </a:lnTo>
                <a:lnTo>
                  <a:pt x="13522" y="11313"/>
                </a:lnTo>
                <a:lnTo>
                  <a:pt x="4066" y="11313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rgbClr val="FFFFFF"/>
              </a:solidFill>
              <a:latin typeface="+mn-ea"/>
              <a:cs typeface="Poppins"/>
              <a:sym typeface="Helvetica Neue Mediu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79E0A6-C0B3-D619-114A-15899BE1933E}"/>
              </a:ext>
            </a:extLst>
          </p:cNvPr>
          <p:cNvCxnSpPr>
            <a:cxnSpLocks/>
          </p:cNvCxnSpPr>
          <p:nvPr/>
        </p:nvCxnSpPr>
        <p:spPr>
          <a:xfrm>
            <a:off x="1963696" y="3585666"/>
            <a:ext cx="50830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4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kumimoji="1" sz="1100" spc="-20" dirty="0" smtClean="0">
            <a:ln>
              <a:solidFill>
                <a:schemeClr val="tx1">
                  <a:lumMod val="75000"/>
                  <a:lumOff val="25000"/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+mn-ea"/>
            <a:cs typeface="Pretendard SemiBold" panose="020005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9210</TotalTime>
  <Words>157</Words>
  <Application>Microsoft Office PowerPoint</Application>
  <PresentationFormat>와이드스크린</PresentationFormat>
  <Paragraphs>37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Poppins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jina sung</dc:creator>
  <cp:lastModifiedBy>sungsoo kim</cp:lastModifiedBy>
  <cp:revision>784</cp:revision>
  <dcterms:created xsi:type="dcterms:W3CDTF">2024-02-29T06:14:15Z</dcterms:created>
  <dcterms:modified xsi:type="dcterms:W3CDTF">2025-06-30T06:16:23Z</dcterms:modified>
</cp:coreProperties>
</file>