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E43-5955-47E2-A597-D13E71616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96C59-85E6-4923-A93D-D072B98C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B88F-FDEA-4DC8-8CFC-60A381AD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82FC-5A27-49D9-B35E-3E3144AD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1018-E361-4322-BF64-E0AFF8D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B772-0C97-4C52-8F33-ADA9281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12385-DC47-4140-BCC9-B5F0C750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4CAB-8F66-45A8-9045-A4BA7CB3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A42E-EDEF-4DA2-9262-14EED477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459F-1CC3-4793-A289-1848F83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F34E6-4E4C-4BF9-88D8-CEE915702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56DF-B132-4758-951B-B4B35F44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0BE4-C474-4A0A-8B71-0220C05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9FFC-FC9A-473E-93B9-E494BA0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CA14-79D3-4931-B116-50B2034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8CE8-35C6-407A-9D2D-BB47EC43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F1CB-AED4-4612-8046-783BAF52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6463-826B-4237-B347-7A11DEB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CA68-31A4-4304-9EE1-3FCD1AC0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E23E-4E04-4F41-B63A-CC8AD5F4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AABA-CA35-4A6B-BAB8-AD47A169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CDD7-1FED-47DB-93E6-7AD21857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3B54-A6ED-4861-9988-71B1CF9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CF73-7B9C-4842-B571-6B6725F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C906-ECEC-4CEE-B231-D9DAA5B8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A5E0-E185-447E-B3D8-EEFC33C4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F96B-1756-4DE5-9327-E9D50972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E1D3-9A05-4C1A-8AD5-4957BDEC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F2D0-F66D-4EA6-9C96-DB98510B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B13C-ADE2-436F-9F20-A999D375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8A02-A01A-4806-BE37-A0C2C8CC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A2A-6C99-4E1C-89DE-F1C3EF1E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F90B-96D4-4636-9785-FF36D76D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45A95-C8A7-4756-B5EE-24313017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8F99-B7DD-4F16-B602-EF7D18E6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E1DB8-5B9F-4CFA-9E21-DE47EB298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D54F8-4B91-41E4-96C8-01EB8A4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7BDBC-92BB-4C96-857D-2846214A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9AC74-2F5D-4B55-A70C-41B3310E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5098-B7BC-4180-B777-28D33AF3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9B0BA-5917-41F4-82CC-F17F37C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BA07-AF65-49BB-AC31-7572196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8195-0C56-4500-8232-FFF1CF39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5B566-4C6D-40AD-A011-E14A5DB8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1267C-907B-418F-8939-5B3EE391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CEB7-E5F6-4990-A918-82C2C58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9FE7-787C-4091-A6F8-7605C61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99E2-728B-4321-9056-599E4BB3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4893-3E62-4DD1-91D3-19F3EBAFA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CCE90-470B-4977-AF89-AE1CE45C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89B6-0B7C-46F5-8C2D-E528ECC2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C785-4E1B-4A0E-AFE1-F4BC9675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BF2-F94F-4A15-91F5-8A6E00A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AAE4E-9491-4FC2-9BA0-DF0E4F7F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8407-6F2D-4BD3-A0D1-505C4E53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4BF-5BD8-47C2-B31C-41F8DE5A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D6A3-C1B7-4DEB-B59F-DB87A121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57B89-07F2-4458-8551-E3711FB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C929-9C6D-48AB-954E-A51079E4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232BB-BF0B-44A2-A8E5-86E8D490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FE0D-E97F-4980-88E9-4DA6712D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97-2FAF-4B69-A725-24443561C9BC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1834-13D3-4376-B76A-5A2114DE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2082-EE12-45B5-AE71-C9139C72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0BDC-58CB-4DD1-8EF2-D7181F2B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svg"/><Relationship Id="rId21" Type="http://schemas.openxmlformats.org/officeDocument/2006/relationships/image" Target="../media/image38.png"/><Relationship Id="rId7" Type="http://schemas.openxmlformats.org/officeDocument/2006/relationships/image" Target="../media/image25.sv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3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4859-4D17-4436-887A-8E2B1771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7A1D-4477-4C36-9859-AA3D528E8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26B4262-3343-47BD-813E-35CC8DFAEBCA}"/>
              </a:ext>
            </a:extLst>
          </p:cNvPr>
          <p:cNvGrpSpPr/>
          <p:nvPr/>
        </p:nvGrpSpPr>
        <p:grpSpPr>
          <a:xfrm>
            <a:off x="3951302" y="1812377"/>
            <a:ext cx="3620655" cy="3582952"/>
            <a:chOff x="3940893" y="1827748"/>
            <a:chExt cx="3620655" cy="3582952"/>
          </a:xfrm>
        </p:grpSpPr>
        <p:pic>
          <p:nvPicPr>
            <p:cNvPr id="13" name="Graphic 12" descr="Confused person outline">
              <a:extLst>
                <a:ext uri="{FF2B5EF4-FFF2-40B4-BE49-F238E27FC236}">
                  <a16:creationId xmlns:a16="http://schemas.microsoft.com/office/drawing/2014/main" id="{EF247309-3F63-48DB-9BDF-907C22084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1016"/>
            <a:stretch/>
          </p:blipFill>
          <p:spPr>
            <a:xfrm>
              <a:off x="4265180" y="3063240"/>
              <a:ext cx="2972086" cy="23474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E418A0-A65C-40E2-9E9B-C613C9D3B388}"/>
                </a:ext>
              </a:extLst>
            </p:cNvPr>
            <p:cNvSpPr txBox="1"/>
            <p:nvPr/>
          </p:nvSpPr>
          <p:spPr>
            <a:xfrm>
              <a:off x="3940893" y="2973503"/>
              <a:ext cx="3620655" cy="707886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hypertriviation</a:t>
              </a:r>
              <a:endParaRPr lang="en-US" sz="28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A925EC-8906-4E3D-9B44-6D2C620D29FA}"/>
                </a:ext>
              </a:extLst>
            </p:cNvPr>
            <p:cNvGrpSpPr/>
            <p:nvPr/>
          </p:nvGrpSpPr>
          <p:grpSpPr>
            <a:xfrm>
              <a:off x="5022559" y="1827748"/>
              <a:ext cx="1450162" cy="1438276"/>
              <a:chOff x="5022559" y="1827748"/>
              <a:chExt cx="1450162" cy="1438276"/>
            </a:xfrm>
            <a:blipFill>
              <a:blip r:embed="rId4"/>
              <a:tile tx="0" ty="0" sx="100000" sy="100000" flip="none" algn="tl"/>
            </a:blipFill>
          </p:grpSpPr>
          <p:pic>
            <p:nvPicPr>
              <p:cNvPr id="4" name="Graphic 3" descr="Left Brain outline">
                <a:extLst>
                  <a:ext uri="{FF2B5EF4-FFF2-40B4-BE49-F238E27FC236}">
                    <a16:creationId xmlns:a16="http://schemas.microsoft.com/office/drawing/2014/main" id="{4725BDB9-5F79-4336-897A-91373B60A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22559" y="1827749"/>
                <a:ext cx="1438275" cy="1438275"/>
              </a:xfrm>
              <a:prstGeom prst="rect">
                <a:avLst/>
              </a:prstGeom>
            </p:spPr>
          </p:pic>
          <p:pic>
            <p:nvPicPr>
              <p:cNvPr id="10" name="Graphic 9" descr="Right Brain with solid fill">
                <a:extLst>
                  <a:ext uri="{FF2B5EF4-FFF2-40B4-BE49-F238E27FC236}">
                    <a16:creationId xmlns:a16="http://schemas.microsoft.com/office/drawing/2014/main" id="{87A93540-CDDA-4DEA-9F44-614F8062F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49836"/>
              <a:stretch/>
            </p:blipFill>
            <p:spPr>
              <a:xfrm>
                <a:off x="5751221" y="1827748"/>
                <a:ext cx="721500" cy="1438275"/>
              </a:xfrm>
              <a:prstGeom prst="rect">
                <a:avLst/>
              </a:prstGeom>
            </p:spPr>
          </p:pic>
        </p:grpSp>
      </p:grpSp>
      <p:pic>
        <p:nvPicPr>
          <p:cNvPr id="16" name="Graphic 15" descr="Drama with solid fill">
            <a:extLst>
              <a:ext uri="{FF2B5EF4-FFF2-40B4-BE49-F238E27FC236}">
                <a16:creationId xmlns:a16="http://schemas.microsoft.com/office/drawing/2014/main" id="{1B13C6E7-AB90-412D-9BD9-162F82D85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689" y="1054124"/>
            <a:ext cx="550949" cy="550949"/>
          </a:xfrm>
          <a:prstGeom prst="rect">
            <a:avLst/>
          </a:prstGeom>
        </p:spPr>
      </p:pic>
      <p:pic>
        <p:nvPicPr>
          <p:cNvPr id="18" name="Graphic 17" descr="Music note with solid fill">
            <a:extLst>
              <a:ext uri="{FF2B5EF4-FFF2-40B4-BE49-F238E27FC236}">
                <a16:creationId xmlns:a16="http://schemas.microsoft.com/office/drawing/2014/main" id="{C287CCAE-36C0-4492-84F7-63C9F132FC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1017" y="1444991"/>
            <a:ext cx="550949" cy="550949"/>
          </a:xfrm>
          <a:prstGeom prst="rect">
            <a:avLst/>
          </a:prstGeom>
        </p:spPr>
      </p:pic>
      <p:pic>
        <p:nvPicPr>
          <p:cNvPr id="20" name="Graphic 19" descr="Puzzle pieces outline">
            <a:extLst>
              <a:ext uri="{FF2B5EF4-FFF2-40B4-BE49-F238E27FC236}">
                <a16:creationId xmlns:a16="http://schemas.microsoft.com/office/drawing/2014/main" id="{ED6189A3-7AC8-4610-BA0B-D223DC5EB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7017" y="1579258"/>
            <a:ext cx="550949" cy="550949"/>
          </a:xfrm>
          <a:prstGeom prst="rect">
            <a:avLst/>
          </a:prstGeom>
        </p:spPr>
      </p:pic>
      <p:pic>
        <p:nvPicPr>
          <p:cNvPr id="22" name="Graphic 21" descr="Microscope with solid fill">
            <a:extLst>
              <a:ext uri="{FF2B5EF4-FFF2-40B4-BE49-F238E27FC236}">
                <a16:creationId xmlns:a16="http://schemas.microsoft.com/office/drawing/2014/main" id="{E5B585E2-4350-47E9-8D6A-076598F9D5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74463" y="1054124"/>
            <a:ext cx="548640" cy="548640"/>
          </a:xfrm>
          <a:prstGeom prst="rect">
            <a:avLst/>
          </a:prstGeom>
        </p:spPr>
      </p:pic>
      <p:pic>
        <p:nvPicPr>
          <p:cNvPr id="24" name="Graphic 23" descr="Abacus outline">
            <a:extLst>
              <a:ext uri="{FF2B5EF4-FFF2-40B4-BE49-F238E27FC236}">
                <a16:creationId xmlns:a16="http://schemas.microsoft.com/office/drawing/2014/main" id="{D152D9F6-2195-4D51-AF11-558B788246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2253" y="1447300"/>
            <a:ext cx="548640" cy="54864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4E88657-D7C1-438E-B47E-0D961F9B5760}"/>
              </a:ext>
            </a:extLst>
          </p:cNvPr>
          <p:cNvGrpSpPr/>
          <p:nvPr/>
        </p:nvGrpSpPr>
        <p:grpSpPr>
          <a:xfrm>
            <a:off x="7353916" y="3294036"/>
            <a:ext cx="1362364" cy="1362364"/>
            <a:chOff x="9179549" y="3537296"/>
            <a:chExt cx="1362364" cy="1362364"/>
          </a:xfrm>
        </p:grpSpPr>
        <p:pic>
          <p:nvPicPr>
            <p:cNvPr id="27" name="Graphic 26" descr="Right And Left Brain with solid fill">
              <a:extLst>
                <a:ext uri="{FF2B5EF4-FFF2-40B4-BE49-F238E27FC236}">
                  <a16:creationId xmlns:a16="http://schemas.microsoft.com/office/drawing/2014/main" id="{BFF8355E-0458-4446-BAEE-216C2F64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79549" y="3537296"/>
              <a:ext cx="1362364" cy="136236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C7700-73E8-4026-85C8-43AED8AAED89}"/>
                </a:ext>
              </a:extLst>
            </p:cNvPr>
            <p:cNvSpPr/>
            <p:nvPr/>
          </p:nvSpPr>
          <p:spPr>
            <a:xfrm rot="868865">
              <a:off x="9458659" y="3983539"/>
              <a:ext cx="294941" cy="525904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EBE7C9-5220-4D58-BA3E-C5C3AEB33300}"/>
                </a:ext>
              </a:extLst>
            </p:cNvPr>
            <p:cNvSpPr/>
            <p:nvPr/>
          </p:nvSpPr>
          <p:spPr>
            <a:xfrm>
              <a:off x="9954679" y="4054763"/>
              <a:ext cx="333130" cy="42151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58A251-6B5B-4E0D-B4C8-6B4B75EADFC4}"/>
              </a:ext>
            </a:extLst>
          </p:cNvPr>
          <p:cNvGrpSpPr/>
          <p:nvPr/>
        </p:nvGrpSpPr>
        <p:grpSpPr>
          <a:xfrm>
            <a:off x="9868668" y="3504686"/>
            <a:ext cx="955306" cy="922021"/>
            <a:chOff x="10277608" y="3583939"/>
            <a:chExt cx="955306" cy="9220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DBCA9-8709-4E92-A43E-498B1B45A2A0}"/>
                </a:ext>
              </a:extLst>
            </p:cNvPr>
            <p:cNvGrpSpPr/>
            <p:nvPr/>
          </p:nvGrpSpPr>
          <p:grpSpPr>
            <a:xfrm>
              <a:off x="10277608" y="3583939"/>
              <a:ext cx="453395" cy="922021"/>
              <a:chOff x="9368785" y="3773804"/>
              <a:chExt cx="453395" cy="922021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FD32F0-AF0D-4EC4-9B03-13195307C2B2}"/>
                  </a:ext>
                </a:extLst>
              </p:cNvPr>
              <p:cNvSpPr/>
              <p:nvPr/>
            </p:nvSpPr>
            <p:spPr>
              <a:xfrm>
                <a:off x="9589659" y="4084320"/>
                <a:ext cx="232521" cy="285750"/>
              </a:xfrm>
              <a:custGeom>
                <a:avLst/>
                <a:gdLst>
                  <a:gd name="connsiteX0" fmla="*/ 232521 w 232521"/>
                  <a:gd name="connsiteY0" fmla="*/ 285750 h 285750"/>
                  <a:gd name="connsiteX1" fmla="*/ 228711 w 232521"/>
                  <a:gd name="connsiteY1" fmla="*/ 276225 h 285750"/>
                  <a:gd name="connsiteX2" fmla="*/ 222996 w 232521"/>
                  <a:gd name="connsiteY2" fmla="*/ 259080 h 285750"/>
                  <a:gd name="connsiteX3" fmla="*/ 207756 w 232521"/>
                  <a:gd name="connsiteY3" fmla="*/ 247650 h 285750"/>
                  <a:gd name="connsiteX4" fmla="*/ 202041 w 232521"/>
                  <a:gd name="connsiteY4" fmla="*/ 241935 h 285750"/>
                  <a:gd name="connsiteX5" fmla="*/ 194421 w 232521"/>
                  <a:gd name="connsiteY5" fmla="*/ 240030 h 285750"/>
                  <a:gd name="connsiteX6" fmla="*/ 184896 w 232521"/>
                  <a:gd name="connsiteY6" fmla="*/ 236220 h 285750"/>
                  <a:gd name="connsiteX7" fmla="*/ 163941 w 232521"/>
                  <a:gd name="connsiteY7" fmla="*/ 228600 h 285750"/>
                  <a:gd name="connsiteX8" fmla="*/ 158226 w 232521"/>
                  <a:gd name="connsiteY8" fmla="*/ 224790 h 285750"/>
                  <a:gd name="connsiteX9" fmla="*/ 112506 w 232521"/>
                  <a:gd name="connsiteY9" fmla="*/ 215265 h 285750"/>
                  <a:gd name="connsiteX10" fmla="*/ 99171 w 232521"/>
                  <a:gd name="connsiteY10" fmla="*/ 209550 h 285750"/>
                  <a:gd name="connsiteX11" fmla="*/ 87741 w 232521"/>
                  <a:gd name="connsiteY11" fmla="*/ 205740 h 285750"/>
                  <a:gd name="connsiteX12" fmla="*/ 74406 w 232521"/>
                  <a:gd name="connsiteY12" fmla="*/ 198120 h 285750"/>
                  <a:gd name="connsiteX13" fmla="*/ 68691 w 232521"/>
                  <a:gd name="connsiteY13" fmla="*/ 192405 h 285750"/>
                  <a:gd name="connsiteX14" fmla="*/ 47736 w 232521"/>
                  <a:gd name="connsiteY14" fmla="*/ 182880 h 285750"/>
                  <a:gd name="connsiteX15" fmla="*/ 32496 w 232521"/>
                  <a:gd name="connsiteY15" fmla="*/ 167640 h 285750"/>
                  <a:gd name="connsiteX16" fmla="*/ 24876 w 232521"/>
                  <a:gd name="connsiteY16" fmla="*/ 156210 h 285750"/>
                  <a:gd name="connsiteX17" fmla="*/ 19161 w 232521"/>
                  <a:gd name="connsiteY17" fmla="*/ 148590 h 285750"/>
                  <a:gd name="connsiteX18" fmla="*/ 13446 w 232521"/>
                  <a:gd name="connsiteY18" fmla="*/ 139065 h 285750"/>
                  <a:gd name="connsiteX19" fmla="*/ 5826 w 232521"/>
                  <a:gd name="connsiteY19" fmla="*/ 127635 h 285750"/>
                  <a:gd name="connsiteX20" fmla="*/ 3921 w 232521"/>
                  <a:gd name="connsiteY20" fmla="*/ 116205 h 285750"/>
                  <a:gd name="connsiteX21" fmla="*/ 111 w 232521"/>
                  <a:gd name="connsiteY21" fmla="*/ 106680 h 285750"/>
                  <a:gd name="connsiteX22" fmla="*/ 2016 w 232521"/>
                  <a:gd name="connsiteY22" fmla="*/ 64770 h 285750"/>
                  <a:gd name="connsiteX23" fmla="*/ 3921 w 232521"/>
                  <a:gd name="connsiteY23" fmla="*/ 55245 h 285750"/>
                  <a:gd name="connsiteX24" fmla="*/ 11541 w 232521"/>
                  <a:gd name="connsiteY24" fmla="*/ 49530 h 285750"/>
                  <a:gd name="connsiteX25" fmla="*/ 19161 w 232521"/>
                  <a:gd name="connsiteY25" fmla="*/ 38100 h 285750"/>
                  <a:gd name="connsiteX26" fmla="*/ 22971 w 232521"/>
                  <a:gd name="connsiteY26" fmla="*/ 30480 h 285750"/>
                  <a:gd name="connsiteX27" fmla="*/ 28686 w 232521"/>
                  <a:gd name="connsiteY27" fmla="*/ 26670 h 285750"/>
                  <a:gd name="connsiteX28" fmla="*/ 40116 w 232521"/>
                  <a:gd name="connsiteY28" fmla="*/ 15240 h 285750"/>
                  <a:gd name="connsiteX29" fmla="*/ 53451 w 232521"/>
                  <a:gd name="connsiteY29" fmla="*/ 9525 h 285750"/>
                  <a:gd name="connsiteX30" fmla="*/ 68691 w 232521"/>
                  <a:gd name="connsiteY30" fmla="*/ 5715 h 285750"/>
                  <a:gd name="connsiteX31" fmla="*/ 72501 w 232521"/>
                  <a:gd name="connsiteY31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521" h="285750">
                    <a:moveTo>
                      <a:pt x="232521" y="285750"/>
                    </a:moveTo>
                    <a:cubicBezTo>
                      <a:pt x="231251" y="282575"/>
                      <a:pt x="229861" y="279445"/>
                      <a:pt x="228711" y="276225"/>
                    </a:cubicBezTo>
                    <a:cubicBezTo>
                      <a:pt x="226685" y="270552"/>
                      <a:pt x="227256" y="263340"/>
                      <a:pt x="222996" y="259080"/>
                    </a:cubicBezTo>
                    <a:cubicBezTo>
                      <a:pt x="209496" y="245580"/>
                      <a:pt x="226692" y="261852"/>
                      <a:pt x="207756" y="247650"/>
                    </a:cubicBezTo>
                    <a:cubicBezTo>
                      <a:pt x="205601" y="246034"/>
                      <a:pt x="204380" y="243272"/>
                      <a:pt x="202041" y="241935"/>
                    </a:cubicBezTo>
                    <a:cubicBezTo>
                      <a:pt x="199768" y="240636"/>
                      <a:pt x="196905" y="240858"/>
                      <a:pt x="194421" y="240030"/>
                    </a:cubicBezTo>
                    <a:cubicBezTo>
                      <a:pt x="191177" y="238949"/>
                      <a:pt x="188009" y="237635"/>
                      <a:pt x="184896" y="236220"/>
                    </a:cubicBezTo>
                    <a:cubicBezTo>
                      <a:pt x="168012" y="228545"/>
                      <a:pt x="179588" y="231729"/>
                      <a:pt x="163941" y="228600"/>
                    </a:cubicBezTo>
                    <a:cubicBezTo>
                      <a:pt x="162036" y="227330"/>
                      <a:pt x="160409" y="225479"/>
                      <a:pt x="158226" y="224790"/>
                    </a:cubicBezTo>
                    <a:cubicBezTo>
                      <a:pt x="135002" y="217456"/>
                      <a:pt x="132163" y="217722"/>
                      <a:pt x="112506" y="215265"/>
                    </a:cubicBezTo>
                    <a:cubicBezTo>
                      <a:pt x="103439" y="209220"/>
                      <a:pt x="110354" y="212905"/>
                      <a:pt x="99171" y="209550"/>
                    </a:cubicBezTo>
                    <a:cubicBezTo>
                      <a:pt x="95324" y="208396"/>
                      <a:pt x="87741" y="205740"/>
                      <a:pt x="87741" y="205740"/>
                    </a:cubicBezTo>
                    <a:cubicBezTo>
                      <a:pt x="72277" y="190276"/>
                      <a:pt x="92315" y="208354"/>
                      <a:pt x="74406" y="198120"/>
                    </a:cubicBezTo>
                    <a:cubicBezTo>
                      <a:pt x="72067" y="196783"/>
                      <a:pt x="70964" y="193851"/>
                      <a:pt x="68691" y="192405"/>
                    </a:cubicBezTo>
                    <a:cubicBezTo>
                      <a:pt x="59321" y="186442"/>
                      <a:pt x="56129" y="185678"/>
                      <a:pt x="47736" y="182880"/>
                    </a:cubicBezTo>
                    <a:cubicBezTo>
                      <a:pt x="42656" y="177800"/>
                      <a:pt x="36481" y="173618"/>
                      <a:pt x="32496" y="167640"/>
                    </a:cubicBezTo>
                    <a:cubicBezTo>
                      <a:pt x="29956" y="163830"/>
                      <a:pt x="27502" y="159961"/>
                      <a:pt x="24876" y="156210"/>
                    </a:cubicBezTo>
                    <a:cubicBezTo>
                      <a:pt x="23055" y="153609"/>
                      <a:pt x="20922" y="151232"/>
                      <a:pt x="19161" y="148590"/>
                    </a:cubicBezTo>
                    <a:cubicBezTo>
                      <a:pt x="17107" y="145509"/>
                      <a:pt x="15434" y="142189"/>
                      <a:pt x="13446" y="139065"/>
                    </a:cubicBezTo>
                    <a:cubicBezTo>
                      <a:pt x="10988" y="135202"/>
                      <a:pt x="5826" y="127635"/>
                      <a:pt x="5826" y="127635"/>
                    </a:cubicBezTo>
                    <a:cubicBezTo>
                      <a:pt x="5191" y="123825"/>
                      <a:pt x="4937" y="119931"/>
                      <a:pt x="3921" y="116205"/>
                    </a:cubicBezTo>
                    <a:cubicBezTo>
                      <a:pt x="3021" y="112906"/>
                      <a:pt x="238" y="110097"/>
                      <a:pt x="111" y="106680"/>
                    </a:cubicBezTo>
                    <a:cubicBezTo>
                      <a:pt x="-407" y="92705"/>
                      <a:pt x="983" y="78716"/>
                      <a:pt x="2016" y="64770"/>
                    </a:cubicBezTo>
                    <a:cubicBezTo>
                      <a:pt x="2255" y="61541"/>
                      <a:pt x="2205" y="57991"/>
                      <a:pt x="3921" y="55245"/>
                    </a:cubicBezTo>
                    <a:cubicBezTo>
                      <a:pt x="5604" y="52553"/>
                      <a:pt x="9001" y="51435"/>
                      <a:pt x="11541" y="49530"/>
                    </a:cubicBezTo>
                    <a:cubicBezTo>
                      <a:pt x="15721" y="32811"/>
                      <a:pt x="9764" y="49376"/>
                      <a:pt x="19161" y="38100"/>
                    </a:cubicBezTo>
                    <a:cubicBezTo>
                      <a:pt x="20979" y="35918"/>
                      <a:pt x="21153" y="32662"/>
                      <a:pt x="22971" y="30480"/>
                    </a:cubicBezTo>
                    <a:cubicBezTo>
                      <a:pt x="24437" y="28721"/>
                      <a:pt x="26975" y="28191"/>
                      <a:pt x="28686" y="26670"/>
                    </a:cubicBezTo>
                    <a:cubicBezTo>
                      <a:pt x="32713" y="23090"/>
                      <a:pt x="35297" y="17650"/>
                      <a:pt x="40116" y="15240"/>
                    </a:cubicBezTo>
                    <a:cubicBezTo>
                      <a:pt x="45568" y="12514"/>
                      <a:pt x="47845" y="10927"/>
                      <a:pt x="53451" y="9525"/>
                    </a:cubicBezTo>
                    <a:lnTo>
                      <a:pt x="68691" y="5715"/>
                    </a:lnTo>
                    <a:lnTo>
                      <a:pt x="72501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2A07F30-7719-434D-B129-04E4918A786A}"/>
                  </a:ext>
                </a:extLst>
              </p:cNvPr>
              <p:cNvSpPr/>
              <p:nvPr/>
            </p:nvSpPr>
            <p:spPr>
              <a:xfrm>
                <a:off x="9559290" y="3897630"/>
                <a:ext cx="97155" cy="219075"/>
              </a:xfrm>
              <a:custGeom>
                <a:avLst/>
                <a:gdLst>
                  <a:gd name="connsiteX0" fmla="*/ 62865 w 97155"/>
                  <a:gd name="connsiteY0" fmla="*/ 219075 h 219075"/>
                  <a:gd name="connsiteX1" fmla="*/ 53340 w 97155"/>
                  <a:gd name="connsiteY1" fmla="*/ 213360 h 219075"/>
                  <a:gd name="connsiteX2" fmla="*/ 43815 w 97155"/>
                  <a:gd name="connsiteY2" fmla="*/ 211455 h 219075"/>
                  <a:gd name="connsiteX3" fmla="*/ 32385 w 97155"/>
                  <a:gd name="connsiteY3" fmla="*/ 201930 h 219075"/>
                  <a:gd name="connsiteX4" fmla="*/ 19050 w 97155"/>
                  <a:gd name="connsiteY4" fmla="*/ 188595 h 219075"/>
                  <a:gd name="connsiteX5" fmla="*/ 5715 w 97155"/>
                  <a:gd name="connsiteY5" fmla="*/ 167640 h 219075"/>
                  <a:gd name="connsiteX6" fmla="*/ 0 w 97155"/>
                  <a:gd name="connsiteY6" fmla="*/ 160020 h 219075"/>
                  <a:gd name="connsiteX7" fmla="*/ 1905 w 97155"/>
                  <a:gd name="connsiteY7" fmla="*/ 135255 h 219075"/>
                  <a:gd name="connsiteX8" fmla="*/ 7620 w 97155"/>
                  <a:gd name="connsiteY8" fmla="*/ 131445 h 219075"/>
                  <a:gd name="connsiteX9" fmla="*/ 24765 w 97155"/>
                  <a:gd name="connsiteY9" fmla="*/ 121920 h 219075"/>
                  <a:gd name="connsiteX10" fmla="*/ 28575 w 97155"/>
                  <a:gd name="connsiteY10" fmla="*/ 116205 h 219075"/>
                  <a:gd name="connsiteX11" fmla="*/ 40005 w 97155"/>
                  <a:gd name="connsiteY11" fmla="*/ 114300 h 219075"/>
                  <a:gd name="connsiteX12" fmla="*/ 55245 w 97155"/>
                  <a:gd name="connsiteY12" fmla="*/ 112395 h 219075"/>
                  <a:gd name="connsiteX13" fmla="*/ 72390 w 97155"/>
                  <a:gd name="connsiteY13" fmla="*/ 108585 h 219075"/>
                  <a:gd name="connsiteX14" fmla="*/ 91440 w 97155"/>
                  <a:gd name="connsiteY14" fmla="*/ 91440 h 219075"/>
                  <a:gd name="connsiteX15" fmla="*/ 97155 w 97155"/>
                  <a:gd name="connsiteY15" fmla="*/ 87630 h 219075"/>
                  <a:gd name="connsiteX16" fmla="*/ 95250 w 97155"/>
                  <a:gd name="connsiteY16" fmla="*/ 59055 h 219075"/>
                  <a:gd name="connsiteX17" fmla="*/ 91440 w 97155"/>
                  <a:gd name="connsiteY17" fmla="*/ 53340 h 219075"/>
                  <a:gd name="connsiteX18" fmla="*/ 76200 w 97155"/>
                  <a:gd name="connsiteY18" fmla="*/ 38100 h 219075"/>
                  <a:gd name="connsiteX19" fmla="*/ 59055 w 97155"/>
                  <a:gd name="connsiteY19" fmla="*/ 26670 h 219075"/>
                  <a:gd name="connsiteX20" fmla="*/ 47625 w 97155"/>
                  <a:gd name="connsiteY20" fmla="*/ 19050 h 219075"/>
                  <a:gd name="connsiteX21" fmla="*/ 41910 w 97155"/>
                  <a:gd name="connsiteY21" fmla="*/ 13335 h 219075"/>
                  <a:gd name="connsiteX22" fmla="*/ 30480 w 97155"/>
                  <a:gd name="connsiteY22" fmla="*/ 5715 h 219075"/>
                  <a:gd name="connsiteX23" fmla="*/ 28575 w 97155"/>
                  <a:gd name="connsiteY23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155" h="219075">
                    <a:moveTo>
                      <a:pt x="62865" y="219075"/>
                    </a:moveTo>
                    <a:cubicBezTo>
                      <a:pt x="59690" y="217170"/>
                      <a:pt x="56778" y="214735"/>
                      <a:pt x="53340" y="213360"/>
                    </a:cubicBezTo>
                    <a:cubicBezTo>
                      <a:pt x="50334" y="212157"/>
                      <a:pt x="46658" y="213005"/>
                      <a:pt x="43815" y="211455"/>
                    </a:cubicBezTo>
                    <a:cubicBezTo>
                      <a:pt x="39461" y="209080"/>
                      <a:pt x="36029" y="205294"/>
                      <a:pt x="32385" y="201930"/>
                    </a:cubicBezTo>
                    <a:cubicBezTo>
                      <a:pt x="27766" y="197666"/>
                      <a:pt x="22284" y="193985"/>
                      <a:pt x="19050" y="188595"/>
                    </a:cubicBezTo>
                    <a:cubicBezTo>
                      <a:pt x="13326" y="179055"/>
                      <a:pt x="12487" y="177314"/>
                      <a:pt x="5715" y="167640"/>
                    </a:cubicBezTo>
                    <a:cubicBezTo>
                      <a:pt x="3894" y="165039"/>
                      <a:pt x="1905" y="162560"/>
                      <a:pt x="0" y="160020"/>
                    </a:cubicBezTo>
                    <a:cubicBezTo>
                      <a:pt x="635" y="151765"/>
                      <a:pt x="-228" y="143255"/>
                      <a:pt x="1905" y="135255"/>
                    </a:cubicBezTo>
                    <a:cubicBezTo>
                      <a:pt x="2495" y="133043"/>
                      <a:pt x="5757" y="132776"/>
                      <a:pt x="7620" y="131445"/>
                    </a:cubicBezTo>
                    <a:cubicBezTo>
                      <a:pt x="19152" y="123208"/>
                      <a:pt x="11025" y="127416"/>
                      <a:pt x="24765" y="121920"/>
                    </a:cubicBezTo>
                    <a:cubicBezTo>
                      <a:pt x="26035" y="120015"/>
                      <a:pt x="26527" y="117229"/>
                      <a:pt x="28575" y="116205"/>
                    </a:cubicBezTo>
                    <a:cubicBezTo>
                      <a:pt x="32030" y="114478"/>
                      <a:pt x="36181" y="114846"/>
                      <a:pt x="40005" y="114300"/>
                    </a:cubicBezTo>
                    <a:cubicBezTo>
                      <a:pt x="45073" y="113576"/>
                      <a:pt x="50177" y="113119"/>
                      <a:pt x="55245" y="112395"/>
                    </a:cubicBezTo>
                    <a:cubicBezTo>
                      <a:pt x="59342" y="111810"/>
                      <a:pt x="67852" y="110854"/>
                      <a:pt x="72390" y="108585"/>
                    </a:cubicBezTo>
                    <a:cubicBezTo>
                      <a:pt x="83283" y="103139"/>
                      <a:pt x="76630" y="101313"/>
                      <a:pt x="91440" y="91440"/>
                    </a:cubicBezTo>
                    <a:lnTo>
                      <a:pt x="97155" y="87630"/>
                    </a:lnTo>
                    <a:cubicBezTo>
                      <a:pt x="96520" y="78105"/>
                      <a:pt x="96819" y="68471"/>
                      <a:pt x="95250" y="59055"/>
                    </a:cubicBezTo>
                    <a:cubicBezTo>
                      <a:pt x="94874" y="56797"/>
                      <a:pt x="92980" y="55034"/>
                      <a:pt x="91440" y="53340"/>
                    </a:cubicBezTo>
                    <a:cubicBezTo>
                      <a:pt x="86607" y="48024"/>
                      <a:pt x="82178" y="42085"/>
                      <a:pt x="76200" y="38100"/>
                    </a:cubicBezTo>
                    <a:lnTo>
                      <a:pt x="59055" y="26670"/>
                    </a:lnTo>
                    <a:cubicBezTo>
                      <a:pt x="55245" y="24130"/>
                      <a:pt x="50863" y="22288"/>
                      <a:pt x="47625" y="19050"/>
                    </a:cubicBezTo>
                    <a:cubicBezTo>
                      <a:pt x="45720" y="17145"/>
                      <a:pt x="44037" y="14989"/>
                      <a:pt x="41910" y="13335"/>
                    </a:cubicBezTo>
                    <a:cubicBezTo>
                      <a:pt x="38296" y="10524"/>
                      <a:pt x="30480" y="5715"/>
                      <a:pt x="30480" y="5715"/>
                    </a:cubicBezTo>
                    <a:lnTo>
                      <a:pt x="28575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1B1730-00AF-4C8A-AB22-543F0D85AEFB}"/>
                  </a:ext>
                </a:extLst>
              </p:cNvPr>
              <p:cNvSpPr/>
              <p:nvPr/>
            </p:nvSpPr>
            <p:spPr>
              <a:xfrm>
                <a:off x="9669572" y="4120515"/>
                <a:ext cx="104983" cy="74295"/>
              </a:xfrm>
              <a:custGeom>
                <a:avLst/>
                <a:gdLst>
                  <a:gd name="connsiteX0" fmla="*/ 91648 w 104983"/>
                  <a:gd name="connsiteY0" fmla="*/ 74295 h 74295"/>
                  <a:gd name="connsiteX1" fmla="*/ 87838 w 104983"/>
                  <a:gd name="connsiteY1" fmla="*/ 55245 h 74295"/>
                  <a:gd name="connsiteX2" fmla="*/ 85933 w 104983"/>
                  <a:gd name="connsiteY2" fmla="*/ 47625 h 74295"/>
                  <a:gd name="connsiteX3" fmla="*/ 74503 w 104983"/>
                  <a:gd name="connsiteY3" fmla="*/ 41910 h 74295"/>
                  <a:gd name="connsiteX4" fmla="*/ 32593 w 104983"/>
                  <a:gd name="connsiteY4" fmla="*/ 28575 h 74295"/>
                  <a:gd name="connsiteX5" fmla="*/ 208 w 104983"/>
                  <a:gd name="connsiteY5" fmla="*/ 24765 h 74295"/>
                  <a:gd name="connsiteX6" fmla="*/ 28783 w 104983"/>
                  <a:gd name="connsiteY6" fmla="*/ 32385 h 74295"/>
                  <a:gd name="connsiteX7" fmla="*/ 74503 w 104983"/>
                  <a:gd name="connsiteY7" fmla="*/ 34290 h 74295"/>
                  <a:gd name="connsiteX8" fmla="*/ 85933 w 104983"/>
                  <a:gd name="connsiteY8" fmla="*/ 26670 h 74295"/>
                  <a:gd name="connsiteX9" fmla="*/ 97363 w 104983"/>
                  <a:gd name="connsiteY9" fmla="*/ 7620 h 74295"/>
                  <a:gd name="connsiteX10" fmla="*/ 104983 w 104983"/>
                  <a:gd name="connsiteY10" fmla="*/ 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983" h="74295">
                    <a:moveTo>
                      <a:pt x="91648" y="74295"/>
                    </a:moveTo>
                    <a:cubicBezTo>
                      <a:pt x="90378" y="67945"/>
                      <a:pt x="89195" y="61577"/>
                      <a:pt x="87838" y="55245"/>
                    </a:cubicBezTo>
                    <a:cubicBezTo>
                      <a:pt x="87289" y="52685"/>
                      <a:pt x="87784" y="49476"/>
                      <a:pt x="85933" y="47625"/>
                    </a:cubicBezTo>
                    <a:cubicBezTo>
                      <a:pt x="82921" y="44613"/>
                      <a:pt x="78243" y="43950"/>
                      <a:pt x="74503" y="41910"/>
                    </a:cubicBezTo>
                    <a:cubicBezTo>
                      <a:pt x="52121" y="29702"/>
                      <a:pt x="78608" y="39402"/>
                      <a:pt x="32593" y="28575"/>
                    </a:cubicBezTo>
                    <a:cubicBezTo>
                      <a:pt x="25260" y="24909"/>
                      <a:pt x="8329" y="13936"/>
                      <a:pt x="208" y="24765"/>
                    </a:cubicBezTo>
                    <a:cubicBezTo>
                      <a:pt x="-2850" y="28842"/>
                      <a:pt x="28700" y="32373"/>
                      <a:pt x="28783" y="32385"/>
                    </a:cubicBezTo>
                    <a:cubicBezTo>
                      <a:pt x="45897" y="40942"/>
                      <a:pt x="41981" y="40544"/>
                      <a:pt x="74503" y="34290"/>
                    </a:cubicBezTo>
                    <a:cubicBezTo>
                      <a:pt x="79000" y="33425"/>
                      <a:pt x="85933" y="26670"/>
                      <a:pt x="85933" y="26670"/>
                    </a:cubicBezTo>
                    <a:cubicBezTo>
                      <a:pt x="89743" y="20320"/>
                      <a:pt x="91201" y="11728"/>
                      <a:pt x="97363" y="7620"/>
                    </a:cubicBezTo>
                    <a:cubicBezTo>
                      <a:pt x="104259" y="3022"/>
                      <a:pt x="102054" y="5858"/>
                      <a:pt x="104983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EB64662-0B5B-410E-8DBD-5FB50139EE35}"/>
                  </a:ext>
                </a:extLst>
              </p:cNvPr>
              <p:cNvSpPr/>
              <p:nvPr/>
            </p:nvSpPr>
            <p:spPr>
              <a:xfrm>
                <a:off x="9695806" y="3926205"/>
                <a:ext cx="63509" cy="108585"/>
              </a:xfrm>
              <a:custGeom>
                <a:avLst/>
                <a:gdLst>
                  <a:gd name="connsiteX0" fmla="*/ 36839 w 63509"/>
                  <a:gd name="connsiteY0" fmla="*/ 0 h 108585"/>
                  <a:gd name="connsiteX1" fmla="*/ 31124 w 63509"/>
                  <a:gd name="connsiteY1" fmla="*/ 62865 h 108585"/>
                  <a:gd name="connsiteX2" fmla="*/ 15884 w 63509"/>
                  <a:gd name="connsiteY2" fmla="*/ 76200 h 108585"/>
                  <a:gd name="connsiteX3" fmla="*/ 10169 w 63509"/>
                  <a:gd name="connsiteY3" fmla="*/ 81915 h 108585"/>
                  <a:gd name="connsiteX4" fmla="*/ 644 w 63509"/>
                  <a:gd name="connsiteY4" fmla="*/ 83820 h 108585"/>
                  <a:gd name="connsiteX5" fmla="*/ 17789 w 63509"/>
                  <a:gd name="connsiteY5" fmla="*/ 81915 h 108585"/>
                  <a:gd name="connsiteX6" fmla="*/ 23504 w 63509"/>
                  <a:gd name="connsiteY6" fmla="*/ 78105 h 108585"/>
                  <a:gd name="connsiteX7" fmla="*/ 44459 w 63509"/>
                  <a:gd name="connsiteY7" fmla="*/ 91440 h 108585"/>
                  <a:gd name="connsiteX8" fmla="*/ 53984 w 63509"/>
                  <a:gd name="connsiteY8" fmla="*/ 100965 h 108585"/>
                  <a:gd name="connsiteX9" fmla="*/ 55889 w 63509"/>
                  <a:gd name="connsiteY9" fmla="*/ 106680 h 108585"/>
                  <a:gd name="connsiteX10" fmla="*/ 63509 w 63509"/>
                  <a:gd name="connsiteY10" fmla="*/ 108585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9" h="108585">
                    <a:moveTo>
                      <a:pt x="36839" y="0"/>
                    </a:moveTo>
                    <a:cubicBezTo>
                      <a:pt x="35276" y="46878"/>
                      <a:pt x="45457" y="42799"/>
                      <a:pt x="31124" y="62865"/>
                    </a:cubicBezTo>
                    <a:cubicBezTo>
                      <a:pt x="21578" y="76230"/>
                      <a:pt x="30009" y="65607"/>
                      <a:pt x="15884" y="76200"/>
                    </a:cubicBezTo>
                    <a:cubicBezTo>
                      <a:pt x="13729" y="77816"/>
                      <a:pt x="12579" y="80710"/>
                      <a:pt x="10169" y="81915"/>
                    </a:cubicBezTo>
                    <a:cubicBezTo>
                      <a:pt x="7273" y="83363"/>
                      <a:pt x="-2594" y="83820"/>
                      <a:pt x="644" y="83820"/>
                    </a:cubicBezTo>
                    <a:cubicBezTo>
                      <a:pt x="6394" y="83820"/>
                      <a:pt x="12074" y="82550"/>
                      <a:pt x="17789" y="81915"/>
                    </a:cubicBezTo>
                    <a:cubicBezTo>
                      <a:pt x="19694" y="80645"/>
                      <a:pt x="21214" y="78105"/>
                      <a:pt x="23504" y="78105"/>
                    </a:cubicBezTo>
                    <a:cubicBezTo>
                      <a:pt x="37808" y="78105"/>
                      <a:pt x="36538" y="82639"/>
                      <a:pt x="44459" y="91440"/>
                    </a:cubicBezTo>
                    <a:cubicBezTo>
                      <a:pt x="47463" y="94777"/>
                      <a:pt x="50809" y="97790"/>
                      <a:pt x="53984" y="100965"/>
                    </a:cubicBezTo>
                    <a:cubicBezTo>
                      <a:pt x="54619" y="102870"/>
                      <a:pt x="54321" y="105426"/>
                      <a:pt x="55889" y="106680"/>
                    </a:cubicBezTo>
                    <a:cubicBezTo>
                      <a:pt x="57933" y="108316"/>
                      <a:pt x="63509" y="108585"/>
                      <a:pt x="63509" y="10858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45F97A8-6C07-4790-BCB3-1558BD2F9560}"/>
                  </a:ext>
                </a:extLst>
              </p:cNvPr>
              <p:cNvSpPr/>
              <p:nvPr/>
            </p:nvSpPr>
            <p:spPr>
              <a:xfrm>
                <a:off x="9378315" y="4225290"/>
                <a:ext cx="243840" cy="28575"/>
              </a:xfrm>
              <a:custGeom>
                <a:avLst/>
                <a:gdLst>
                  <a:gd name="connsiteX0" fmla="*/ 243840 w 243840"/>
                  <a:gd name="connsiteY0" fmla="*/ 28575 h 28575"/>
                  <a:gd name="connsiteX1" fmla="*/ 234315 w 243840"/>
                  <a:gd name="connsiteY1" fmla="*/ 19050 h 28575"/>
                  <a:gd name="connsiteX2" fmla="*/ 224790 w 243840"/>
                  <a:gd name="connsiteY2" fmla="*/ 15240 h 28575"/>
                  <a:gd name="connsiteX3" fmla="*/ 203835 w 243840"/>
                  <a:gd name="connsiteY3" fmla="*/ 3810 h 28575"/>
                  <a:gd name="connsiteX4" fmla="*/ 45720 w 243840"/>
                  <a:gd name="connsiteY4" fmla="*/ 5715 h 28575"/>
                  <a:gd name="connsiteX5" fmla="*/ 1905 w 243840"/>
                  <a:gd name="connsiteY5" fmla="*/ 5715 h 28575"/>
                  <a:gd name="connsiteX6" fmla="*/ 0 w 243840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840" h="28575">
                    <a:moveTo>
                      <a:pt x="243840" y="28575"/>
                    </a:moveTo>
                    <a:cubicBezTo>
                      <a:pt x="240665" y="25400"/>
                      <a:pt x="237993" y="21625"/>
                      <a:pt x="234315" y="19050"/>
                    </a:cubicBezTo>
                    <a:cubicBezTo>
                      <a:pt x="231514" y="17089"/>
                      <a:pt x="227526" y="17292"/>
                      <a:pt x="224790" y="15240"/>
                    </a:cubicBezTo>
                    <a:cubicBezTo>
                      <a:pt x="205600" y="848"/>
                      <a:pt x="239197" y="12650"/>
                      <a:pt x="203835" y="3810"/>
                    </a:cubicBezTo>
                    <a:lnTo>
                      <a:pt x="45720" y="5715"/>
                    </a:lnTo>
                    <a:cubicBezTo>
                      <a:pt x="-11029" y="6976"/>
                      <a:pt x="112446" y="12624"/>
                      <a:pt x="1905" y="571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C0B62A5-EB4A-4041-9B1D-5B653F9487E6}"/>
                  </a:ext>
                </a:extLst>
              </p:cNvPr>
              <p:cNvSpPr/>
              <p:nvPr/>
            </p:nvSpPr>
            <p:spPr>
              <a:xfrm>
                <a:off x="9425940" y="4227195"/>
                <a:ext cx="66675" cy="51435"/>
              </a:xfrm>
              <a:custGeom>
                <a:avLst/>
                <a:gdLst>
                  <a:gd name="connsiteX0" fmla="*/ 0 w 66675"/>
                  <a:gd name="connsiteY0" fmla="*/ 51435 h 51435"/>
                  <a:gd name="connsiteX1" fmla="*/ 1905 w 66675"/>
                  <a:gd name="connsiteY1" fmla="*/ 36195 h 51435"/>
                  <a:gd name="connsiteX2" fmla="*/ 7620 w 66675"/>
                  <a:gd name="connsiteY2" fmla="*/ 32385 h 51435"/>
                  <a:gd name="connsiteX3" fmla="*/ 19050 w 66675"/>
                  <a:gd name="connsiteY3" fmla="*/ 19050 h 51435"/>
                  <a:gd name="connsiteX4" fmla="*/ 24765 w 66675"/>
                  <a:gd name="connsiteY4" fmla="*/ 17145 h 51435"/>
                  <a:gd name="connsiteX5" fmla="*/ 43815 w 66675"/>
                  <a:gd name="connsiteY5" fmla="*/ 7620 h 51435"/>
                  <a:gd name="connsiteX6" fmla="*/ 64770 w 66675"/>
                  <a:gd name="connsiteY6" fmla="*/ 3810 h 51435"/>
                  <a:gd name="connsiteX7" fmla="*/ 66675 w 66675"/>
                  <a:gd name="connsiteY7" fmla="*/ 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1435">
                    <a:moveTo>
                      <a:pt x="0" y="51435"/>
                    </a:moveTo>
                    <a:cubicBezTo>
                      <a:pt x="635" y="46355"/>
                      <a:pt x="4" y="40948"/>
                      <a:pt x="1905" y="36195"/>
                    </a:cubicBezTo>
                    <a:cubicBezTo>
                      <a:pt x="2755" y="34069"/>
                      <a:pt x="6001" y="34004"/>
                      <a:pt x="7620" y="32385"/>
                    </a:cubicBezTo>
                    <a:cubicBezTo>
                      <a:pt x="17688" y="22317"/>
                      <a:pt x="3118" y="30430"/>
                      <a:pt x="19050" y="19050"/>
                    </a:cubicBezTo>
                    <a:cubicBezTo>
                      <a:pt x="20684" y="17883"/>
                      <a:pt x="22860" y="17780"/>
                      <a:pt x="24765" y="17145"/>
                    </a:cubicBezTo>
                    <a:cubicBezTo>
                      <a:pt x="33695" y="10448"/>
                      <a:pt x="31780" y="10629"/>
                      <a:pt x="43815" y="7620"/>
                    </a:cubicBezTo>
                    <a:cubicBezTo>
                      <a:pt x="44256" y="7510"/>
                      <a:pt x="63346" y="4522"/>
                      <a:pt x="64770" y="3810"/>
                    </a:cubicBezTo>
                    <a:cubicBezTo>
                      <a:pt x="66040" y="3175"/>
                      <a:pt x="66040" y="1270"/>
                      <a:pt x="6667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6C7FD7-1F93-4A8C-A9A9-BCC509E985C0}"/>
                  </a:ext>
                </a:extLst>
              </p:cNvPr>
              <p:cNvSpPr/>
              <p:nvPr/>
            </p:nvSpPr>
            <p:spPr>
              <a:xfrm>
                <a:off x="9455984" y="3956685"/>
                <a:ext cx="91876" cy="173355"/>
              </a:xfrm>
              <a:custGeom>
                <a:avLst/>
                <a:gdLst>
                  <a:gd name="connsiteX0" fmla="*/ 25201 w 91876"/>
                  <a:gd name="connsiteY0" fmla="*/ 173355 h 173355"/>
                  <a:gd name="connsiteX1" fmla="*/ 15676 w 91876"/>
                  <a:gd name="connsiteY1" fmla="*/ 165735 h 173355"/>
                  <a:gd name="connsiteX2" fmla="*/ 6151 w 91876"/>
                  <a:gd name="connsiteY2" fmla="*/ 148590 h 173355"/>
                  <a:gd name="connsiteX3" fmla="*/ 2341 w 91876"/>
                  <a:gd name="connsiteY3" fmla="*/ 140970 h 173355"/>
                  <a:gd name="connsiteX4" fmla="*/ 4246 w 91876"/>
                  <a:gd name="connsiteY4" fmla="*/ 99060 h 173355"/>
                  <a:gd name="connsiteX5" fmla="*/ 11866 w 91876"/>
                  <a:gd name="connsiteY5" fmla="*/ 95250 h 173355"/>
                  <a:gd name="connsiteX6" fmla="*/ 27106 w 91876"/>
                  <a:gd name="connsiteY6" fmla="*/ 87630 h 173355"/>
                  <a:gd name="connsiteX7" fmla="*/ 44251 w 91876"/>
                  <a:gd name="connsiteY7" fmla="*/ 91440 h 173355"/>
                  <a:gd name="connsiteX8" fmla="*/ 34726 w 91876"/>
                  <a:gd name="connsiteY8" fmla="*/ 83820 h 173355"/>
                  <a:gd name="connsiteX9" fmla="*/ 29011 w 91876"/>
                  <a:gd name="connsiteY9" fmla="*/ 78105 h 173355"/>
                  <a:gd name="connsiteX10" fmla="*/ 27106 w 91876"/>
                  <a:gd name="connsiteY10" fmla="*/ 70485 h 173355"/>
                  <a:gd name="connsiteX11" fmla="*/ 23296 w 91876"/>
                  <a:gd name="connsiteY11" fmla="*/ 62865 h 173355"/>
                  <a:gd name="connsiteX12" fmla="*/ 27106 w 91876"/>
                  <a:gd name="connsiteY12" fmla="*/ 38100 h 173355"/>
                  <a:gd name="connsiteX13" fmla="*/ 29011 w 91876"/>
                  <a:gd name="connsiteY13" fmla="*/ 32385 h 173355"/>
                  <a:gd name="connsiteX14" fmla="*/ 34726 w 91876"/>
                  <a:gd name="connsiteY14" fmla="*/ 30480 h 173355"/>
                  <a:gd name="connsiteX15" fmla="*/ 49966 w 91876"/>
                  <a:gd name="connsiteY15" fmla="*/ 22860 h 173355"/>
                  <a:gd name="connsiteX16" fmla="*/ 61396 w 91876"/>
                  <a:gd name="connsiteY16" fmla="*/ 15240 h 173355"/>
                  <a:gd name="connsiteX17" fmla="*/ 70921 w 91876"/>
                  <a:gd name="connsiteY17" fmla="*/ 11430 h 173355"/>
                  <a:gd name="connsiteX18" fmla="*/ 82351 w 91876"/>
                  <a:gd name="connsiteY18" fmla="*/ 3810 h 173355"/>
                  <a:gd name="connsiteX19" fmla="*/ 88066 w 91876"/>
                  <a:gd name="connsiteY19" fmla="*/ 1905 h 173355"/>
                  <a:gd name="connsiteX20" fmla="*/ 91876 w 91876"/>
                  <a:gd name="connsiteY20" fmla="*/ 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876" h="173355">
                    <a:moveTo>
                      <a:pt x="25201" y="173355"/>
                    </a:moveTo>
                    <a:cubicBezTo>
                      <a:pt x="22026" y="170815"/>
                      <a:pt x="18396" y="168757"/>
                      <a:pt x="15676" y="165735"/>
                    </a:cubicBezTo>
                    <a:cubicBezTo>
                      <a:pt x="5551" y="154484"/>
                      <a:pt x="10114" y="157838"/>
                      <a:pt x="6151" y="148590"/>
                    </a:cubicBezTo>
                    <a:cubicBezTo>
                      <a:pt x="5032" y="145980"/>
                      <a:pt x="3611" y="143510"/>
                      <a:pt x="2341" y="140970"/>
                    </a:cubicBezTo>
                    <a:cubicBezTo>
                      <a:pt x="54" y="124958"/>
                      <a:pt x="-2247" y="117457"/>
                      <a:pt x="4246" y="99060"/>
                    </a:cubicBezTo>
                    <a:cubicBezTo>
                      <a:pt x="5191" y="96382"/>
                      <a:pt x="9384" y="96629"/>
                      <a:pt x="11866" y="95250"/>
                    </a:cubicBezTo>
                    <a:cubicBezTo>
                      <a:pt x="25362" y="87752"/>
                      <a:pt x="16658" y="91113"/>
                      <a:pt x="27106" y="87630"/>
                    </a:cubicBezTo>
                    <a:cubicBezTo>
                      <a:pt x="32821" y="88900"/>
                      <a:pt x="39015" y="94058"/>
                      <a:pt x="44251" y="91440"/>
                    </a:cubicBezTo>
                    <a:cubicBezTo>
                      <a:pt x="47888" y="89622"/>
                      <a:pt x="37786" y="86497"/>
                      <a:pt x="34726" y="83820"/>
                    </a:cubicBezTo>
                    <a:cubicBezTo>
                      <a:pt x="32699" y="82046"/>
                      <a:pt x="30916" y="80010"/>
                      <a:pt x="29011" y="78105"/>
                    </a:cubicBezTo>
                    <a:cubicBezTo>
                      <a:pt x="28376" y="75565"/>
                      <a:pt x="28025" y="72936"/>
                      <a:pt x="27106" y="70485"/>
                    </a:cubicBezTo>
                    <a:cubicBezTo>
                      <a:pt x="26109" y="67826"/>
                      <a:pt x="23296" y="65705"/>
                      <a:pt x="23296" y="62865"/>
                    </a:cubicBezTo>
                    <a:cubicBezTo>
                      <a:pt x="23296" y="54513"/>
                      <a:pt x="25567" y="46309"/>
                      <a:pt x="27106" y="38100"/>
                    </a:cubicBezTo>
                    <a:cubicBezTo>
                      <a:pt x="27476" y="36126"/>
                      <a:pt x="27591" y="33805"/>
                      <a:pt x="29011" y="32385"/>
                    </a:cubicBezTo>
                    <a:cubicBezTo>
                      <a:pt x="30431" y="30965"/>
                      <a:pt x="32898" y="31311"/>
                      <a:pt x="34726" y="30480"/>
                    </a:cubicBezTo>
                    <a:cubicBezTo>
                      <a:pt x="39897" y="28130"/>
                      <a:pt x="45035" y="25678"/>
                      <a:pt x="49966" y="22860"/>
                    </a:cubicBezTo>
                    <a:cubicBezTo>
                      <a:pt x="53942" y="20588"/>
                      <a:pt x="57376" y="17433"/>
                      <a:pt x="61396" y="15240"/>
                    </a:cubicBezTo>
                    <a:cubicBezTo>
                      <a:pt x="64398" y="13603"/>
                      <a:pt x="67919" y="13067"/>
                      <a:pt x="70921" y="11430"/>
                    </a:cubicBezTo>
                    <a:cubicBezTo>
                      <a:pt x="74941" y="9237"/>
                      <a:pt x="78348" y="6034"/>
                      <a:pt x="82351" y="3810"/>
                    </a:cubicBezTo>
                    <a:cubicBezTo>
                      <a:pt x="84106" y="2835"/>
                      <a:pt x="86202" y="2651"/>
                      <a:pt x="88066" y="1905"/>
                    </a:cubicBezTo>
                    <a:cubicBezTo>
                      <a:pt x="89384" y="1378"/>
                      <a:pt x="90606" y="635"/>
                      <a:pt x="91876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7FC9F58-D0F0-4B3A-A418-F6F5FEB34712}"/>
                  </a:ext>
                </a:extLst>
              </p:cNvPr>
              <p:cNvSpPr/>
              <p:nvPr/>
            </p:nvSpPr>
            <p:spPr>
              <a:xfrm>
                <a:off x="9368785" y="4234815"/>
                <a:ext cx="445775" cy="310515"/>
              </a:xfrm>
              <a:custGeom>
                <a:avLst/>
                <a:gdLst>
                  <a:gd name="connsiteX0" fmla="*/ 445775 w 445775"/>
                  <a:gd name="connsiteY0" fmla="*/ 310515 h 310515"/>
                  <a:gd name="connsiteX1" fmla="*/ 436250 w 445775"/>
                  <a:gd name="connsiteY1" fmla="*/ 304800 h 310515"/>
                  <a:gd name="connsiteX2" fmla="*/ 430535 w 445775"/>
                  <a:gd name="connsiteY2" fmla="*/ 299085 h 310515"/>
                  <a:gd name="connsiteX3" fmla="*/ 396245 w 445775"/>
                  <a:gd name="connsiteY3" fmla="*/ 293370 h 310515"/>
                  <a:gd name="connsiteX4" fmla="*/ 379100 w 445775"/>
                  <a:gd name="connsiteY4" fmla="*/ 285750 h 310515"/>
                  <a:gd name="connsiteX5" fmla="*/ 373385 w 445775"/>
                  <a:gd name="connsiteY5" fmla="*/ 283845 h 310515"/>
                  <a:gd name="connsiteX6" fmla="*/ 358145 w 445775"/>
                  <a:gd name="connsiteY6" fmla="*/ 272415 h 310515"/>
                  <a:gd name="connsiteX7" fmla="*/ 333380 w 445775"/>
                  <a:gd name="connsiteY7" fmla="*/ 257175 h 310515"/>
                  <a:gd name="connsiteX8" fmla="*/ 316235 w 445775"/>
                  <a:gd name="connsiteY8" fmla="*/ 243840 h 310515"/>
                  <a:gd name="connsiteX9" fmla="*/ 295280 w 445775"/>
                  <a:gd name="connsiteY9" fmla="*/ 220980 h 310515"/>
                  <a:gd name="connsiteX10" fmla="*/ 285755 w 445775"/>
                  <a:gd name="connsiteY10" fmla="*/ 211455 h 310515"/>
                  <a:gd name="connsiteX11" fmla="*/ 276230 w 445775"/>
                  <a:gd name="connsiteY11" fmla="*/ 200025 h 310515"/>
                  <a:gd name="connsiteX12" fmla="*/ 257180 w 445775"/>
                  <a:gd name="connsiteY12" fmla="*/ 184785 h 310515"/>
                  <a:gd name="connsiteX13" fmla="*/ 201935 w 445775"/>
                  <a:gd name="connsiteY13" fmla="*/ 163830 h 310515"/>
                  <a:gd name="connsiteX14" fmla="*/ 160025 w 445775"/>
                  <a:gd name="connsiteY14" fmla="*/ 160020 h 310515"/>
                  <a:gd name="connsiteX15" fmla="*/ 78110 w 445775"/>
                  <a:gd name="connsiteY15" fmla="*/ 161925 h 310515"/>
                  <a:gd name="connsiteX16" fmla="*/ 70490 w 445775"/>
                  <a:gd name="connsiteY16" fmla="*/ 167640 h 310515"/>
                  <a:gd name="connsiteX17" fmla="*/ 60965 w 445775"/>
                  <a:gd name="connsiteY17" fmla="*/ 171450 h 310515"/>
                  <a:gd name="connsiteX18" fmla="*/ 53345 w 445775"/>
                  <a:gd name="connsiteY18" fmla="*/ 175260 h 310515"/>
                  <a:gd name="connsiteX19" fmla="*/ 43820 w 445775"/>
                  <a:gd name="connsiteY19" fmla="*/ 173355 h 310515"/>
                  <a:gd name="connsiteX20" fmla="*/ 28580 w 445775"/>
                  <a:gd name="connsiteY20" fmla="*/ 154305 h 310515"/>
                  <a:gd name="connsiteX21" fmla="*/ 22865 w 445775"/>
                  <a:gd name="connsiteY21" fmla="*/ 146685 h 310515"/>
                  <a:gd name="connsiteX22" fmla="*/ 9530 w 445775"/>
                  <a:gd name="connsiteY22" fmla="*/ 125730 h 310515"/>
                  <a:gd name="connsiteX23" fmla="*/ 9530 w 445775"/>
                  <a:gd name="connsiteY23" fmla="*/ 55245 h 310515"/>
                  <a:gd name="connsiteX24" fmla="*/ 13340 w 445775"/>
                  <a:gd name="connsiteY24" fmla="*/ 43815 h 310515"/>
                  <a:gd name="connsiteX25" fmla="*/ 19055 w 445775"/>
                  <a:gd name="connsiteY25" fmla="*/ 28575 h 310515"/>
                  <a:gd name="connsiteX26" fmla="*/ 11435 w 445775"/>
                  <a:gd name="connsiteY26" fmla="*/ 11430 h 310515"/>
                  <a:gd name="connsiteX27" fmla="*/ 1910 w 445775"/>
                  <a:gd name="connsiteY27" fmla="*/ 7620 h 310515"/>
                  <a:gd name="connsiteX28" fmla="*/ 5 w 445775"/>
                  <a:gd name="connsiteY28" fmla="*/ 0 h 31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5775" h="310515">
                    <a:moveTo>
                      <a:pt x="445775" y="310515"/>
                    </a:moveTo>
                    <a:cubicBezTo>
                      <a:pt x="442600" y="308610"/>
                      <a:pt x="439212" y="307022"/>
                      <a:pt x="436250" y="304800"/>
                    </a:cubicBezTo>
                    <a:cubicBezTo>
                      <a:pt x="434095" y="303184"/>
                      <a:pt x="432890" y="300393"/>
                      <a:pt x="430535" y="299085"/>
                    </a:cubicBezTo>
                    <a:cubicBezTo>
                      <a:pt x="420643" y="293590"/>
                      <a:pt x="406367" y="294213"/>
                      <a:pt x="396245" y="293370"/>
                    </a:cubicBezTo>
                    <a:cubicBezTo>
                      <a:pt x="390530" y="290830"/>
                      <a:pt x="384873" y="288155"/>
                      <a:pt x="379100" y="285750"/>
                    </a:cubicBezTo>
                    <a:cubicBezTo>
                      <a:pt x="377246" y="284978"/>
                      <a:pt x="375079" y="284923"/>
                      <a:pt x="373385" y="283845"/>
                    </a:cubicBezTo>
                    <a:cubicBezTo>
                      <a:pt x="368028" y="280436"/>
                      <a:pt x="363429" y="275937"/>
                      <a:pt x="358145" y="272415"/>
                    </a:cubicBezTo>
                    <a:cubicBezTo>
                      <a:pt x="350080" y="267038"/>
                      <a:pt x="341299" y="262765"/>
                      <a:pt x="333380" y="257175"/>
                    </a:cubicBezTo>
                    <a:cubicBezTo>
                      <a:pt x="294702" y="229873"/>
                      <a:pt x="358155" y="268992"/>
                      <a:pt x="316235" y="243840"/>
                    </a:cubicBezTo>
                    <a:cubicBezTo>
                      <a:pt x="304688" y="229406"/>
                      <a:pt x="311490" y="237190"/>
                      <a:pt x="295280" y="220980"/>
                    </a:cubicBezTo>
                    <a:lnTo>
                      <a:pt x="285755" y="211455"/>
                    </a:lnTo>
                    <a:cubicBezTo>
                      <a:pt x="282117" y="200540"/>
                      <a:pt x="286610" y="210405"/>
                      <a:pt x="276230" y="200025"/>
                    </a:cubicBezTo>
                    <a:cubicBezTo>
                      <a:pt x="262210" y="186005"/>
                      <a:pt x="281709" y="197695"/>
                      <a:pt x="257180" y="184785"/>
                    </a:cubicBezTo>
                    <a:cubicBezTo>
                      <a:pt x="239877" y="175678"/>
                      <a:pt x="221861" y="166044"/>
                      <a:pt x="201935" y="163830"/>
                    </a:cubicBezTo>
                    <a:cubicBezTo>
                      <a:pt x="176561" y="161011"/>
                      <a:pt x="190523" y="162366"/>
                      <a:pt x="160025" y="160020"/>
                    </a:cubicBezTo>
                    <a:cubicBezTo>
                      <a:pt x="132720" y="160655"/>
                      <a:pt x="105324" y="159609"/>
                      <a:pt x="78110" y="161925"/>
                    </a:cubicBezTo>
                    <a:cubicBezTo>
                      <a:pt x="74946" y="162194"/>
                      <a:pt x="73265" y="166098"/>
                      <a:pt x="70490" y="167640"/>
                    </a:cubicBezTo>
                    <a:cubicBezTo>
                      <a:pt x="67501" y="169301"/>
                      <a:pt x="64090" y="170061"/>
                      <a:pt x="60965" y="171450"/>
                    </a:cubicBezTo>
                    <a:cubicBezTo>
                      <a:pt x="58370" y="172603"/>
                      <a:pt x="55885" y="173990"/>
                      <a:pt x="53345" y="175260"/>
                    </a:cubicBezTo>
                    <a:cubicBezTo>
                      <a:pt x="50170" y="174625"/>
                      <a:pt x="46852" y="174492"/>
                      <a:pt x="43820" y="173355"/>
                    </a:cubicBezTo>
                    <a:cubicBezTo>
                      <a:pt x="35530" y="170246"/>
                      <a:pt x="33015" y="160957"/>
                      <a:pt x="28580" y="154305"/>
                    </a:cubicBezTo>
                    <a:cubicBezTo>
                      <a:pt x="26819" y="151663"/>
                      <a:pt x="24686" y="149286"/>
                      <a:pt x="22865" y="146685"/>
                    </a:cubicBezTo>
                    <a:cubicBezTo>
                      <a:pt x="16093" y="137011"/>
                      <a:pt x="15254" y="135270"/>
                      <a:pt x="9530" y="125730"/>
                    </a:cubicBezTo>
                    <a:cubicBezTo>
                      <a:pt x="4792" y="97304"/>
                      <a:pt x="5434" y="105762"/>
                      <a:pt x="9530" y="55245"/>
                    </a:cubicBezTo>
                    <a:cubicBezTo>
                      <a:pt x="9855" y="51242"/>
                      <a:pt x="12186" y="47662"/>
                      <a:pt x="13340" y="43815"/>
                    </a:cubicBezTo>
                    <a:cubicBezTo>
                      <a:pt x="17231" y="30846"/>
                      <a:pt x="12667" y="41350"/>
                      <a:pt x="19055" y="28575"/>
                    </a:cubicBezTo>
                    <a:cubicBezTo>
                      <a:pt x="18162" y="25895"/>
                      <a:pt x="15397" y="14260"/>
                      <a:pt x="11435" y="11430"/>
                    </a:cubicBezTo>
                    <a:cubicBezTo>
                      <a:pt x="8652" y="9442"/>
                      <a:pt x="5085" y="8890"/>
                      <a:pt x="1910" y="7620"/>
                    </a:cubicBezTo>
                    <a:cubicBezTo>
                      <a:pt x="-196" y="1303"/>
                      <a:pt x="5" y="3913"/>
                      <a:pt x="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9866B6B-BFCB-49B2-81AF-4088184079AF}"/>
                  </a:ext>
                </a:extLst>
              </p:cNvPr>
              <p:cNvSpPr/>
              <p:nvPr/>
            </p:nvSpPr>
            <p:spPr>
              <a:xfrm>
                <a:off x="9399265" y="4410034"/>
                <a:ext cx="24770" cy="49571"/>
              </a:xfrm>
              <a:custGeom>
                <a:avLst/>
                <a:gdLst>
                  <a:gd name="connsiteX0" fmla="*/ 24770 w 24770"/>
                  <a:gd name="connsiteY0" fmla="*/ 3851 h 49571"/>
                  <a:gd name="connsiteX1" fmla="*/ 15245 w 24770"/>
                  <a:gd name="connsiteY1" fmla="*/ 41 h 49571"/>
                  <a:gd name="connsiteX2" fmla="*/ 5720 w 24770"/>
                  <a:gd name="connsiteY2" fmla="*/ 11471 h 49571"/>
                  <a:gd name="connsiteX3" fmla="*/ 1910 w 24770"/>
                  <a:gd name="connsiteY3" fmla="*/ 34331 h 49571"/>
                  <a:gd name="connsiteX4" fmla="*/ 5 w 24770"/>
                  <a:gd name="connsiteY4" fmla="*/ 49571 h 4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70" h="49571">
                    <a:moveTo>
                      <a:pt x="24770" y="3851"/>
                    </a:moveTo>
                    <a:cubicBezTo>
                      <a:pt x="21595" y="2581"/>
                      <a:pt x="18638" y="-383"/>
                      <a:pt x="15245" y="41"/>
                    </a:cubicBezTo>
                    <a:cubicBezTo>
                      <a:pt x="12578" y="374"/>
                      <a:pt x="7058" y="9464"/>
                      <a:pt x="5720" y="11471"/>
                    </a:cubicBezTo>
                    <a:lnTo>
                      <a:pt x="1910" y="34331"/>
                    </a:lnTo>
                    <a:cubicBezTo>
                      <a:pt x="-204" y="47014"/>
                      <a:pt x="5" y="41898"/>
                      <a:pt x="5" y="4957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B1524A0-5690-4A32-B5C0-C0A0200BA2A3}"/>
                  </a:ext>
                </a:extLst>
              </p:cNvPr>
              <p:cNvSpPr/>
              <p:nvPr/>
            </p:nvSpPr>
            <p:spPr>
              <a:xfrm>
                <a:off x="9738115" y="4375785"/>
                <a:ext cx="84065" cy="99060"/>
              </a:xfrm>
              <a:custGeom>
                <a:avLst/>
                <a:gdLst>
                  <a:gd name="connsiteX0" fmla="*/ 84065 w 84065"/>
                  <a:gd name="connsiteY0" fmla="*/ 99060 h 99060"/>
                  <a:gd name="connsiteX1" fmla="*/ 74540 w 84065"/>
                  <a:gd name="connsiteY1" fmla="*/ 89535 h 99060"/>
                  <a:gd name="connsiteX2" fmla="*/ 53585 w 84065"/>
                  <a:gd name="connsiteY2" fmla="*/ 74295 h 99060"/>
                  <a:gd name="connsiteX3" fmla="*/ 45965 w 84065"/>
                  <a:gd name="connsiteY3" fmla="*/ 68580 h 99060"/>
                  <a:gd name="connsiteX4" fmla="*/ 36440 w 84065"/>
                  <a:gd name="connsiteY4" fmla="*/ 64770 h 99060"/>
                  <a:gd name="connsiteX5" fmla="*/ 26915 w 84065"/>
                  <a:gd name="connsiteY5" fmla="*/ 55245 h 99060"/>
                  <a:gd name="connsiteX6" fmla="*/ 21200 w 84065"/>
                  <a:gd name="connsiteY6" fmla="*/ 53340 h 99060"/>
                  <a:gd name="connsiteX7" fmla="*/ 7865 w 84065"/>
                  <a:gd name="connsiteY7" fmla="*/ 43815 h 99060"/>
                  <a:gd name="connsiteX8" fmla="*/ 2150 w 84065"/>
                  <a:gd name="connsiteY8" fmla="*/ 34290 h 99060"/>
                  <a:gd name="connsiteX9" fmla="*/ 245 w 84065"/>
                  <a:gd name="connsiteY9" fmla="*/ 0 h 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065" h="99060">
                    <a:moveTo>
                      <a:pt x="84065" y="99060"/>
                    </a:moveTo>
                    <a:cubicBezTo>
                      <a:pt x="80890" y="95885"/>
                      <a:pt x="77877" y="92539"/>
                      <a:pt x="74540" y="89535"/>
                    </a:cubicBezTo>
                    <a:cubicBezTo>
                      <a:pt x="65797" y="81667"/>
                      <a:pt x="63490" y="81229"/>
                      <a:pt x="53585" y="74295"/>
                    </a:cubicBezTo>
                    <a:cubicBezTo>
                      <a:pt x="50984" y="72474"/>
                      <a:pt x="48740" y="70122"/>
                      <a:pt x="45965" y="68580"/>
                    </a:cubicBezTo>
                    <a:cubicBezTo>
                      <a:pt x="42976" y="66919"/>
                      <a:pt x="39615" y="66040"/>
                      <a:pt x="36440" y="64770"/>
                    </a:cubicBezTo>
                    <a:cubicBezTo>
                      <a:pt x="33265" y="61595"/>
                      <a:pt x="30507" y="57939"/>
                      <a:pt x="26915" y="55245"/>
                    </a:cubicBezTo>
                    <a:cubicBezTo>
                      <a:pt x="25309" y="54040"/>
                      <a:pt x="22996" y="54238"/>
                      <a:pt x="21200" y="53340"/>
                    </a:cubicBezTo>
                    <a:cubicBezTo>
                      <a:pt x="18414" y="51947"/>
                      <a:pt x="9591" y="45109"/>
                      <a:pt x="7865" y="43815"/>
                    </a:cubicBezTo>
                    <a:cubicBezTo>
                      <a:pt x="5960" y="40640"/>
                      <a:pt x="3415" y="37770"/>
                      <a:pt x="2150" y="34290"/>
                    </a:cubicBezTo>
                    <a:cubicBezTo>
                      <a:pt x="-1008" y="25606"/>
                      <a:pt x="245" y="6477"/>
                      <a:pt x="24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092622-BA33-4729-8CD4-9258A90F8A60}"/>
                  </a:ext>
                </a:extLst>
              </p:cNvPr>
              <p:cNvSpPr/>
              <p:nvPr/>
            </p:nvSpPr>
            <p:spPr>
              <a:xfrm>
                <a:off x="9678775" y="4554855"/>
                <a:ext cx="135786" cy="140970"/>
              </a:xfrm>
              <a:custGeom>
                <a:avLst/>
                <a:gdLst>
                  <a:gd name="connsiteX0" fmla="*/ 141501 w 149121"/>
                  <a:gd name="connsiteY0" fmla="*/ 0 h 140970"/>
                  <a:gd name="connsiteX1" fmla="*/ 145311 w 149121"/>
                  <a:gd name="connsiteY1" fmla="*/ 9525 h 140970"/>
                  <a:gd name="connsiteX2" fmla="*/ 147216 w 149121"/>
                  <a:gd name="connsiteY2" fmla="*/ 19050 h 140970"/>
                  <a:gd name="connsiteX3" fmla="*/ 149121 w 149121"/>
                  <a:gd name="connsiteY3" fmla="*/ 26670 h 140970"/>
                  <a:gd name="connsiteX4" fmla="*/ 143406 w 149121"/>
                  <a:gd name="connsiteY4" fmla="*/ 40005 h 140970"/>
                  <a:gd name="connsiteX5" fmla="*/ 137691 w 149121"/>
                  <a:gd name="connsiteY5" fmla="*/ 41910 h 140970"/>
                  <a:gd name="connsiteX6" fmla="*/ 130071 w 149121"/>
                  <a:gd name="connsiteY6" fmla="*/ 45720 h 140970"/>
                  <a:gd name="connsiteX7" fmla="*/ 122451 w 149121"/>
                  <a:gd name="connsiteY7" fmla="*/ 47625 h 140970"/>
                  <a:gd name="connsiteX8" fmla="*/ 114831 w 149121"/>
                  <a:gd name="connsiteY8" fmla="*/ 51435 h 140970"/>
                  <a:gd name="connsiteX9" fmla="*/ 105306 w 149121"/>
                  <a:gd name="connsiteY9" fmla="*/ 53340 h 140970"/>
                  <a:gd name="connsiteX10" fmla="*/ 95781 w 149121"/>
                  <a:gd name="connsiteY10" fmla="*/ 57150 h 140970"/>
                  <a:gd name="connsiteX11" fmla="*/ 76731 w 149121"/>
                  <a:gd name="connsiteY11" fmla="*/ 60960 h 140970"/>
                  <a:gd name="connsiteX12" fmla="*/ 63396 w 149121"/>
                  <a:gd name="connsiteY12" fmla="*/ 68580 h 140970"/>
                  <a:gd name="connsiteX13" fmla="*/ 51966 w 149121"/>
                  <a:gd name="connsiteY13" fmla="*/ 70485 h 140970"/>
                  <a:gd name="connsiteX14" fmla="*/ 42441 w 149121"/>
                  <a:gd name="connsiteY14" fmla="*/ 72390 h 140970"/>
                  <a:gd name="connsiteX15" fmla="*/ 27201 w 149121"/>
                  <a:gd name="connsiteY15" fmla="*/ 74295 h 140970"/>
                  <a:gd name="connsiteX16" fmla="*/ 11961 w 149121"/>
                  <a:gd name="connsiteY16" fmla="*/ 78105 h 140970"/>
                  <a:gd name="connsiteX17" fmla="*/ 531 w 149121"/>
                  <a:gd name="connsiteY17" fmla="*/ 89535 h 140970"/>
                  <a:gd name="connsiteX18" fmla="*/ 4341 w 149121"/>
                  <a:gd name="connsiteY18" fmla="*/ 125730 h 140970"/>
                  <a:gd name="connsiteX19" fmla="*/ 8151 w 149121"/>
                  <a:gd name="connsiteY19" fmla="*/ 135255 h 140970"/>
                  <a:gd name="connsiteX20" fmla="*/ 13866 w 149121"/>
                  <a:gd name="connsiteY20" fmla="*/ 137160 h 140970"/>
                  <a:gd name="connsiteX21" fmla="*/ 17676 w 149121"/>
                  <a:gd name="connsiteY21" fmla="*/ 14097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9121" h="140970">
                    <a:moveTo>
                      <a:pt x="141501" y="0"/>
                    </a:moveTo>
                    <a:cubicBezTo>
                      <a:pt x="142771" y="3175"/>
                      <a:pt x="144328" y="6250"/>
                      <a:pt x="145311" y="9525"/>
                    </a:cubicBezTo>
                    <a:cubicBezTo>
                      <a:pt x="146241" y="12626"/>
                      <a:pt x="146514" y="15889"/>
                      <a:pt x="147216" y="19050"/>
                    </a:cubicBezTo>
                    <a:cubicBezTo>
                      <a:pt x="147784" y="21606"/>
                      <a:pt x="148486" y="24130"/>
                      <a:pt x="149121" y="26670"/>
                    </a:cubicBezTo>
                    <a:cubicBezTo>
                      <a:pt x="147216" y="31115"/>
                      <a:pt x="146308" y="36136"/>
                      <a:pt x="143406" y="40005"/>
                    </a:cubicBezTo>
                    <a:cubicBezTo>
                      <a:pt x="142201" y="41611"/>
                      <a:pt x="139537" y="41119"/>
                      <a:pt x="137691" y="41910"/>
                    </a:cubicBezTo>
                    <a:cubicBezTo>
                      <a:pt x="135081" y="43029"/>
                      <a:pt x="132730" y="44723"/>
                      <a:pt x="130071" y="45720"/>
                    </a:cubicBezTo>
                    <a:cubicBezTo>
                      <a:pt x="127620" y="46639"/>
                      <a:pt x="124902" y="46706"/>
                      <a:pt x="122451" y="47625"/>
                    </a:cubicBezTo>
                    <a:cubicBezTo>
                      <a:pt x="119792" y="48622"/>
                      <a:pt x="117525" y="50537"/>
                      <a:pt x="114831" y="51435"/>
                    </a:cubicBezTo>
                    <a:cubicBezTo>
                      <a:pt x="111759" y="52459"/>
                      <a:pt x="108407" y="52410"/>
                      <a:pt x="105306" y="53340"/>
                    </a:cubicBezTo>
                    <a:cubicBezTo>
                      <a:pt x="102031" y="54323"/>
                      <a:pt x="99025" y="56069"/>
                      <a:pt x="95781" y="57150"/>
                    </a:cubicBezTo>
                    <a:cubicBezTo>
                      <a:pt x="90097" y="59045"/>
                      <a:pt x="82359" y="60022"/>
                      <a:pt x="76731" y="60960"/>
                    </a:cubicBezTo>
                    <a:cubicBezTo>
                      <a:pt x="72905" y="63511"/>
                      <a:pt x="67790" y="67262"/>
                      <a:pt x="63396" y="68580"/>
                    </a:cubicBezTo>
                    <a:cubicBezTo>
                      <a:pt x="59696" y="69690"/>
                      <a:pt x="55766" y="69794"/>
                      <a:pt x="51966" y="70485"/>
                    </a:cubicBezTo>
                    <a:cubicBezTo>
                      <a:pt x="48780" y="71064"/>
                      <a:pt x="45641" y="71898"/>
                      <a:pt x="42441" y="72390"/>
                    </a:cubicBezTo>
                    <a:cubicBezTo>
                      <a:pt x="37381" y="73168"/>
                      <a:pt x="32233" y="73352"/>
                      <a:pt x="27201" y="74295"/>
                    </a:cubicBezTo>
                    <a:cubicBezTo>
                      <a:pt x="22054" y="75260"/>
                      <a:pt x="17041" y="76835"/>
                      <a:pt x="11961" y="78105"/>
                    </a:cubicBezTo>
                    <a:cubicBezTo>
                      <a:pt x="8151" y="81915"/>
                      <a:pt x="1382" y="84215"/>
                      <a:pt x="531" y="89535"/>
                    </a:cubicBezTo>
                    <a:cubicBezTo>
                      <a:pt x="-1386" y="101514"/>
                      <a:pt x="2347" y="113763"/>
                      <a:pt x="4341" y="125730"/>
                    </a:cubicBezTo>
                    <a:cubicBezTo>
                      <a:pt x="4903" y="129103"/>
                      <a:pt x="5962" y="132628"/>
                      <a:pt x="8151" y="135255"/>
                    </a:cubicBezTo>
                    <a:cubicBezTo>
                      <a:pt x="9437" y="136798"/>
                      <a:pt x="12144" y="136127"/>
                      <a:pt x="13866" y="137160"/>
                    </a:cubicBezTo>
                    <a:cubicBezTo>
                      <a:pt x="15406" y="138084"/>
                      <a:pt x="16406" y="139700"/>
                      <a:pt x="17676" y="14097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AF593E-EBAA-4C35-A177-CE8DBEC0741A}"/>
                  </a:ext>
                </a:extLst>
              </p:cNvPr>
              <p:cNvSpPr/>
              <p:nvPr/>
            </p:nvSpPr>
            <p:spPr>
              <a:xfrm>
                <a:off x="9429750" y="4518660"/>
                <a:ext cx="259080" cy="129751"/>
              </a:xfrm>
              <a:custGeom>
                <a:avLst/>
                <a:gdLst>
                  <a:gd name="connsiteX0" fmla="*/ 0 w 259080"/>
                  <a:gd name="connsiteY0" fmla="*/ 0 h 129751"/>
                  <a:gd name="connsiteX1" fmla="*/ 49530 w 259080"/>
                  <a:gd name="connsiteY1" fmla="*/ 15240 h 129751"/>
                  <a:gd name="connsiteX2" fmla="*/ 81915 w 259080"/>
                  <a:gd name="connsiteY2" fmla="*/ 22860 h 129751"/>
                  <a:gd name="connsiteX3" fmla="*/ 95250 w 259080"/>
                  <a:gd name="connsiteY3" fmla="*/ 26670 h 129751"/>
                  <a:gd name="connsiteX4" fmla="*/ 118110 w 259080"/>
                  <a:gd name="connsiteY4" fmla="*/ 28575 h 129751"/>
                  <a:gd name="connsiteX5" fmla="*/ 161925 w 259080"/>
                  <a:gd name="connsiteY5" fmla="*/ 36195 h 129751"/>
                  <a:gd name="connsiteX6" fmla="*/ 184785 w 259080"/>
                  <a:gd name="connsiteY6" fmla="*/ 40005 h 129751"/>
                  <a:gd name="connsiteX7" fmla="*/ 194310 w 259080"/>
                  <a:gd name="connsiteY7" fmla="*/ 53340 h 129751"/>
                  <a:gd name="connsiteX8" fmla="*/ 196215 w 259080"/>
                  <a:gd name="connsiteY8" fmla="*/ 59055 h 129751"/>
                  <a:gd name="connsiteX9" fmla="*/ 196215 w 259080"/>
                  <a:gd name="connsiteY9" fmla="*/ 106680 h 129751"/>
                  <a:gd name="connsiteX10" fmla="*/ 207645 w 259080"/>
                  <a:gd name="connsiteY10" fmla="*/ 118110 h 129751"/>
                  <a:gd name="connsiteX11" fmla="*/ 219075 w 259080"/>
                  <a:gd name="connsiteY11" fmla="*/ 123825 h 129751"/>
                  <a:gd name="connsiteX12" fmla="*/ 228600 w 259080"/>
                  <a:gd name="connsiteY12" fmla="*/ 125730 h 129751"/>
                  <a:gd name="connsiteX13" fmla="*/ 236220 w 259080"/>
                  <a:gd name="connsiteY13" fmla="*/ 127635 h 129751"/>
                  <a:gd name="connsiteX14" fmla="*/ 241935 w 259080"/>
                  <a:gd name="connsiteY14" fmla="*/ 129540 h 129751"/>
                  <a:gd name="connsiteX15" fmla="*/ 259080 w 259080"/>
                  <a:gd name="connsiteY15" fmla="*/ 129540 h 12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9080" h="129751">
                    <a:moveTo>
                      <a:pt x="0" y="0"/>
                    </a:moveTo>
                    <a:cubicBezTo>
                      <a:pt x="20642" y="8257"/>
                      <a:pt x="13373" y="5725"/>
                      <a:pt x="49530" y="15240"/>
                    </a:cubicBezTo>
                    <a:cubicBezTo>
                      <a:pt x="60255" y="18062"/>
                      <a:pt x="71156" y="20170"/>
                      <a:pt x="81915" y="22860"/>
                    </a:cubicBezTo>
                    <a:cubicBezTo>
                      <a:pt x="86400" y="23981"/>
                      <a:pt x="90684" y="25949"/>
                      <a:pt x="95250" y="26670"/>
                    </a:cubicBezTo>
                    <a:cubicBezTo>
                      <a:pt x="102803" y="27863"/>
                      <a:pt x="110490" y="27940"/>
                      <a:pt x="118110" y="28575"/>
                    </a:cubicBezTo>
                    <a:cubicBezTo>
                      <a:pt x="143131" y="39298"/>
                      <a:pt x="121715" y="31887"/>
                      <a:pt x="161925" y="36195"/>
                    </a:cubicBezTo>
                    <a:cubicBezTo>
                      <a:pt x="169606" y="37018"/>
                      <a:pt x="184785" y="40005"/>
                      <a:pt x="184785" y="40005"/>
                    </a:cubicBezTo>
                    <a:cubicBezTo>
                      <a:pt x="189089" y="52918"/>
                      <a:pt x="183010" y="37520"/>
                      <a:pt x="194310" y="53340"/>
                    </a:cubicBezTo>
                    <a:cubicBezTo>
                      <a:pt x="195477" y="54974"/>
                      <a:pt x="195580" y="57150"/>
                      <a:pt x="196215" y="59055"/>
                    </a:cubicBezTo>
                    <a:cubicBezTo>
                      <a:pt x="195025" y="72147"/>
                      <a:pt x="191877" y="94285"/>
                      <a:pt x="196215" y="106680"/>
                    </a:cubicBezTo>
                    <a:cubicBezTo>
                      <a:pt x="197995" y="111766"/>
                      <a:pt x="202826" y="115700"/>
                      <a:pt x="207645" y="118110"/>
                    </a:cubicBezTo>
                    <a:cubicBezTo>
                      <a:pt x="211455" y="120015"/>
                      <a:pt x="215072" y="122369"/>
                      <a:pt x="219075" y="123825"/>
                    </a:cubicBezTo>
                    <a:cubicBezTo>
                      <a:pt x="222118" y="124932"/>
                      <a:pt x="225439" y="125028"/>
                      <a:pt x="228600" y="125730"/>
                    </a:cubicBezTo>
                    <a:cubicBezTo>
                      <a:pt x="231156" y="126298"/>
                      <a:pt x="233703" y="126916"/>
                      <a:pt x="236220" y="127635"/>
                    </a:cubicBezTo>
                    <a:cubicBezTo>
                      <a:pt x="238151" y="128187"/>
                      <a:pt x="239934" y="129373"/>
                      <a:pt x="241935" y="129540"/>
                    </a:cubicBezTo>
                    <a:cubicBezTo>
                      <a:pt x="247630" y="130015"/>
                      <a:pt x="253365" y="129540"/>
                      <a:pt x="259080" y="12954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542A562-6EEF-4E84-A47E-64501EB57125}"/>
                  </a:ext>
                </a:extLst>
              </p:cNvPr>
              <p:cNvSpPr/>
              <p:nvPr/>
            </p:nvSpPr>
            <p:spPr>
              <a:xfrm>
                <a:off x="9608820" y="4356735"/>
                <a:ext cx="15300" cy="64770"/>
              </a:xfrm>
              <a:custGeom>
                <a:avLst/>
                <a:gdLst>
                  <a:gd name="connsiteX0" fmla="*/ 15240 w 15300"/>
                  <a:gd name="connsiteY0" fmla="*/ 64770 h 64770"/>
                  <a:gd name="connsiteX1" fmla="*/ 5715 w 15300"/>
                  <a:gd name="connsiteY1" fmla="*/ 57150 h 64770"/>
                  <a:gd name="connsiteX2" fmla="*/ 3810 w 15300"/>
                  <a:gd name="connsiteY2" fmla="*/ 47625 h 64770"/>
                  <a:gd name="connsiteX3" fmla="*/ 0 w 15300"/>
                  <a:gd name="connsiteY3" fmla="*/ 40005 h 64770"/>
                  <a:gd name="connsiteX4" fmla="*/ 1905 w 15300"/>
                  <a:gd name="connsiteY4" fmla="*/ 24765 h 64770"/>
                  <a:gd name="connsiteX5" fmla="*/ 11430 w 15300"/>
                  <a:gd name="connsiteY5" fmla="*/ 0 h 6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0" h="64770">
                    <a:moveTo>
                      <a:pt x="15240" y="64770"/>
                    </a:moveTo>
                    <a:cubicBezTo>
                      <a:pt x="12065" y="62230"/>
                      <a:pt x="7970" y="60533"/>
                      <a:pt x="5715" y="57150"/>
                    </a:cubicBezTo>
                    <a:cubicBezTo>
                      <a:pt x="3919" y="54456"/>
                      <a:pt x="4834" y="50697"/>
                      <a:pt x="3810" y="47625"/>
                    </a:cubicBezTo>
                    <a:cubicBezTo>
                      <a:pt x="2912" y="44931"/>
                      <a:pt x="1270" y="42545"/>
                      <a:pt x="0" y="40005"/>
                    </a:cubicBezTo>
                    <a:cubicBezTo>
                      <a:pt x="635" y="34925"/>
                      <a:pt x="-275" y="29397"/>
                      <a:pt x="1905" y="24765"/>
                    </a:cubicBezTo>
                    <a:cubicBezTo>
                      <a:pt x="13916" y="-757"/>
                      <a:pt x="19681" y="16502"/>
                      <a:pt x="1143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54259E0-4DB0-4DF0-8BF7-AB33FAA15B8E}"/>
                  </a:ext>
                </a:extLst>
              </p:cNvPr>
              <p:cNvSpPr/>
              <p:nvPr/>
            </p:nvSpPr>
            <p:spPr>
              <a:xfrm>
                <a:off x="9538335" y="3773804"/>
                <a:ext cx="177165" cy="116206"/>
              </a:xfrm>
              <a:custGeom>
                <a:avLst/>
                <a:gdLst>
                  <a:gd name="connsiteX0" fmla="*/ 0 w 177165"/>
                  <a:gd name="connsiteY0" fmla="*/ 60961 h 116206"/>
                  <a:gd name="connsiteX1" fmla="*/ 36195 w 177165"/>
                  <a:gd name="connsiteY1" fmla="*/ 49531 h 116206"/>
                  <a:gd name="connsiteX2" fmla="*/ 43815 w 177165"/>
                  <a:gd name="connsiteY2" fmla="*/ 43816 h 116206"/>
                  <a:gd name="connsiteX3" fmla="*/ 85725 w 177165"/>
                  <a:gd name="connsiteY3" fmla="*/ 45721 h 116206"/>
                  <a:gd name="connsiteX4" fmla="*/ 95250 w 177165"/>
                  <a:gd name="connsiteY4" fmla="*/ 49531 h 116206"/>
                  <a:gd name="connsiteX5" fmla="*/ 112395 w 177165"/>
                  <a:gd name="connsiteY5" fmla="*/ 59056 h 116206"/>
                  <a:gd name="connsiteX6" fmla="*/ 127635 w 177165"/>
                  <a:gd name="connsiteY6" fmla="*/ 64771 h 116206"/>
                  <a:gd name="connsiteX7" fmla="*/ 135255 w 177165"/>
                  <a:gd name="connsiteY7" fmla="*/ 74296 h 116206"/>
                  <a:gd name="connsiteX8" fmla="*/ 142875 w 177165"/>
                  <a:gd name="connsiteY8" fmla="*/ 85726 h 116206"/>
                  <a:gd name="connsiteX9" fmla="*/ 154305 w 177165"/>
                  <a:gd name="connsiteY9" fmla="*/ 97156 h 116206"/>
                  <a:gd name="connsiteX10" fmla="*/ 171450 w 177165"/>
                  <a:gd name="connsiteY10" fmla="*/ 114301 h 116206"/>
                  <a:gd name="connsiteX11" fmla="*/ 177165 w 177165"/>
                  <a:gd name="connsiteY11" fmla="*/ 116206 h 116206"/>
                  <a:gd name="connsiteX12" fmla="*/ 175260 w 177165"/>
                  <a:gd name="connsiteY12" fmla="*/ 106681 h 116206"/>
                  <a:gd name="connsiteX13" fmla="*/ 169545 w 177165"/>
                  <a:gd name="connsiteY13" fmla="*/ 104776 h 116206"/>
                  <a:gd name="connsiteX14" fmla="*/ 167640 w 177165"/>
                  <a:gd name="connsiteY14" fmla="*/ 97156 h 116206"/>
                  <a:gd name="connsiteX15" fmla="*/ 154305 w 177165"/>
                  <a:gd name="connsiteY15" fmla="*/ 87631 h 116206"/>
                  <a:gd name="connsiteX16" fmla="*/ 137160 w 177165"/>
                  <a:gd name="connsiteY16" fmla="*/ 72391 h 116206"/>
                  <a:gd name="connsiteX17" fmla="*/ 135255 w 177165"/>
                  <a:gd name="connsiteY17" fmla="*/ 66676 h 116206"/>
                  <a:gd name="connsiteX18" fmla="*/ 131445 w 177165"/>
                  <a:gd name="connsiteY18" fmla="*/ 51436 h 116206"/>
                  <a:gd name="connsiteX19" fmla="*/ 139065 w 177165"/>
                  <a:gd name="connsiteY19" fmla="*/ 32386 h 116206"/>
                  <a:gd name="connsiteX20" fmla="*/ 158115 w 177165"/>
                  <a:gd name="connsiteY20" fmla="*/ 7621 h 116206"/>
                  <a:gd name="connsiteX21" fmla="*/ 175260 w 177165"/>
                  <a:gd name="connsiteY21" fmla="*/ 1 h 11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165" h="116206">
                    <a:moveTo>
                      <a:pt x="0" y="60961"/>
                    </a:moveTo>
                    <a:cubicBezTo>
                      <a:pt x="15141" y="57933"/>
                      <a:pt x="17090" y="58022"/>
                      <a:pt x="36195" y="49531"/>
                    </a:cubicBezTo>
                    <a:cubicBezTo>
                      <a:pt x="39096" y="48242"/>
                      <a:pt x="41275" y="45721"/>
                      <a:pt x="43815" y="43816"/>
                    </a:cubicBezTo>
                    <a:cubicBezTo>
                      <a:pt x="57785" y="44451"/>
                      <a:pt x="71826" y="44177"/>
                      <a:pt x="85725" y="45721"/>
                    </a:cubicBezTo>
                    <a:cubicBezTo>
                      <a:pt x="89124" y="46099"/>
                      <a:pt x="92048" y="48330"/>
                      <a:pt x="95250" y="49531"/>
                    </a:cubicBezTo>
                    <a:cubicBezTo>
                      <a:pt x="116322" y="57433"/>
                      <a:pt x="74180" y="39949"/>
                      <a:pt x="112395" y="59056"/>
                    </a:cubicBezTo>
                    <a:cubicBezTo>
                      <a:pt x="117248" y="61482"/>
                      <a:pt x="122555" y="62866"/>
                      <a:pt x="127635" y="64771"/>
                    </a:cubicBezTo>
                    <a:cubicBezTo>
                      <a:pt x="130175" y="67946"/>
                      <a:pt x="132864" y="71008"/>
                      <a:pt x="135255" y="74296"/>
                    </a:cubicBezTo>
                    <a:cubicBezTo>
                      <a:pt x="137948" y="77999"/>
                      <a:pt x="139944" y="82208"/>
                      <a:pt x="142875" y="85726"/>
                    </a:cubicBezTo>
                    <a:cubicBezTo>
                      <a:pt x="146324" y="89865"/>
                      <a:pt x="150664" y="93184"/>
                      <a:pt x="154305" y="97156"/>
                    </a:cubicBezTo>
                    <a:cubicBezTo>
                      <a:pt x="162068" y="105624"/>
                      <a:pt x="162292" y="109068"/>
                      <a:pt x="171450" y="114301"/>
                    </a:cubicBezTo>
                    <a:cubicBezTo>
                      <a:pt x="173193" y="115297"/>
                      <a:pt x="175260" y="115571"/>
                      <a:pt x="177165" y="116206"/>
                    </a:cubicBezTo>
                    <a:cubicBezTo>
                      <a:pt x="176530" y="113031"/>
                      <a:pt x="177056" y="109375"/>
                      <a:pt x="175260" y="106681"/>
                    </a:cubicBezTo>
                    <a:cubicBezTo>
                      <a:pt x="174146" y="105010"/>
                      <a:pt x="170799" y="106344"/>
                      <a:pt x="169545" y="104776"/>
                    </a:cubicBezTo>
                    <a:cubicBezTo>
                      <a:pt x="167909" y="102732"/>
                      <a:pt x="169162" y="99286"/>
                      <a:pt x="167640" y="97156"/>
                    </a:cubicBezTo>
                    <a:cubicBezTo>
                      <a:pt x="165170" y="93698"/>
                      <a:pt x="157627" y="90584"/>
                      <a:pt x="154305" y="87631"/>
                    </a:cubicBezTo>
                    <a:cubicBezTo>
                      <a:pt x="134732" y="70232"/>
                      <a:pt x="150131" y="81038"/>
                      <a:pt x="137160" y="72391"/>
                    </a:cubicBezTo>
                    <a:cubicBezTo>
                      <a:pt x="136525" y="70486"/>
                      <a:pt x="135783" y="68613"/>
                      <a:pt x="135255" y="66676"/>
                    </a:cubicBezTo>
                    <a:cubicBezTo>
                      <a:pt x="133877" y="61624"/>
                      <a:pt x="131445" y="51436"/>
                      <a:pt x="131445" y="51436"/>
                    </a:cubicBezTo>
                    <a:cubicBezTo>
                      <a:pt x="134958" y="30360"/>
                      <a:pt x="130140" y="48451"/>
                      <a:pt x="139065" y="32386"/>
                    </a:cubicBezTo>
                    <a:cubicBezTo>
                      <a:pt x="145799" y="20265"/>
                      <a:pt x="139920" y="16718"/>
                      <a:pt x="158115" y="7621"/>
                    </a:cubicBezTo>
                    <a:cubicBezTo>
                      <a:pt x="173923" y="-283"/>
                      <a:pt x="167675" y="1"/>
                      <a:pt x="175260" y="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035BDD-E23A-4DB1-8239-9B54650C1BD2}"/>
                </a:ext>
              </a:extLst>
            </p:cNvPr>
            <p:cNvGrpSpPr/>
            <p:nvPr/>
          </p:nvGrpSpPr>
          <p:grpSpPr>
            <a:xfrm rot="11012999">
              <a:off x="10773804" y="3583939"/>
              <a:ext cx="459110" cy="922021"/>
              <a:chOff x="9368785" y="3773804"/>
              <a:chExt cx="459110" cy="922021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E7DB86C-D5B0-461D-8ED3-34A68DFCBA4E}"/>
                  </a:ext>
                </a:extLst>
              </p:cNvPr>
              <p:cNvSpPr/>
              <p:nvPr/>
            </p:nvSpPr>
            <p:spPr>
              <a:xfrm>
                <a:off x="9589659" y="4084320"/>
                <a:ext cx="232521" cy="285750"/>
              </a:xfrm>
              <a:custGeom>
                <a:avLst/>
                <a:gdLst>
                  <a:gd name="connsiteX0" fmla="*/ 232521 w 232521"/>
                  <a:gd name="connsiteY0" fmla="*/ 285750 h 285750"/>
                  <a:gd name="connsiteX1" fmla="*/ 228711 w 232521"/>
                  <a:gd name="connsiteY1" fmla="*/ 276225 h 285750"/>
                  <a:gd name="connsiteX2" fmla="*/ 222996 w 232521"/>
                  <a:gd name="connsiteY2" fmla="*/ 259080 h 285750"/>
                  <a:gd name="connsiteX3" fmla="*/ 207756 w 232521"/>
                  <a:gd name="connsiteY3" fmla="*/ 247650 h 285750"/>
                  <a:gd name="connsiteX4" fmla="*/ 202041 w 232521"/>
                  <a:gd name="connsiteY4" fmla="*/ 241935 h 285750"/>
                  <a:gd name="connsiteX5" fmla="*/ 194421 w 232521"/>
                  <a:gd name="connsiteY5" fmla="*/ 240030 h 285750"/>
                  <a:gd name="connsiteX6" fmla="*/ 184896 w 232521"/>
                  <a:gd name="connsiteY6" fmla="*/ 236220 h 285750"/>
                  <a:gd name="connsiteX7" fmla="*/ 163941 w 232521"/>
                  <a:gd name="connsiteY7" fmla="*/ 228600 h 285750"/>
                  <a:gd name="connsiteX8" fmla="*/ 158226 w 232521"/>
                  <a:gd name="connsiteY8" fmla="*/ 224790 h 285750"/>
                  <a:gd name="connsiteX9" fmla="*/ 112506 w 232521"/>
                  <a:gd name="connsiteY9" fmla="*/ 215265 h 285750"/>
                  <a:gd name="connsiteX10" fmla="*/ 99171 w 232521"/>
                  <a:gd name="connsiteY10" fmla="*/ 209550 h 285750"/>
                  <a:gd name="connsiteX11" fmla="*/ 87741 w 232521"/>
                  <a:gd name="connsiteY11" fmla="*/ 205740 h 285750"/>
                  <a:gd name="connsiteX12" fmla="*/ 74406 w 232521"/>
                  <a:gd name="connsiteY12" fmla="*/ 198120 h 285750"/>
                  <a:gd name="connsiteX13" fmla="*/ 68691 w 232521"/>
                  <a:gd name="connsiteY13" fmla="*/ 192405 h 285750"/>
                  <a:gd name="connsiteX14" fmla="*/ 47736 w 232521"/>
                  <a:gd name="connsiteY14" fmla="*/ 182880 h 285750"/>
                  <a:gd name="connsiteX15" fmla="*/ 32496 w 232521"/>
                  <a:gd name="connsiteY15" fmla="*/ 167640 h 285750"/>
                  <a:gd name="connsiteX16" fmla="*/ 24876 w 232521"/>
                  <a:gd name="connsiteY16" fmla="*/ 156210 h 285750"/>
                  <a:gd name="connsiteX17" fmla="*/ 19161 w 232521"/>
                  <a:gd name="connsiteY17" fmla="*/ 148590 h 285750"/>
                  <a:gd name="connsiteX18" fmla="*/ 13446 w 232521"/>
                  <a:gd name="connsiteY18" fmla="*/ 139065 h 285750"/>
                  <a:gd name="connsiteX19" fmla="*/ 5826 w 232521"/>
                  <a:gd name="connsiteY19" fmla="*/ 127635 h 285750"/>
                  <a:gd name="connsiteX20" fmla="*/ 3921 w 232521"/>
                  <a:gd name="connsiteY20" fmla="*/ 116205 h 285750"/>
                  <a:gd name="connsiteX21" fmla="*/ 111 w 232521"/>
                  <a:gd name="connsiteY21" fmla="*/ 106680 h 285750"/>
                  <a:gd name="connsiteX22" fmla="*/ 2016 w 232521"/>
                  <a:gd name="connsiteY22" fmla="*/ 64770 h 285750"/>
                  <a:gd name="connsiteX23" fmla="*/ 3921 w 232521"/>
                  <a:gd name="connsiteY23" fmla="*/ 55245 h 285750"/>
                  <a:gd name="connsiteX24" fmla="*/ 11541 w 232521"/>
                  <a:gd name="connsiteY24" fmla="*/ 49530 h 285750"/>
                  <a:gd name="connsiteX25" fmla="*/ 19161 w 232521"/>
                  <a:gd name="connsiteY25" fmla="*/ 38100 h 285750"/>
                  <a:gd name="connsiteX26" fmla="*/ 22971 w 232521"/>
                  <a:gd name="connsiteY26" fmla="*/ 30480 h 285750"/>
                  <a:gd name="connsiteX27" fmla="*/ 28686 w 232521"/>
                  <a:gd name="connsiteY27" fmla="*/ 26670 h 285750"/>
                  <a:gd name="connsiteX28" fmla="*/ 40116 w 232521"/>
                  <a:gd name="connsiteY28" fmla="*/ 15240 h 285750"/>
                  <a:gd name="connsiteX29" fmla="*/ 53451 w 232521"/>
                  <a:gd name="connsiteY29" fmla="*/ 9525 h 285750"/>
                  <a:gd name="connsiteX30" fmla="*/ 68691 w 232521"/>
                  <a:gd name="connsiteY30" fmla="*/ 5715 h 285750"/>
                  <a:gd name="connsiteX31" fmla="*/ 72501 w 232521"/>
                  <a:gd name="connsiteY31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521" h="285750">
                    <a:moveTo>
                      <a:pt x="232521" y="285750"/>
                    </a:moveTo>
                    <a:cubicBezTo>
                      <a:pt x="231251" y="282575"/>
                      <a:pt x="229861" y="279445"/>
                      <a:pt x="228711" y="276225"/>
                    </a:cubicBezTo>
                    <a:cubicBezTo>
                      <a:pt x="226685" y="270552"/>
                      <a:pt x="227256" y="263340"/>
                      <a:pt x="222996" y="259080"/>
                    </a:cubicBezTo>
                    <a:cubicBezTo>
                      <a:pt x="209496" y="245580"/>
                      <a:pt x="226692" y="261852"/>
                      <a:pt x="207756" y="247650"/>
                    </a:cubicBezTo>
                    <a:cubicBezTo>
                      <a:pt x="205601" y="246034"/>
                      <a:pt x="204380" y="243272"/>
                      <a:pt x="202041" y="241935"/>
                    </a:cubicBezTo>
                    <a:cubicBezTo>
                      <a:pt x="199768" y="240636"/>
                      <a:pt x="196905" y="240858"/>
                      <a:pt x="194421" y="240030"/>
                    </a:cubicBezTo>
                    <a:cubicBezTo>
                      <a:pt x="191177" y="238949"/>
                      <a:pt x="188009" y="237635"/>
                      <a:pt x="184896" y="236220"/>
                    </a:cubicBezTo>
                    <a:cubicBezTo>
                      <a:pt x="168012" y="228545"/>
                      <a:pt x="179588" y="231729"/>
                      <a:pt x="163941" y="228600"/>
                    </a:cubicBezTo>
                    <a:cubicBezTo>
                      <a:pt x="162036" y="227330"/>
                      <a:pt x="160409" y="225479"/>
                      <a:pt x="158226" y="224790"/>
                    </a:cubicBezTo>
                    <a:cubicBezTo>
                      <a:pt x="135002" y="217456"/>
                      <a:pt x="132163" y="217722"/>
                      <a:pt x="112506" y="215265"/>
                    </a:cubicBezTo>
                    <a:cubicBezTo>
                      <a:pt x="103439" y="209220"/>
                      <a:pt x="110354" y="212905"/>
                      <a:pt x="99171" y="209550"/>
                    </a:cubicBezTo>
                    <a:cubicBezTo>
                      <a:pt x="95324" y="208396"/>
                      <a:pt x="87741" y="205740"/>
                      <a:pt x="87741" y="205740"/>
                    </a:cubicBezTo>
                    <a:cubicBezTo>
                      <a:pt x="72277" y="190276"/>
                      <a:pt x="92315" y="208354"/>
                      <a:pt x="74406" y="198120"/>
                    </a:cubicBezTo>
                    <a:cubicBezTo>
                      <a:pt x="72067" y="196783"/>
                      <a:pt x="70964" y="193851"/>
                      <a:pt x="68691" y="192405"/>
                    </a:cubicBezTo>
                    <a:cubicBezTo>
                      <a:pt x="59321" y="186442"/>
                      <a:pt x="56129" y="185678"/>
                      <a:pt x="47736" y="182880"/>
                    </a:cubicBezTo>
                    <a:cubicBezTo>
                      <a:pt x="42656" y="177800"/>
                      <a:pt x="36481" y="173618"/>
                      <a:pt x="32496" y="167640"/>
                    </a:cubicBezTo>
                    <a:cubicBezTo>
                      <a:pt x="29956" y="163830"/>
                      <a:pt x="27502" y="159961"/>
                      <a:pt x="24876" y="156210"/>
                    </a:cubicBezTo>
                    <a:cubicBezTo>
                      <a:pt x="23055" y="153609"/>
                      <a:pt x="20922" y="151232"/>
                      <a:pt x="19161" y="148590"/>
                    </a:cubicBezTo>
                    <a:cubicBezTo>
                      <a:pt x="17107" y="145509"/>
                      <a:pt x="15434" y="142189"/>
                      <a:pt x="13446" y="139065"/>
                    </a:cubicBezTo>
                    <a:cubicBezTo>
                      <a:pt x="10988" y="135202"/>
                      <a:pt x="5826" y="127635"/>
                      <a:pt x="5826" y="127635"/>
                    </a:cubicBezTo>
                    <a:cubicBezTo>
                      <a:pt x="5191" y="123825"/>
                      <a:pt x="4937" y="119931"/>
                      <a:pt x="3921" y="116205"/>
                    </a:cubicBezTo>
                    <a:cubicBezTo>
                      <a:pt x="3021" y="112906"/>
                      <a:pt x="238" y="110097"/>
                      <a:pt x="111" y="106680"/>
                    </a:cubicBezTo>
                    <a:cubicBezTo>
                      <a:pt x="-407" y="92705"/>
                      <a:pt x="983" y="78716"/>
                      <a:pt x="2016" y="64770"/>
                    </a:cubicBezTo>
                    <a:cubicBezTo>
                      <a:pt x="2255" y="61541"/>
                      <a:pt x="2205" y="57991"/>
                      <a:pt x="3921" y="55245"/>
                    </a:cubicBezTo>
                    <a:cubicBezTo>
                      <a:pt x="5604" y="52553"/>
                      <a:pt x="9001" y="51435"/>
                      <a:pt x="11541" y="49530"/>
                    </a:cubicBezTo>
                    <a:cubicBezTo>
                      <a:pt x="15721" y="32811"/>
                      <a:pt x="9764" y="49376"/>
                      <a:pt x="19161" y="38100"/>
                    </a:cubicBezTo>
                    <a:cubicBezTo>
                      <a:pt x="20979" y="35918"/>
                      <a:pt x="21153" y="32662"/>
                      <a:pt x="22971" y="30480"/>
                    </a:cubicBezTo>
                    <a:cubicBezTo>
                      <a:pt x="24437" y="28721"/>
                      <a:pt x="26975" y="28191"/>
                      <a:pt x="28686" y="26670"/>
                    </a:cubicBezTo>
                    <a:cubicBezTo>
                      <a:pt x="32713" y="23090"/>
                      <a:pt x="35297" y="17650"/>
                      <a:pt x="40116" y="15240"/>
                    </a:cubicBezTo>
                    <a:cubicBezTo>
                      <a:pt x="45568" y="12514"/>
                      <a:pt x="47845" y="10927"/>
                      <a:pt x="53451" y="9525"/>
                    </a:cubicBezTo>
                    <a:lnTo>
                      <a:pt x="68691" y="5715"/>
                    </a:lnTo>
                    <a:lnTo>
                      <a:pt x="72501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F73F652-5110-40D0-9206-6BE343D1E3E3}"/>
                  </a:ext>
                </a:extLst>
              </p:cNvPr>
              <p:cNvSpPr/>
              <p:nvPr/>
            </p:nvSpPr>
            <p:spPr>
              <a:xfrm>
                <a:off x="9559290" y="3897630"/>
                <a:ext cx="97155" cy="219075"/>
              </a:xfrm>
              <a:custGeom>
                <a:avLst/>
                <a:gdLst>
                  <a:gd name="connsiteX0" fmla="*/ 62865 w 97155"/>
                  <a:gd name="connsiteY0" fmla="*/ 219075 h 219075"/>
                  <a:gd name="connsiteX1" fmla="*/ 53340 w 97155"/>
                  <a:gd name="connsiteY1" fmla="*/ 213360 h 219075"/>
                  <a:gd name="connsiteX2" fmla="*/ 43815 w 97155"/>
                  <a:gd name="connsiteY2" fmla="*/ 211455 h 219075"/>
                  <a:gd name="connsiteX3" fmla="*/ 32385 w 97155"/>
                  <a:gd name="connsiteY3" fmla="*/ 201930 h 219075"/>
                  <a:gd name="connsiteX4" fmla="*/ 19050 w 97155"/>
                  <a:gd name="connsiteY4" fmla="*/ 188595 h 219075"/>
                  <a:gd name="connsiteX5" fmla="*/ 5715 w 97155"/>
                  <a:gd name="connsiteY5" fmla="*/ 167640 h 219075"/>
                  <a:gd name="connsiteX6" fmla="*/ 0 w 97155"/>
                  <a:gd name="connsiteY6" fmla="*/ 160020 h 219075"/>
                  <a:gd name="connsiteX7" fmla="*/ 1905 w 97155"/>
                  <a:gd name="connsiteY7" fmla="*/ 135255 h 219075"/>
                  <a:gd name="connsiteX8" fmla="*/ 7620 w 97155"/>
                  <a:gd name="connsiteY8" fmla="*/ 131445 h 219075"/>
                  <a:gd name="connsiteX9" fmla="*/ 24765 w 97155"/>
                  <a:gd name="connsiteY9" fmla="*/ 121920 h 219075"/>
                  <a:gd name="connsiteX10" fmla="*/ 28575 w 97155"/>
                  <a:gd name="connsiteY10" fmla="*/ 116205 h 219075"/>
                  <a:gd name="connsiteX11" fmla="*/ 40005 w 97155"/>
                  <a:gd name="connsiteY11" fmla="*/ 114300 h 219075"/>
                  <a:gd name="connsiteX12" fmla="*/ 55245 w 97155"/>
                  <a:gd name="connsiteY12" fmla="*/ 112395 h 219075"/>
                  <a:gd name="connsiteX13" fmla="*/ 72390 w 97155"/>
                  <a:gd name="connsiteY13" fmla="*/ 108585 h 219075"/>
                  <a:gd name="connsiteX14" fmla="*/ 91440 w 97155"/>
                  <a:gd name="connsiteY14" fmla="*/ 91440 h 219075"/>
                  <a:gd name="connsiteX15" fmla="*/ 97155 w 97155"/>
                  <a:gd name="connsiteY15" fmla="*/ 87630 h 219075"/>
                  <a:gd name="connsiteX16" fmla="*/ 95250 w 97155"/>
                  <a:gd name="connsiteY16" fmla="*/ 59055 h 219075"/>
                  <a:gd name="connsiteX17" fmla="*/ 91440 w 97155"/>
                  <a:gd name="connsiteY17" fmla="*/ 53340 h 219075"/>
                  <a:gd name="connsiteX18" fmla="*/ 76200 w 97155"/>
                  <a:gd name="connsiteY18" fmla="*/ 38100 h 219075"/>
                  <a:gd name="connsiteX19" fmla="*/ 59055 w 97155"/>
                  <a:gd name="connsiteY19" fmla="*/ 26670 h 219075"/>
                  <a:gd name="connsiteX20" fmla="*/ 47625 w 97155"/>
                  <a:gd name="connsiteY20" fmla="*/ 19050 h 219075"/>
                  <a:gd name="connsiteX21" fmla="*/ 41910 w 97155"/>
                  <a:gd name="connsiteY21" fmla="*/ 13335 h 219075"/>
                  <a:gd name="connsiteX22" fmla="*/ 30480 w 97155"/>
                  <a:gd name="connsiteY22" fmla="*/ 5715 h 219075"/>
                  <a:gd name="connsiteX23" fmla="*/ 28575 w 97155"/>
                  <a:gd name="connsiteY23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155" h="219075">
                    <a:moveTo>
                      <a:pt x="62865" y="219075"/>
                    </a:moveTo>
                    <a:cubicBezTo>
                      <a:pt x="59690" y="217170"/>
                      <a:pt x="56778" y="214735"/>
                      <a:pt x="53340" y="213360"/>
                    </a:cubicBezTo>
                    <a:cubicBezTo>
                      <a:pt x="50334" y="212157"/>
                      <a:pt x="46658" y="213005"/>
                      <a:pt x="43815" y="211455"/>
                    </a:cubicBezTo>
                    <a:cubicBezTo>
                      <a:pt x="39461" y="209080"/>
                      <a:pt x="36029" y="205294"/>
                      <a:pt x="32385" y="201930"/>
                    </a:cubicBezTo>
                    <a:cubicBezTo>
                      <a:pt x="27766" y="197666"/>
                      <a:pt x="22284" y="193985"/>
                      <a:pt x="19050" y="188595"/>
                    </a:cubicBezTo>
                    <a:cubicBezTo>
                      <a:pt x="13326" y="179055"/>
                      <a:pt x="12487" y="177314"/>
                      <a:pt x="5715" y="167640"/>
                    </a:cubicBezTo>
                    <a:cubicBezTo>
                      <a:pt x="3894" y="165039"/>
                      <a:pt x="1905" y="162560"/>
                      <a:pt x="0" y="160020"/>
                    </a:cubicBezTo>
                    <a:cubicBezTo>
                      <a:pt x="635" y="151765"/>
                      <a:pt x="-228" y="143255"/>
                      <a:pt x="1905" y="135255"/>
                    </a:cubicBezTo>
                    <a:cubicBezTo>
                      <a:pt x="2495" y="133043"/>
                      <a:pt x="5757" y="132776"/>
                      <a:pt x="7620" y="131445"/>
                    </a:cubicBezTo>
                    <a:cubicBezTo>
                      <a:pt x="19152" y="123208"/>
                      <a:pt x="11025" y="127416"/>
                      <a:pt x="24765" y="121920"/>
                    </a:cubicBezTo>
                    <a:cubicBezTo>
                      <a:pt x="26035" y="120015"/>
                      <a:pt x="26527" y="117229"/>
                      <a:pt x="28575" y="116205"/>
                    </a:cubicBezTo>
                    <a:cubicBezTo>
                      <a:pt x="32030" y="114478"/>
                      <a:pt x="36181" y="114846"/>
                      <a:pt x="40005" y="114300"/>
                    </a:cubicBezTo>
                    <a:cubicBezTo>
                      <a:pt x="45073" y="113576"/>
                      <a:pt x="50177" y="113119"/>
                      <a:pt x="55245" y="112395"/>
                    </a:cubicBezTo>
                    <a:cubicBezTo>
                      <a:pt x="59342" y="111810"/>
                      <a:pt x="67852" y="110854"/>
                      <a:pt x="72390" y="108585"/>
                    </a:cubicBezTo>
                    <a:cubicBezTo>
                      <a:pt x="83283" y="103139"/>
                      <a:pt x="76630" y="101313"/>
                      <a:pt x="91440" y="91440"/>
                    </a:cubicBezTo>
                    <a:lnTo>
                      <a:pt x="97155" y="87630"/>
                    </a:lnTo>
                    <a:cubicBezTo>
                      <a:pt x="96520" y="78105"/>
                      <a:pt x="96819" y="68471"/>
                      <a:pt x="95250" y="59055"/>
                    </a:cubicBezTo>
                    <a:cubicBezTo>
                      <a:pt x="94874" y="56797"/>
                      <a:pt x="92980" y="55034"/>
                      <a:pt x="91440" y="53340"/>
                    </a:cubicBezTo>
                    <a:cubicBezTo>
                      <a:pt x="86607" y="48024"/>
                      <a:pt x="82178" y="42085"/>
                      <a:pt x="76200" y="38100"/>
                    </a:cubicBezTo>
                    <a:lnTo>
                      <a:pt x="59055" y="26670"/>
                    </a:lnTo>
                    <a:cubicBezTo>
                      <a:pt x="55245" y="24130"/>
                      <a:pt x="50863" y="22288"/>
                      <a:pt x="47625" y="19050"/>
                    </a:cubicBezTo>
                    <a:cubicBezTo>
                      <a:pt x="45720" y="17145"/>
                      <a:pt x="44037" y="14989"/>
                      <a:pt x="41910" y="13335"/>
                    </a:cubicBezTo>
                    <a:cubicBezTo>
                      <a:pt x="38296" y="10524"/>
                      <a:pt x="30480" y="5715"/>
                      <a:pt x="30480" y="5715"/>
                    </a:cubicBezTo>
                    <a:lnTo>
                      <a:pt x="28575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47D9990-2243-4593-9904-D02E3CA2C4A0}"/>
                  </a:ext>
                </a:extLst>
              </p:cNvPr>
              <p:cNvSpPr/>
              <p:nvPr/>
            </p:nvSpPr>
            <p:spPr>
              <a:xfrm>
                <a:off x="9669572" y="4120515"/>
                <a:ext cx="104983" cy="74295"/>
              </a:xfrm>
              <a:custGeom>
                <a:avLst/>
                <a:gdLst>
                  <a:gd name="connsiteX0" fmla="*/ 91648 w 104983"/>
                  <a:gd name="connsiteY0" fmla="*/ 74295 h 74295"/>
                  <a:gd name="connsiteX1" fmla="*/ 87838 w 104983"/>
                  <a:gd name="connsiteY1" fmla="*/ 55245 h 74295"/>
                  <a:gd name="connsiteX2" fmla="*/ 85933 w 104983"/>
                  <a:gd name="connsiteY2" fmla="*/ 47625 h 74295"/>
                  <a:gd name="connsiteX3" fmla="*/ 74503 w 104983"/>
                  <a:gd name="connsiteY3" fmla="*/ 41910 h 74295"/>
                  <a:gd name="connsiteX4" fmla="*/ 32593 w 104983"/>
                  <a:gd name="connsiteY4" fmla="*/ 28575 h 74295"/>
                  <a:gd name="connsiteX5" fmla="*/ 208 w 104983"/>
                  <a:gd name="connsiteY5" fmla="*/ 24765 h 74295"/>
                  <a:gd name="connsiteX6" fmla="*/ 28783 w 104983"/>
                  <a:gd name="connsiteY6" fmla="*/ 32385 h 74295"/>
                  <a:gd name="connsiteX7" fmla="*/ 74503 w 104983"/>
                  <a:gd name="connsiteY7" fmla="*/ 34290 h 74295"/>
                  <a:gd name="connsiteX8" fmla="*/ 85933 w 104983"/>
                  <a:gd name="connsiteY8" fmla="*/ 26670 h 74295"/>
                  <a:gd name="connsiteX9" fmla="*/ 97363 w 104983"/>
                  <a:gd name="connsiteY9" fmla="*/ 7620 h 74295"/>
                  <a:gd name="connsiteX10" fmla="*/ 104983 w 104983"/>
                  <a:gd name="connsiteY10" fmla="*/ 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983" h="74295">
                    <a:moveTo>
                      <a:pt x="91648" y="74295"/>
                    </a:moveTo>
                    <a:cubicBezTo>
                      <a:pt x="90378" y="67945"/>
                      <a:pt x="89195" y="61577"/>
                      <a:pt x="87838" y="55245"/>
                    </a:cubicBezTo>
                    <a:cubicBezTo>
                      <a:pt x="87289" y="52685"/>
                      <a:pt x="87784" y="49476"/>
                      <a:pt x="85933" y="47625"/>
                    </a:cubicBezTo>
                    <a:cubicBezTo>
                      <a:pt x="82921" y="44613"/>
                      <a:pt x="78243" y="43950"/>
                      <a:pt x="74503" y="41910"/>
                    </a:cubicBezTo>
                    <a:cubicBezTo>
                      <a:pt x="52121" y="29702"/>
                      <a:pt x="78608" y="39402"/>
                      <a:pt x="32593" y="28575"/>
                    </a:cubicBezTo>
                    <a:cubicBezTo>
                      <a:pt x="25260" y="24909"/>
                      <a:pt x="8329" y="13936"/>
                      <a:pt x="208" y="24765"/>
                    </a:cubicBezTo>
                    <a:cubicBezTo>
                      <a:pt x="-2850" y="28842"/>
                      <a:pt x="28700" y="32373"/>
                      <a:pt x="28783" y="32385"/>
                    </a:cubicBezTo>
                    <a:cubicBezTo>
                      <a:pt x="45897" y="40942"/>
                      <a:pt x="41981" y="40544"/>
                      <a:pt x="74503" y="34290"/>
                    </a:cubicBezTo>
                    <a:cubicBezTo>
                      <a:pt x="79000" y="33425"/>
                      <a:pt x="85933" y="26670"/>
                      <a:pt x="85933" y="26670"/>
                    </a:cubicBezTo>
                    <a:cubicBezTo>
                      <a:pt x="89743" y="20320"/>
                      <a:pt x="91201" y="11728"/>
                      <a:pt x="97363" y="7620"/>
                    </a:cubicBezTo>
                    <a:cubicBezTo>
                      <a:pt x="104259" y="3022"/>
                      <a:pt x="102054" y="5858"/>
                      <a:pt x="104983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A310F9B-F402-4ED0-8462-A95CFBF5F26E}"/>
                  </a:ext>
                </a:extLst>
              </p:cNvPr>
              <p:cNvSpPr/>
              <p:nvPr/>
            </p:nvSpPr>
            <p:spPr>
              <a:xfrm>
                <a:off x="9695806" y="3926205"/>
                <a:ext cx="63509" cy="108585"/>
              </a:xfrm>
              <a:custGeom>
                <a:avLst/>
                <a:gdLst>
                  <a:gd name="connsiteX0" fmla="*/ 36839 w 63509"/>
                  <a:gd name="connsiteY0" fmla="*/ 0 h 108585"/>
                  <a:gd name="connsiteX1" fmla="*/ 31124 w 63509"/>
                  <a:gd name="connsiteY1" fmla="*/ 62865 h 108585"/>
                  <a:gd name="connsiteX2" fmla="*/ 15884 w 63509"/>
                  <a:gd name="connsiteY2" fmla="*/ 76200 h 108585"/>
                  <a:gd name="connsiteX3" fmla="*/ 10169 w 63509"/>
                  <a:gd name="connsiteY3" fmla="*/ 81915 h 108585"/>
                  <a:gd name="connsiteX4" fmla="*/ 644 w 63509"/>
                  <a:gd name="connsiteY4" fmla="*/ 83820 h 108585"/>
                  <a:gd name="connsiteX5" fmla="*/ 17789 w 63509"/>
                  <a:gd name="connsiteY5" fmla="*/ 81915 h 108585"/>
                  <a:gd name="connsiteX6" fmla="*/ 23504 w 63509"/>
                  <a:gd name="connsiteY6" fmla="*/ 78105 h 108585"/>
                  <a:gd name="connsiteX7" fmla="*/ 44459 w 63509"/>
                  <a:gd name="connsiteY7" fmla="*/ 91440 h 108585"/>
                  <a:gd name="connsiteX8" fmla="*/ 53984 w 63509"/>
                  <a:gd name="connsiteY8" fmla="*/ 100965 h 108585"/>
                  <a:gd name="connsiteX9" fmla="*/ 55889 w 63509"/>
                  <a:gd name="connsiteY9" fmla="*/ 106680 h 108585"/>
                  <a:gd name="connsiteX10" fmla="*/ 63509 w 63509"/>
                  <a:gd name="connsiteY10" fmla="*/ 108585 h 10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9" h="108585">
                    <a:moveTo>
                      <a:pt x="36839" y="0"/>
                    </a:moveTo>
                    <a:cubicBezTo>
                      <a:pt x="35276" y="46878"/>
                      <a:pt x="45457" y="42799"/>
                      <a:pt x="31124" y="62865"/>
                    </a:cubicBezTo>
                    <a:cubicBezTo>
                      <a:pt x="21578" y="76230"/>
                      <a:pt x="30009" y="65607"/>
                      <a:pt x="15884" y="76200"/>
                    </a:cubicBezTo>
                    <a:cubicBezTo>
                      <a:pt x="13729" y="77816"/>
                      <a:pt x="12579" y="80710"/>
                      <a:pt x="10169" y="81915"/>
                    </a:cubicBezTo>
                    <a:cubicBezTo>
                      <a:pt x="7273" y="83363"/>
                      <a:pt x="-2594" y="83820"/>
                      <a:pt x="644" y="83820"/>
                    </a:cubicBezTo>
                    <a:cubicBezTo>
                      <a:pt x="6394" y="83820"/>
                      <a:pt x="12074" y="82550"/>
                      <a:pt x="17789" y="81915"/>
                    </a:cubicBezTo>
                    <a:cubicBezTo>
                      <a:pt x="19694" y="80645"/>
                      <a:pt x="21214" y="78105"/>
                      <a:pt x="23504" y="78105"/>
                    </a:cubicBezTo>
                    <a:cubicBezTo>
                      <a:pt x="37808" y="78105"/>
                      <a:pt x="36538" y="82639"/>
                      <a:pt x="44459" y="91440"/>
                    </a:cubicBezTo>
                    <a:cubicBezTo>
                      <a:pt x="47463" y="94777"/>
                      <a:pt x="50809" y="97790"/>
                      <a:pt x="53984" y="100965"/>
                    </a:cubicBezTo>
                    <a:cubicBezTo>
                      <a:pt x="54619" y="102870"/>
                      <a:pt x="54321" y="105426"/>
                      <a:pt x="55889" y="106680"/>
                    </a:cubicBezTo>
                    <a:cubicBezTo>
                      <a:pt x="57933" y="108316"/>
                      <a:pt x="63509" y="108585"/>
                      <a:pt x="63509" y="10858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BC35FE0-45F8-4C40-9BA1-CEAC547B8B6C}"/>
                  </a:ext>
                </a:extLst>
              </p:cNvPr>
              <p:cNvSpPr/>
              <p:nvPr/>
            </p:nvSpPr>
            <p:spPr>
              <a:xfrm>
                <a:off x="9378315" y="4225290"/>
                <a:ext cx="243840" cy="28575"/>
              </a:xfrm>
              <a:custGeom>
                <a:avLst/>
                <a:gdLst>
                  <a:gd name="connsiteX0" fmla="*/ 243840 w 243840"/>
                  <a:gd name="connsiteY0" fmla="*/ 28575 h 28575"/>
                  <a:gd name="connsiteX1" fmla="*/ 234315 w 243840"/>
                  <a:gd name="connsiteY1" fmla="*/ 19050 h 28575"/>
                  <a:gd name="connsiteX2" fmla="*/ 224790 w 243840"/>
                  <a:gd name="connsiteY2" fmla="*/ 15240 h 28575"/>
                  <a:gd name="connsiteX3" fmla="*/ 203835 w 243840"/>
                  <a:gd name="connsiteY3" fmla="*/ 3810 h 28575"/>
                  <a:gd name="connsiteX4" fmla="*/ 45720 w 243840"/>
                  <a:gd name="connsiteY4" fmla="*/ 5715 h 28575"/>
                  <a:gd name="connsiteX5" fmla="*/ 1905 w 243840"/>
                  <a:gd name="connsiteY5" fmla="*/ 5715 h 28575"/>
                  <a:gd name="connsiteX6" fmla="*/ 0 w 243840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840" h="28575">
                    <a:moveTo>
                      <a:pt x="243840" y="28575"/>
                    </a:moveTo>
                    <a:cubicBezTo>
                      <a:pt x="240665" y="25400"/>
                      <a:pt x="237993" y="21625"/>
                      <a:pt x="234315" y="19050"/>
                    </a:cubicBezTo>
                    <a:cubicBezTo>
                      <a:pt x="231514" y="17089"/>
                      <a:pt x="227526" y="17292"/>
                      <a:pt x="224790" y="15240"/>
                    </a:cubicBezTo>
                    <a:cubicBezTo>
                      <a:pt x="205600" y="848"/>
                      <a:pt x="239197" y="12650"/>
                      <a:pt x="203835" y="3810"/>
                    </a:cubicBezTo>
                    <a:lnTo>
                      <a:pt x="45720" y="5715"/>
                    </a:lnTo>
                    <a:cubicBezTo>
                      <a:pt x="-11029" y="6976"/>
                      <a:pt x="112446" y="12624"/>
                      <a:pt x="1905" y="571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7DD0ED0-1C33-4476-9851-23527F4527EC}"/>
                  </a:ext>
                </a:extLst>
              </p:cNvPr>
              <p:cNvSpPr/>
              <p:nvPr/>
            </p:nvSpPr>
            <p:spPr>
              <a:xfrm>
                <a:off x="9425940" y="4227195"/>
                <a:ext cx="66675" cy="51435"/>
              </a:xfrm>
              <a:custGeom>
                <a:avLst/>
                <a:gdLst>
                  <a:gd name="connsiteX0" fmla="*/ 0 w 66675"/>
                  <a:gd name="connsiteY0" fmla="*/ 51435 h 51435"/>
                  <a:gd name="connsiteX1" fmla="*/ 1905 w 66675"/>
                  <a:gd name="connsiteY1" fmla="*/ 36195 h 51435"/>
                  <a:gd name="connsiteX2" fmla="*/ 7620 w 66675"/>
                  <a:gd name="connsiteY2" fmla="*/ 32385 h 51435"/>
                  <a:gd name="connsiteX3" fmla="*/ 19050 w 66675"/>
                  <a:gd name="connsiteY3" fmla="*/ 19050 h 51435"/>
                  <a:gd name="connsiteX4" fmla="*/ 24765 w 66675"/>
                  <a:gd name="connsiteY4" fmla="*/ 17145 h 51435"/>
                  <a:gd name="connsiteX5" fmla="*/ 43815 w 66675"/>
                  <a:gd name="connsiteY5" fmla="*/ 7620 h 51435"/>
                  <a:gd name="connsiteX6" fmla="*/ 64770 w 66675"/>
                  <a:gd name="connsiteY6" fmla="*/ 3810 h 51435"/>
                  <a:gd name="connsiteX7" fmla="*/ 66675 w 66675"/>
                  <a:gd name="connsiteY7" fmla="*/ 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1435">
                    <a:moveTo>
                      <a:pt x="0" y="51435"/>
                    </a:moveTo>
                    <a:cubicBezTo>
                      <a:pt x="635" y="46355"/>
                      <a:pt x="4" y="40948"/>
                      <a:pt x="1905" y="36195"/>
                    </a:cubicBezTo>
                    <a:cubicBezTo>
                      <a:pt x="2755" y="34069"/>
                      <a:pt x="6001" y="34004"/>
                      <a:pt x="7620" y="32385"/>
                    </a:cubicBezTo>
                    <a:cubicBezTo>
                      <a:pt x="17688" y="22317"/>
                      <a:pt x="3118" y="30430"/>
                      <a:pt x="19050" y="19050"/>
                    </a:cubicBezTo>
                    <a:cubicBezTo>
                      <a:pt x="20684" y="17883"/>
                      <a:pt x="22860" y="17780"/>
                      <a:pt x="24765" y="17145"/>
                    </a:cubicBezTo>
                    <a:cubicBezTo>
                      <a:pt x="33695" y="10448"/>
                      <a:pt x="31780" y="10629"/>
                      <a:pt x="43815" y="7620"/>
                    </a:cubicBezTo>
                    <a:cubicBezTo>
                      <a:pt x="44256" y="7510"/>
                      <a:pt x="63346" y="4522"/>
                      <a:pt x="64770" y="3810"/>
                    </a:cubicBezTo>
                    <a:cubicBezTo>
                      <a:pt x="66040" y="3175"/>
                      <a:pt x="66040" y="1270"/>
                      <a:pt x="6667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5BA91C1-E64B-4269-8BC3-C8E9AFC12BDC}"/>
                  </a:ext>
                </a:extLst>
              </p:cNvPr>
              <p:cNvSpPr/>
              <p:nvPr/>
            </p:nvSpPr>
            <p:spPr>
              <a:xfrm>
                <a:off x="9455984" y="3956685"/>
                <a:ext cx="91876" cy="173355"/>
              </a:xfrm>
              <a:custGeom>
                <a:avLst/>
                <a:gdLst>
                  <a:gd name="connsiteX0" fmla="*/ 25201 w 91876"/>
                  <a:gd name="connsiteY0" fmla="*/ 173355 h 173355"/>
                  <a:gd name="connsiteX1" fmla="*/ 15676 w 91876"/>
                  <a:gd name="connsiteY1" fmla="*/ 165735 h 173355"/>
                  <a:gd name="connsiteX2" fmla="*/ 6151 w 91876"/>
                  <a:gd name="connsiteY2" fmla="*/ 148590 h 173355"/>
                  <a:gd name="connsiteX3" fmla="*/ 2341 w 91876"/>
                  <a:gd name="connsiteY3" fmla="*/ 140970 h 173355"/>
                  <a:gd name="connsiteX4" fmla="*/ 4246 w 91876"/>
                  <a:gd name="connsiteY4" fmla="*/ 99060 h 173355"/>
                  <a:gd name="connsiteX5" fmla="*/ 11866 w 91876"/>
                  <a:gd name="connsiteY5" fmla="*/ 95250 h 173355"/>
                  <a:gd name="connsiteX6" fmla="*/ 27106 w 91876"/>
                  <a:gd name="connsiteY6" fmla="*/ 87630 h 173355"/>
                  <a:gd name="connsiteX7" fmla="*/ 44251 w 91876"/>
                  <a:gd name="connsiteY7" fmla="*/ 91440 h 173355"/>
                  <a:gd name="connsiteX8" fmla="*/ 34726 w 91876"/>
                  <a:gd name="connsiteY8" fmla="*/ 83820 h 173355"/>
                  <a:gd name="connsiteX9" fmla="*/ 29011 w 91876"/>
                  <a:gd name="connsiteY9" fmla="*/ 78105 h 173355"/>
                  <a:gd name="connsiteX10" fmla="*/ 27106 w 91876"/>
                  <a:gd name="connsiteY10" fmla="*/ 70485 h 173355"/>
                  <a:gd name="connsiteX11" fmla="*/ 23296 w 91876"/>
                  <a:gd name="connsiteY11" fmla="*/ 62865 h 173355"/>
                  <a:gd name="connsiteX12" fmla="*/ 27106 w 91876"/>
                  <a:gd name="connsiteY12" fmla="*/ 38100 h 173355"/>
                  <a:gd name="connsiteX13" fmla="*/ 29011 w 91876"/>
                  <a:gd name="connsiteY13" fmla="*/ 32385 h 173355"/>
                  <a:gd name="connsiteX14" fmla="*/ 34726 w 91876"/>
                  <a:gd name="connsiteY14" fmla="*/ 30480 h 173355"/>
                  <a:gd name="connsiteX15" fmla="*/ 49966 w 91876"/>
                  <a:gd name="connsiteY15" fmla="*/ 22860 h 173355"/>
                  <a:gd name="connsiteX16" fmla="*/ 61396 w 91876"/>
                  <a:gd name="connsiteY16" fmla="*/ 15240 h 173355"/>
                  <a:gd name="connsiteX17" fmla="*/ 70921 w 91876"/>
                  <a:gd name="connsiteY17" fmla="*/ 11430 h 173355"/>
                  <a:gd name="connsiteX18" fmla="*/ 82351 w 91876"/>
                  <a:gd name="connsiteY18" fmla="*/ 3810 h 173355"/>
                  <a:gd name="connsiteX19" fmla="*/ 88066 w 91876"/>
                  <a:gd name="connsiteY19" fmla="*/ 1905 h 173355"/>
                  <a:gd name="connsiteX20" fmla="*/ 91876 w 91876"/>
                  <a:gd name="connsiteY20" fmla="*/ 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876" h="173355">
                    <a:moveTo>
                      <a:pt x="25201" y="173355"/>
                    </a:moveTo>
                    <a:cubicBezTo>
                      <a:pt x="22026" y="170815"/>
                      <a:pt x="18396" y="168757"/>
                      <a:pt x="15676" y="165735"/>
                    </a:cubicBezTo>
                    <a:cubicBezTo>
                      <a:pt x="5551" y="154484"/>
                      <a:pt x="10114" y="157838"/>
                      <a:pt x="6151" y="148590"/>
                    </a:cubicBezTo>
                    <a:cubicBezTo>
                      <a:pt x="5032" y="145980"/>
                      <a:pt x="3611" y="143510"/>
                      <a:pt x="2341" y="140970"/>
                    </a:cubicBezTo>
                    <a:cubicBezTo>
                      <a:pt x="54" y="124958"/>
                      <a:pt x="-2247" y="117457"/>
                      <a:pt x="4246" y="99060"/>
                    </a:cubicBezTo>
                    <a:cubicBezTo>
                      <a:pt x="5191" y="96382"/>
                      <a:pt x="9384" y="96629"/>
                      <a:pt x="11866" y="95250"/>
                    </a:cubicBezTo>
                    <a:cubicBezTo>
                      <a:pt x="25362" y="87752"/>
                      <a:pt x="16658" y="91113"/>
                      <a:pt x="27106" y="87630"/>
                    </a:cubicBezTo>
                    <a:cubicBezTo>
                      <a:pt x="32821" y="88900"/>
                      <a:pt x="39015" y="94058"/>
                      <a:pt x="44251" y="91440"/>
                    </a:cubicBezTo>
                    <a:cubicBezTo>
                      <a:pt x="47888" y="89622"/>
                      <a:pt x="37786" y="86497"/>
                      <a:pt x="34726" y="83820"/>
                    </a:cubicBezTo>
                    <a:cubicBezTo>
                      <a:pt x="32699" y="82046"/>
                      <a:pt x="30916" y="80010"/>
                      <a:pt x="29011" y="78105"/>
                    </a:cubicBezTo>
                    <a:cubicBezTo>
                      <a:pt x="28376" y="75565"/>
                      <a:pt x="28025" y="72936"/>
                      <a:pt x="27106" y="70485"/>
                    </a:cubicBezTo>
                    <a:cubicBezTo>
                      <a:pt x="26109" y="67826"/>
                      <a:pt x="23296" y="65705"/>
                      <a:pt x="23296" y="62865"/>
                    </a:cubicBezTo>
                    <a:cubicBezTo>
                      <a:pt x="23296" y="54513"/>
                      <a:pt x="25567" y="46309"/>
                      <a:pt x="27106" y="38100"/>
                    </a:cubicBezTo>
                    <a:cubicBezTo>
                      <a:pt x="27476" y="36126"/>
                      <a:pt x="27591" y="33805"/>
                      <a:pt x="29011" y="32385"/>
                    </a:cubicBezTo>
                    <a:cubicBezTo>
                      <a:pt x="30431" y="30965"/>
                      <a:pt x="32898" y="31311"/>
                      <a:pt x="34726" y="30480"/>
                    </a:cubicBezTo>
                    <a:cubicBezTo>
                      <a:pt x="39897" y="28130"/>
                      <a:pt x="45035" y="25678"/>
                      <a:pt x="49966" y="22860"/>
                    </a:cubicBezTo>
                    <a:cubicBezTo>
                      <a:pt x="53942" y="20588"/>
                      <a:pt x="57376" y="17433"/>
                      <a:pt x="61396" y="15240"/>
                    </a:cubicBezTo>
                    <a:cubicBezTo>
                      <a:pt x="64398" y="13603"/>
                      <a:pt x="67919" y="13067"/>
                      <a:pt x="70921" y="11430"/>
                    </a:cubicBezTo>
                    <a:cubicBezTo>
                      <a:pt x="74941" y="9237"/>
                      <a:pt x="78348" y="6034"/>
                      <a:pt x="82351" y="3810"/>
                    </a:cubicBezTo>
                    <a:cubicBezTo>
                      <a:pt x="84106" y="2835"/>
                      <a:pt x="86202" y="2651"/>
                      <a:pt x="88066" y="1905"/>
                    </a:cubicBezTo>
                    <a:cubicBezTo>
                      <a:pt x="89384" y="1378"/>
                      <a:pt x="90606" y="635"/>
                      <a:pt x="91876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392D6DA-F8DF-4150-BE1F-57AC0B3715C3}"/>
                  </a:ext>
                </a:extLst>
              </p:cNvPr>
              <p:cNvSpPr/>
              <p:nvPr/>
            </p:nvSpPr>
            <p:spPr>
              <a:xfrm>
                <a:off x="9368785" y="4234815"/>
                <a:ext cx="445775" cy="310515"/>
              </a:xfrm>
              <a:custGeom>
                <a:avLst/>
                <a:gdLst>
                  <a:gd name="connsiteX0" fmla="*/ 445775 w 445775"/>
                  <a:gd name="connsiteY0" fmla="*/ 310515 h 310515"/>
                  <a:gd name="connsiteX1" fmla="*/ 436250 w 445775"/>
                  <a:gd name="connsiteY1" fmla="*/ 304800 h 310515"/>
                  <a:gd name="connsiteX2" fmla="*/ 430535 w 445775"/>
                  <a:gd name="connsiteY2" fmla="*/ 299085 h 310515"/>
                  <a:gd name="connsiteX3" fmla="*/ 396245 w 445775"/>
                  <a:gd name="connsiteY3" fmla="*/ 293370 h 310515"/>
                  <a:gd name="connsiteX4" fmla="*/ 379100 w 445775"/>
                  <a:gd name="connsiteY4" fmla="*/ 285750 h 310515"/>
                  <a:gd name="connsiteX5" fmla="*/ 373385 w 445775"/>
                  <a:gd name="connsiteY5" fmla="*/ 283845 h 310515"/>
                  <a:gd name="connsiteX6" fmla="*/ 358145 w 445775"/>
                  <a:gd name="connsiteY6" fmla="*/ 272415 h 310515"/>
                  <a:gd name="connsiteX7" fmla="*/ 333380 w 445775"/>
                  <a:gd name="connsiteY7" fmla="*/ 257175 h 310515"/>
                  <a:gd name="connsiteX8" fmla="*/ 316235 w 445775"/>
                  <a:gd name="connsiteY8" fmla="*/ 243840 h 310515"/>
                  <a:gd name="connsiteX9" fmla="*/ 295280 w 445775"/>
                  <a:gd name="connsiteY9" fmla="*/ 220980 h 310515"/>
                  <a:gd name="connsiteX10" fmla="*/ 285755 w 445775"/>
                  <a:gd name="connsiteY10" fmla="*/ 211455 h 310515"/>
                  <a:gd name="connsiteX11" fmla="*/ 276230 w 445775"/>
                  <a:gd name="connsiteY11" fmla="*/ 200025 h 310515"/>
                  <a:gd name="connsiteX12" fmla="*/ 257180 w 445775"/>
                  <a:gd name="connsiteY12" fmla="*/ 184785 h 310515"/>
                  <a:gd name="connsiteX13" fmla="*/ 201935 w 445775"/>
                  <a:gd name="connsiteY13" fmla="*/ 163830 h 310515"/>
                  <a:gd name="connsiteX14" fmla="*/ 160025 w 445775"/>
                  <a:gd name="connsiteY14" fmla="*/ 160020 h 310515"/>
                  <a:gd name="connsiteX15" fmla="*/ 78110 w 445775"/>
                  <a:gd name="connsiteY15" fmla="*/ 161925 h 310515"/>
                  <a:gd name="connsiteX16" fmla="*/ 70490 w 445775"/>
                  <a:gd name="connsiteY16" fmla="*/ 167640 h 310515"/>
                  <a:gd name="connsiteX17" fmla="*/ 60965 w 445775"/>
                  <a:gd name="connsiteY17" fmla="*/ 171450 h 310515"/>
                  <a:gd name="connsiteX18" fmla="*/ 53345 w 445775"/>
                  <a:gd name="connsiteY18" fmla="*/ 175260 h 310515"/>
                  <a:gd name="connsiteX19" fmla="*/ 43820 w 445775"/>
                  <a:gd name="connsiteY19" fmla="*/ 173355 h 310515"/>
                  <a:gd name="connsiteX20" fmla="*/ 28580 w 445775"/>
                  <a:gd name="connsiteY20" fmla="*/ 154305 h 310515"/>
                  <a:gd name="connsiteX21" fmla="*/ 22865 w 445775"/>
                  <a:gd name="connsiteY21" fmla="*/ 146685 h 310515"/>
                  <a:gd name="connsiteX22" fmla="*/ 9530 w 445775"/>
                  <a:gd name="connsiteY22" fmla="*/ 125730 h 310515"/>
                  <a:gd name="connsiteX23" fmla="*/ 9530 w 445775"/>
                  <a:gd name="connsiteY23" fmla="*/ 55245 h 310515"/>
                  <a:gd name="connsiteX24" fmla="*/ 13340 w 445775"/>
                  <a:gd name="connsiteY24" fmla="*/ 43815 h 310515"/>
                  <a:gd name="connsiteX25" fmla="*/ 19055 w 445775"/>
                  <a:gd name="connsiteY25" fmla="*/ 28575 h 310515"/>
                  <a:gd name="connsiteX26" fmla="*/ 11435 w 445775"/>
                  <a:gd name="connsiteY26" fmla="*/ 11430 h 310515"/>
                  <a:gd name="connsiteX27" fmla="*/ 1910 w 445775"/>
                  <a:gd name="connsiteY27" fmla="*/ 7620 h 310515"/>
                  <a:gd name="connsiteX28" fmla="*/ 5 w 445775"/>
                  <a:gd name="connsiteY28" fmla="*/ 0 h 31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45775" h="310515">
                    <a:moveTo>
                      <a:pt x="445775" y="310515"/>
                    </a:moveTo>
                    <a:cubicBezTo>
                      <a:pt x="442600" y="308610"/>
                      <a:pt x="439212" y="307022"/>
                      <a:pt x="436250" y="304800"/>
                    </a:cubicBezTo>
                    <a:cubicBezTo>
                      <a:pt x="434095" y="303184"/>
                      <a:pt x="432890" y="300393"/>
                      <a:pt x="430535" y="299085"/>
                    </a:cubicBezTo>
                    <a:cubicBezTo>
                      <a:pt x="420643" y="293590"/>
                      <a:pt x="406367" y="294213"/>
                      <a:pt x="396245" y="293370"/>
                    </a:cubicBezTo>
                    <a:cubicBezTo>
                      <a:pt x="390530" y="290830"/>
                      <a:pt x="384873" y="288155"/>
                      <a:pt x="379100" y="285750"/>
                    </a:cubicBezTo>
                    <a:cubicBezTo>
                      <a:pt x="377246" y="284978"/>
                      <a:pt x="375079" y="284923"/>
                      <a:pt x="373385" y="283845"/>
                    </a:cubicBezTo>
                    <a:cubicBezTo>
                      <a:pt x="368028" y="280436"/>
                      <a:pt x="363429" y="275937"/>
                      <a:pt x="358145" y="272415"/>
                    </a:cubicBezTo>
                    <a:cubicBezTo>
                      <a:pt x="350080" y="267038"/>
                      <a:pt x="341299" y="262765"/>
                      <a:pt x="333380" y="257175"/>
                    </a:cubicBezTo>
                    <a:cubicBezTo>
                      <a:pt x="294702" y="229873"/>
                      <a:pt x="358155" y="268992"/>
                      <a:pt x="316235" y="243840"/>
                    </a:cubicBezTo>
                    <a:cubicBezTo>
                      <a:pt x="304688" y="229406"/>
                      <a:pt x="311490" y="237190"/>
                      <a:pt x="295280" y="220980"/>
                    </a:cubicBezTo>
                    <a:lnTo>
                      <a:pt x="285755" y="211455"/>
                    </a:lnTo>
                    <a:cubicBezTo>
                      <a:pt x="282117" y="200540"/>
                      <a:pt x="286610" y="210405"/>
                      <a:pt x="276230" y="200025"/>
                    </a:cubicBezTo>
                    <a:cubicBezTo>
                      <a:pt x="262210" y="186005"/>
                      <a:pt x="281709" y="197695"/>
                      <a:pt x="257180" y="184785"/>
                    </a:cubicBezTo>
                    <a:cubicBezTo>
                      <a:pt x="239877" y="175678"/>
                      <a:pt x="221861" y="166044"/>
                      <a:pt x="201935" y="163830"/>
                    </a:cubicBezTo>
                    <a:cubicBezTo>
                      <a:pt x="176561" y="161011"/>
                      <a:pt x="190523" y="162366"/>
                      <a:pt x="160025" y="160020"/>
                    </a:cubicBezTo>
                    <a:cubicBezTo>
                      <a:pt x="132720" y="160655"/>
                      <a:pt x="105324" y="159609"/>
                      <a:pt x="78110" y="161925"/>
                    </a:cubicBezTo>
                    <a:cubicBezTo>
                      <a:pt x="74946" y="162194"/>
                      <a:pt x="73265" y="166098"/>
                      <a:pt x="70490" y="167640"/>
                    </a:cubicBezTo>
                    <a:cubicBezTo>
                      <a:pt x="67501" y="169301"/>
                      <a:pt x="64090" y="170061"/>
                      <a:pt x="60965" y="171450"/>
                    </a:cubicBezTo>
                    <a:cubicBezTo>
                      <a:pt x="58370" y="172603"/>
                      <a:pt x="55885" y="173990"/>
                      <a:pt x="53345" y="175260"/>
                    </a:cubicBezTo>
                    <a:cubicBezTo>
                      <a:pt x="50170" y="174625"/>
                      <a:pt x="46852" y="174492"/>
                      <a:pt x="43820" y="173355"/>
                    </a:cubicBezTo>
                    <a:cubicBezTo>
                      <a:pt x="35530" y="170246"/>
                      <a:pt x="33015" y="160957"/>
                      <a:pt x="28580" y="154305"/>
                    </a:cubicBezTo>
                    <a:cubicBezTo>
                      <a:pt x="26819" y="151663"/>
                      <a:pt x="24686" y="149286"/>
                      <a:pt x="22865" y="146685"/>
                    </a:cubicBezTo>
                    <a:cubicBezTo>
                      <a:pt x="16093" y="137011"/>
                      <a:pt x="15254" y="135270"/>
                      <a:pt x="9530" y="125730"/>
                    </a:cubicBezTo>
                    <a:cubicBezTo>
                      <a:pt x="4792" y="97304"/>
                      <a:pt x="5434" y="105762"/>
                      <a:pt x="9530" y="55245"/>
                    </a:cubicBezTo>
                    <a:cubicBezTo>
                      <a:pt x="9855" y="51242"/>
                      <a:pt x="12186" y="47662"/>
                      <a:pt x="13340" y="43815"/>
                    </a:cubicBezTo>
                    <a:cubicBezTo>
                      <a:pt x="17231" y="30846"/>
                      <a:pt x="12667" y="41350"/>
                      <a:pt x="19055" y="28575"/>
                    </a:cubicBezTo>
                    <a:cubicBezTo>
                      <a:pt x="18162" y="25895"/>
                      <a:pt x="15397" y="14260"/>
                      <a:pt x="11435" y="11430"/>
                    </a:cubicBezTo>
                    <a:cubicBezTo>
                      <a:pt x="8652" y="9442"/>
                      <a:pt x="5085" y="8890"/>
                      <a:pt x="1910" y="7620"/>
                    </a:cubicBezTo>
                    <a:cubicBezTo>
                      <a:pt x="-196" y="1303"/>
                      <a:pt x="5" y="3913"/>
                      <a:pt x="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D71F86E-A573-42BE-B8F7-7055207BB6A2}"/>
                  </a:ext>
                </a:extLst>
              </p:cNvPr>
              <p:cNvSpPr/>
              <p:nvPr/>
            </p:nvSpPr>
            <p:spPr>
              <a:xfrm>
                <a:off x="9399265" y="4410034"/>
                <a:ext cx="24770" cy="49571"/>
              </a:xfrm>
              <a:custGeom>
                <a:avLst/>
                <a:gdLst>
                  <a:gd name="connsiteX0" fmla="*/ 24770 w 24770"/>
                  <a:gd name="connsiteY0" fmla="*/ 3851 h 49571"/>
                  <a:gd name="connsiteX1" fmla="*/ 15245 w 24770"/>
                  <a:gd name="connsiteY1" fmla="*/ 41 h 49571"/>
                  <a:gd name="connsiteX2" fmla="*/ 5720 w 24770"/>
                  <a:gd name="connsiteY2" fmla="*/ 11471 h 49571"/>
                  <a:gd name="connsiteX3" fmla="*/ 1910 w 24770"/>
                  <a:gd name="connsiteY3" fmla="*/ 34331 h 49571"/>
                  <a:gd name="connsiteX4" fmla="*/ 5 w 24770"/>
                  <a:gd name="connsiteY4" fmla="*/ 49571 h 4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70" h="49571">
                    <a:moveTo>
                      <a:pt x="24770" y="3851"/>
                    </a:moveTo>
                    <a:cubicBezTo>
                      <a:pt x="21595" y="2581"/>
                      <a:pt x="18638" y="-383"/>
                      <a:pt x="15245" y="41"/>
                    </a:cubicBezTo>
                    <a:cubicBezTo>
                      <a:pt x="12578" y="374"/>
                      <a:pt x="7058" y="9464"/>
                      <a:pt x="5720" y="11471"/>
                    </a:cubicBezTo>
                    <a:lnTo>
                      <a:pt x="1910" y="34331"/>
                    </a:lnTo>
                    <a:cubicBezTo>
                      <a:pt x="-204" y="47014"/>
                      <a:pt x="5" y="41898"/>
                      <a:pt x="5" y="4957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4950466-48A8-47B1-8997-B217A8B87661}"/>
                  </a:ext>
                </a:extLst>
              </p:cNvPr>
              <p:cNvSpPr/>
              <p:nvPr/>
            </p:nvSpPr>
            <p:spPr>
              <a:xfrm>
                <a:off x="9738115" y="4375785"/>
                <a:ext cx="84065" cy="99060"/>
              </a:xfrm>
              <a:custGeom>
                <a:avLst/>
                <a:gdLst>
                  <a:gd name="connsiteX0" fmla="*/ 84065 w 84065"/>
                  <a:gd name="connsiteY0" fmla="*/ 99060 h 99060"/>
                  <a:gd name="connsiteX1" fmla="*/ 74540 w 84065"/>
                  <a:gd name="connsiteY1" fmla="*/ 89535 h 99060"/>
                  <a:gd name="connsiteX2" fmla="*/ 53585 w 84065"/>
                  <a:gd name="connsiteY2" fmla="*/ 74295 h 99060"/>
                  <a:gd name="connsiteX3" fmla="*/ 45965 w 84065"/>
                  <a:gd name="connsiteY3" fmla="*/ 68580 h 99060"/>
                  <a:gd name="connsiteX4" fmla="*/ 36440 w 84065"/>
                  <a:gd name="connsiteY4" fmla="*/ 64770 h 99060"/>
                  <a:gd name="connsiteX5" fmla="*/ 26915 w 84065"/>
                  <a:gd name="connsiteY5" fmla="*/ 55245 h 99060"/>
                  <a:gd name="connsiteX6" fmla="*/ 21200 w 84065"/>
                  <a:gd name="connsiteY6" fmla="*/ 53340 h 99060"/>
                  <a:gd name="connsiteX7" fmla="*/ 7865 w 84065"/>
                  <a:gd name="connsiteY7" fmla="*/ 43815 h 99060"/>
                  <a:gd name="connsiteX8" fmla="*/ 2150 w 84065"/>
                  <a:gd name="connsiteY8" fmla="*/ 34290 h 99060"/>
                  <a:gd name="connsiteX9" fmla="*/ 245 w 84065"/>
                  <a:gd name="connsiteY9" fmla="*/ 0 h 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065" h="99060">
                    <a:moveTo>
                      <a:pt x="84065" y="99060"/>
                    </a:moveTo>
                    <a:cubicBezTo>
                      <a:pt x="80890" y="95885"/>
                      <a:pt x="77877" y="92539"/>
                      <a:pt x="74540" y="89535"/>
                    </a:cubicBezTo>
                    <a:cubicBezTo>
                      <a:pt x="65797" y="81667"/>
                      <a:pt x="63490" y="81229"/>
                      <a:pt x="53585" y="74295"/>
                    </a:cubicBezTo>
                    <a:cubicBezTo>
                      <a:pt x="50984" y="72474"/>
                      <a:pt x="48740" y="70122"/>
                      <a:pt x="45965" y="68580"/>
                    </a:cubicBezTo>
                    <a:cubicBezTo>
                      <a:pt x="42976" y="66919"/>
                      <a:pt x="39615" y="66040"/>
                      <a:pt x="36440" y="64770"/>
                    </a:cubicBezTo>
                    <a:cubicBezTo>
                      <a:pt x="33265" y="61595"/>
                      <a:pt x="30507" y="57939"/>
                      <a:pt x="26915" y="55245"/>
                    </a:cubicBezTo>
                    <a:cubicBezTo>
                      <a:pt x="25309" y="54040"/>
                      <a:pt x="22996" y="54238"/>
                      <a:pt x="21200" y="53340"/>
                    </a:cubicBezTo>
                    <a:cubicBezTo>
                      <a:pt x="18414" y="51947"/>
                      <a:pt x="9591" y="45109"/>
                      <a:pt x="7865" y="43815"/>
                    </a:cubicBezTo>
                    <a:cubicBezTo>
                      <a:pt x="5960" y="40640"/>
                      <a:pt x="3415" y="37770"/>
                      <a:pt x="2150" y="34290"/>
                    </a:cubicBezTo>
                    <a:cubicBezTo>
                      <a:pt x="-1008" y="25606"/>
                      <a:pt x="245" y="6477"/>
                      <a:pt x="24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12FD900-6D6B-4BDF-A6CE-0718332A9418}"/>
                  </a:ext>
                </a:extLst>
              </p:cNvPr>
              <p:cNvSpPr/>
              <p:nvPr/>
            </p:nvSpPr>
            <p:spPr>
              <a:xfrm>
                <a:off x="9678774" y="4554855"/>
                <a:ext cx="149121" cy="140970"/>
              </a:xfrm>
              <a:custGeom>
                <a:avLst/>
                <a:gdLst>
                  <a:gd name="connsiteX0" fmla="*/ 141501 w 149121"/>
                  <a:gd name="connsiteY0" fmla="*/ 0 h 140970"/>
                  <a:gd name="connsiteX1" fmla="*/ 145311 w 149121"/>
                  <a:gd name="connsiteY1" fmla="*/ 9525 h 140970"/>
                  <a:gd name="connsiteX2" fmla="*/ 147216 w 149121"/>
                  <a:gd name="connsiteY2" fmla="*/ 19050 h 140970"/>
                  <a:gd name="connsiteX3" fmla="*/ 149121 w 149121"/>
                  <a:gd name="connsiteY3" fmla="*/ 26670 h 140970"/>
                  <a:gd name="connsiteX4" fmla="*/ 143406 w 149121"/>
                  <a:gd name="connsiteY4" fmla="*/ 40005 h 140970"/>
                  <a:gd name="connsiteX5" fmla="*/ 137691 w 149121"/>
                  <a:gd name="connsiteY5" fmla="*/ 41910 h 140970"/>
                  <a:gd name="connsiteX6" fmla="*/ 130071 w 149121"/>
                  <a:gd name="connsiteY6" fmla="*/ 45720 h 140970"/>
                  <a:gd name="connsiteX7" fmla="*/ 122451 w 149121"/>
                  <a:gd name="connsiteY7" fmla="*/ 47625 h 140970"/>
                  <a:gd name="connsiteX8" fmla="*/ 114831 w 149121"/>
                  <a:gd name="connsiteY8" fmla="*/ 51435 h 140970"/>
                  <a:gd name="connsiteX9" fmla="*/ 105306 w 149121"/>
                  <a:gd name="connsiteY9" fmla="*/ 53340 h 140970"/>
                  <a:gd name="connsiteX10" fmla="*/ 95781 w 149121"/>
                  <a:gd name="connsiteY10" fmla="*/ 57150 h 140970"/>
                  <a:gd name="connsiteX11" fmla="*/ 76731 w 149121"/>
                  <a:gd name="connsiteY11" fmla="*/ 60960 h 140970"/>
                  <a:gd name="connsiteX12" fmla="*/ 63396 w 149121"/>
                  <a:gd name="connsiteY12" fmla="*/ 68580 h 140970"/>
                  <a:gd name="connsiteX13" fmla="*/ 51966 w 149121"/>
                  <a:gd name="connsiteY13" fmla="*/ 70485 h 140970"/>
                  <a:gd name="connsiteX14" fmla="*/ 42441 w 149121"/>
                  <a:gd name="connsiteY14" fmla="*/ 72390 h 140970"/>
                  <a:gd name="connsiteX15" fmla="*/ 27201 w 149121"/>
                  <a:gd name="connsiteY15" fmla="*/ 74295 h 140970"/>
                  <a:gd name="connsiteX16" fmla="*/ 11961 w 149121"/>
                  <a:gd name="connsiteY16" fmla="*/ 78105 h 140970"/>
                  <a:gd name="connsiteX17" fmla="*/ 531 w 149121"/>
                  <a:gd name="connsiteY17" fmla="*/ 89535 h 140970"/>
                  <a:gd name="connsiteX18" fmla="*/ 4341 w 149121"/>
                  <a:gd name="connsiteY18" fmla="*/ 125730 h 140970"/>
                  <a:gd name="connsiteX19" fmla="*/ 8151 w 149121"/>
                  <a:gd name="connsiteY19" fmla="*/ 135255 h 140970"/>
                  <a:gd name="connsiteX20" fmla="*/ 13866 w 149121"/>
                  <a:gd name="connsiteY20" fmla="*/ 137160 h 140970"/>
                  <a:gd name="connsiteX21" fmla="*/ 17676 w 149121"/>
                  <a:gd name="connsiteY21" fmla="*/ 140970 h 1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9121" h="140970">
                    <a:moveTo>
                      <a:pt x="141501" y="0"/>
                    </a:moveTo>
                    <a:cubicBezTo>
                      <a:pt x="142771" y="3175"/>
                      <a:pt x="144328" y="6250"/>
                      <a:pt x="145311" y="9525"/>
                    </a:cubicBezTo>
                    <a:cubicBezTo>
                      <a:pt x="146241" y="12626"/>
                      <a:pt x="146514" y="15889"/>
                      <a:pt x="147216" y="19050"/>
                    </a:cubicBezTo>
                    <a:cubicBezTo>
                      <a:pt x="147784" y="21606"/>
                      <a:pt x="148486" y="24130"/>
                      <a:pt x="149121" y="26670"/>
                    </a:cubicBezTo>
                    <a:cubicBezTo>
                      <a:pt x="147216" y="31115"/>
                      <a:pt x="146308" y="36136"/>
                      <a:pt x="143406" y="40005"/>
                    </a:cubicBezTo>
                    <a:cubicBezTo>
                      <a:pt x="142201" y="41611"/>
                      <a:pt x="139537" y="41119"/>
                      <a:pt x="137691" y="41910"/>
                    </a:cubicBezTo>
                    <a:cubicBezTo>
                      <a:pt x="135081" y="43029"/>
                      <a:pt x="132730" y="44723"/>
                      <a:pt x="130071" y="45720"/>
                    </a:cubicBezTo>
                    <a:cubicBezTo>
                      <a:pt x="127620" y="46639"/>
                      <a:pt x="124902" y="46706"/>
                      <a:pt x="122451" y="47625"/>
                    </a:cubicBezTo>
                    <a:cubicBezTo>
                      <a:pt x="119792" y="48622"/>
                      <a:pt x="117525" y="50537"/>
                      <a:pt x="114831" y="51435"/>
                    </a:cubicBezTo>
                    <a:cubicBezTo>
                      <a:pt x="111759" y="52459"/>
                      <a:pt x="108407" y="52410"/>
                      <a:pt x="105306" y="53340"/>
                    </a:cubicBezTo>
                    <a:cubicBezTo>
                      <a:pt x="102031" y="54323"/>
                      <a:pt x="99025" y="56069"/>
                      <a:pt x="95781" y="57150"/>
                    </a:cubicBezTo>
                    <a:cubicBezTo>
                      <a:pt x="90097" y="59045"/>
                      <a:pt x="82359" y="60022"/>
                      <a:pt x="76731" y="60960"/>
                    </a:cubicBezTo>
                    <a:cubicBezTo>
                      <a:pt x="72905" y="63511"/>
                      <a:pt x="67790" y="67262"/>
                      <a:pt x="63396" y="68580"/>
                    </a:cubicBezTo>
                    <a:cubicBezTo>
                      <a:pt x="59696" y="69690"/>
                      <a:pt x="55766" y="69794"/>
                      <a:pt x="51966" y="70485"/>
                    </a:cubicBezTo>
                    <a:cubicBezTo>
                      <a:pt x="48780" y="71064"/>
                      <a:pt x="45641" y="71898"/>
                      <a:pt x="42441" y="72390"/>
                    </a:cubicBezTo>
                    <a:cubicBezTo>
                      <a:pt x="37381" y="73168"/>
                      <a:pt x="32233" y="73352"/>
                      <a:pt x="27201" y="74295"/>
                    </a:cubicBezTo>
                    <a:cubicBezTo>
                      <a:pt x="22054" y="75260"/>
                      <a:pt x="17041" y="76835"/>
                      <a:pt x="11961" y="78105"/>
                    </a:cubicBezTo>
                    <a:cubicBezTo>
                      <a:pt x="8151" y="81915"/>
                      <a:pt x="1382" y="84215"/>
                      <a:pt x="531" y="89535"/>
                    </a:cubicBezTo>
                    <a:cubicBezTo>
                      <a:pt x="-1386" y="101514"/>
                      <a:pt x="2347" y="113763"/>
                      <a:pt x="4341" y="125730"/>
                    </a:cubicBezTo>
                    <a:cubicBezTo>
                      <a:pt x="4903" y="129103"/>
                      <a:pt x="5962" y="132628"/>
                      <a:pt x="8151" y="135255"/>
                    </a:cubicBezTo>
                    <a:cubicBezTo>
                      <a:pt x="9437" y="136798"/>
                      <a:pt x="12144" y="136127"/>
                      <a:pt x="13866" y="137160"/>
                    </a:cubicBezTo>
                    <a:cubicBezTo>
                      <a:pt x="15406" y="138084"/>
                      <a:pt x="16406" y="139700"/>
                      <a:pt x="17676" y="14097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3E5F1C4-BDDE-44E7-8CD8-BAD3DDE94D43}"/>
                  </a:ext>
                </a:extLst>
              </p:cNvPr>
              <p:cNvSpPr/>
              <p:nvPr/>
            </p:nvSpPr>
            <p:spPr>
              <a:xfrm>
                <a:off x="9429750" y="4518660"/>
                <a:ext cx="259080" cy="129751"/>
              </a:xfrm>
              <a:custGeom>
                <a:avLst/>
                <a:gdLst>
                  <a:gd name="connsiteX0" fmla="*/ 0 w 259080"/>
                  <a:gd name="connsiteY0" fmla="*/ 0 h 129751"/>
                  <a:gd name="connsiteX1" fmla="*/ 49530 w 259080"/>
                  <a:gd name="connsiteY1" fmla="*/ 15240 h 129751"/>
                  <a:gd name="connsiteX2" fmla="*/ 81915 w 259080"/>
                  <a:gd name="connsiteY2" fmla="*/ 22860 h 129751"/>
                  <a:gd name="connsiteX3" fmla="*/ 95250 w 259080"/>
                  <a:gd name="connsiteY3" fmla="*/ 26670 h 129751"/>
                  <a:gd name="connsiteX4" fmla="*/ 118110 w 259080"/>
                  <a:gd name="connsiteY4" fmla="*/ 28575 h 129751"/>
                  <a:gd name="connsiteX5" fmla="*/ 161925 w 259080"/>
                  <a:gd name="connsiteY5" fmla="*/ 36195 h 129751"/>
                  <a:gd name="connsiteX6" fmla="*/ 184785 w 259080"/>
                  <a:gd name="connsiteY6" fmla="*/ 40005 h 129751"/>
                  <a:gd name="connsiteX7" fmla="*/ 194310 w 259080"/>
                  <a:gd name="connsiteY7" fmla="*/ 53340 h 129751"/>
                  <a:gd name="connsiteX8" fmla="*/ 196215 w 259080"/>
                  <a:gd name="connsiteY8" fmla="*/ 59055 h 129751"/>
                  <a:gd name="connsiteX9" fmla="*/ 196215 w 259080"/>
                  <a:gd name="connsiteY9" fmla="*/ 106680 h 129751"/>
                  <a:gd name="connsiteX10" fmla="*/ 207645 w 259080"/>
                  <a:gd name="connsiteY10" fmla="*/ 118110 h 129751"/>
                  <a:gd name="connsiteX11" fmla="*/ 219075 w 259080"/>
                  <a:gd name="connsiteY11" fmla="*/ 123825 h 129751"/>
                  <a:gd name="connsiteX12" fmla="*/ 228600 w 259080"/>
                  <a:gd name="connsiteY12" fmla="*/ 125730 h 129751"/>
                  <a:gd name="connsiteX13" fmla="*/ 236220 w 259080"/>
                  <a:gd name="connsiteY13" fmla="*/ 127635 h 129751"/>
                  <a:gd name="connsiteX14" fmla="*/ 241935 w 259080"/>
                  <a:gd name="connsiteY14" fmla="*/ 129540 h 129751"/>
                  <a:gd name="connsiteX15" fmla="*/ 259080 w 259080"/>
                  <a:gd name="connsiteY15" fmla="*/ 129540 h 12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9080" h="129751">
                    <a:moveTo>
                      <a:pt x="0" y="0"/>
                    </a:moveTo>
                    <a:cubicBezTo>
                      <a:pt x="20642" y="8257"/>
                      <a:pt x="13373" y="5725"/>
                      <a:pt x="49530" y="15240"/>
                    </a:cubicBezTo>
                    <a:cubicBezTo>
                      <a:pt x="60255" y="18062"/>
                      <a:pt x="71156" y="20170"/>
                      <a:pt x="81915" y="22860"/>
                    </a:cubicBezTo>
                    <a:cubicBezTo>
                      <a:pt x="86400" y="23981"/>
                      <a:pt x="90684" y="25949"/>
                      <a:pt x="95250" y="26670"/>
                    </a:cubicBezTo>
                    <a:cubicBezTo>
                      <a:pt x="102803" y="27863"/>
                      <a:pt x="110490" y="27940"/>
                      <a:pt x="118110" y="28575"/>
                    </a:cubicBezTo>
                    <a:cubicBezTo>
                      <a:pt x="143131" y="39298"/>
                      <a:pt x="121715" y="31887"/>
                      <a:pt x="161925" y="36195"/>
                    </a:cubicBezTo>
                    <a:cubicBezTo>
                      <a:pt x="169606" y="37018"/>
                      <a:pt x="184785" y="40005"/>
                      <a:pt x="184785" y="40005"/>
                    </a:cubicBezTo>
                    <a:cubicBezTo>
                      <a:pt x="189089" y="52918"/>
                      <a:pt x="183010" y="37520"/>
                      <a:pt x="194310" y="53340"/>
                    </a:cubicBezTo>
                    <a:cubicBezTo>
                      <a:pt x="195477" y="54974"/>
                      <a:pt x="195580" y="57150"/>
                      <a:pt x="196215" y="59055"/>
                    </a:cubicBezTo>
                    <a:cubicBezTo>
                      <a:pt x="195025" y="72147"/>
                      <a:pt x="191877" y="94285"/>
                      <a:pt x="196215" y="106680"/>
                    </a:cubicBezTo>
                    <a:cubicBezTo>
                      <a:pt x="197995" y="111766"/>
                      <a:pt x="202826" y="115700"/>
                      <a:pt x="207645" y="118110"/>
                    </a:cubicBezTo>
                    <a:cubicBezTo>
                      <a:pt x="211455" y="120015"/>
                      <a:pt x="215072" y="122369"/>
                      <a:pt x="219075" y="123825"/>
                    </a:cubicBezTo>
                    <a:cubicBezTo>
                      <a:pt x="222118" y="124932"/>
                      <a:pt x="225439" y="125028"/>
                      <a:pt x="228600" y="125730"/>
                    </a:cubicBezTo>
                    <a:cubicBezTo>
                      <a:pt x="231156" y="126298"/>
                      <a:pt x="233703" y="126916"/>
                      <a:pt x="236220" y="127635"/>
                    </a:cubicBezTo>
                    <a:cubicBezTo>
                      <a:pt x="238151" y="128187"/>
                      <a:pt x="239934" y="129373"/>
                      <a:pt x="241935" y="129540"/>
                    </a:cubicBezTo>
                    <a:cubicBezTo>
                      <a:pt x="247630" y="130015"/>
                      <a:pt x="253365" y="129540"/>
                      <a:pt x="259080" y="12954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193BC42-AE28-46BC-93F5-E9ED1993BE75}"/>
                  </a:ext>
                </a:extLst>
              </p:cNvPr>
              <p:cNvSpPr/>
              <p:nvPr/>
            </p:nvSpPr>
            <p:spPr>
              <a:xfrm>
                <a:off x="9608820" y="4356735"/>
                <a:ext cx="15300" cy="64770"/>
              </a:xfrm>
              <a:custGeom>
                <a:avLst/>
                <a:gdLst>
                  <a:gd name="connsiteX0" fmla="*/ 15240 w 15300"/>
                  <a:gd name="connsiteY0" fmla="*/ 64770 h 64770"/>
                  <a:gd name="connsiteX1" fmla="*/ 5715 w 15300"/>
                  <a:gd name="connsiteY1" fmla="*/ 57150 h 64770"/>
                  <a:gd name="connsiteX2" fmla="*/ 3810 w 15300"/>
                  <a:gd name="connsiteY2" fmla="*/ 47625 h 64770"/>
                  <a:gd name="connsiteX3" fmla="*/ 0 w 15300"/>
                  <a:gd name="connsiteY3" fmla="*/ 40005 h 64770"/>
                  <a:gd name="connsiteX4" fmla="*/ 1905 w 15300"/>
                  <a:gd name="connsiteY4" fmla="*/ 24765 h 64770"/>
                  <a:gd name="connsiteX5" fmla="*/ 11430 w 15300"/>
                  <a:gd name="connsiteY5" fmla="*/ 0 h 6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0" h="64770">
                    <a:moveTo>
                      <a:pt x="15240" y="64770"/>
                    </a:moveTo>
                    <a:cubicBezTo>
                      <a:pt x="12065" y="62230"/>
                      <a:pt x="7970" y="60533"/>
                      <a:pt x="5715" y="57150"/>
                    </a:cubicBezTo>
                    <a:cubicBezTo>
                      <a:pt x="3919" y="54456"/>
                      <a:pt x="4834" y="50697"/>
                      <a:pt x="3810" y="47625"/>
                    </a:cubicBezTo>
                    <a:cubicBezTo>
                      <a:pt x="2912" y="44931"/>
                      <a:pt x="1270" y="42545"/>
                      <a:pt x="0" y="40005"/>
                    </a:cubicBezTo>
                    <a:cubicBezTo>
                      <a:pt x="635" y="34925"/>
                      <a:pt x="-275" y="29397"/>
                      <a:pt x="1905" y="24765"/>
                    </a:cubicBezTo>
                    <a:cubicBezTo>
                      <a:pt x="13916" y="-757"/>
                      <a:pt x="19681" y="16502"/>
                      <a:pt x="1143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A659369-B762-42D9-84E4-A162521EA2AF}"/>
                  </a:ext>
                </a:extLst>
              </p:cNvPr>
              <p:cNvSpPr/>
              <p:nvPr/>
            </p:nvSpPr>
            <p:spPr>
              <a:xfrm>
                <a:off x="9538335" y="3773804"/>
                <a:ext cx="177165" cy="116206"/>
              </a:xfrm>
              <a:custGeom>
                <a:avLst/>
                <a:gdLst>
                  <a:gd name="connsiteX0" fmla="*/ 0 w 177165"/>
                  <a:gd name="connsiteY0" fmla="*/ 60961 h 116206"/>
                  <a:gd name="connsiteX1" fmla="*/ 36195 w 177165"/>
                  <a:gd name="connsiteY1" fmla="*/ 49531 h 116206"/>
                  <a:gd name="connsiteX2" fmla="*/ 43815 w 177165"/>
                  <a:gd name="connsiteY2" fmla="*/ 43816 h 116206"/>
                  <a:gd name="connsiteX3" fmla="*/ 85725 w 177165"/>
                  <a:gd name="connsiteY3" fmla="*/ 45721 h 116206"/>
                  <a:gd name="connsiteX4" fmla="*/ 95250 w 177165"/>
                  <a:gd name="connsiteY4" fmla="*/ 49531 h 116206"/>
                  <a:gd name="connsiteX5" fmla="*/ 112395 w 177165"/>
                  <a:gd name="connsiteY5" fmla="*/ 59056 h 116206"/>
                  <a:gd name="connsiteX6" fmla="*/ 127635 w 177165"/>
                  <a:gd name="connsiteY6" fmla="*/ 64771 h 116206"/>
                  <a:gd name="connsiteX7" fmla="*/ 135255 w 177165"/>
                  <a:gd name="connsiteY7" fmla="*/ 74296 h 116206"/>
                  <a:gd name="connsiteX8" fmla="*/ 142875 w 177165"/>
                  <a:gd name="connsiteY8" fmla="*/ 85726 h 116206"/>
                  <a:gd name="connsiteX9" fmla="*/ 154305 w 177165"/>
                  <a:gd name="connsiteY9" fmla="*/ 97156 h 116206"/>
                  <a:gd name="connsiteX10" fmla="*/ 171450 w 177165"/>
                  <a:gd name="connsiteY10" fmla="*/ 114301 h 116206"/>
                  <a:gd name="connsiteX11" fmla="*/ 177165 w 177165"/>
                  <a:gd name="connsiteY11" fmla="*/ 116206 h 116206"/>
                  <a:gd name="connsiteX12" fmla="*/ 175260 w 177165"/>
                  <a:gd name="connsiteY12" fmla="*/ 106681 h 116206"/>
                  <a:gd name="connsiteX13" fmla="*/ 169545 w 177165"/>
                  <a:gd name="connsiteY13" fmla="*/ 104776 h 116206"/>
                  <a:gd name="connsiteX14" fmla="*/ 167640 w 177165"/>
                  <a:gd name="connsiteY14" fmla="*/ 97156 h 116206"/>
                  <a:gd name="connsiteX15" fmla="*/ 154305 w 177165"/>
                  <a:gd name="connsiteY15" fmla="*/ 87631 h 116206"/>
                  <a:gd name="connsiteX16" fmla="*/ 137160 w 177165"/>
                  <a:gd name="connsiteY16" fmla="*/ 72391 h 116206"/>
                  <a:gd name="connsiteX17" fmla="*/ 135255 w 177165"/>
                  <a:gd name="connsiteY17" fmla="*/ 66676 h 116206"/>
                  <a:gd name="connsiteX18" fmla="*/ 131445 w 177165"/>
                  <a:gd name="connsiteY18" fmla="*/ 51436 h 116206"/>
                  <a:gd name="connsiteX19" fmla="*/ 139065 w 177165"/>
                  <a:gd name="connsiteY19" fmla="*/ 32386 h 116206"/>
                  <a:gd name="connsiteX20" fmla="*/ 158115 w 177165"/>
                  <a:gd name="connsiteY20" fmla="*/ 7621 h 116206"/>
                  <a:gd name="connsiteX21" fmla="*/ 175260 w 177165"/>
                  <a:gd name="connsiteY21" fmla="*/ 1 h 11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165" h="116206">
                    <a:moveTo>
                      <a:pt x="0" y="60961"/>
                    </a:moveTo>
                    <a:cubicBezTo>
                      <a:pt x="15141" y="57933"/>
                      <a:pt x="17090" y="58022"/>
                      <a:pt x="36195" y="49531"/>
                    </a:cubicBezTo>
                    <a:cubicBezTo>
                      <a:pt x="39096" y="48242"/>
                      <a:pt x="41275" y="45721"/>
                      <a:pt x="43815" y="43816"/>
                    </a:cubicBezTo>
                    <a:cubicBezTo>
                      <a:pt x="57785" y="44451"/>
                      <a:pt x="71826" y="44177"/>
                      <a:pt x="85725" y="45721"/>
                    </a:cubicBezTo>
                    <a:cubicBezTo>
                      <a:pt x="89124" y="46099"/>
                      <a:pt x="92048" y="48330"/>
                      <a:pt x="95250" y="49531"/>
                    </a:cubicBezTo>
                    <a:cubicBezTo>
                      <a:pt x="116322" y="57433"/>
                      <a:pt x="74180" y="39949"/>
                      <a:pt x="112395" y="59056"/>
                    </a:cubicBezTo>
                    <a:cubicBezTo>
                      <a:pt x="117248" y="61482"/>
                      <a:pt x="122555" y="62866"/>
                      <a:pt x="127635" y="64771"/>
                    </a:cubicBezTo>
                    <a:cubicBezTo>
                      <a:pt x="130175" y="67946"/>
                      <a:pt x="132864" y="71008"/>
                      <a:pt x="135255" y="74296"/>
                    </a:cubicBezTo>
                    <a:cubicBezTo>
                      <a:pt x="137948" y="77999"/>
                      <a:pt x="139944" y="82208"/>
                      <a:pt x="142875" y="85726"/>
                    </a:cubicBezTo>
                    <a:cubicBezTo>
                      <a:pt x="146324" y="89865"/>
                      <a:pt x="150664" y="93184"/>
                      <a:pt x="154305" y="97156"/>
                    </a:cubicBezTo>
                    <a:cubicBezTo>
                      <a:pt x="162068" y="105624"/>
                      <a:pt x="162292" y="109068"/>
                      <a:pt x="171450" y="114301"/>
                    </a:cubicBezTo>
                    <a:cubicBezTo>
                      <a:pt x="173193" y="115297"/>
                      <a:pt x="175260" y="115571"/>
                      <a:pt x="177165" y="116206"/>
                    </a:cubicBezTo>
                    <a:cubicBezTo>
                      <a:pt x="176530" y="113031"/>
                      <a:pt x="177056" y="109375"/>
                      <a:pt x="175260" y="106681"/>
                    </a:cubicBezTo>
                    <a:cubicBezTo>
                      <a:pt x="174146" y="105010"/>
                      <a:pt x="170799" y="106344"/>
                      <a:pt x="169545" y="104776"/>
                    </a:cubicBezTo>
                    <a:cubicBezTo>
                      <a:pt x="167909" y="102732"/>
                      <a:pt x="169162" y="99286"/>
                      <a:pt x="167640" y="97156"/>
                    </a:cubicBezTo>
                    <a:cubicBezTo>
                      <a:pt x="165170" y="93698"/>
                      <a:pt x="157627" y="90584"/>
                      <a:pt x="154305" y="87631"/>
                    </a:cubicBezTo>
                    <a:cubicBezTo>
                      <a:pt x="134732" y="70232"/>
                      <a:pt x="150131" y="81038"/>
                      <a:pt x="137160" y="72391"/>
                    </a:cubicBezTo>
                    <a:cubicBezTo>
                      <a:pt x="136525" y="70486"/>
                      <a:pt x="135783" y="68613"/>
                      <a:pt x="135255" y="66676"/>
                    </a:cubicBezTo>
                    <a:cubicBezTo>
                      <a:pt x="133877" y="61624"/>
                      <a:pt x="131445" y="51436"/>
                      <a:pt x="131445" y="51436"/>
                    </a:cubicBezTo>
                    <a:cubicBezTo>
                      <a:pt x="134958" y="30360"/>
                      <a:pt x="130140" y="48451"/>
                      <a:pt x="139065" y="32386"/>
                    </a:cubicBezTo>
                    <a:cubicBezTo>
                      <a:pt x="145799" y="20265"/>
                      <a:pt x="139920" y="16718"/>
                      <a:pt x="158115" y="7621"/>
                    </a:cubicBezTo>
                    <a:cubicBezTo>
                      <a:pt x="173923" y="-283"/>
                      <a:pt x="167675" y="1"/>
                      <a:pt x="175260" y="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E7C30A-7757-4828-B41D-66BB3170934E}"/>
              </a:ext>
            </a:extLst>
          </p:cNvPr>
          <p:cNvGrpSpPr/>
          <p:nvPr/>
        </p:nvGrpSpPr>
        <p:grpSpPr>
          <a:xfrm>
            <a:off x="8646280" y="3561249"/>
            <a:ext cx="956452" cy="922021"/>
            <a:chOff x="8658532" y="3514207"/>
            <a:chExt cx="956452" cy="92202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4D65D9-65B4-4CF4-88E5-52CCD9FF9874}"/>
                </a:ext>
              </a:extLst>
            </p:cNvPr>
            <p:cNvGrpSpPr/>
            <p:nvPr/>
          </p:nvGrpSpPr>
          <p:grpSpPr>
            <a:xfrm>
              <a:off x="8658532" y="3514207"/>
              <a:ext cx="956452" cy="922021"/>
              <a:chOff x="10277608" y="3583939"/>
              <a:chExt cx="956452" cy="92202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153BD4-BE37-45AD-B5CE-B5C3EA2BB508}"/>
                  </a:ext>
                </a:extLst>
              </p:cNvPr>
              <p:cNvGrpSpPr/>
              <p:nvPr/>
            </p:nvGrpSpPr>
            <p:grpSpPr>
              <a:xfrm>
                <a:off x="10277608" y="3583939"/>
                <a:ext cx="453395" cy="922021"/>
                <a:chOff x="9368785" y="3773804"/>
                <a:chExt cx="453395" cy="922021"/>
              </a:xfrm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205A9C7-C398-452A-8094-3AE5F6E11B0A}"/>
                    </a:ext>
                  </a:extLst>
                </p:cNvPr>
                <p:cNvSpPr/>
                <p:nvPr/>
              </p:nvSpPr>
              <p:spPr>
                <a:xfrm>
                  <a:off x="9589659" y="4084320"/>
                  <a:ext cx="232521" cy="285750"/>
                </a:xfrm>
                <a:custGeom>
                  <a:avLst/>
                  <a:gdLst>
                    <a:gd name="connsiteX0" fmla="*/ 232521 w 232521"/>
                    <a:gd name="connsiteY0" fmla="*/ 285750 h 285750"/>
                    <a:gd name="connsiteX1" fmla="*/ 228711 w 232521"/>
                    <a:gd name="connsiteY1" fmla="*/ 276225 h 285750"/>
                    <a:gd name="connsiteX2" fmla="*/ 222996 w 232521"/>
                    <a:gd name="connsiteY2" fmla="*/ 259080 h 285750"/>
                    <a:gd name="connsiteX3" fmla="*/ 207756 w 232521"/>
                    <a:gd name="connsiteY3" fmla="*/ 247650 h 285750"/>
                    <a:gd name="connsiteX4" fmla="*/ 202041 w 232521"/>
                    <a:gd name="connsiteY4" fmla="*/ 241935 h 285750"/>
                    <a:gd name="connsiteX5" fmla="*/ 194421 w 232521"/>
                    <a:gd name="connsiteY5" fmla="*/ 240030 h 285750"/>
                    <a:gd name="connsiteX6" fmla="*/ 184896 w 232521"/>
                    <a:gd name="connsiteY6" fmla="*/ 236220 h 285750"/>
                    <a:gd name="connsiteX7" fmla="*/ 163941 w 232521"/>
                    <a:gd name="connsiteY7" fmla="*/ 228600 h 285750"/>
                    <a:gd name="connsiteX8" fmla="*/ 158226 w 232521"/>
                    <a:gd name="connsiteY8" fmla="*/ 224790 h 285750"/>
                    <a:gd name="connsiteX9" fmla="*/ 112506 w 232521"/>
                    <a:gd name="connsiteY9" fmla="*/ 215265 h 285750"/>
                    <a:gd name="connsiteX10" fmla="*/ 99171 w 232521"/>
                    <a:gd name="connsiteY10" fmla="*/ 209550 h 285750"/>
                    <a:gd name="connsiteX11" fmla="*/ 87741 w 232521"/>
                    <a:gd name="connsiteY11" fmla="*/ 205740 h 285750"/>
                    <a:gd name="connsiteX12" fmla="*/ 74406 w 232521"/>
                    <a:gd name="connsiteY12" fmla="*/ 198120 h 285750"/>
                    <a:gd name="connsiteX13" fmla="*/ 68691 w 232521"/>
                    <a:gd name="connsiteY13" fmla="*/ 192405 h 285750"/>
                    <a:gd name="connsiteX14" fmla="*/ 47736 w 232521"/>
                    <a:gd name="connsiteY14" fmla="*/ 182880 h 285750"/>
                    <a:gd name="connsiteX15" fmla="*/ 32496 w 232521"/>
                    <a:gd name="connsiteY15" fmla="*/ 167640 h 285750"/>
                    <a:gd name="connsiteX16" fmla="*/ 24876 w 232521"/>
                    <a:gd name="connsiteY16" fmla="*/ 156210 h 285750"/>
                    <a:gd name="connsiteX17" fmla="*/ 19161 w 232521"/>
                    <a:gd name="connsiteY17" fmla="*/ 148590 h 285750"/>
                    <a:gd name="connsiteX18" fmla="*/ 13446 w 232521"/>
                    <a:gd name="connsiteY18" fmla="*/ 139065 h 285750"/>
                    <a:gd name="connsiteX19" fmla="*/ 5826 w 232521"/>
                    <a:gd name="connsiteY19" fmla="*/ 127635 h 285750"/>
                    <a:gd name="connsiteX20" fmla="*/ 3921 w 232521"/>
                    <a:gd name="connsiteY20" fmla="*/ 116205 h 285750"/>
                    <a:gd name="connsiteX21" fmla="*/ 111 w 232521"/>
                    <a:gd name="connsiteY21" fmla="*/ 106680 h 285750"/>
                    <a:gd name="connsiteX22" fmla="*/ 2016 w 232521"/>
                    <a:gd name="connsiteY22" fmla="*/ 64770 h 285750"/>
                    <a:gd name="connsiteX23" fmla="*/ 3921 w 232521"/>
                    <a:gd name="connsiteY23" fmla="*/ 55245 h 285750"/>
                    <a:gd name="connsiteX24" fmla="*/ 11541 w 232521"/>
                    <a:gd name="connsiteY24" fmla="*/ 49530 h 285750"/>
                    <a:gd name="connsiteX25" fmla="*/ 19161 w 232521"/>
                    <a:gd name="connsiteY25" fmla="*/ 38100 h 285750"/>
                    <a:gd name="connsiteX26" fmla="*/ 22971 w 232521"/>
                    <a:gd name="connsiteY26" fmla="*/ 30480 h 285750"/>
                    <a:gd name="connsiteX27" fmla="*/ 28686 w 232521"/>
                    <a:gd name="connsiteY27" fmla="*/ 26670 h 285750"/>
                    <a:gd name="connsiteX28" fmla="*/ 40116 w 232521"/>
                    <a:gd name="connsiteY28" fmla="*/ 15240 h 285750"/>
                    <a:gd name="connsiteX29" fmla="*/ 53451 w 232521"/>
                    <a:gd name="connsiteY29" fmla="*/ 9525 h 285750"/>
                    <a:gd name="connsiteX30" fmla="*/ 68691 w 232521"/>
                    <a:gd name="connsiteY30" fmla="*/ 5715 h 285750"/>
                    <a:gd name="connsiteX31" fmla="*/ 72501 w 232521"/>
                    <a:gd name="connsiteY31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2521" h="285750">
                      <a:moveTo>
                        <a:pt x="232521" y="285750"/>
                      </a:moveTo>
                      <a:cubicBezTo>
                        <a:pt x="231251" y="282575"/>
                        <a:pt x="229861" y="279445"/>
                        <a:pt x="228711" y="276225"/>
                      </a:cubicBezTo>
                      <a:cubicBezTo>
                        <a:pt x="226685" y="270552"/>
                        <a:pt x="227256" y="263340"/>
                        <a:pt x="222996" y="259080"/>
                      </a:cubicBezTo>
                      <a:cubicBezTo>
                        <a:pt x="209496" y="245580"/>
                        <a:pt x="226692" y="261852"/>
                        <a:pt x="207756" y="247650"/>
                      </a:cubicBezTo>
                      <a:cubicBezTo>
                        <a:pt x="205601" y="246034"/>
                        <a:pt x="204380" y="243272"/>
                        <a:pt x="202041" y="241935"/>
                      </a:cubicBezTo>
                      <a:cubicBezTo>
                        <a:pt x="199768" y="240636"/>
                        <a:pt x="196905" y="240858"/>
                        <a:pt x="194421" y="240030"/>
                      </a:cubicBezTo>
                      <a:cubicBezTo>
                        <a:pt x="191177" y="238949"/>
                        <a:pt x="188009" y="237635"/>
                        <a:pt x="184896" y="236220"/>
                      </a:cubicBezTo>
                      <a:cubicBezTo>
                        <a:pt x="168012" y="228545"/>
                        <a:pt x="179588" y="231729"/>
                        <a:pt x="163941" y="228600"/>
                      </a:cubicBezTo>
                      <a:cubicBezTo>
                        <a:pt x="162036" y="227330"/>
                        <a:pt x="160409" y="225479"/>
                        <a:pt x="158226" y="224790"/>
                      </a:cubicBezTo>
                      <a:cubicBezTo>
                        <a:pt x="135002" y="217456"/>
                        <a:pt x="132163" y="217722"/>
                        <a:pt x="112506" y="215265"/>
                      </a:cubicBezTo>
                      <a:cubicBezTo>
                        <a:pt x="103439" y="209220"/>
                        <a:pt x="110354" y="212905"/>
                        <a:pt x="99171" y="209550"/>
                      </a:cubicBezTo>
                      <a:cubicBezTo>
                        <a:pt x="95324" y="208396"/>
                        <a:pt x="87741" y="205740"/>
                        <a:pt x="87741" y="205740"/>
                      </a:cubicBezTo>
                      <a:cubicBezTo>
                        <a:pt x="72277" y="190276"/>
                        <a:pt x="92315" y="208354"/>
                        <a:pt x="74406" y="198120"/>
                      </a:cubicBezTo>
                      <a:cubicBezTo>
                        <a:pt x="72067" y="196783"/>
                        <a:pt x="70964" y="193851"/>
                        <a:pt x="68691" y="192405"/>
                      </a:cubicBezTo>
                      <a:cubicBezTo>
                        <a:pt x="59321" y="186442"/>
                        <a:pt x="56129" y="185678"/>
                        <a:pt x="47736" y="182880"/>
                      </a:cubicBezTo>
                      <a:cubicBezTo>
                        <a:pt x="42656" y="177800"/>
                        <a:pt x="36481" y="173618"/>
                        <a:pt x="32496" y="167640"/>
                      </a:cubicBezTo>
                      <a:cubicBezTo>
                        <a:pt x="29956" y="163830"/>
                        <a:pt x="27502" y="159961"/>
                        <a:pt x="24876" y="156210"/>
                      </a:cubicBezTo>
                      <a:cubicBezTo>
                        <a:pt x="23055" y="153609"/>
                        <a:pt x="20922" y="151232"/>
                        <a:pt x="19161" y="148590"/>
                      </a:cubicBezTo>
                      <a:cubicBezTo>
                        <a:pt x="17107" y="145509"/>
                        <a:pt x="15434" y="142189"/>
                        <a:pt x="13446" y="139065"/>
                      </a:cubicBezTo>
                      <a:cubicBezTo>
                        <a:pt x="10988" y="135202"/>
                        <a:pt x="5826" y="127635"/>
                        <a:pt x="5826" y="127635"/>
                      </a:cubicBezTo>
                      <a:cubicBezTo>
                        <a:pt x="5191" y="123825"/>
                        <a:pt x="4937" y="119931"/>
                        <a:pt x="3921" y="116205"/>
                      </a:cubicBezTo>
                      <a:cubicBezTo>
                        <a:pt x="3021" y="112906"/>
                        <a:pt x="238" y="110097"/>
                        <a:pt x="111" y="106680"/>
                      </a:cubicBezTo>
                      <a:cubicBezTo>
                        <a:pt x="-407" y="92705"/>
                        <a:pt x="983" y="78716"/>
                        <a:pt x="2016" y="64770"/>
                      </a:cubicBezTo>
                      <a:cubicBezTo>
                        <a:pt x="2255" y="61541"/>
                        <a:pt x="2205" y="57991"/>
                        <a:pt x="3921" y="55245"/>
                      </a:cubicBezTo>
                      <a:cubicBezTo>
                        <a:pt x="5604" y="52553"/>
                        <a:pt x="9001" y="51435"/>
                        <a:pt x="11541" y="49530"/>
                      </a:cubicBezTo>
                      <a:cubicBezTo>
                        <a:pt x="15721" y="32811"/>
                        <a:pt x="9764" y="49376"/>
                        <a:pt x="19161" y="38100"/>
                      </a:cubicBezTo>
                      <a:cubicBezTo>
                        <a:pt x="20979" y="35918"/>
                        <a:pt x="21153" y="32662"/>
                        <a:pt x="22971" y="30480"/>
                      </a:cubicBezTo>
                      <a:cubicBezTo>
                        <a:pt x="24437" y="28721"/>
                        <a:pt x="26975" y="28191"/>
                        <a:pt x="28686" y="26670"/>
                      </a:cubicBezTo>
                      <a:cubicBezTo>
                        <a:pt x="32713" y="23090"/>
                        <a:pt x="35297" y="17650"/>
                        <a:pt x="40116" y="15240"/>
                      </a:cubicBezTo>
                      <a:cubicBezTo>
                        <a:pt x="45568" y="12514"/>
                        <a:pt x="47845" y="10927"/>
                        <a:pt x="53451" y="9525"/>
                      </a:cubicBezTo>
                      <a:lnTo>
                        <a:pt x="68691" y="5715"/>
                      </a:lnTo>
                      <a:lnTo>
                        <a:pt x="72501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EBBE61D-A271-46D2-8285-455B35DBC554}"/>
                    </a:ext>
                  </a:extLst>
                </p:cNvPr>
                <p:cNvSpPr/>
                <p:nvPr/>
              </p:nvSpPr>
              <p:spPr>
                <a:xfrm>
                  <a:off x="9559290" y="3897630"/>
                  <a:ext cx="97155" cy="219075"/>
                </a:xfrm>
                <a:custGeom>
                  <a:avLst/>
                  <a:gdLst>
                    <a:gd name="connsiteX0" fmla="*/ 62865 w 97155"/>
                    <a:gd name="connsiteY0" fmla="*/ 219075 h 219075"/>
                    <a:gd name="connsiteX1" fmla="*/ 53340 w 97155"/>
                    <a:gd name="connsiteY1" fmla="*/ 213360 h 219075"/>
                    <a:gd name="connsiteX2" fmla="*/ 43815 w 97155"/>
                    <a:gd name="connsiteY2" fmla="*/ 211455 h 219075"/>
                    <a:gd name="connsiteX3" fmla="*/ 32385 w 97155"/>
                    <a:gd name="connsiteY3" fmla="*/ 201930 h 219075"/>
                    <a:gd name="connsiteX4" fmla="*/ 19050 w 97155"/>
                    <a:gd name="connsiteY4" fmla="*/ 188595 h 219075"/>
                    <a:gd name="connsiteX5" fmla="*/ 5715 w 97155"/>
                    <a:gd name="connsiteY5" fmla="*/ 167640 h 219075"/>
                    <a:gd name="connsiteX6" fmla="*/ 0 w 97155"/>
                    <a:gd name="connsiteY6" fmla="*/ 160020 h 219075"/>
                    <a:gd name="connsiteX7" fmla="*/ 1905 w 97155"/>
                    <a:gd name="connsiteY7" fmla="*/ 135255 h 219075"/>
                    <a:gd name="connsiteX8" fmla="*/ 7620 w 97155"/>
                    <a:gd name="connsiteY8" fmla="*/ 131445 h 219075"/>
                    <a:gd name="connsiteX9" fmla="*/ 24765 w 97155"/>
                    <a:gd name="connsiteY9" fmla="*/ 121920 h 219075"/>
                    <a:gd name="connsiteX10" fmla="*/ 28575 w 97155"/>
                    <a:gd name="connsiteY10" fmla="*/ 116205 h 219075"/>
                    <a:gd name="connsiteX11" fmla="*/ 40005 w 97155"/>
                    <a:gd name="connsiteY11" fmla="*/ 114300 h 219075"/>
                    <a:gd name="connsiteX12" fmla="*/ 55245 w 97155"/>
                    <a:gd name="connsiteY12" fmla="*/ 112395 h 219075"/>
                    <a:gd name="connsiteX13" fmla="*/ 72390 w 97155"/>
                    <a:gd name="connsiteY13" fmla="*/ 108585 h 219075"/>
                    <a:gd name="connsiteX14" fmla="*/ 91440 w 97155"/>
                    <a:gd name="connsiteY14" fmla="*/ 91440 h 219075"/>
                    <a:gd name="connsiteX15" fmla="*/ 97155 w 97155"/>
                    <a:gd name="connsiteY15" fmla="*/ 87630 h 219075"/>
                    <a:gd name="connsiteX16" fmla="*/ 95250 w 97155"/>
                    <a:gd name="connsiteY16" fmla="*/ 59055 h 219075"/>
                    <a:gd name="connsiteX17" fmla="*/ 91440 w 97155"/>
                    <a:gd name="connsiteY17" fmla="*/ 53340 h 219075"/>
                    <a:gd name="connsiteX18" fmla="*/ 76200 w 97155"/>
                    <a:gd name="connsiteY18" fmla="*/ 38100 h 219075"/>
                    <a:gd name="connsiteX19" fmla="*/ 59055 w 97155"/>
                    <a:gd name="connsiteY19" fmla="*/ 26670 h 219075"/>
                    <a:gd name="connsiteX20" fmla="*/ 47625 w 97155"/>
                    <a:gd name="connsiteY20" fmla="*/ 19050 h 219075"/>
                    <a:gd name="connsiteX21" fmla="*/ 41910 w 97155"/>
                    <a:gd name="connsiteY21" fmla="*/ 13335 h 219075"/>
                    <a:gd name="connsiteX22" fmla="*/ 30480 w 97155"/>
                    <a:gd name="connsiteY22" fmla="*/ 5715 h 219075"/>
                    <a:gd name="connsiteX23" fmla="*/ 28575 w 97155"/>
                    <a:gd name="connsiteY23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155" h="219075">
                      <a:moveTo>
                        <a:pt x="62865" y="219075"/>
                      </a:moveTo>
                      <a:cubicBezTo>
                        <a:pt x="59690" y="217170"/>
                        <a:pt x="56778" y="214735"/>
                        <a:pt x="53340" y="213360"/>
                      </a:cubicBezTo>
                      <a:cubicBezTo>
                        <a:pt x="50334" y="212157"/>
                        <a:pt x="46658" y="213005"/>
                        <a:pt x="43815" y="211455"/>
                      </a:cubicBezTo>
                      <a:cubicBezTo>
                        <a:pt x="39461" y="209080"/>
                        <a:pt x="36029" y="205294"/>
                        <a:pt x="32385" y="201930"/>
                      </a:cubicBezTo>
                      <a:cubicBezTo>
                        <a:pt x="27766" y="197666"/>
                        <a:pt x="22284" y="193985"/>
                        <a:pt x="19050" y="188595"/>
                      </a:cubicBezTo>
                      <a:cubicBezTo>
                        <a:pt x="13326" y="179055"/>
                        <a:pt x="12487" y="177314"/>
                        <a:pt x="5715" y="167640"/>
                      </a:cubicBezTo>
                      <a:cubicBezTo>
                        <a:pt x="3894" y="165039"/>
                        <a:pt x="1905" y="162560"/>
                        <a:pt x="0" y="160020"/>
                      </a:cubicBezTo>
                      <a:cubicBezTo>
                        <a:pt x="635" y="151765"/>
                        <a:pt x="-228" y="143255"/>
                        <a:pt x="1905" y="135255"/>
                      </a:cubicBezTo>
                      <a:cubicBezTo>
                        <a:pt x="2495" y="133043"/>
                        <a:pt x="5757" y="132776"/>
                        <a:pt x="7620" y="131445"/>
                      </a:cubicBezTo>
                      <a:cubicBezTo>
                        <a:pt x="19152" y="123208"/>
                        <a:pt x="11025" y="127416"/>
                        <a:pt x="24765" y="121920"/>
                      </a:cubicBezTo>
                      <a:cubicBezTo>
                        <a:pt x="26035" y="120015"/>
                        <a:pt x="26527" y="117229"/>
                        <a:pt x="28575" y="116205"/>
                      </a:cubicBezTo>
                      <a:cubicBezTo>
                        <a:pt x="32030" y="114478"/>
                        <a:pt x="36181" y="114846"/>
                        <a:pt x="40005" y="114300"/>
                      </a:cubicBezTo>
                      <a:cubicBezTo>
                        <a:pt x="45073" y="113576"/>
                        <a:pt x="50177" y="113119"/>
                        <a:pt x="55245" y="112395"/>
                      </a:cubicBezTo>
                      <a:cubicBezTo>
                        <a:pt x="59342" y="111810"/>
                        <a:pt x="67852" y="110854"/>
                        <a:pt x="72390" y="108585"/>
                      </a:cubicBezTo>
                      <a:cubicBezTo>
                        <a:pt x="83283" y="103139"/>
                        <a:pt x="76630" y="101313"/>
                        <a:pt x="91440" y="91440"/>
                      </a:cubicBezTo>
                      <a:lnTo>
                        <a:pt x="97155" y="87630"/>
                      </a:lnTo>
                      <a:cubicBezTo>
                        <a:pt x="96520" y="78105"/>
                        <a:pt x="96819" y="68471"/>
                        <a:pt x="95250" y="59055"/>
                      </a:cubicBezTo>
                      <a:cubicBezTo>
                        <a:pt x="94874" y="56797"/>
                        <a:pt x="92980" y="55034"/>
                        <a:pt x="91440" y="53340"/>
                      </a:cubicBezTo>
                      <a:cubicBezTo>
                        <a:pt x="86607" y="48024"/>
                        <a:pt x="82178" y="42085"/>
                        <a:pt x="76200" y="38100"/>
                      </a:cubicBezTo>
                      <a:lnTo>
                        <a:pt x="59055" y="26670"/>
                      </a:lnTo>
                      <a:cubicBezTo>
                        <a:pt x="55245" y="24130"/>
                        <a:pt x="50863" y="22288"/>
                        <a:pt x="47625" y="19050"/>
                      </a:cubicBezTo>
                      <a:cubicBezTo>
                        <a:pt x="45720" y="17145"/>
                        <a:pt x="44037" y="14989"/>
                        <a:pt x="41910" y="13335"/>
                      </a:cubicBezTo>
                      <a:cubicBezTo>
                        <a:pt x="38296" y="10524"/>
                        <a:pt x="30480" y="5715"/>
                        <a:pt x="30480" y="5715"/>
                      </a:cubicBezTo>
                      <a:lnTo>
                        <a:pt x="28575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B1CE9B5-4F30-4781-8AA3-47C58EAD9361}"/>
                    </a:ext>
                  </a:extLst>
                </p:cNvPr>
                <p:cNvSpPr/>
                <p:nvPr/>
              </p:nvSpPr>
              <p:spPr>
                <a:xfrm>
                  <a:off x="9669572" y="4120515"/>
                  <a:ext cx="104983" cy="74295"/>
                </a:xfrm>
                <a:custGeom>
                  <a:avLst/>
                  <a:gdLst>
                    <a:gd name="connsiteX0" fmla="*/ 91648 w 104983"/>
                    <a:gd name="connsiteY0" fmla="*/ 74295 h 74295"/>
                    <a:gd name="connsiteX1" fmla="*/ 87838 w 104983"/>
                    <a:gd name="connsiteY1" fmla="*/ 55245 h 74295"/>
                    <a:gd name="connsiteX2" fmla="*/ 85933 w 104983"/>
                    <a:gd name="connsiteY2" fmla="*/ 47625 h 74295"/>
                    <a:gd name="connsiteX3" fmla="*/ 74503 w 104983"/>
                    <a:gd name="connsiteY3" fmla="*/ 41910 h 74295"/>
                    <a:gd name="connsiteX4" fmla="*/ 32593 w 104983"/>
                    <a:gd name="connsiteY4" fmla="*/ 28575 h 74295"/>
                    <a:gd name="connsiteX5" fmla="*/ 208 w 104983"/>
                    <a:gd name="connsiteY5" fmla="*/ 24765 h 74295"/>
                    <a:gd name="connsiteX6" fmla="*/ 28783 w 104983"/>
                    <a:gd name="connsiteY6" fmla="*/ 32385 h 74295"/>
                    <a:gd name="connsiteX7" fmla="*/ 74503 w 104983"/>
                    <a:gd name="connsiteY7" fmla="*/ 34290 h 74295"/>
                    <a:gd name="connsiteX8" fmla="*/ 85933 w 104983"/>
                    <a:gd name="connsiteY8" fmla="*/ 26670 h 74295"/>
                    <a:gd name="connsiteX9" fmla="*/ 97363 w 104983"/>
                    <a:gd name="connsiteY9" fmla="*/ 7620 h 74295"/>
                    <a:gd name="connsiteX10" fmla="*/ 104983 w 104983"/>
                    <a:gd name="connsiteY10" fmla="*/ 0 h 7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983" h="74295">
                      <a:moveTo>
                        <a:pt x="91648" y="74295"/>
                      </a:moveTo>
                      <a:cubicBezTo>
                        <a:pt x="90378" y="67945"/>
                        <a:pt x="89195" y="61577"/>
                        <a:pt x="87838" y="55245"/>
                      </a:cubicBezTo>
                      <a:cubicBezTo>
                        <a:pt x="87289" y="52685"/>
                        <a:pt x="87784" y="49476"/>
                        <a:pt x="85933" y="47625"/>
                      </a:cubicBezTo>
                      <a:cubicBezTo>
                        <a:pt x="82921" y="44613"/>
                        <a:pt x="78243" y="43950"/>
                        <a:pt x="74503" y="41910"/>
                      </a:cubicBezTo>
                      <a:cubicBezTo>
                        <a:pt x="52121" y="29702"/>
                        <a:pt x="78608" y="39402"/>
                        <a:pt x="32593" y="28575"/>
                      </a:cubicBezTo>
                      <a:cubicBezTo>
                        <a:pt x="25260" y="24909"/>
                        <a:pt x="8329" y="13936"/>
                        <a:pt x="208" y="24765"/>
                      </a:cubicBezTo>
                      <a:cubicBezTo>
                        <a:pt x="-2850" y="28842"/>
                        <a:pt x="28700" y="32373"/>
                        <a:pt x="28783" y="32385"/>
                      </a:cubicBezTo>
                      <a:cubicBezTo>
                        <a:pt x="45897" y="40942"/>
                        <a:pt x="41981" y="40544"/>
                        <a:pt x="74503" y="34290"/>
                      </a:cubicBezTo>
                      <a:cubicBezTo>
                        <a:pt x="79000" y="33425"/>
                        <a:pt x="85933" y="26670"/>
                        <a:pt x="85933" y="26670"/>
                      </a:cubicBezTo>
                      <a:cubicBezTo>
                        <a:pt x="89743" y="20320"/>
                        <a:pt x="91201" y="11728"/>
                        <a:pt x="97363" y="7620"/>
                      </a:cubicBezTo>
                      <a:cubicBezTo>
                        <a:pt x="104259" y="3022"/>
                        <a:pt x="102054" y="5858"/>
                        <a:pt x="104983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42338A2-D7A0-4B6D-9CFB-56C3C2601BD5}"/>
                    </a:ext>
                  </a:extLst>
                </p:cNvPr>
                <p:cNvSpPr/>
                <p:nvPr/>
              </p:nvSpPr>
              <p:spPr>
                <a:xfrm>
                  <a:off x="9695806" y="3926205"/>
                  <a:ext cx="63509" cy="108585"/>
                </a:xfrm>
                <a:custGeom>
                  <a:avLst/>
                  <a:gdLst>
                    <a:gd name="connsiteX0" fmla="*/ 36839 w 63509"/>
                    <a:gd name="connsiteY0" fmla="*/ 0 h 108585"/>
                    <a:gd name="connsiteX1" fmla="*/ 31124 w 63509"/>
                    <a:gd name="connsiteY1" fmla="*/ 62865 h 108585"/>
                    <a:gd name="connsiteX2" fmla="*/ 15884 w 63509"/>
                    <a:gd name="connsiteY2" fmla="*/ 76200 h 108585"/>
                    <a:gd name="connsiteX3" fmla="*/ 10169 w 63509"/>
                    <a:gd name="connsiteY3" fmla="*/ 81915 h 108585"/>
                    <a:gd name="connsiteX4" fmla="*/ 644 w 63509"/>
                    <a:gd name="connsiteY4" fmla="*/ 83820 h 108585"/>
                    <a:gd name="connsiteX5" fmla="*/ 17789 w 63509"/>
                    <a:gd name="connsiteY5" fmla="*/ 81915 h 108585"/>
                    <a:gd name="connsiteX6" fmla="*/ 23504 w 63509"/>
                    <a:gd name="connsiteY6" fmla="*/ 78105 h 108585"/>
                    <a:gd name="connsiteX7" fmla="*/ 44459 w 63509"/>
                    <a:gd name="connsiteY7" fmla="*/ 91440 h 108585"/>
                    <a:gd name="connsiteX8" fmla="*/ 53984 w 63509"/>
                    <a:gd name="connsiteY8" fmla="*/ 100965 h 108585"/>
                    <a:gd name="connsiteX9" fmla="*/ 55889 w 63509"/>
                    <a:gd name="connsiteY9" fmla="*/ 106680 h 108585"/>
                    <a:gd name="connsiteX10" fmla="*/ 63509 w 63509"/>
                    <a:gd name="connsiteY10" fmla="*/ 108585 h 10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9" h="108585">
                      <a:moveTo>
                        <a:pt x="36839" y="0"/>
                      </a:moveTo>
                      <a:cubicBezTo>
                        <a:pt x="35276" y="46878"/>
                        <a:pt x="45457" y="42799"/>
                        <a:pt x="31124" y="62865"/>
                      </a:cubicBezTo>
                      <a:cubicBezTo>
                        <a:pt x="21578" y="76230"/>
                        <a:pt x="30009" y="65607"/>
                        <a:pt x="15884" y="76200"/>
                      </a:cubicBezTo>
                      <a:cubicBezTo>
                        <a:pt x="13729" y="77816"/>
                        <a:pt x="12579" y="80710"/>
                        <a:pt x="10169" y="81915"/>
                      </a:cubicBezTo>
                      <a:cubicBezTo>
                        <a:pt x="7273" y="83363"/>
                        <a:pt x="-2594" y="83820"/>
                        <a:pt x="644" y="83820"/>
                      </a:cubicBezTo>
                      <a:cubicBezTo>
                        <a:pt x="6394" y="83820"/>
                        <a:pt x="12074" y="82550"/>
                        <a:pt x="17789" y="81915"/>
                      </a:cubicBezTo>
                      <a:cubicBezTo>
                        <a:pt x="19694" y="80645"/>
                        <a:pt x="21214" y="78105"/>
                        <a:pt x="23504" y="78105"/>
                      </a:cubicBezTo>
                      <a:cubicBezTo>
                        <a:pt x="37808" y="78105"/>
                        <a:pt x="36538" y="82639"/>
                        <a:pt x="44459" y="91440"/>
                      </a:cubicBezTo>
                      <a:cubicBezTo>
                        <a:pt x="47463" y="94777"/>
                        <a:pt x="50809" y="97790"/>
                        <a:pt x="53984" y="100965"/>
                      </a:cubicBezTo>
                      <a:cubicBezTo>
                        <a:pt x="54619" y="102870"/>
                        <a:pt x="54321" y="105426"/>
                        <a:pt x="55889" y="106680"/>
                      </a:cubicBezTo>
                      <a:cubicBezTo>
                        <a:pt x="57933" y="108316"/>
                        <a:pt x="63509" y="108585"/>
                        <a:pt x="63509" y="108585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A4A0B69-5734-43C1-8978-C6374BEBCA82}"/>
                    </a:ext>
                  </a:extLst>
                </p:cNvPr>
                <p:cNvSpPr/>
                <p:nvPr/>
              </p:nvSpPr>
              <p:spPr>
                <a:xfrm>
                  <a:off x="9378315" y="4225290"/>
                  <a:ext cx="243840" cy="28575"/>
                </a:xfrm>
                <a:custGeom>
                  <a:avLst/>
                  <a:gdLst>
                    <a:gd name="connsiteX0" fmla="*/ 243840 w 243840"/>
                    <a:gd name="connsiteY0" fmla="*/ 28575 h 28575"/>
                    <a:gd name="connsiteX1" fmla="*/ 234315 w 243840"/>
                    <a:gd name="connsiteY1" fmla="*/ 19050 h 28575"/>
                    <a:gd name="connsiteX2" fmla="*/ 224790 w 243840"/>
                    <a:gd name="connsiteY2" fmla="*/ 15240 h 28575"/>
                    <a:gd name="connsiteX3" fmla="*/ 203835 w 243840"/>
                    <a:gd name="connsiteY3" fmla="*/ 3810 h 28575"/>
                    <a:gd name="connsiteX4" fmla="*/ 45720 w 243840"/>
                    <a:gd name="connsiteY4" fmla="*/ 5715 h 28575"/>
                    <a:gd name="connsiteX5" fmla="*/ 1905 w 243840"/>
                    <a:gd name="connsiteY5" fmla="*/ 5715 h 28575"/>
                    <a:gd name="connsiteX6" fmla="*/ 0 w 243840"/>
                    <a:gd name="connsiteY6" fmla="*/ 0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840" h="28575">
                      <a:moveTo>
                        <a:pt x="243840" y="28575"/>
                      </a:moveTo>
                      <a:cubicBezTo>
                        <a:pt x="240665" y="25400"/>
                        <a:pt x="237993" y="21625"/>
                        <a:pt x="234315" y="19050"/>
                      </a:cubicBezTo>
                      <a:cubicBezTo>
                        <a:pt x="231514" y="17089"/>
                        <a:pt x="227526" y="17292"/>
                        <a:pt x="224790" y="15240"/>
                      </a:cubicBezTo>
                      <a:cubicBezTo>
                        <a:pt x="205600" y="848"/>
                        <a:pt x="239197" y="12650"/>
                        <a:pt x="203835" y="3810"/>
                      </a:cubicBezTo>
                      <a:lnTo>
                        <a:pt x="45720" y="5715"/>
                      </a:lnTo>
                      <a:cubicBezTo>
                        <a:pt x="-11029" y="6976"/>
                        <a:pt x="112446" y="12624"/>
                        <a:pt x="1905" y="571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03AB81E-B712-4062-92BE-C411F4EC8075}"/>
                    </a:ext>
                  </a:extLst>
                </p:cNvPr>
                <p:cNvSpPr/>
                <p:nvPr/>
              </p:nvSpPr>
              <p:spPr>
                <a:xfrm>
                  <a:off x="9425940" y="4227195"/>
                  <a:ext cx="66675" cy="51435"/>
                </a:xfrm>
                <a:custGeom>
                  <a:avLst/>
                  <a:gdLst>
                    <a:gd name="connsiteX0" fmla="*/ 0 w 66675"/>
                    <a:gd name="connsiteY0" fmla="*/ 51435 h 51435"/>
                    <a:gd name="connsiteX1" fmla="*/ 1905 w 66675"/>
                    <a:gd name="connsiteY1" fmla="*/ 36195 h 51435"/>
                    <a:gd name="connsiteX2" fmla="*/ 7620 w 66675"/>
                    <a:gd name="connsiteY2" fmla="*/ 32385 h 51435"/>
                    <a:gd name="connsiteX3" fmla="*/ 19050 w 66675"/>
                    <a:gd name="connsiteY3" fmla="*/ 19050 h 51435"/>
                    <a:gd name="connsiteX4" fmla="*/ 24765 w 66675"/>
                    <a:gd name="connsiteY4" fmla="*/ 17145 h 51435"/>
                    <a:gd name="connsiteX5" fmla="*/ 43815 w 66675"/>
                    <a:gd name="connsiteY5" fmla="*/ 7620 h 51435"/>
                    <a:gd name="connsiteX6" fmla="*/ 64770 w 66675"/>
                    <a:gd name="connsiteY6" fmla="*/ 3810 h 51435"/>
                    <a:gd name="connsiteX7" fmla="*/ 66675 w 66675"/>
                    <a:gd name="connsiteY7" fmla="*/ 0 h 5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675" h="51435">
                      <a:moveTo>
                        <a:pt x="0" y="51435"/>
                      </a:moveTo>
                      <a:cubicBezTo>
                        <a:pt x="635" y="46355"/>
                        <a:pt x="4" y="40948"/>
                        <a:pt x="1905" y="36195"/>
                      </a:cubicBezTo>
                      <a:cubicBezTo>
                        <a:pt x="2755" y="34069"/>
                        <a:pt x="6001" y="34004"/>
                        <a:pt x="7620" y="32385"/>
                      </a:cubicBezTo>
                      <a:cubicBezTo>
                        <a:pt x="17688" y="22317"/>
                        <a:pt x="3118" y="30430"/>
                        <a:pt x="19050" y="19050"/>
                      </a:cubicBezTo>
                      <a:cubicBezTo>
                        <a:pt x="20684" y="17883"/>
                        <a:pt x="22860" y="17780"/>
                        <a:pt x="24765" y="17145"/>
                      </a:cubicBezTo>
                      <a:cubicBezTo>
                        <a:pt x="33695" y="10448"/>
                        <a:pt x="31780" y="10629"/>
                        <a:pt x="43815" y="7620"/>
                      </a:cubicBezTo>
                      <a:cubicBezTo>
                        <a:pt x="44256" y="7510"/>
                        <a:pt x="63346" y="4522"/>
                        <a:pt x="64770" y="3810"/>
                      </a:cubicBezTo>
                      <a:cubicBezTo>
                        <a:pt x="66040" y="3175"/>
                        <a:pt x="66040" y="1270"/>
                        <a:pt x="6667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6069098-C840-41D4-94F4-FFD2399BEB1A}"/>
                    </a:ext>
                  </a:extLst>
                </p:cNvPr>
                <p:cNvSpPr/>
                <p:nvPr/>
              </p:nvSpPr>
              <p:spPr>
                <a:xfrm>
                  <a:off x="9455984" y="3956685"/>
                  <a:ext cx="91876" cy="173355"/>
                </a:xfrm>
                <a:custGeom>
                  <a:avLst/>
                  <a:gdLst>
                    <a:gd name="connsiteX0" fmla="*/ 25201 w 91876"/>
                    <a:gd name="connsiteY0" fmla="*/ 173355 h 173355"/>
                    <a:gd name="connsiteX1" fmla="*/ 15676 w 91876"/>
                    <a:gd name="connsiteY1" fmla="*/ 165735 h 173355"/>
                    <a:gd name="connsiteX2" fmla="*/ 6151 w 91876"/>
                    <a:gd name="connsiteY2" fmla="*/ 148590 h 173355"/>
                    <a:gd name="connsiteX3" fmla="*/ 2341 w 91876"/>
                    <a:gd name="connsiteY3" fmla="*/ 140970 h 173355"/>
                    <a:gd name="connsiteX4" fmla="*/ 4246 w 91876"/>
                    <a:gd name="connsiteY4" fmla="*/ 99060 h 173355"/>
                    <a:gd name="connsiteX5" fmla="*/ 11866 w 91876"/>
                    <a:gd name="connsiteY5" fmla="*/ 95250 h 173355"/>
                    <a:gd name="connsiteX6" fmla="*/ 27106 w 91876"/>
                    <a:gd name="connsiteY6" fmla="*/ 87630 h 173355"/>
                    <a:gd name="connsiteX7" fmla="*/ 44251 w 91876"/>
                    <a:gd name="connsiteY7" fmla="*/ 91440 h 173355"/>
                    <a:gd name="connsiteX8" fmla="*/ 34726 w 91876"/>
                    <a:gd name="connsiteY8" fmla="*/ 83820 h 173355"/>
                    <a:gd name="connsiteX9" fmla="*/ 29011 w 91876"/>
                    <a:gd name="connsiteY9" fmla="*/ 78105 h 173355"/>
                    <a:gd name="connsiteX10" fmla="*/ 27106 w 91876"/>
                    <a:gd name="connsiteY10" fmla="*/ 70485 h 173355"/>
                    <a:gd name="connsiteX11" fmla="*/ 23296 w 91876"/>
                    <a:gd name="connsiteY11" fmla="*/ 62865 h 173355"/>
                    <a:gd name="connsiteX12" fmla="*/ 27106 w 91876"/>
                    <a:gd name="connsiteY12" fmla="*/ 38100 h 173355"/>
                    <a:gd name="connsiteX13" fmla="*/ 29011 w 91876"/>
                    <a:gd name="connsiteY13" fmla="*/ 32385 h 173355"/>
                    <a:gd name="connsiteX14" fmla="*/ 34726 w 91876"/>
                    <a:gd name="connsiteY14" fmla="*/ 30480 h 173355"/>
                    <a:gd name="connsiteX15" fmla="*/ 49966 w 91876"/>
                    <a:gd name="connsiteY15" fmla="*/ 22860 h 173355"/>
                    <a:gd name="connsiteX16" fmla="*/ 61396 w 91876"/>
                    <a:gd name="connsiteY16" fmla="*/ 15240 h 173355"/>
                    <a:gd name="connsiteX17" fmla="*/ 70921 w 91876"/>
                    <a:gd name="connsiteY17" fmla="*/ 11430 h 173355"/>
                    <a:gd name="connsiteX18" fmla="*/ 82351 w 91876"/>
                    <a:gd name="connsiteY18" fmla="*/ 3810 h 173355"/>
                    <a:gd name="connsiteX19" fmla="*/ 88066 w 91876"/>
                    <a:gd name="connsiteY19" fmla="*/ 1905 h 173355"/>
                    <a:gd name="connsiteX20" fmla="*/ 91876 w 91876"/>
                    <a:gd name="connsiteY20" fmla="*/ 0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1876" h="173355">
                      <a:moveTo>
                        <a:pt x="25201" y="173355"/>
                      </a:moveTo>
                      <a:cubicBezTo>
                        <a:pt x="22026" y="170815"/>
                        <a:pt x="18396" y="168757"/>
                        <a:pt x="15676" y="165735"/>
                      </a:cubicBezTo>
                      <a:cubicBezTo>
                        <a:pt x="5551" y="154484"/>
                        <a:pt x="10114" y="157838"/>
                        <a:pt x="6151" y="148590"/>
                      </a:cubicBezTo>
                      <a:cubicBezTo>
                        <a:pt x="5032" y="145980"/>
                        <a:pt x="3611" y="143510"/>
                        <a:pt x="2341" y="140970"/>
                      </a:cubicBezTo>
                      <a:cubicBezTo>
                        <a:pt x="54" y="124958"/>
                        <a:pt x="-2247" y="117457"/>
                        <a:pt x="4246" y="99060"/>
                      </a:cubicBezTo>
                      <a:cubicBezTo>
                        <a:pt x="5191" y="96382"/>
                        <a:pt x="9384" y="96629"/>
                        <a:pt x="11866" y="95250"/>
                      </a:cubicBezTo>
                      <a:cubicBezTo>
                        <a:pt x="25362" y="87752"/>
                        <a:pt x="16658" y="91113"/>
                        <a:pt x="27106" y="87630"/>
                      </a:cubicBezTo>
                      <a:cubicBezTo>
                        <a:pt x="32821" y="88900"/>
                        <a:pt x="39015" y="94058"/>
                        <a:pt x="44251" y="91440"/>
                      </a:cubicBezTo>
                      <a:cubicBezTo>
                        <a:pt x="47888" y="89622"/>
                        <a:pt x="37786" y="86497"/>
                        <a:pt x="34726" y="83820"/>
                      </a:cubicBezTo>
                      <a:cubicBezTo>
                        <a:pt x="32699" y="82046"/>
                        <a:pt x="30916" y="80010"/>
                        <a:pt x="29011" y="78105"/>
                      </a:cubicBezTo>
                      <a:cubicBezTo>
                        <a:pt x="28376" y="75565"/>
                        <a:pt x="28025" y="72936"/>
                        <a:pt x="27106" y="70485"/>
                      </a:cubicBezTo>
                      <a:cubicBezTo>
                        <a:pt x="26109" y="67826"/>
                        <a:pt x="23296" y="65705"/>
                        <a:pt x="23296" y="62865"/>
                      </a:cubicBezTo>
                      <a:cubicBezTo>
                        <a:pt x="23296" y="54513"/>
                        <a:pt x="25567" y="46309"/>
                        <a:pt x="27106" y="38100"/>
                      </a:cubicBezTo>
                      <a:cubicBezTo>
                        <a:pt x="27476" y="36126"/>
                        <a:pt x="27591" y="33805"/>
                        <a:pt x="29011" y="32385"/>
                      </a:cubicBezTo>
                      <a:cubicBezTo>
                        <a:pt x="30431" y="30965"/>
                        <a:pt x="32898" y="31311"/>
                        <a:pt x="34726" y="30480"/>
                      </a:cubicBezTo>
                      <a:cubicBezTo>
                        <a:pt x="39897" y="28130"/>
                        <a:pt x="45035" y="25678"/>
                        <a:pt x="49966" y="22860"/>
                      </a:cubicBezTo>
                      <a:cubicBezTo>
                        <a:pt x="53942" y="20588"/>
                        <a:pt x="57376" y="17433"/>
                        <a:pt x="61396" y="15240"/>
                      </a:cubicBezTo>
                      <a:cubicBezTo>
                        <a:pt x="64398" y="13603"/>
                        <a:pt x="67919" y="13067"/>
                        <a:pt x="70921" y="11430"/>
                      </a:cubicBezTo>
                      <a:cubicBezTo>
                        <a:pt x="74941" y="9237"/>
                        <a:pt x="78348" y="6034"/>
                        <a:pt x="82351" y="3810"/>
                      </a:cubicBezTo>
                      <a:cubicBezTo>
                        <a:pt x="84106" y="2835"/>
                        <a:pt x="86202" y="2651"/>
                        <a:pt x="88066" y="1905"/>
                      </a:cubicBezTo>
                      <a:cubicBezTo>
                        <a:pt x="89384" y="1378"/>
                        <a:pt x="90606" y="635"/>
                        <a:pt x="91876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63143C8-9661-4FAB-882D-7912160F826E}"/>
                    </a:ext>
                  </a:extLst>
                </p:cNvPr>
                <p:cNvSpPr/>
                <p:nvPr/>
              </p:nvSpPr>
              <p:spPr>
                <a:xfrm>
                  <a:off x="9368785" y="4234815"/>
                  <a:ext cx="445775" cy="310515"/>
                </a:xfrm>
                <a:custGeom>
                  <a:avLst/>
                  <a:gdLst>
                    <a:gd name="connsiteX0" fmla="*/ 445775 w 445775"/>
                    <a:gd name="connsiteY0" fmla="*/ 310515 h 310515"/>
                    <a:gd name="connsiteX1" fmla="*/ 436250 w 445775"/>
                    <a:gd name="connsiteY1" fmla="*/ 304800 h 310515"/>
                    <a:gd name="connsiteX2" fmla="*/ 430535 w 445775"/>
                    <a:gd name="connsiteY2" fmla="*/ 299085 h 310515"/>
                    <a:gd name="connsiteX3" fmla="*/ 396245 w 445775"/>
                    <a:gd name="connsiteY3" fmla="*/ 293370 h 310515"/>
                    <a:gd name="connsiteX4" fmla="*/ 379100 w 445775"/>
                    <a:gd name="connsiteY4" fmla="*/ 285750 h 310515"/>
                    <a:gd name="connsiteX5" fmla="*/ 373385 w 445775"/>
                    <a:gd name="connsiteY5" fmla="*/ 283845 h 310515"/>
                    <a:gd name="connsiteX6" fmla="*/ 358145 w 445775"/>
                    <a:gd name="connsiteY6" fmla="*/ 272415 h 310515"/>
                    <a:gd name="connsiteX7" fmla="*/ 333380 w 445775"/>
                    <a:gd name="connsiteY7" fmla="*/ 257175 h 310515"/>
                    <a:gd name="connsiteX8" fmla="*/ 316235 w 445775"/>
                    <a:gd name="connsiteY8" fmla="*/ 243840 h 310515"/>
                    <a:gd name="connsiteX9" fmla="*/ 295280 w 445775"/>
                    <a:gd name="connsiteY9" fmla="*/ 220980 h 310515"/>
                    <a:gd name="connsiteX10" fmla="*/ 285755 w 445775"/>
                    <a:gd name="connsiteY10" fmla="*/ 211455 h 310515"/>
                    <a:gd name="connsiteX11" fmla="*/ 276230 w 445775"/>
                    <a:gd name="connsiteY11" fmla="*/ 200025 h 310515"/>
                    <a:gd name="connsiteX12" fmla="*/ 257180 w 445775"/>
                    <a:gd name="connsiteY12" fmla="*/ 184785 h 310515"/>
                    <a:gd name="connsiteX13" fmla="*/ 201935 w 445775"/>
                    <a:gd name="connsiteY13" fmla="*/ 163830 h 310515"/>
                    <a:gd name="connsiteX14" fmla="*/ 160025 w 445775"/>
                    <a:gd name="connsiteY14" fmla="*/ 160020 h 310515"/>
                    <a:gd name="connsiteX15" fmla="*/ 78110 w 445775"/>
                    <a:gd name="connsiteY15" fmla="*/ 161925 h 310515"/>
                    <a:gd name="connsiteX16" fmla="*/ 70490 w 445775"/>
                    <a:gd name="connsiteY16" fmla="*/ 167640 h 310515"/>
                    <a:gd name="connsiteX17" fmla="*/ 60965 w 445775"/>
                    <a:gd name="connsiteY17" fmla="*/ 171450 h 310515"/>
                    <a:gd name="connsiteX18" fmla="*/ 53345 w 445775"/>
                    <a:gd name="connsiteY18" fmla="*/ 175260 h 310515"/>
                    <a:gd name="connsiteX19" fmla="*/ 43820 w 445775"/>
                    <a:gd name="connsiteY19" fmla="*/ 173355 h 310515"/>
                    <a:gd name="connsiteX20" fmla="*/ 28580 w 445775"/>
                    <a:gd name="connsiteY20" fmla="*/ 154305 h 310515"/>
                    <a:gd name="connsiteX21" fmla="*/ 22865 w 445775"/>
                    <a:gd name="connsiteY21" fmla="*/ 146685 h 310515"/>
                    <a:gd name="connsiteX22" fmla="*/ 9530 w 445775"/>
                    <a:gd name="connsiteY22" fmla="*/ 125730 h 310515"/>
                    <a:gd name="connsiteX23" fmla="*/ 9530 w 445775"/>
                    <a:gd name="connsiteY23" fmla="*/ 55245 h 310515"/>
                    <a:gd name="connsiteX24" fmla="*/ 13340 w 445775"/>
                    <a:gd name="connsiteY24" fmla="*/ 43815 h 310515"/>
                    <a:gd name="connsiteX25" fmla="*/ 19055 w 445775"/>
                    <a:gd name="connsiteY25" fmla="*/ 28575 h 310515"/>
                    <a:gd name="connsiteX26" fmla="*/ 11435 w 445775"/>
                    <a:gd name="connsiteY26" fmla="*/ 11430 h 310515"/>
                    <a:gd name="connsiteX27" fmla="*/ 1910 w 445775"/>
                    <a:gd name="connsiteY27" fmla="*/ 7620 h 310515"/>
                    <a:gd name="connsiteX28" fmla="*/ 5 w 445775"/>
                    <a:gd name="connsiteY28" fmla="*/ 0 h 31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45775" h="310515">
                      <a:moveTo>
                        <a:pt x="445775" y="310515"/>
                      </a:moveTo>
                      <a:cubicBezTo>
                        <a:pt x="442600" y="308610"/>
                        <a:pt x="439212" y="307022"/>
                        <a:pt x="436250" y="304800"/>
                      </a:cubicBezTo>
                      <a:cubicBezTo>
                        <a:pt x="434095" y="303184"/>
                        <a:pt x="432890" y="300393"/>
                        <a:pt x="430535" y="299085"/>
                      </a:cubicBezTo>
                      <a:cubicBezTo>
                        <a:pt x="420643" y="293590"/>
                        <a:pt x="406367" y="294213"/>
                        <a:pt x="396245" y="293370"/>
                      </a:cubicBezTo>
                      <a:cubicBezTo>
                        <a:pt x="390530" y="290830"/>
                        <a:pt x="384873" y="288155"/>
                        <a:pt x="379100" y="285750"/>
                      </a:cubicBezTo>
                      <a:cubicBezTo>
                        <a:pt x="377246" y="284978"/>
                        <a:pt x="375079" y="284923"/>
                        <a:pt x="373385" y="283845"/>
                      </a:cubicBezTo>
                      <a:cubicBezTo>
                        <a:pt x="368028" y="280436"/>
                        <a:pt x="363429" y="275937"/>
                        <a:pt x="358145" y="272415"/>
                      </a:cubicBezTo>
                      <a:cubicBezTo>
                        <a:pt x="350080" y="267038"/>
                        <a:pt x="341299" y="262765"/>
                        <a:pt x="333380" y="257175"/>
                      </a:cubicBezTo>
                      <a:cubicBezTo>
                        <a:pt x="294702" y="229873"/>
                        <a:pt x="358155" y="268992"/>
                        <a:pt x="316235" y="243840"/>
                      </a:cubicBezTo>
                      <a:cubicBezTo>
                        <a:pt x="304688" y="229406"/>
                        <a:pt x="311490" y="237190"/>
                        <a:pt x="295280" y="220980"/>
                      </a:cubicBezTo>
                      <a:lnTo>
                        <a:pt x="285755" y="211455"/>
                      </a:lnTo>
                      <a:cubicBezTo>
                        <a:pt x="282117" y="200540"/>
                        <a:pt x="286610" y="210405"/>
                        <a:pt x="276230" y="200025"/>
                      </a:cubicBezTo>
                      <a:cubicBezTo>
                        <a:pt x="262210" y="186005"/>
                        <a:pt x="281709" y="197695"/>
                        <a:pt x="257180" y="184785"/>
                      </a:cubicBezTo>
                      <a:cubicBezTo>
                        <a:pt x="239877" y="175678"/>
                        <a:pt x="221861" y="166044"/>
                        <a:pt x="201935" y="163830"/>
                      </a:cubicBezTo>
                      <a:cubicBezTo>
                        <a:pt x="176561" y="161011"/>
                        <a:pt x="190523" y="162366"/>
                        <a:pt x="160025" y="160020"/>
                      </a:cubicBezTo>
                      <a:cubicBezTo>
                        <a:pt x="132720" y="160655"/>
                        <a:pt x="105324" y="159609"/>
                        <a:pt x="78110" y="161925"/>
                      </a:cubicBezTo>
                      <a:cubicBezTo>
                        <a:pt x="74946" y="162194"/>
                        <a:pt x="73265" y="166098"/>
                        <a:pt x="70490" y="167640"/>
                      </a:cubicBezTo>
                      <a:cubicBezTo>
                        <a:pt x="67501" y="169301"/>
                        <a:pt x="64090" y="170061"/>
                        <a:pt x="60965" y="171450"/>
                      </a:cubicBezTo>
                      <a:cubicBezTo>
                        <a:pt x="58370" y="172603"/>
                        <a:pt x="55885" y="173990"/>
                        <a:pt x="53345" y="175260"/>
                      </a:cubicBezTo>
                      <a:cubicBezTo>
                        <a:pt x="50170" y="174625"/>
                        <a:pt x="46852" y="174492"/>
                        <a:pt x="43820" y="173355"/>
                      </a:cubicBezTo>
                      <a:cubicBezTo>
                        <a:pt x="35530" y="170246"/>
                        <a:pt x="33015" y="160957"/>
                        <a:pt x="28580" y="154305"/>
                      </a:cubicBezTo>
                      <a:cubicBezTo>
                        <a:pt x="26819" y="151663"/>
                        <a:pt x="24686" y="149286"/>
                        <a:pt x="22865" y="146685"/>
                      </a:cubicBezTo>
                      <a:cubicBezTo>
                        <a:pt x="16093" y="137011"/>
                        <a:pt x="15254" y="135270"/>
                        <a:pt x="9530" y="125730"/>
                      </a:cubicBezTo>
                      <a:cubicBezTo>
                        <a:pt x="4792" y="97304"/>
                        <a:pt x="5434" y="105762"/>
                        <a:pt x="9530" y="55245"/>
                      </a:cubicBezTo>
                      <a:cubicBezTo>
                        <a:pt x="9855" y="51242"/>
                        <a:pt x="12186" y="47662"/>
                        <a:pt x="13340" y="43815"/>
                      </a:cubicBezTo>
                      <a:cubicBezTo>
                        <a:pt x="17231" y="30846"/>
                        <a:pt x="12667" y="41350"/>
                        <a:pt x="19055" y="28575"/>
                      </a:cubicBezTo>
                      <a:cubicBezTo>
                        <a:pt x="18162" y="25895"/>
                        <a:pt x="15397" y="14260"/>
                        <a:pt x="11435" y="11430"/>
                      </a:cubicBezTo>
                      <a:cubicBezTo>
                        <a:pt x="8652" y="9442"/>
                        <a:pt x="5085" y="8890"/>
                        <a:pt x="1910" y="7620"/>
                      </a:cubicBezTo>
                      <a:cubicBezTo>
                        <a:pt x="-196" y="1303"/>
                        <a:pt x="5" y="3913"/>
                        <a:pt x="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896FF30F-6D03-408C-882B-52DFE8F7B6A1}"/>
                    </a:ext>
                  </a:extLst>
                </p:cNvPr>
                <p:cNvSpPr/>
                <p:nvPr/>
              </p:nvSpPr>
              <p:spPr>
                <a:xfrm>
                  <a:off x="9399265" y="4410034"/>
                  <a:ext cx="24770" cy="49571"/>
                </a:xfrm>
                <a:custGeom>
                  <a:avLst/>
                  <a:gdLst>
                    <a:gd name="connsiteX0" fmla="*/ 24770 w 24770"/>
                    <a:gd name="connsiteY0" fmla="*/ 3851 h 49571"/>
                    <a:gd name="connsiteX1" fmla="*/ 15245 w 24770"/>
                    <a:gd name="connsiteY1" fmla="*/ 41 h 49571"/>
                    <a:gd name="connsiteX2" fmla="*/ 5720 w 24770"/>
                    <a:gd name="connsiteY2" fmla="*/ 11471 h 49571"/>
                    <a:gd name="connsiteX3" fmla="*/ 1910 w 24770"/>
                    <a:gd name="connsiteY3" fmla="*/ 34331 h 49571"/>
                    <a:gd name="connsiteX4" fmla="*/ 5 w 24770"/>
                    <a:gd name="connsiteY4" fmla="*/ 49571 h 4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70" h="49571">
                      <a:moveTo>
                        <a:pt x="24770" y="3851"/>
                      </a:moveTo>
                      <a:cubicBezTo>
                        <a:pt x="21595" y="2581"/>
                        <a:pt x="18638" y="-383"/>
                        <a:pt x="15245" y="41"/>
                      </a:cubicBezTo>
                      <a:cubicBezTo>
                        <a:pt x="12578" y="374"/>
                        <a:pt x="7058" y="9464"/>
                        <a:pt x="5720" y="11471"/>
                      </a:cubicBezTo>
                      <a:lnTo>
                        <a:pt x="1910" y="34331"/>
                      </a:lnTo>
                      <a:cubicBezTo>
                        <a:pt x="-204" y="47014"/>
                        <a:pt x="5" y="41898"/>
                        <a:pt x="5" y="4957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01B2C02-5170-4C08-9EDD-088CBB11CC0F}"/>
                    </a:ext>
                  </a:extLst>
                </p:cNvPr>
                <p:cNvSpPr/>
                <p:nvPr/>
              </p:nvSpPr>
              <p:spPr>
                <a:xfrm>
                  <a:off x="9738115" y="4375785"/>
                  <a:ext cx="84065" cy="99060"/>
                </a:xfrm>
                <a:custGeom>
                  <a:avLst/>
                  <a:gdLst>
                    <a:gd name="connsiteX0" fmla="*/ 84065 w 84065"/>
                    <a:gd name="connsiteY0" fmla="*/ 99060 h 99060"/>
                    <a:gd name="connsiteX1" fmla="*/ 74540 w 84065"/>
                    <a:gd name="connsiteY1" fmla="*/ 89535 h 99060"/>
                    <a:gd name="connsiteX2" fmla="*/ 53585 w 84065"/>
                    <a:gd name="connsiteY2" fmla="*/ 74295 h 99060"/>
                    <a:gd name="connsiteX3" fmla="*/ 45965 w 84065"/>
                    <a:gd name="connsiteY3" fmla="*/ 68580 h 99060"/>
                    <a:gd name="connsiteX4" fmla="*/ 36440 w 84065"/>
                    <a:gd name="connsiteY4" fmla="*/ 64770 h 99060"/>
                    <a:gd name="connsiteX5" fmla="*/ 26915 w 84065"/>
                    <a:gd name="connsiteY5" fmla="*/ 55245 h 99060"/>
                    <a:gd name="connsiteX6" fmla="*/ 21200 w 84065"/>
                    <a:gd name="connsiteY6" fmla="*/ 53340 h 99060"/>
                    <a:gd name="connsiteX7" fmla="*/ 7865 w 84065"/>
                    <a:gd name="connsiteY7" fmla="*/ 43815 h 99060"/>
                    <a:gd name="connsiteX8" fmla="*/ 2150 w 84065"/>
                    <a:gd name="connsiteY8" fmla="*/ 34290 h 99060"/>
                    <a:gd name="connsiteX9" fmla="*/ 245 w 84065"/>
                    <a:gd name="connsiteY9" fmla="*/ 0 h 9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065" h="99060">
                      <a:moveTo>
                        <a:pt x="84065" y="99060"/>
                      </a:moveTo>
                      <a:cubicBezTo>
                        <a:pt x="80890" y="95885"/>
                        <a:pt x="77877" y="92539"/>
                        <a:pt x="74540" y="89535"/>
                      </a:cubicBezTo>
                      <a:cubicBezTo>
                        <a:pt x="65797" y="81667"/>
                        <a:pt x="63490" y="81229"/>
                        <a:pt x="53585" y="74295"/>
                      </a:cubicBezTo>
                      <a:cubicBezTo>
                        <a:pt x="50984" y="72474"/>
                        <a:pt x="48740" y="70122"/>
                        <a:pt x="45965" y="68580"/>
                      </a:cubicBezTo>
                      <a:cubicBezTo>
                        <a:pt x="42976" y="66919"/>
                        <a:pt x="39615" y="66040"/>
                        <a:pt x="36440" y="64770"/>
                      </a:cubicBezTo>
                      <a:cubicBezTo>
                        <a:pt x="33265" y="61595"/>
                        <a:pt x="30507" y="57939"/>
                        <a:pt x="26915" y="55245"/>
                      </a:cubicBezTo>
                      <a:cubicBezTo>
                        <a:pt x="25309" y="54040"/>
                        <a:pt x="22996" y="54238"/>
                        <a:pt x="21200" y="53340"/>
                      </a:cubicBezTo>
                      <a:cubicBezTo>
                        <a:pt x="18414" y="51947"/>
                        <a:pt x="9591" y="45109"/>
                        <a:pt x="7865" y="43815"/>
                      </a:cubicBezTo>
                      <a:cubicBezTo>
                        <a:pt x="5960" y="40640"/>
                        <a:pt x="3415" y="37770"/>
                        <a:pt x="2150" y="34290"/>
                      </a:cubicBezTo>
                      <a:cubicBezTo>
                        <a:pt x="-1008" y="25606"/>
                        <a:pt x="245" y="6477"/>
                        <a:pt x="24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2F96DFE-41B3-4DAA-AB14-318DA62AB3FE}"/>
                    </a:ext>
                  </a:extLst>
                </p:cNvPr>
                <p:cNvSpPr/>
                <p:nvPr/>
              </p:nvSpPr>
              <p:spPr>
                <a:xfrm>
                  <a:off x="9678775" y="4554855"/>
                  <a:ext cx="135786" cy="140970"/>
                </a:xfrm>
                <a:custGeom>
                  <a:avLst/>
                  <a:gdLst>
                    <a:gd name="connsiteX0" fmla="*/ 141501 w 149121"/>
                    <a:gd name="connsiteY0" fmla="*/ 0 h 140970"/>
                    <a:gd name="connsiteX1" fmla="*/ 145311 w 149121"/>
                    <a:gd name="connsiteY1" fmla="*/ 9525 h 140970"/>
                    <a:gd name="connsiteX2" fmla="*/ 147216 w 149121"/>
                    <a:gd name="connsiteY2" fmla="*/ 19050 h 140970"/>
                    <a:gd name="connsiteX3" fmla="*/ 149121 w 149121"/>
                    <a:gd name="connsiteY3" fmla="*/ 26670 h 140970"/>
                    <a:gd name="connsiteX4" fmla="*/ 143406 w 149121"/>
                    <a:gd name="connsiteY4" fmla="*/ 40005 h 140970"/>
                    <a:gd name="connsiteX5" fmla="*/ 137691 w 149121"/>
                    <a:gd name="connsiteY5" fmla="*/ 41910 h 140970"/>
                    <a:gd name="connsiteX6" fmla="*/ 130071 w 149121"/>
                    <a:gd name="connsiteY6" fmla="*/ 45720 h 140970"/>
                    <a:gd name="connsiteX7" fmla="*/ 122451 w 149121"/>
                    <a:gd name="connsiteY7" fmla="*/ 47625 h 140970"/>
                    <a:gd name="connsiteX8" fmla="*/ 114831 w 149121"/>
                    <a:gd name="connsiteY8" fmla="*/ 51435 h 140970"/>
                    <a:gd name="connsiteX9" fmla="*/ 105306 w 149121"/>
                    <a:gd name="connsiteY9" fmla="*/ 53340 h 140970"/>
                    <a:gd name="connsiteX10" fmla="*/ 95781 w 149121"/>
                    <a:gd name="connsiteY10" fmla="*/ 57150 h 140970"/>
                    <a:gd name="connsiteX11" fmla="*/ 76731 w 149121"/>
                    <a:gd name="connsiteY11" fmla="*/ 60960 h 140970"/>
                    <a:gd name="connsiteX12" fmla="*/ 63396 w 149121"/>
                    <a:gd name="connsiteY12" fmla="*/ 68580 h 140970"/>
                    <a:gd name="connsiteX13" fmla="*/ 51966 w 149121"/>
                    <a:gd name="connsiteY13" fmla="*/ 70485 h 140970"/>
                    <a:gd name="connsiteX14" fmla="*/ 42441 w 149121"/>
                    <a:gd name="connsiteY14" fmla="*/ 72390 h 140970"/>
                    <a:gd name="connsiteX15" fmla="*/ 27201 w 149121"/>
                    <a:gd name="connsiteY15" fmla="*/ 74295 h 140970"/>
                    <a:gd name="connsiteX16" fmla="*/ 11961 w 149121"/>
                    <a:gd name="connsiteY16" fmla="*/ 78105 h 140970"/>
                    <a:gd name="connsiteX17" fmla="*/ 531 w 149121"/>
                    <a:gd name="connsiteY17" fmla="*/ 89535 h 140970"/>
                    <a:gd name="connsiteX18" fmla="*/ 4341 w 149121"/>
                    <a:gd name="connsiteY18" fmla="*/ 125730 h 140970"/>
                    <a:gd name="connsiteX19" fmla="*/ 8151 w 149121"/>
                    <a:gd name="connsiteY19" fmla="*/ 135255 h 140970"/>
                    <a:gd name="connsiteX20" fmla="*/ 13866 w 149121"/>
                    <a:gd name="connsiteY20" fmla="*/ 137160 h 140970"/>
                    <a:gd name="connsiteX21" fmla="*/ 17676 w 149121"/>
                    <a:gd name="connsiteY21" fmla="*/ 140970 h 1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9121" h="140970">
                      <a:moveTo>
                        <a:pt x="141501" y="0"/>
                      </a:moveTo>
                      <a:cubicBezTo>
                        <a:pt x="142771" y="3175"/>
                        <a:pt x="144328" y="6250"/>
                        <a:pt x="145311" y="9525"/>
                      </a:cubicBezTo>
                      <a:cubicBezTo>
                        <a:pt x="146241" y="12626"/>
                        <a:pt x="146514" y="15889"/>
                        <a:pt x="147216" y="19050"/>
                      </a:cubicBezTo>
                      <a:cubicBezTo>
                        <a:pt x="147784" y="21606"/>
                        <a:pt x="148486" y="24130"/>
                        <a:pt x="149121" y="26670"/>
                      </a:cubicBezTo>
                      <a:cubicBezTo>
                        <a:pt x="147216" y="31115"/>
                        <a:pt x="146308" y="36136"/>
                        <a:pt x="143406" y="40005"/>
                      </a:cubicBezTo>
                      <a:cubicBezTo>
                        <a:pt x="142201" y="41611"/>
                        <a:pt x="139537" y="41119"/>
                        <a:pt x="137691" y="41910"/>
                      </a:cubicBezTo>
                      <a:cubicBezTo>
                        <a:pt x="135081" y="43029"/>
                        <a:pt x="132730" y="44723"/>
                        <a:pt x="130071" y="45720"/>
                      </a:cubicBezTo>
                      <a:cubicBezTo>
                        <a:pt x="127620" y="46639"/>
                        <a:pt x="124902" y="46706"/>
                        <a:pt x="122451" y="47625"/>
                      </a:cubicBezTo>
                      <a:cubicBezTo>
                        <a:pt x="119792" y="48622"/>
                        <a:pt x="117525" y="50537"/>
                        <a:pt x="114831" y="51435"/>
                      </a:cubicBezTo>
                      <a:cubicBezTo>
                        <a:pt x="111759" y="52459"/>
                        <a:pt x="108407" y="52410"/>
                        <a:pt x="105306" y="53340"/>
                      </a:cubicBezTo>
                      <a:cubicBezTo>
                        <a:pt x="102031" y="54323"/>
                        <a:pt x="99025" y="56069"/>
                        <a:pt x="95781" y="57150"/>
                      </a:cubicBezTo>
                      <a:cubicBezTo>
                        <a:pt x="90097" y="59045"/>
                        <a:pt x="82359" y="60022"/>
                        <a:pt x="76731" y="60960"/>
                      </a:cubicBezTo>
                      <a:cubicBezTo>
                        <a:pt x="72905" y="63511"/>
                        <a:pt x="67790" y="67262"/>
                        <a:pt x="63396" y="68580"/>
                      </a:cubicBezTo>
                      <a:cubicBezTo>
                        <a:pt x="59696" y="69690"/>
                        <a:pt x="55766" y="69794"/>
                        <a:pt x="51966" y="70485"/>
                      </a:cubicBezTo>
                      <a:cubicBezTo>
                        <a:pt x="48780" y="71064"/>
                        <a:pt x="45641" y="71898"/>
                        <a:pt x="42441" y="72390"/>
                      </a:cubicBezTo>
                      <a:cubicBezTo>
                        <a:pt x="37381" y="73168"/>
                        <a:pt x="32233" y="73352"/>
                        <a:pt x="27201" y="74295"/>
                      </a:cubicBezTo>
                      <a:cubicBezTo>
                        <a:pt x="22054" y="75260"/>
                        <a:pt x="17041" y="76835"/>
                        <a:pt x="11961" y="78105"/>
                      </a:cubicBezTo>
                      <a:cubicBezTo>
                        <a:pt x="8151" y="81915"/>
                        <a:pt x="1382" y="84215"/>
                        <a:pt x="531" y="89535"/>
                      </a:cubicBezTo>
                      <a:cubicBezTo>
                        <a:pt x="-1386" y="101514"/>
                        <a:pt x="2347" y="113763"/>
                        <a:pt x="4341" y="125730"/>
                      </a:cubicBezTo>
                      <a:cubicBezTo>
                        <a:pt x="4903" y="129103"/>
                        <a:pt x="5962" y="132628"/>
                        <a:pt x="8151" y="135255"/>
                      </a:cubicBezTo>
                      <a:cubicBezTo>
                        <a:pt x="9437" y="136798"/>
                        <a:pt x="12144" y="136127"/>
                        <a:pt x="13866" y="137160"/>
                      </a:cubicBezTo>
                      <a:cubicBezTo>
                        <a:pt x="15406" y="138084"/>
                        <a:pt x="16406" y="139700"/>
                        <a:pt x="17676" y="14097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7FD6043-03EC-4AAC-AB2B-C09AE31CF631}"/>
                    </a:ext>
                  </a:extLst>
                </p:cNvPr>
                <p:cNvSpPr/>
                <p:nvPr/>
              </p:nvSpPr>
              <p:spPr>
                <a:xfrm>
                  <a:off x="9429750" y="4518660"/>
                  <a:ext cx="259080" cy="129751"/>
                </a:xfrm>
                <a:custGeom>
                  <a:avLst/>
                  <a:gdLst>
                    <a:gd name="connsiteX0" fmla="*/ 0 w 259080"/>
                    <a:gd name="connsiteY0" fmla="*/ 0 h 129751"/>
                    <a:gd name="connsiteX1" fmla="*/ 49530 w 259080"/>
                    <a:gd name="connsiteY1" fmla="*/ 15240 h 129751"/>
                    <a:gd name="connsiteX2" fmla="*/ 81915 w 259080"/>
                    <a:gd name="connsiteY2" fmla="*/ 22860 h 129751"/>
                    <a:gd name="connsiteX3" fmla="*/ 95250 w 259080"/>
                    <a:gd name="connsiteY3" fmla="*/ 26670 h 129751"/>
                    <a:gd name="connsiteX4" fmla="*/ 118110 w 259080"/>
                    <a:gd name="connsiteY4" fmla="*/ 28575 h 129751"/>
                    <a:gd name="connsiteX5" fmla="*/ 161925 w 259080"/>
                    <a:gd name="connsiteY5" fmla="*/ 36195 h 129751"/>
                    <a:gd name="connsiteX6" fmla="*/ 184785 w 259080"/>
                    <a:gd name="connsiteY6" fmla="*/ 40005 h 129751"/>
                    <a:gd name="connsiteX7" fmla="*/ 194310 w 259080"/>
                    <a:gd name="connsiteY7" fmla="*/ 53340 h 129751"/>
                    <a:gd name="connsiteX8" fmla="*/ 196215 w 259080"/>
                    <a:gd name="connsiteY8" fmla="*/ 59055 h 129751"/>
                    <a:gd name="connsiteX9" fmla="*/ 196215 w 259080"/>
                    <a:gd name="connsiteY9" fmla="*/ 106680 h 129751"/>
                    <a:gd name="connsiteX10" fmla="*/ 207645 w 259080"/>
                    <a:gd name="connsiteY10" fmla="*/ 118110 h 129751"/>
                    <a:gd name="connsiteX11" fmla="*/ 219075 w 259080"/>
                    <a:gd name="connsiteY11" fmla="*/ 123825 h 129751"/>
                    <a:gd name="connsiteX12" fmla="*/ 228600 w 259080"/>
                    <a:gd name="connsiteY12" fmla="*/ 125730 h 129751"/>
                    <a:gd name="connsiteX13" fmla="*/ 236220 w 259080"/>
                    <a:gd name="connsiteY13" fmla="*/ 127635 h 129751"/>
                    <a:gd name="connsiteX14" fmla="*/ 241935 w 259080"/>
                    <a:gd name="connsiteY14" fmla="*/ 129540 h 129751"/>
                    <a:gd name="connsiteX15" fmla="*/ 259080 w 259080"/>
                    <a:gd name="connsiteY15" fmla="*/ 129540 h 129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9080" h="129751">
                      <a:moveTo>
                        <a:pt x="0" y="0"/>
                      </a:moveTo>
                      <a:cubicBezTo>
                        <a:pt x="20642" y="8257"/>
                        <a:pt x="13373" y="5725"/>
                        <a:pt x="49530" y="15240"/>
                      </a:cubicBezTo>
                      <a:cubicBezTo>
                        <a:pt x="60255" y="18062"/>
                        <a:pt x="71156" y="20170"/>
                        <a:pt x="81915" y="22860"/>
                      </a:cubicBezTo>
                      <a:cubicBezTo>
                        <a:pt x="86400" y="23981"/>
                        <a:pt x="90684" y="25949"/>
                        <a:pt x="95250" y="26670"/>
                      </a:cubicBezTo>
                      <a:cubicBezTo>
                        <a:pt x="102803" y="27863"/>
                        <a:pt x="110490" y="27940"/>
                        <a:pt x="118110" y="28575"/>
                      </a:cubicBezTo>
                      <a:cubicBezTo>
                        <a:pt x="143131" y="39298"/>
                        <a:pt x="121715" y="31887"/>
                        <a:pt x="161925" y="36195"/>
                      </a:cubicBezTo>
                      <a:cubicBezTo>
                        <a:pt x="169606" y="37018"/>
                        <a:pt x="184785" y="40005"/>
                        <a:pt x="184785" y="40005"/>
                      </a:cubicBezTo>
                      <a:cubicBezTo>
                        <a:pt x="189089" y="52918"/>
                        <a:pt x="183010" y="37520"/>
                        <a:pt x="194310" y="53340"/>
                      </a:cubicBezTo>
                      <a:cubicBezTo>
                        <a:pt x="195477" y="54974"/>
                        <a:pt x="195580" y="57150"/>
                        <a:pt x="196215" y="59055"/>
                      </a:cubicBezTo>
                      <a:cubicBezTo>
                        <a:pt x="195025" y="72147"/>
                        <a:pt x="191877" y="94285"/>
                        <a:pt x="196215" y="106680"/>
                      </a:cubicBezTo>
                      <a:cubicBezTo>
                        <a:pt x="197995" y="111766"/>
                        <a:pt x="202826" y="115700"/>
                        <a:pt x="207645" y="118110"/>
                      </a:cubicBezTo>
                      <a:cubicBezTo>
                        <a:pt x="211455" y="120015"/>
                        <a:pt x="215072" y="122369"/>
                        <a:pt x="219075" y="123825"/>
                      </a:cubicBezTo>
                      <a:cubicBezTo>
                        <a:pt x="222118" y="124932"/>
                        <a:pt x="225439" y="125028"/>
                        <a:pt x="228600" y="125730"/>
                      </a:cubicBezTo>
                      <a:cubicBezTo>
                        <a:pt x="231156" y="126298"/>
                        <a:pt x="233703" y="126916"/>
                        <a:pt x="236220" y="127635"/>
                      </a:cubicBezTo>
                      <a:cubicBezTo>
                        <a:pt x="238151" y="128187"/>
                        <a:pt x="239934" y="129373"/>
                        <a:pt x="241935" y="129540"/>
                      </a:cubicBezTo>
                      <a:cubicBezTo>
                        <a:pt x="247630" y="130015"/>
                        <a:pt x="253365" y="129540"/>
                        <a:pt x="259080" y="12954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126D371E-7FB2-495D-8A53-28E82C3FFF32}"/>
                    </a:ext>
                  </a:extLst>
                </p:cNvPr>
                <p:cNvSpPr/>
                <p:nvPr/>
              </p:nvSpPr>
              <p:spPr>
                <a:xfrm>
                  <a:off x="9608820" y="4356735"/>
                  <a:ext cx="15300" cy="64770"/>
                </a:xfrm>
                <a:custGeom>
                  <a:avLst/>
                  <a:gdLst>
                    <a:gd name="connsiteX0" fmla="*/ 15240 w 15300"/>
                    <a:gd name="connsiteY0" fmla="*/ 64770 h 64770"/>
                    <a:gd name="connsiteX1" fmla="*/ 5715 w 15300"/>
                    <a:gd name="connsiteY1" fmla="*/ 57150 h 64770"/>
                    <a:gd name="connsiteX2" fmla="*/ 3810 w 15300"/>
                    <a:gd name="connsiteY2" fmla="*/ 47625 h 64770"/>
                    <a:gd name="connsiteX3" fmla="*/ 0 w 15300"/>
                    <a:gd name="connsiteY3" fmla="*/ 40005 h 64770"/>
                    <a:gd name="connsiteX4" fmla="*/ 1905 w 15300"/>
                    <a:gd name="connsiteY4" fmla="*/ 24765 h 64770"/>
                    <a:gd name="connsiteX5" fmla="*/ 11430 w 15300"/>
                    <a:gd name="connsiteY5" fmla="*/ 0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00" h="64770">
                      <a:moveTo>
                        <a:pt x="15240" y="64770"/>
                      </a:moveTo>
                      <a:cubicBezTo>
                        <a:pt x="12065" y="62230"/>
                        <a:pt x="7970" y="60533"/>
                        <a:pt x="5715" y="57150"/>
                      </a:cubicBezTo>
                      <a:cubicBezTo>
                        <a:pt x="3919" y="54456"/>
                        <a:pt x="4834" y="50697"/>
                        <a:pt x="3810" y="47625"/>
                      </a:cubicBezTo>
                      <a:cubicBezTo>
                        <a:pt x="2912" y="44931"/>
                        <a:pt x="1270" y="42545"/>
                        <a:pt x="0" y="40005"/>
                      </a:cubicBezTo>
                      <a:cubicBezTo>
                        <a:pt x="635" y="34925"/>
                        <a:pt x="-275" y="29397"/>
                        <a:pt x="1905" y="24765"/>
                      </a:cubicBezTo>
                      <a:cubicBezTo>
                        <a:pt x="13916" y="-757"/>
                        <a:pt x="19681" y="16502"/>
                        <a:pt x="1143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05C6DB9-3FBF-4C13-B72B-BBCBA5E46A78}"/>
                    </a:ext>
                  </a:extLst>
                </p:cNvPr>
                <p:cNvSpPr/>
                <p:nvPr/>
              </p:nvSpPr>
              <p:spPr>
                <a:xfrm>
                  <a:off x="9538335" y="3773804"/>
                  <a:ext cx="177165" cy="116206"/>
                </a:xfrm>
                <a:custGeom>
                  <a:avLst/>
                  <a:gdLst>
                    <a:gd name="connsiteX0" fmla="*/ 0 w 177165"/>
                    <a:gd name="connsiteY0" fmla="*/ 60961 h 116206"/>
                    <a:gd name="connsiteX1" fmla="*/ 36195 w 177165"/>
                    <a:gd name="connsiteY1" fmla="*/ 49531 h 116206"/>
                    <a:gd name="connsiteX2" fmla="*/ 43815 w 177165"/>
                    <a:gd name="connsiteY2" fmla="*/ 43816 h 116206"/>
                    <a:gd name="connsiteX3" fmla="*/ 85725 w 177165"/>
                    <a:gd name="connsiteY3" fmla="*/ 45721 h 116206"/>
                    <a:gd name="connsiteX4" fmla="*/ 95250 w 177165"/>
                    <a:gd name="connsiteY4" fmla="*/ 49531 h 116206"/>
                    <a:gd name="connsiteX5" fmla="*/ 112395 w 177165"/>
                    <a:gd name="connsiteY5" fmla="*/ 59056 h 116206"/>
                    <a:gd name="connsiteX6" fmla="*/ 127635 w 177165"/>
                    <a:gd name="connsiteY6" fmla="*/ 64771 h 116206"/>
                    <a:gd name="connsiteX7" fmla="*/ 135255 w 177165"/>
                    <a:gd name="connsiteY7" fmla="*/ 74296 h 116206"/>
                    <a:gd name="connsiteX8" fmla="*/ 142875 w 177165"/>
                    <a:gd name="connsiteY8" fmla="*/ 85726 h 116206"/>
                    <a:gd name="connsiteX9" fmla="*/ 154305 w 177165"/>
                    <a:gd name="connsiteY9" fmla="*/ 97156 h 116206"/>
                    <a:gd name="connsiteX10" fmla="*/ 171450 w 177165"/>
                    <a:gd name="connsiteY10" fmla="*/ 114301 h 116206"/>
                    <a:gd name="connsiteX11" fmla="*/ 177165 w 177165"/>
                    <a:gd name="connsiteY11" fmla="*/ 116206 h 116206"/>
                    <a:gd name="connsiteX12" fmla="*/ 175260 w 177165"/>
                    <a:gd name="connsiteY12" fmla="*/ 106681 h 116206"/>
                    <a:gd name="connsiteX13" fmla="*/ 169545 w 177165"/>
                    <a:gd name="connsiteY13" fmla="*/ 104776 h 116206"/>
                    <a:gd name="connsiteX14" fmla="*/ 167640 w 177165"/>
                    <a:gd name="connsiteY14" fmla="*/ 97156 h 116206"/>
                    <a:gd name="connsiteX15" fmla="*/ 154305 w 177165"/>
                    <a:gd name="connsiteY15" fmla="*/ 87631 h 116206"/>
                    <a:gd name="connsiteX16" fmla="*/ 137160 w 177165"/>
                    <a:gd name="connsiteY16" fmla="*/ 72391 h 116206"/>
                    <a:gd name="connsiteX17" fmla="*/ 135255 w 177165"/>
                    <a:gd name="connsiteY17" fmla="*/ 66676 h 116206"/>
                    <a:gd name="connsiteX18" fmla="*/ 131445 w 177165"/>
                    <a:gd name="connsiteY18" fmla="*/ 51436 h 116206"/>
                    <a:gd name="connsiteX19" fmla="*/ 139065 w 177165"/>
                    <a:gd name="connsiteY19" fmla="*/ 32386 h 116206"/>
                    <a:gd name="connsiteX20" fmla="*/ 158115 w 177165"/>
                    <a:gd name="connsiteY20" fmla="*/ 7621 h 116206"/>
                    <a:gd name="connsiteX21" fmla="*/ 175260 w 177165"/>
                    <a:gd name="connsiteY21" fmla="*/ 1 h 11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77165" h="116206">
                      <a:moveTo>
                        <a:pt x="0" y="60961"/>
                      </a:moveTo>
                      <a:cubicBezTo>
                        <a:pt x="15141" y="57933"/>
                        <a:pt x="17090" y="58022"/>
                        <a:pt x="36195" y="49531"/>
                      </a:cubicBezTo>
                      <a:cubicBezTo>
                        <a:pt x="39096" y="48242"/>
                        <a:pt x="41275" y="45721"/>
                        <a:pt x="43815" y="43816"/>
                      </a:cubicBezTo>
                      <a:cubicBezTo>
                        <a:pt x="57785" y="44451"/>
                        <a:pt x="71826" y="44177"/>
                        <a:pt x="85725" y="45721"/>
                      </a:cubicBezTo>
                      <a:cubicBezTo>
                        <a:pt x="89124" y="46099"/>
                        <a:pt x="92048" y="48330"/>
                        <a:pt x="95250" y="49531"/>
                      </a:cubicBezTo>
                      <a:cubicBezTo>
                        <a:pt x="116322" y="57433"/>
                        <a:pt x="74180" y="39949"/>
                        <a:pt x="112395" y="59056"/>
                      </a:cubicBezTo>
                      <a:cubicBezTo>
                        <a:pt x="117248" y="61482"/>
                        <a:pt x="122555" y="62866"/>
                        <a:pt x="127635" y="64771"/>
                      </a:cubicBezTo>
                      <a:cubicBezTo>
                        <a:pt x="130175" y="67946"/>
                        <a:pt x="132864" y="71008"/>
                        <a:pt x="135255" y="74296"/>
                      </a:cubicBezTo>
                      <a:cubicBezTo>
                        <a:pt x="137948" y="77999"/>
                        <a:pt x="139944" y="82208"/>
                        <a:pt x="142875" y="85726"/>
                      </a:cubicBezTo>
                      <a:cubicBezTo>
                        <a:pt x="146324" y="89865"/>
                        <a:pt x="150664" y="93184"/>
                        <a:pt x="154305" y="97156"/>
                      </a:cubicBezTo>
                      <a:cubicBezTo>
                        <a:pt x="162068" y="105624"/>
                        <a:pt x="162292" y="109068"/>
                        <a:pt x="171450" y="114301"/>
                      </a:cubicBezTo>
                      <a:cubicBezTo>
                        <a:pt x="173193" y="115297"/>
                        <a:pt x="175260" y="115571"/>
                        <a:pt x="177165" y="116206"/>
                      </a:cubicBezTo>
                      <a:cubicBezTo>
                        <a:pt x="176530" y="113031"/>
                        <a:pt x="177056" y="109375"/>
                        <a:pt x="175260" y="106681"/>
                      </a:cubicBezTo>
                      <a:cubicBezTo>
                        <a:pt x="174146" y="105010"/>
                        <a:pt x="170799" y="106344"/>
                        <a:pt x="169545" y="104776"/>
                      </a:cubicBezTo>
                      <a:cubicBezTo>
                        <a:pt x="167909" y="102732"/>
                        <a:pt x="169162" y="99286"/>
                        <a:pt x="167640" y="97156"/>
                      </a:cubicBezTo>
                      <a:cubicBezTo>
                        <a:pt x="165170" y="93698"/>
                        <a:pt x="157627" y="90584"/>
                        <a:pt x="154305" y="87631"/>
                      </a:cubicBezTo>
                      <a:cubicBezTo>
                        <a:pt x="134732" y="70232"/>
                        <a:pt x="150131" y="81038"/>
                        <a:pt x="137160" y="72391"/>
                      </a:cubicBezTo>
                      <a:cubicBezTo>
                        <a:pt x="136525" y="70486"/>
                        <a:pt x="135783" y="68613"/>
                        <a:pt x="135255" y="66676"/>
                      </a:cubicBezTo>
                      <a:cubicBezTo>
                        <a:pt x="133877" y="61624"/>
                        <a:pt x="131445" y="51436"/>
                        <a:pt x="131445" y="51436"/>
                      </a:cubicBezTo>
                      <a:cubicBezTo>
                        <a:pt x="134958" y="30360"/>
                        <a:pt x="130140" y="48451"/>
                        <a:pt x="139065" y="32386"/>
                      </a:cubicBezTo>
                      <a:cubicBezTo>
                        <a:pt x="145799" y="20265"/>
                        <a:pt x="139920" y="16718"/>
                        <a:pt x="158115" y="7621"/>
                      </a:cubicBezTo>
                      <a:cubicBezTo>
                        <a:pt x="173923" y="-283"/>
                        <a:pt x="167675" y="1"/>
                        <a:pt x="175260" y="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D02E7C9-FF8D-4C11-A1DB-0D0A92827E99}"/>
                  </a:ext>
                </a:extLst>
              </p:cNvPr>
              <p:cNvGrpSpPr/>
              <p:nvPr/>
            </p:nvGrpSpPr>
            <p:grpSpPr>
              <a:xfrm rot="11012999">
                <a:off x="10774950" y="3583974"/>
                <a:ext cx="459110" cy="884995"/>
                <a:chOff x="9368785" y="3810830"/>
                <a:chExt cx="459110" cy="884995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D4B887B8-499B-4032-A7B5-91722F241874}"/>
                    </a:ext>
                  </a:extLst>
                </p:cNvPr>
                <p:cNvSpPr/>
                <p:nvPr/>
              </p:nvSpPr>
              <p:spPr>
                <a:xfrm>
                  <a:off x="9589659" y="4084320"/>
                  <a:ext cx="232521" cy="285750"/>
                </a:xfrm>
                <a:custGeom>
                  <a:avLst/>
                  <a:gdLst>
                    <a:gd name="connsiteX0" fmla="*/ 232521 w 232521"/>
                    <a:gd name="connsiteY0" fmla="*/ 285750 h 285750"/>
                    <a:gd name="connsiteX1" fmla="*/ 228711 w 232521"/>
                    <a:gd name="connsiteY1" fmla="*/ 276225 h 285750"/>
                    <a:gd name="connsiteX2" fmla="*/ 222996 w 232521"/>
                    <a:gd name="connsiteY2" fmla="*/ 259080 h 285750"/>
                    <a:gd name="connsiteX3" fmla="*/ 207756 w 232521"/>
                    <a:gd name="connsiteY3" fmla="*/ 247650 h 285750"/>
                    <a:gd name="connsiteX4" fmla="*/ 202041 w 232521"/>
                    <a:gd name="connsiteY4" fmla="*/ 241935 h 285750"/>
                    <a:gd name="connsiteX5" fmla="*/ 194421 w 232521"/>
                    <a:gd name="connsiteY5" fmla="*/ 240030 h 285750"/>
                    <a:gd name="connsiteX6" fmla="*/ 184896 w 232521"/>
                    <a:gd name="connsiteY6" fmla="*/ 236220 h 285750"/>
                    <a:gd name="connsiteX7" fmla="*/ 163941 w 232521"/>
                    <a:gd name="connsiteY7" fmla="*/ 228600 h 285750"/>
                    <a:gd name="connsiteX8" fmla="*/ 158226 w 232521"/>
                    <a:gd name="connsiteY8" fmla="*/ 224790 h 285750"/>
                    <a:gd name="connsiteX9" fmla="*/ 112506 w 232521"/>
                    <a:gd name="connsiteY9" fmla="*/ 215265 h 285750"/>
                    <a:gd name="connsiteX10" fmla="*/ 99171 w 232521"/>
                    <a:gd name="connsiteY10" fmla="*/ 209550 h 285750"/>
                    <a:gd name="connsiteX11" fmla="*/ 87741 w 232521"/>
                    <a:gd name="connsiteY11" fmla="*/ 205740 h 285750"/>
                    <a:gd name="connsiteX12" fmla="*/ 74406 w 232521"/>
                    <a:gd name="connsiteY12" fmla="*/ 198120 h 285750"/>
                    <a:gd name="connsiteX13" fmla="*/ 68691 w 232521"/>
                    <a:gd name="connsiteY13" fmla="*/ 192405 h 285750"/>
                    <a:gd name="connsiteX14" fmla="*/ 47736 w 232521"/>
                    <a:gd name="connsiteY14" fmla="*/ 182880 h 285750"/>
                    <a:gd name="connsiteX15" fmla="*/ 32496 w 232521"/>
                    <a:gd name="connsiteY15" fmla="*/ 167640 h 285750"/>
                    <a:gd name="connsiteX16" fmla="*/ 24876 w 232521"/>
                    <a:gd name="connsiteY16" fmla="*/ 156210 h 285750"/>
                    <a:gd name="connsiteX17" fmla="*/ 19161 w 232521"/>
                    <a:gd name="connsiteY17" fmla="*/ 148590 h 285750"/>
                    <a:gd name="connsiteX18" fmla="*/ 13446 w 232521"/>
                    <a:gd name="connsiteY18" fmla="*/ 139065 h 285750"/>
                    <a:gd name="connsiteX19" fmla="*/ 5826 w 232521"/>
                    <a:gd name="connsiteY19" fmla="*/ 127635 h 285750"/>
                    <a:gd name="connsiteX20" fmla="*/ 3921 w 232521"/>
                    <a:gd name="connsiteY20" fmla="*/ 116205 h 285750"/>
                    <a:gd name="connsiteX21" fmla="*/ 111 w 232521"/>
                    <a:gd name="connsiteY21" fmla="*/ 106680 h 285750"/>
                    <a:gd name="connsiteX22" fmla="*/ 2016 w 232521"/>
                    <a:gd name="connsiteY22" fmla="*/ 64770 h 285750"/>
                    <a:gd name="connsiteX23" fmla="*/ 3921 w 232521"/>
                    <a:gd name="connsiteY23" fmla="*/ 55245 h 285750"/>
                    <a:gd name="connsiteX24" fmla="*/ 11541 w 232521"/>
                    <a:gd name="connsiteY24" fmla="*/ 49530 h 285750"/>
                    <a:gd name="connsiteX25" fmla="*/ 19161 w 232521"/>
                    <a:gd name="connsiteY25" fmla="*/ 38100 h 285750"/>
                    <a:gd name="connsiteX26" fmla="*/ 22971 w 232521"/>
                    <a:gd name="connsiteY26" fmla="*/ 30480 h 285750"/>
                    <a:gd name="connsiteX27" fmla="*/ 28686 w 232521"/>
                    <a:gd name="connsiteY27" fmla="*/ 26670 h 285750"/>
                    <a:gd name="connsiteX28" fmla="*/ 40116 w 232521"/>
                    <a:gd name="connsiteY28" fmla="*/ 15240 h 285750"/>
                    <a:gd name="connsiteX29" fmla="*/ 53451 w 232521"/>
                    <a:gd name="connsiteY29" fmla="*/ 9525 h 285750"/>
                    <a:gd name="connsiteX30" fmla="*/ 68691 w 232521"/>
                    <a:gd name="connsiteY30" fmla="*/ 5715 h 285750"/>
                    <a:gd name="connsiteX31" fmla="*/ 72501 w 232521"/>
                    <a:gd name="connsiteY31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2521" h="285750">
                      <a:moveTo>
                        <a:pt x="232521" y="285750"/>
                      </a:moveTo>
                      <a:cubicBezTo>
                        <a:pt x="231251" y="282575"/>
                        <a:pt x="229861" y="279445"/>
                        <a:pt x="228711" y="276225"/>
                      </a:cubicBezTo>
                      <a:cubicBezTo>
                        <a:pt x="226685" y="270552"/>
                        <a:pt x="227256" y="263340"/>
                        <a:pt x="222996" y="259080"/>
                      </a:cubicBezTo>
                      <a:cubicBezTo>
                        <a:pt x="209496" y="245580"/>
                        <a:pt x="226692" y="261852"/>
                        <a:pt x="207756" y="247650"/>
                      </a:cubicBezTo>
                      <a:cubicBezTo>
                        <a:pt x="205601" y="246034"/>
                        <a:pt x="204380" y="243272"/>
                        <a:pt x="202041" y="241935"/>
                      </a:cubicBezTo>
                      <a:cubicBezTo>
                        <a:pt x="199768" y="240636"/>
                        <a:pt x="196905" y="240858"/>
                        <a:pt x="194421" y="240030"/>
                      </a:cubicBezTo>
                      <a:cubicBezTo>
                        <a:pt x="191177" y="238949"/>
                        <a:pt x="188009" y="237635"/>
                        <a:pt x="184896" y="236220"/>
                      </a:cubicBezTo>
                      <a:cubicBezTo>
                        <a:pt x="168012" y="228545"/>
                        <a:pt x="179588" y="231729"/>
                        <a:pt x="163941" y="228600"/>
                      </a:cubicBezTo>
                      <a:cubicBezTo>
                        <a:pt x="162036" y="227330"/>
                        <a:pt x="160409" y="225479"/>
                        <a:pt x="158226" y="224790"/>
                      </a:cubicBezTo>
                      <a:cubicBezTo>
                        <a:pt x="135002" y="217456"/>
                        <a:pt x="132163" y="217722"/>
                        <a:pt x="112506" y="215265"/>
                      </a:cubicBezTo>
                      <a:cubicBezTo>
                        <a:pt x="103439" y="209220"/>
                        <a:pt x="110354" y="212905"/>
                        <a:pt x="99171" y="209550"/>
                      </a:cubicBezTo>
                      <a:cubicBezTo>
                        <a:pt x="95324" y="208396"/>
                        <a:pt x="87741" y="205740"/>
                        <a:pt x="87741" y="205740"/>
                      </a:cubicBezTo>
                      <a:cubicBezTo>
                        <a:pt x="72277" y="190276"/>
                        <a:pt x="92315" y="208354"/>
                        <a:pt x="74406" y="198120"/>
                      </a:cubicBezTo>
                      <a:cubicBezTo>
                        <a:pt x="72067" y="196783"/>
                        <a:pt x="70964" y="193851"/>
                        <a:pt x="68691" y="192405"/>
                      </a:cubicBezTo>
                      <a:cubicBezTo>
                        <a:pt x="59321" y="186442"/>
                        <a:pt x="56129" y="185678"/>
                        <a:pt x="47736" y="182880"/>
                      </a:cubicBezTo>
                      <a:cubicBezTo>
                        <a:pt x="42656" y="177800"/>
                        <a:pt x="36481" y="173618"/>
                        <a:pt x="32496" y="167640"/>
                      </a:cubicBezTo>
                      <a:cubicBezTo>
                        <a:pt x="29956" y="163830"/>
                        <a:pt x="27502" y="159961"/>
                        <a:pt x="24876" y="156210"/>
                      </a:cubicBezTo>
                      <a:cubicBezTo>
                        <a:pt x="23055" y="153609"/>
                        <a:pt x="20922" y="151232"/>
                        <a:pt x="19161" y="148590"/>
                      </a:cubicBezTo>
                      <a:cubicBezTo>
                        <a:pt x="17107" y="145509"/>
                        <a:pt x="15434" y="142189"/>
                        <a:pt x="13446" y="139065"/>
                      </a:cubicBezTo>
                      <a:cubicBezTo>
                        <a:pt x="10988" y="135202"/>
                        <a:pt x="5826" y="127635"/>
                        <a:pt x="5826" y="127635"/>
                      </a:cubicBezTo>
                      <a:cubicBezTo>
                        <a:pt x="5191" y="123825"/>
                        <a:pt x="4937" y="119931"/>
                        <a:pt x="3921" y="116205"/>
                      </a:cubicBezTo>
                      <a:cubicBezTo>
                        <a:pt x="3021" y="112906"/>
                        <a:pt x="238" y="110097"/>
                        <a:pt x="111" y="106680"/>
                      </a:cubicBezTo>
                      <a:cubicBezTo>
                        <a:pt x="-407" y="92705"/>
                        <a:pt x="983" y="78716"/>
                        <a:pt x="2016" y="64770"/>
                      </a:cubicBezTo>
                      <a:cubicBezTo>
                        <a:pt x="2255" y="61541"/>
                        <a:pt x="2205" y="57991"/>
                        <a:pt x="3921" y="55245"/>
                      </a:cubicBezTo>
                      <a:cubicBezTo>
                        <a:pt x="5604" y="52553"/>
                        <a:pt x="9001" y="51435"/>
                        <a:pt x="11541" y="49530"/>
                      </a:cubicBezTo>
                      <a:cubicBezTo>
                        <a:pt x="15721" y="32811"/>
                        <a:pt x="9764" y="49376"/>
                        <a:pt x="19161" y="38100"/>
                      </a:cubicBezTo>
                      <a:cubicBezTo>
                        <a:pt x="20979" y="35918"/>
                        <a:pt x="21153" y="32662"/>
                        <a:pt x="22971" y="30480"/>
                      </a:cubicBezTo>
                      <a:cubicBezTo>
                        <a:pt x="24437" y="28721"/>
                        <a:pt x="26975" y="28191"/>
                        <a:pt x="28686" y="26670"/>
                      </a:cubicBezTo>
                      <a:cubicBezTo>
                        <a:pt x="32713" y="23090"/>
                        <a:pt x="35297" y="17650"/>
                        <a:pt x="40116" y="15240"/>
                      </a:cubicBezTo>
                      <a:cubicBezTo>
                        <a:pt x="45568" y="12514"/>
                        <a:pt x="47845" y="10927"/>
                        <a:pt x="53451" y="9525"/>
                      </a:cubicBezTo>
                      <a:lnTo>
                        <a:pt x="68691" y="5715"/>
                      </a:lnTo>
                      <a:lnTo>
                        <a:pt x="72501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1D6660F-A8A6-41B4-8B8B-FDF685D2CAB1}"/>
                    </a:ext>
                  </a:extLst>
                </p:cNvPr>
                <p:cNvSpPr/>
                <p:nvPr/>
              </p:nvSpPr>
              <p:spPr>
                <a:xfrm rot="13866014">
                  <a:off x="9553970" y="3963312"/>
                  <a:ext cx="97155" cy="219075"/>
                </a:xfrm>
                <a:custGeom>
                  <a:avLst/>
                  <a:gdLst>
                    <a:gd name="connsiteX0" fmla="*/ 62865 w 97155"/>
                    <a:gd name="connsiteY0" fmla="*/ 219075 h 219075"/>
                    <a:gd name="connsiteX1" fmla="*/ 53340 w 97155"/>
                    <a:gd name="connsiteY1" fmla="*/ 213360 h 219075"/>
                    <a:gd name="connsiteX2" fmla="*/ 43815 w 97155"/>
                    <a:gd name="connsiteY2" fmla="*/ 211455 h 219075"/>
                    <a:gd name="connsiteX3" fmla="*/ 32385 w 97155"/>
                    <a:gd name="connsiteY3" fmla="*/ 201930 h 219075"/>
                    <a:gd name="connsiteX4" fmla="*/ 19050 w 97155"/>
                    <a:gd name="connsiteY4" fmla="*/ 188595 h 219075"/>
                    <a:gd name="connsiteX5" fmla="*/ 5715 w 97155"/>
                    <a:gd name="connsiteY5" fmla="*/ 167640 h 219075"/>
                    <a:gd name="connsiteX6" fmla="*/ 0 w 97155"/>
                    <a:gd name="connsiteY6" fmla="*/ 160020 h 219075"/>
                    <a:gd name="connsiteX7" fmla="*/ 1905 w 97155"/>
                    <a:gd name="connsiteY7" fmla="*/ 135255 h 219075"/>
                    <a:gd name="connsiteX8" fmla="*/ 7620 w 97155"/>
                    <a:gd name="connsiteY8" fmla="*/ 131445 h 219075"/>
                    <a:gd name="connsiteX9" fmla="*/ 24765 w 97155"/>
                    <a:gd name="connsiteY9" fmla="*/ 121920 h 219075"/>
                    <a:gd name="connsiteX10" fmla="*/ 28575 w 97155"/>
                    <a:gd name="connsiteY10" fmla="*/ 116205 h 219075"/>
                    <a:gd name="connsiteX11" fmla="*/ 40005 w 97155"/>
                    <a:gd name="connsiteY11" fmla="*/ 114300 h 219075"/>
                    <a:gd name="connsiteX12" fmla="*/ 55245 w 97155"/>
                    <a:gd name="connsiteY12" fmla="*/ 112395 h 219075"/>
                    <a:gd name="connsiteX13" fmla="*/ 72390 w 97155"/>
                    <a:gd name="connsiteY13" fmla="*/ 108585 h 219075"/>
                    <a:gd name="connsiteX14" fmla="*/ 91440 w 97155"/>
                    <a:gd name="connsiteY14" fmla="*/ 91440 h 219075"/>
                    <a:gd name="connsiteX15" fmla="*/ 97155 w 97155"/>
                    <a:gd name="connsiteY15" fmla="*/ 87630 h 219075"/>
                    <a:gd name="connsiteX16" fmla="*/ 95250 w 97155"/>
                    <a:gd name="connsiteY16" fmla="*/ 59055 h 219075"/>
                    <a:gd name="connsiteX17" fmla="*/ 91440 w 97155"/>
                    <a:gd name="connsiteY17" fmla="*/ 53340 h 219075"/>
                    <a:gd name="connsiteX18" fmla="*/ 76200 w 97155"/>
                    <a:gd name="connsiteY18" fmla="*/ 38100 h 219075"/>
                    <a:gd name="connsiteX19" fmla="*/ 59055 w 97155"/>
                    <a:gd name="connsiteY19" fmla="*/ 26670 h 219075"/>
                    <a:gd name="connsiteX20" fmla="*/ 47625 w 97155"/>
                    <a:gd name="connsiteY20" fmla="*/ 19050 h 219075"/>
                    <a:gd name="connsiteX21" fmla="*/ 41910 w 97155"/>
                    <a:gd name="connsiteY21" fmla="*/ 13335 h 219075"/>
                    <a:gd name="connsiteX22" fmla="*/ 30480 w 97155"/>
                    <a:gd name="connsiteY22" fmla="*/ 5715 h 219075"/>
                    <a:gd name="connsiteX23" fmla="*/ 28575 w 97155"/>
                    <a:gd name="connsiteY23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155" h="219075">
                      <a:moveTo>
                        <a:pt x="62865" y="219075"/>
                      </a:moveTo>
                      <a:cubicBezTo>
                        <a:pt x="59690" y="217170"/>
                        <a:pt x="56778" y="214735"/>
                        <a:pt x="53340" y="213360"/>
                      </a:cubicBezTo>
                      <a:cubicBezTo>
                        <a:pt x="50334" y="212157"/>
                        <a:pt x="46658" y="213005"/>
                        <a:pt x="43815" y="211455"/>
                      </a:cubicBezTo>
                      <a:cubicBezTo>
                        <a:pt x="39461" y="209080"/>
                        <a:pt x="36029" y="205294"/>
                        <a:pt x="32385" y="201930"/>
                      </a:cubicBezTo>
                      <a:cubicBezTo>
                        <a:pt x="27766" y="197666"/>
                        <a:pt x="22284" y="193985"/>
                        <a:pt x="19050" y="188595"/>
                      </a:cubicBezTo>
                      <a:cubicBezTo>
                        <a:pt x="13326" y="179055"/>
                        <a:pt x="12487" y="177314"/>
                        <a:pt x="5715" y="167640"/>
                      </a:cubicBezTo>
                      <a:cubicBezTo>
                        <a:pt x="3894" y="165039"/>
                        <a:pt x="1905" y="162560"/>
                        <a:pt x="0" y="160020"/>
                      </a:cubicBezTo>
                      <a:cubicBezTo>
                        <a:pt x="635" y="151765"/>
                        <a:pt x="-228" y="143255"/>
                        <a:pt x="1905" y="135255"/>
                      </a:cubicBezTo>
                      <a:cubicBezTo>
                        <a:pt x="2495" y="133043"/>
                        <a:pt x="5757" y="132776"/>
                        <a:pt x="7620" y="131445"/>
                      </a:cubicBezTo>
                      <a:cubicBezTo>
                        <a:pt x="19152" y="123208"/>
                        <a:pt x="11025" y="127416"/>
                        <a:pt x="24765" y="121920"/>
                      </a:cubicBezTo>
                      <a:cubicBezTo>
                        <a:pt x="26035" y="120015"/>
                        <a:pt x="26527" y="117229"/>
                        <a:pt x="28575" y="116205"/>
                      </a:cubicBezTo>
                      <a:cubicBezTo>
                        <a:pt x="32030" y="114478"/>
                        <a:pt x="36181" y="114846"/>
                        <a:pt x="40005" y="114300"/>
                      </a:cubicBezTo>
                      <a:cubicBezTo>
                        <a:pt x="45073" y="113576"/>
                        <a:pt x="50177" y="113119"/>
                        <a:pt x="55245" y="112395"/>
                      </a:cubicBezTo>
                      <a:cubicBezTo>
                        <a:pt x="59342" y="111810"/>
                        <a:pt x="67852" y="110854"/>
                        <a:pt x="72390" y="108585"/>
                      </a:cubicBezTo>
                      <a:cubicBezTo>
                        <a:pt x="83283" y="103139"/>
                        <a:pt x="76630" y="101313"/>
                        <a:pt x="91440" y="91440"/>
                      </a:cubicBezTo>
                      <a:lnTo>
                        <a:pt x="97155" y="87630"/>
                      </a:lnTo>
                      <a:cubicBezTo>
                        <a:pt x="96520" y="78105"/>
                        <a:pt x="96819" y="68471"/>
                        <a:pt x="95250" y="59055"/>
                      </a:cubicBezTo>
                      <a:cubicBezTo>
                        <a:pt x="94874" y="56797"/>
                        <a:pt x="92980" y="55034"/>
                        <a:pt x="91440" y="53340"/>
                      </a:cubicBezTo>
                      <a:cubicBezTo>
                        <a:pt x="86607" y="48024"/>
                        <a:pt x="82178" y="42085"/>
                        <a:pt x="76200" y="38100"/>
                      </a:cubicBezTo>
                      <a:lnTo>
                        <a:pt x="59055" y="26670"/>
                      </a:lnTo>
                      <a:cubicBezTo>
                        <a:pt x="55245" y="24130"/>
                        <a:pt x="50863" y="22288"/>
                        <a:pt x="47625" y="19050"/>
                      </a:cubicBezTo>
                      <a:cubicBezTo>
                        <a:pt x="45720" y="17145"/>
                        <a:pt x="44037" y="14989"/>
                        <a:pt x="41910" y="13335"/>
                      </a:cubicBezTo>
                      <a:cubicBezTo>
                        <a:pt x="38296" y="10524"/>
                        <a:pt x="30480" y="5715"/>
                        <a:pt x="30480" y="5715"/>
                      </a:cubicBezTo>
                      <a:lnTo>
                        <a:pt x="28575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2A4E936-FA61-4A9C-B195-3D1496C70131}"/>
                    </a:ext>
                  </a:extLst>
                </p:cNvPr>
                <p:cNvSpPr/>
                <p:nvPr/>
              </p:nvSpPr>
              <p:spPr>
                <a:xfrm rot="21073154">
                  <a:off x="9716171" y="3816038"/>
                  <a:ext cx="63509" cy="167348"/>
                </a:xfrm>
                <a:custGeom>
                  <a:avLst/>
                  <a:gdLst>
                    <a:gd name="connsiteX0" fmla="*/ 36839 w 63509"/>
                    <a:gd name="connsiteY0" fmla="*/ 0 h 108585"/>
                    <a:gd name="connsiteX1" fmla="*/ 31124 w 63509"/>
                    <a:gd name="connsiteY1" fmla="*/ 62865 h 108585"/>
                    <a:gd name="connsiteX2" fmla="*/ 15884 w 63509"/>
                    <a:gd name="connsiteY2" fmla="*/ 76200 h 108585"/>
                    <a:gd name="connsiteX3" fmla="*/ 10169 w 63509"/>
                    <a:gd name="connsiteY3" fmla="*/ 81915 h 108585"/>
                    <a:gd name="connsiteX4" fmla="*/ 644 w 63509"/>
                    <a:gd name="connsiteY4" fmla="*/ 83820 h 108585"/>
                    <a:gd name="connsiteX5" fmla="*/ 17789 w 63509"/>
                    <a:gd name="connsiteY5" fmla="*/ 81915 h 108585"/>
                    <a:gd name="connsiteX6" fmla="*/ 23504 w 63509"/>
                    <a:gd name="connsiteY6" fmla="*/ 78105 h 108585"/>
                    <a:gd name="connsiteX7" fmla="*/ 44459 w 63509"/>
                    <a:gd name="connsiteY7" fmla="*/ 91440 h 108585"/>
                    <a:gd name="connsiteX8" fmla="*/ 53984 w 63509"/>
                    <a:gd name="connsiteY8" fmla="*/ 100965 h 108585"/>
                    <a:gd name="connsiteX9" fmla="*/ 55889 w 63509"/>
                    <a:gd name="connsiteY9" fmla="*/ 106680 h 108585"/>
                    <a:gd name="connsiteX10" fmla="*/ 63509 w 63509"/>
                    <a:gd name="connsiteY10" fmla="*/ 108585 h 10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509" h="108585">
                      <a:moveTo>
                        <a:pt x="36839" y="0"/>
                      </a:moveTo>
                      <a:cubicBezTo>
                        <a:pt x="35276" y="46878"/>
                        <a:pt x="45457" y="42799"/>
                        <a:pt x="31124" y="62865"/>
                      </a:cubicBezTo>
                      <a:cubicBezTo>
                        <a:pt x="21578" y="76230"/>
                        <a:pt x="30009" y="65607"/>
                        <a:pt x="15884" y="76200"/>
                      </a:cubicBezTo>
                      <a:cubicBezTo>
                        <a:pt x="13729" y="77816"/>
                        <a:pt x="12579" y="80710"/>
                        <a:pt x="10169" y="81915"/>
                      </a:cubicBezTo>
                      <a:cubicBezTo>
                        <a:pt x="7273" y="83363"/>
                        <a:pt x="-2594" y="83820"/>
                        <a:pt x="644" y="83820"/>
                      </a:cubicBezTo>
                      <a:cubicBezTo>
                        <a:pt x="6394" y="83820"/>
                        <a:pt x="12074" y="82550"/>
                        <a:pt x="17789" y="81915"/>
                      </a:cubicBezTo>
                      <a:cubicBezTo>
                        <a:pt x="19694" y="80645"/>
                        <a:pt x="21214" y="78105"/>
                        <a:pt x="23504" y="78105"/>
                      </a:cubicBezTo>
                      <a:cubicBezTo>
                        <a:pt x="37808" y="78105"/>
                        <a:pt x="36538" y="82639"/>
                        <a:pt x="44459" y="91440"/>
                      </a:cubicBezTo>
                      <a:cubicBezTo>
                        <a:pt x="47463" y="94777"/>
                        <a:pt x="50809" y="97790"/>
                        <a:pt x="53984" y="100965"/>
                      </a:cubicBezTo>
                      <a:cubicBezTo>
                        <a:pt x="54619" y="102870"/>
                        <a:pt x="54321" y="105426"/>
                        <a:pt x="55889" y="106680"/>
                      </a:cubicBezTo>
                      <a:cubicBezTo>
                        <a:pt x="57933" y="108316"/>
                        <a:pt x="63509" y="108585"/>
                        <a:pt x="63509" y="108585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92433D4-6519-4F0E-9E42-CF16FCF411B1}"/>
                    </a:ext>
                  </a:extLst>
                </p:cNvPr>
                <p:cNvSpPr/>
                <p:nvPr/>
              </p:nvSpPr>
              <p:spPr>
                <a:xfrm rot="11265092">
                  <a:off x="9542855" y="4247478"/>
                  <a:ext cx="150783" cy="45719"/>
                </a:xfrm>
                <a:custGeom>
                  <a:avLst/>
                  <a:gdLst>
                    <a:gd name="connsiteX0" fmla="*/ 243840 w 243840"/>
                    <a:gd name="connsiteY0" fmla="*/ 28575 h 28575"/>
                    <a:gd name="connsiteX1" fmla="*/ 234315 w 243840"/>
                    <a:gd name="connsiteY1" fmla="*/ 19050 h 28575"/>
                    <a:gd name="connsiteX2" fmla="*/ 224790 w 243840"/>
                    <a:gd name="connsiteY2" fmla="*/ 15240 h 28575"/>
                    <a:gd name="connsiteX3" fmla="*/ 203835 w 243840"/>
                    <a:gd name="connsiteY3" fmla="*/ 3810 h 28575"/>
                    <a:gd name="connsiteX4" fmla="*/ 45720 w 243840"/>
                    <a:gd name="connsiteY4" fmla="*/ 5715 h 28575"/>
                    <a:gd name="connsiteX5" fmla="*/ 1905 w 243840"/>
                    <a:gd name="connsiteY5" fmla="*/ 5715 h 28575"/>
                    <a:gd name="connsiteX6" fmla="*/ 0 w 243840"/>
                    <a:gd name="connsiteY6" fmla="*/ 0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840" h="28575">
                      <a:moveTo>
                        <a:pt x="243840" y="28575"/>
                      </a:moveTo>
                      <a:cubicBezTo>
                        <a:pt x="240665" y="25400"/>
                        <a:pt x="237993" y="21625"/>
                        <a:pt x="234315" y="19050"/>
                      </a:cubicBezTo>
                      <a:cubicBezTo>
                        <a:pt x="231514" y="17089"/>
                        <a:pt x="227526" y="17292"/>
                        <a:pt x="224790" y="15240"/>
                      </a:cubicBezTo>
                      <a:cubicBezTo>
                        <a:pt x="205600" y="848"/>
                        <a:pt x="239197" y="12650"/>
                        <a:pt x="203835" y="3810"/>
                      </a:cubicBezTo>
                      <a:lnTo>
                        <a:pt x="45720" y="5715"/>
                      </a:lnTo>
                      <a:cubicBezTo>
                        <a:pt x="-11029" y="6976"/>
                        <a:pt x="112446" y="12624"/>
                        <a:pt x="1905" y="571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75B0978-FFD4-449C-96DB-87168022E04B}"/>
                    </a:ext>
                  </a:extLst>
                </p:cNvPr>
                <p:cNvSpPr/>
                <p:nvPr/>
              </p:nvSpPr>
              <p:spPr>
                <a:xfrm rot="14570362">
                  <a:off x="9414807" y="4165766"/>
                  <a:ext cx="66675" cy="51435"/>
                </a:xfrm>
                <a:custGeom>
                  <a:avLst/>
                  <a:gdLst>
                    <a:gd name="connsiteX0" fmla="*/ 0 w 66675"/>
                    <a:gd name="connsiteY0" fmla="*/ 51435 h 51435"/>
                    <a:gd name="connsiteX1" fmla="*/ 1905 w 66675"/>
                    <a:gd name="connsiteY1" fmla="*/ 36195 h 51435"/>
                    <a:gd name="connsiteX2" fmla="*/ 7620 w 66675"/>
                    <a:gd name="connsiteY2" fmla="*/ 32385 h 51435"/>
                    <a:gd name="connsiteX3" fmla="*/ 19050 w 66675"/>
                    <a:gd name="connsiteY3" fmla="*/ 19050 h 51435"/>
                    <a:gd name="connsiteX4" fmla="*/ 24765 w 66675"/>
                    <a:gd name="connsiteY4" fmla="*/ 17145 h 51435"/>
                    <a:gd name="connsiteX5" fmla="*/ 43815 w 66675"/>
                    <a:gd name="connsiteY5" fmla="*/ 7620 h 51435"/>
                    <a:gd name="connsiteX6" fmla="*/ 64770 w 66675"/>
                    <a:gd name="connsiteY6" fmla="*/ 3810 h 51435"/>
                    <a:gd name="connsiteX7" fmla="*/ 66675 w 66675"/>
                    <a:gd name="connsiteY7" fmla="*/ 0 h 5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675" h="51435">
                      <a:moveTo>
                        <a:pt x="0" y="51435"/>
                      </a:moveTo>
                      <a:cubicBezTo>
                        <a:pt x="635" y="46355"/>
                        <a:pt x="4" y="40948"/>
                        <a:pt x="1905" y="36195"/>
                      </a:cubicBezTo>
                      <a:cubicBezTo>
                        <a:pt x="2755" y="34069"/>
                        <a:pt x="6001" y="34004"/>
                        <a:pt x="7620" y="32385"/>
                      </a:cubicBezTo>
                      <a:cubicBezTo>
                        <a:pt x="17688" y="22317"/>
                        <a:pt x="3118" y="30430"/>
                        <a:pt x="19050" y="19050"/>
                      </a:cubicBezTo>
                      <a:cubicBezTo>
                        <a:pt x="20684" y="17883"/>
                        <a:pt x="22860" y="17780"/>
                        <a:pt x="24765" y="17145"/>
                      </a:cubicBezTo>
                      <a:cubicBezTo>
                        <a:pt x="33695" y="10448"/>
                        <a:pt x="31780" y="10629"/>
                        <a:pt x="43815" y="7620"/>
                      </a:cubicBezTo>
                      <a:cubicBezTo>
                        <a:pt x="44256" y="7510"/>
                        <a:pt x="63346" y="4522"/>
                        <a:pt x="64770" y="3810"/>
                      </a:cubicBezTo>
                      <a:cubicBezTo>
                        <a:pt x="66040" y="3175"/>
                        <a:pt x="66040" y="1270"/>
                        <a:pt x="6667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605FA75-EA49-49C0-B5E4-C95C2294678A}"/>
                    </a:ext>
                  </a:extLst>
                </p:cNvPr>
                <p:cNvSpPr/>
                <p:nvPr/>
              </p:nvSpPr>
              <p:spPr>
                <a:xfrm>
                  <a:off x="9437077" y="3926341"/>
                  <a:ext cx="45719" cy="173355"/>
                </a:xfrm>
                <a:custGeom>
                  <a:avLst/>
                  <a:gdLst>
                    <a:gd name="connsiteX0" fmla="*/ 25201 w 91876"/>
                    <a:gd name="connsiteY0" fmla="*/ 173355 h 173355"/>
                    <a:gd name="connsiteX1" fmla="*/ 15676 w 91876"/>
                    <a:gd name="connsiteY1" fmla="*/ 165735 h 173355"/>
                    <a:gd name="connsiteX2" fmla="*/ 6151 w 91876"/>
                    <a:gd name="connsiteY2" fmla="*/ 148590 h 173355"/>
                    <a:gd name="connsiteX3" fmla="*/ 2341 w 91876"/>
                    <a:gd name="connsiteY3" fmla="*/ 140970 h 173355"/>
                    <a:gd name="connsiteX4" fmla="*/ 4246 w 91876"/>
                    <a:gd name="connsiteY4" fmla="*/ 99060 h 173355"/>
                    <a:gd name="connsiteX5" fmla="*/ 11866 w 91876"/>
                    <a:gd name="connsiteY5" fmla="*/ 95250 h 173355"/>
                    <a:gd name="connsiteX6" fmla="*/ 27106 w 91876"/>
                    <a:gd name="connsiteY6" fmla="*/ 87630 h 173355"/>
                    <a:gd name="connsiteX7" fmla="*/ 44251 w 91876"/>
                    <a:gd name="connsiteY7" fmla="*/ 91440 h 173355"/>
                    <a:gd name="connsiteX8" fmla="*/ 34726 w 91876"/>
                    <a:gd name="connsiteY8" fmla="*/ 83820 h 173355"/>
                    <a:gd name="connsiteX9" fmla="*/ 29011 w 91876"/>
                    <a:gd name="connsiteY9" fmla="*/ 78105 h 173355"/>
                    <a:gd name="connsiteX10" fmla="*/ 27106 w 91876"/>
                    <a:gd name="connsiteY10" fmla="*/ 70485 h 173355"/>
                    <a:gd name="connsiteX11" fmla="*/ 23296 w 91876"/>
                    <a:gd name="connsiteY11" fmla="*/ 62865 h 173355"/>
                    <a:gd name="connsiteX12" fmla="*/ 27106 w 91876"/>
                    <a:gd name="connsiteY12" fmla="*/ 38100 h 173355"/>
                    <a:gd name="connsiteX13" fmla="*/ 29011 w 91876"/>
                    <a:gd name="connsiteY13" fmla="*/ 32385 h 173355"/>
                    <a:gd name="connsiteX14" fmla="*/ 34726 w 91876"/>
                    <a:gd name="connsiteY14" fmla="*/ 30480 h 173355"/>
                    <a:gd name="connsiteX15" fmla="*/ 49966 w 91876"/>
                    <a:gd name="connsiteY15" fmla="*/ 22860 h 173355"/>
                    <a:gd name="connsiteX16" fmla="*/ 61396 w 91876"/>
                    <a:gd name="connsiteY16" fmla="*/ 15240 h 173355"/>
                    <a:gd name="connsiteX17" fmla="*/ 70921 w 91876"/>
                    <a:gd name="connsiteY17" fmla="*/ 11430 h 173355"/>
                    <a:gd name="connsiteX18" fmla="*/ 82351 w 91876"/>
                    <a:gd name="connsiteY18" fmla="*/ 3810 h 173355"/>
                    <a:gd name="connsiteX19" fmla="*/ 88066 w 91876"/>
                    <a:gd name="connsiteY19" fmla="*/ 1905 h 173355"/>
                    <a:gd name="connsiteX20" fmla="*/ 91876 w 91876"/>
                    <a:gd name="connsiteY20" fmla="*/ 0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1876" h="173355">
                      <a:moveTo>
                        <a:pt x="25201" y="173355"/>
                      </a:moveTo>
                      <a:cubicBezTo>
                        <a:pt x="22026" y="170815"/>
                        <a:pt x="18396" y="168757"/>
                        <a:pt x="15676" y="165735"/>
                      </a:cubicBezTo>
                      <a:cubicBezTo>
                        <a:pt x="5551" y="154484"/>
                        <a:pt x="10114" y="157838"/>
                        <a:pt x="6151" y="148590"/>
                      </a:cubicBezTo>
                      <a:cubicBezTo>
                        <a:pt x="5032" y="145980"/>
                        <a:pt x="3611" y="143510"/>
                        <a:pt x="2341" y="140970"/>
                      </a:cubicBezTo>
                      <a:cubicBezTo>
                        <a:pt x="54" y="124958"/>
                        <a:pt x="-2247" y="117457"/>
                        <a:pt x="4246" y="99060"/>
                      </a:cubicBezTo>
                      <a:cubicBezTo>
                        <a:pt x="5191" y="96382"/>
                        <a:pt x="9384" y="96629"/>
                        <a:pt x="11866" y="95250"/>
                      </a:cubicBezTo>
                      <a:cubicBezTo>
                        <a:pt x="25362" y="87752"/>
                        <a:pt x="16658" y="91113"/>
                        <a:pt x="27106" y="87630"/>
                      </a:cubicBezTo>
                      <a:cubicBezTo>
                        <a:pt x="32821" y="88900"/>
                        <a:pt x="39015" y="94058"/>
                        <a:pt x="44251" y="91440"/>
                      </a:cubicBezTo>
                      <a:cubicBezTo>
                        <a:pt x="47888" y="89622"/>
                        <a:pt x="37786" y="86497"/>
                        <a:pt x="34726" y="83820"/>
                      </a:cubicBezTo>
                      <a:cubicBezTo>
                        <a:pt x="32699" y="82046"/>
                        <a:pt x="30916" y="80010"/>
                        <a:pt x="29011" y="78105"/>
                      </a:cubicBezTo>
                      <a:cubicBezTo>
                        <a:pt x="28376" y="75565"/>
                        <a:pt x="28025" y="72936"/>
                        <a:pt x="27106" y="70485"/>
                      </a:cubicBezTo>
                      <a:cubicBezTo>
                        <a:pt x="26109" y="67826"/>
                        <a:pt x="23296" y="65705"/>
                        <a:pt x="23296" y="62865"/>
                      </a:cubicBezTo>
                      <a:cubicBezTo>
                        <a:pt x="23296" y="54513"/>
                        <a:pt x="25567" y="46309"/>
                        <a:pt x="27106" y="38100"/>
                      </a:cubicBezTo>
                      <a:cubicBezTo>
                        <a:pt x="27476" y="36126"/>
                        <a:pt x="27591" y="33805"/>
                        <a:pt x="29011" y="32385"/>
                      </a:cubicBezTo>
                      <a:cubicBezTo>
                        <a:pt x="30431" y="30965"/>
                        <a:pt x="32898" y="31311"/>
                        <a:pt x="34726" y="30480"/>
                      </a:cubicBezTo>
                      <a:cubicBezTo>
                        <a:pt x="39897" y="28130"/>
                        <a:pt x="45035" y="25678"/>
                        <a:pt x="49966" y="22860"/>
                      </a:cubicBezTo>
                      <a:cubicBezTo>
                        <a:pt x="53942" y="20588"/>
                        <a:pt x="57376" y="17433"/>
                        <a:pt x="61396" y="15240"/>
                      </a:cubicBezTo>
                      <a:cubicBezTo>
                        <a:pt x="64398" y="13603"/>
                        <a:pt x="67919" y="13067"/>
                        <a:pt x="70921" y="11430"/>
                      </a:cubicBezTo>
                      <a:cubicBezTo>
                        <a:pt x="74941" y="9237"/>
                        <a:pt x="78348" y="6034"/>
                        <a:pt x="82351" y="3810"/>
                      </a:cubicBezTo>
                      <a:cubicBezTo>
                        <a:pt x="84106" y="2835"/>
                        <a:pt x="86202" y="2651"/>
                        <a:pt x="88066" y="1905"/>
                      </a:cubicBezTo>
                      <a:cubicBezTo>
                        <a:pt x="89384" y="1378"/>
                        <a:pt x="90606" y="635"/>
                        <a:pt x="91876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EC7C526-6F40-4960-8CA3-A7B39FD30D30}"/>
                    </a:ext>
                  </a:extLst>
                </p:cNvPr>
                <p:cNvSpPr/>
                <p:nvPr/>
              </p:nvSpPr>
              <p:spPr>
                <a:xfrm>
                  <a:off x="9368785" y="4234815"/>
                  <a:ext cx="445775" cy="310515"/>
                </a:xfrm>
                <a:custGeom>
                  <a:avLst/>
                  <a:gdLst>
                    <a:gd name="connsiteX0" fmla="*/ 445775 w 445775"/>
                    <a:gd name="connsiteY0" fmla="*/ 310515 h 310515"/>
                    <a:gd name="connsiteX1" fmla="*/ 436250 w 445775"/>
                    <a:gd name="connsiteY1" fmla="*/ 304800 h 310515"/>
                    <a:gd name="connsiteX2" fmla="*/ 430535 w 445775"/>
                    <a:gd name="connsiteY2" fmla="*/ 299085 h 310515"/>
                    <a:gd name="connsiteX3" fmla="*/ 396245 w 445775"/>
                    <a:gd name="connsiteY3" fmla="*/ 293370 h 310515"/>
                    <a:gd name="connsiteX4" fmla="*/ 379100 w 445775"/>
                    <a:gd name="connsiteY4" fmla="*/ 285750 h 310515"/>
                    <a:gd name="connsiteX5" fmla="*/ 373385 w 445775"/>
                    <a:gd name="connsiteY5" fmla="*/ 283845 h 310515"/>
                    <a:gd name="connsiteX6" fmla="*/ 358145 w 445775"/>
                    <a:gd name="connsiteY6" fmla="*/ 272415 h 310515"/>
                    <a:gd name="connsiteX7" fmla="*/ 333380 w 445775"/>
                    <a:gd name="connsiteY7" fmla="*/ 257175 h 310515"/>
                    <a:gd name="connsiteX8" fmla="*/ 316235 w 445775"/>
                    <a:gd name="connsiteY8" fmla="*/ 243840 h 310515"/>
                    <a:gd name="connsiteX9" fmla="*/ 295280 w 445775"/>
                    <a:gd name="connsiteY9" fmla="*/ 220980 h 310515"/>
                    <a:gd name="connsiteX10" fmla="*/ 285755 w 445775"/>
                    <a:gd name="connsiteY10" fmla="*/ 211455 h 310515"/>
                    <a:gd name="connsiteX11" fmla="*/ 276230 w 445775"/>
                    <a:gd name="connsiteY11" fmla="*/ 200025 h 310515"/>
                    <a:gd name="connsiteX12" fmla="*/ 257180 w 445775"/>
                    <a:gd name="connsiteY12" fmla="*/ 184785 h 310515"/>
                    <a:gd name="connsiteX13" fmla="*/ 201935 w 445775"/>
                    <a:gd name="connsiteY13" fmla="*/ 163830 h 310515"/>
                    <a:gd name="connsiteX14" fmla="*/ 160025 w 445775"/>
                    <a:gd name="connsiteY14" fmla="*/ 160020 h 310515"/>
                    <a:gd name="connsiteX15" fmla="*/ 78110 w 445775"/>
                    <a:gd name="connsiteY15" fmla="*/ 161925 h 310515"/>
                    <a:gd name="connsiteX16" fmla="*/ 70490 w 445775"/>
                    <a:gd name="connsiteY16" fmla="*/ 167640 h 310515"/>
                    <a:gd name="connsiteX17" fmla="*/ 60965 w 445775"/>
                    <a:gd name="connsiteY17" fmla="*/ 171450 h 310515"/>
                    <a:gd name="connsiteX18" fmla="*/ 53345 w 445775"/>
                    <a:gd name="connsiteY18" fmla="*/ 175260 h 310515"/>
                    <a:gd name="connsiteX19" fmla="*/ 43820 w 445775"/>
                    <a:gd name="connsiteY19" fmla="*/ 173355 h 310515"/>
                    <a:gd name="connsiteX20" fmla="*/ 28580 w 445775"/>
                    <a:gd name="connsiteY20" fmla="*/ 154305 h 310515"/>
                    <a:gd name="connsiteX21" fmla="*/ 22865 w 445775"/>
                    <a:gd name="connsiteY21" fmla="*/ 146685 h 310515"/>
                    <a:gd name="connsiteX22" fmla="*/ 9530 w 445775"/>
                    <a:gd name="connsiteY22" fmla="*/ 125730 h 310515"/>
                    <a:gd name="connsiteX23" fmla="*/ 9530 w 445775"/>
                    <a:gd name="connsiteY23" fmla="*/ 55245 h 310515"/>
                    <a:gd name="connsiteX24" fmla="*/ 13340 w 445775"/>
                    <a:gd name="connsiteY24" fmla="*/ 43815 h 310515"/>
                    <a:gd name="connsiteX25" fmla="*/ 19055 w 445775"/>
                    <a:gd name="connsiteY25" fmla="*/ 28575 h 310515"/>
                    <a:gd name="connsiteX26" fmla="*/ 11435 w 445775"/>
                    <a:gd name="connsiteY26" fmla="*/ 11430 h 310515"/>
                    <a:gd name="connsiteX27" fmla="*/ 1910 w 445775"/>
                    <a:gd name="connsiteY27" fmla="*/ 7620 h 310515"/>
                    <a:gd name="connsiteX28" fmla="*/ 5 w 445775"/>
                    <a:gd name="connsiteY28" fmla="*/ 0 h 31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45775" h="310515">
                      <a:moveTo>
                        <a:pt x="445775" y="310515"/>
                      </a:moveTo>
                      <a:cubicBezTo>
                        <a:pt x="442600" y="308610"/>
                        <a:pt x="439212" y="307022"/>
                        <a:pt x="436250" y="304800"/>
                      </a:cubicBezTo>
                      <a:cubicBezTo>
                        <a:pt x="434095" y="303184"/>
                        <a:pt x="432890" y="300393"/>
                        <a:pt x="430535" y="299085"/>
                      </a:cubicBezTo>
                      <a:cubicBezTo>
                        <a:pt x="420643" y="293590"/>
                        <a:pt x="406367" y="294213"/>
                        <a:pt x="396245" y="293370"/>
                      </a:cubicBezTo>
                      <a:cubicBezTo>
                        <a:pt x="390530" y="290830"/>
                        <a:pt x="384873" y="288155"/>
                        <a:pt x="379100" y="285750"/>
                      </a:cubicBezTo>
                      <a:cubicBezTo>
                        <a:pt x="377246" y="284978"/>
                        <a:pt x="375079" y="284923"/>
                        <a:pt x="373385" y="283845"/>
                      </a:cubicBezTo>
                      <a:cubicBezTo>
                        <a:pt x="368028" y="280436"/>
                        <a:pt x="363429" y="275937"/>
                        <a:pt x="358145" y="272415"/>
                      </a:cubicBezTo>
                      <a:cubicBezTo>
                        <a:pt x="350080" y="267038"/>
                        <a:pt x="341299" y="262765"/>
                        <a:pt x="333380" y="257175"/>
                      </a:cubicBezTo>
                      <a:cubicBezTo>
                        <a:pt x="294702" y="229873"/>
                        <a:pt x="358155" y="268992"/>
                        <a:pt x="316235" y="243840"/>
                      </a:cubicBezTo>
                      <a:cubicBezTo>
                        <a:pt x="304688" y="229406"/>
                        <a:pt x="311490" y="237190"/>
                        <a:pt x="295280" y="220980"/>
                      </a:cubicBezTo>
                      <a:lnTo>
                        <a:pt x="285755" y="211455"/>
                      </a:lnTo>
                      <a:cubicBezTo>
                        <a:pt x="282117" y="200540"/>
                        <a:pt x="286610" y="210405"/>
                        <a:pt x="276230" y="200025"/>
                      </a:cubicBezTo>
                      <a:cubicBezTo>
                        <a:pt x="262210" y="186005"/>
                        <a:pt x="281709" y="197695"/>
                        <a:pt x="257180" y="184785"/>
                      </a:cubicBezTo>
                      <a:cubicBezTo>
                        <a:pt x="239877" y="175678"/>
                        <a:pt x="221861" y="166044"/>
                        <a:pt x="201935" y="163830"/>
                      </a:cubicBezTo>
                      <a:cubicBezTo>
                        <a:pt x="176561" y="161011"/>
                        <a:pt x="190523" y="162366"/>
                        <a:pt x="160025" y="160020"/>
                      </a:cubicBezTo>
                      <a:cubicBezTo>
                        <a:pt x="132720" y="160655"/>
                        <a:pt x="105324" y="159609"/>
                        <a:pt x="78110" y="161925"/>
                      </a:cubicBezTo>
                      <a:cubicBezTo>
                        <a:pt x="74946" y="162194"/>
                        <a:pt x="73265" y="166098"/>
                        <a:pt x="70490" y="167640"/>
                      </a:cubicBezTo>
                      <a:cubicBezTo>
                        <a:pt x="67501" y="169301"/>
                        <a:pt x="64090" y="170061"/>
                        <a:pt x="60965" y="171450"/>
                      </a:cubicBezTo>
                      <a:cubicBezTo>
                        <a:pt x="58370" y="172603"/>
                        <a:pt x="55885" y="173990"/>
                        <a:pt x="53345" y="175260"/>
                      </a:cubicBezTo>
                      <a:cubicBezTo>
                        <a:pt x="50170" y="174625"/>
                        <a:pt x="46852" y="174492"/>
                        <a:pt x="43820" y="173355"/>
                      </a:cubicBezTo>
                      <a:cubicBezTo>
                        <a:pt x="35530" y="170246"/>
                        <a:pt x="33015" y="160957"/>
                        <a:pt x="28580" y="154305"/>
                      </a:cubicBezTo>
                      <a:cubicBezTo>
                        <a:pt x="26819" y="151663"/>
                        <a:pt x="24686" y="149286"/>
                        <a:pt x="22865" y="146685"/>
                      </a:cubicBezTo>
                      <a:cubicBezTo>
                        <a:pt x="16093" y="137011"/>
                        <a:pt x="15254" y="135270"/>
                        <a:pt x="9530" y="125730"/>
                      </a:cubicBezTo>
                      <a:cubicBezTo>
                        <a:pt x="4792" y="97304"/>
                        <a:pt x="5434" y="105762"/>
                        <a:pt x="9530" y="55245"/>
                      </a:cubicBezTo>
                      <a:cubicBezTo>
                        <a:pt x="9855" y="51242"/>
                        <a:pt x="12186" y="47662"/>
                        <a:pt x="13340" y="43815"/>
                      </a:cubicBezTo>
                      <a:cubicBezTo>
                        <a:pt x="17231" y="30846"/>
                        <a:pt x="12667" y="41350"/>
                        <a:pt x="19055" y="28575"/>
                      </a:cubicBezTo>
                      <a:cubicBezTo>
                        <a:pt x="18162" y="25895"/>
                        <a:pt x="15397" y="14260"/>
                        <a:pt x="11435" y="11430"/>
                      </a:cubicBezTo>
                      <a:cubicBezTo>
                        <a:pt x="8652" y="9442"/>
                        <a:pt x="5085" y="8890"/>
                        <a:pt x="1910" y="7620"/>
                      </a:cubicBezTo>
                      <a:cubicBezTo>
                        <a:pt x="-196" y="1303"/>
                        <a:pt x="5" y="3913"/>
                        <a:pt x="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0FCB9FE-A11E-42DD-BF3E-A09B1EA7ADE4}"/>
                    </a:ext>
                  </a:extLst>
                </p:cNvPr>
                <p:cNvSpPr/>
                <p:nvPr/>
              </p:nvSpPr>
              <p:spPr>
                <a:xfrm>
                  <a:off x="9399265" y="4410034"/>
                  <a:ext cx="24770" cy="49571"/>
                </a:xfrm>
                <a:custGeom>
                  <a:avLst/>
                  <a:gdLst>
                    <a:gd name="connsiteX0" fmla="*/ 24770 w 24770"/>
                    <a:gd name="connsiteY0" fmla="*/ 3851 h 49571"/>
                    <a:gd name="connsiteX1" fmla="*/ 15245 w 24770"/>
                    <a:gd name="connsiteY1" fmla="*/ 41 h 49571"/>
                    <a:gd name="connsiteX2" fmla="*/ 5720 w 24770"/>
                    <a:gd name="connsiteY2" fmla="*/ 11471 h 49571"/>
                    <a:gd name="connsiteX3" fmla="*/ 1910 w 24770"/>
                    <a:gd name="connsiteY3" fmla="*/ 34331 h 49571"/>
                    <a:gd name="connsiteX4" fmla="*/ 5 w 24770"/>
                    <a:gd name="connsiteY4" fmla="*/ 49571 h 4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70" h="49571">
                      <a:moveTo>
                        <a:pt x="24770" y="3851"/>
                      </a:moveTo>
                      <a:cubicBezTo>
                        <a:pt x="21595" y="2581"/>
                        <a:pt x="18638" y="-383"/>
                        <a:pt x="15245" y="41"/>
                      </a:cubicBezTo>
                      <a:cubicBezTo>
                        <a:pt x="12578" y="374"/>
                        <a:pt x="7058" y="9464"/>
                        <a:pt x="5720" y="11471"/>
                      </a:cubicBezTo>
                      <a:lnTo>
                        <a:pt x="1910" y="34331"/>
                      </a:lnTo>
                      <a:cubicBezTo>
                        <a:pt x="-204" y="47014"/>
                        <a:pt x="5" y="41898"/>
                        <a:pt x="5" y="4957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A2561E4E-89D0-4C18-BDB5-62143E3E12DF}"/>
                    </a:ext>
                  </a:extLst>
                </p:cNvPr>
                <p:cNvSpPr/>
                <p:nvPr/>
              </p:nvSpPr>
              <p:spPr>
                <a:xfrm>
                  <a:off x="9738115" y="4375785"/>
                  <a:ext cx="84065" cy="99060"/>
                </a:xfrm>
                <a:custGeom>
                  <a:avLst/>
                  <a:gdLst>
                    <a:gd name="connsiteX0" fmla="*/ 84065 w 84065"/>
                    <a:gd name="connsiteY0" fmla="*/ 99060 h 99060"/>
                    <a:gd name="connsiteX1" fmla="*/ 74540 w 84065"/>
                    <a:gd name="connsiteY1" fmla="*/ 89535 h 99060"/>
                    <a:gd name="connsiteX2" fmla="*/ 53585 w 84065"/>
                    <a:gd name="connsiteY2" fmla="*/ 74295 h 99060"/>
                    <a:gd name="connsiteX3" fmla="*/ 45965 w 84065"/>
                    <a:gd name="connsiteY3" fmla="*/ 68580 h 99060"/>
                    <a:gd name="connsiteX4" fmla="*/ 36440 w 84065"/>
                    <a:gd name="connsiteY4" fmla="*/ 64770 h 99060"/>
                    <a:gd name="connsiteX5" fmla="*/ 26915 w 84065"/>
                    <a:gd name="connsiteY5" fmla="*/ 55245 h 99060"/>
                    <a:gd name="connsiteX6" fmla="*/ 21200 w 84065"/>
                    <a:gd name="connsiteY6" fmla="*/ 53340 h 99060"/>
                    <a:gd name="connsiteX7" fmla="*/ 7865 w 84065"/>
                    <a:gd name="connsiteY7" fmla="*/ 43815 h 99060"/>
                    <a:gd name="connsiteX8" fmla="*/ 2150 w 84065"/>
                    <a:gd name="connsiteY8" fmla="*/ 34290 h 99060"/>
                    <a:gd name="connsiteX9" fmla="*/ 245 w 84065"/>
                    <a:gd name="connsiteY9" fmla="*/ 0 h 9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065" h="99060">
                      <a:moveTo>
                        <a:pt x="84065" y="99060"/>
                      </a:moveTo>
                      <a:cubicBezTo>
                        <a:pt x="80890" y="95885"/>
                        <a:pt x="77877" y="92539"/>
                        <a:pt x="74540" y="89535"/>
                      </a:cubicBezTo>
                      <a:cubicBezTo>
                        <a:pt x="65797" y="81667"/>
                        <a:pt x="63490" y="81229"/>
                        <a:pt x="53585" y="74295"/>
                      </a:cubicBezTo>
                      <a:cubicBezTo>
                        <a:pt x="50984" y="72474"/>
                        <a:pt x="48740" y="70122"/>
                        <a:pt x="45965" y="68580"/>
                      </a:cubicBezTo>
                      <a:cubicBezTo>
                        <a:pt x="42976" y="66919"/>
                        <a:pt x="39615" y="66040"/>
                        <a:pt x="36440" y="64770"/>
                      </a:cubicBezTo>
                      <a:cubicBezTo>
                        <a:pt x="33265" y="61595"/>
                        <a:pt x="30507" y="57939"/>
                        <a:pt x="26915" y="55245"/>
                      </a:cubicBezTo>
                      <a:cubicBezTo>
                        <a:pt x="25309" y="54040"/>
                        <a:pt x="22996" y="54238"/>
                        <a:pt x="21200" y="53340"/>
                      </a:cubicBezTo>
                      <a:cubicBezTo>
                        <a:pt x="18414" y="51947"/>
                        <a:pt x="9591" y="45109"/>
                        <a:pt x="7865" y="43815"/>
                      </a:cubicBezTo>
                      <a:cubicBezTo>
                        <a:pt x="5960" y="40640"/>
                        <a:pt x="3415" y="37770"/>
                        <a:pt x="2150" y="34290"/>
                      </a:cubicBezTo>
                      <a:cubicBezTo>
                        <a:pt x="-1008" y="25606"/>
                        <a:pt x="245" y="6477"/>
                        <a:pt x="245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4D6D4F28-E95A-418D-B943-C43326D1F18C}"/>
                    </a:ext>
                  </a:extLst>
                </p:cNvPr>
                <p:cNvSpPr/>
                <p:nvPr/>
              </p:nvSpPr>
              <p:spPr>
                <a:xfrm>
                  <a:off x="9678774" y="4554855"/>
                  <a:ext cx="149121" cy="140970"/>
                </a:xfrm>
                <a:custGeom>
                  <a:avLst/>
                  <a:gdLst>
                    <a:gd name="connsiteX0" fmla="*/ 141501 w 149121"/>
                    <a:gd name="connsiteY0" fmla="*/ 0 h 140970"/>
                    <a:gd name="connsiteX1" fmla="*/ 145311 w 149121"/>
                    <a:gd name="connsiteY1" fmla="*/ 9525 h 140970"/>
                    <a:gd name="connsiteX2" fmla="*/ 147216 w 149121"/>
                    <a:gd name="connsiteY2" fmla="*/ 19050 h 140970"/>
                    <a:gd name="connsiteX3" fmla="*/ 149121 w 149121"/>
                    <a:gd name="connsiteY3" fmla="*/ 26670 h 140970"/>
                    <a:gd name="connsiteX4" fmla="*/ 143406 w 149121"/>
                    <a:gd name="connsiteY4" fmla="*/ 40005 h 140970"/>
                    <a:gd name="connsiteX5" fmla="*/ 137691 w 149121"/>
                    <a:gd name="connsiteY5" fmla="*/ 41910 h 140970"/>
                    <a:gd name="connsiteX6" fmla="*/ 130071 w 149121"/>
                    <a:gd name="connsiteY6" fmla="*/ 45720 h 140970"/>
                    <a:gd name="connsiteX7" fmla="*/ 122451 w 149121"/>
                    <a:gd name="connsiteY7" fmla="*/ 47625 h 140970"/>
                    <a:gd name="connsiteX8" fmla="*/ 114831 w 149121"/>
                    <a:gd name="connsiteY8" fmla="*/ 51435 h 140970"/>
                    <a:gd name="connsiteX9" fmla="*/ 105306 w 149121"/>
                    <a:gd name="connsiteY9" fmla="*/ 53340 h 140970"/>
                    <a:gd name="connsiteX10" fmla="*/ 95781 w 149121"/>
                    <a:gd name="connsiteY10" fmla="*/ 57150 h 140970"/>
                    <a:gd name="connsiteX11" fmla="*/ 76731 w 149121"/>
                    <a:gd name="connsiteY11" fmla="*/ 60960 h 140970"/>
                    <a:gd name="connsiteX12" fmla="*/ 63396 w 149121"/>
                    <a:gd name="connsiteY12" fmla="*/ 68580 h 140970"/>
                    <a:gd name="connsiteX13" fmla="*/ 51966 w 149121"/>
                    <a:gd name="connsiteY13" fmla="*/ 70485 h 140970"/>
                    <a:gd name="connsiteX14" fmla="*/ 42441 w 149121"/>
                    <a:gd name="connsiteY14" fmla="*/ 72390 h 140970"/>
                    <a:gd name="connsiteX15" fmla="*/ 27201 w 149121"/>
                    <a:gd name="connsiteY15" fmla="*/ 74295 h 140970"/>
                    <a:gd name="connsiteX16" fmla="*/ 11961 w 149121"/>
                    <a:gd name="connsiteY16" fmla="*/ 78105 h 140970"/>
                    <a:gd name="connsiteX17" fmla="*/ 531 w 149121"/>
                    <a:gd name="connsiteY17" fmla="*/ 89535 h 140970"/>
                    <a:gd name="connsiteX18" fmla="*/ 4341 w 149121"/>
                    <a:gd name="connsiteY18" fmla="*/ 125730 h 140970"/>
                    <a:gd name="connsiteX19" fmla="*/ 8151 w 149121"/>
                    <a:gd name="connsiteY19" fmla="*/ 135255 h 140970"/>
                    <a:gd name="connsiteX20" fmla="*/ 13866 w 149121"/>
                    <a:gd name="connsiteY20" fmla="*/ 137160 h 140970"/>
                    <a:gd name="connsiteX21" fmla="*/ 17676 w 149121"/>
                    <a:gd name="connsiteY21" fmla="*/ 140970 h 1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49121" h="140970">
                      <a:moveTo>
                        <a:pt x="141501" y="0"/>
                      </a:moveTo>
                      <a:cubicBezTo>
                        <a:pt x="142771" y="3175"/>
                        <a:pt x="144328" y="6250"/>
                        <a:pt x="145311" y="9525"/>
                      </a:cubicBezTo>
                      <a:cubicBezTo>
                        <a:pt x="146241" y="12626"/>
                        <a:pt x="146514" y="15889"/>
                        <a:pt x="147216" y="19050"/>
                      </a:cubicBezTo>
                      <a:cubicBezTo>
                        <a:pt x="147784" y="21606"/>
                        <a:pt x="148486" y="24130"/>
                        <a:pt x="149121" y="26670"/>
                      </a:cubicBezTo>
                      <a:cubicBezTo>
                        <a:pt x="147216" y="31115"/>
                        <a:pt x="146308" y="36136"/>
                        <a:pt x="143406" y="40005"/>
                      </a:cubicBezTo>
                      <a:cubicBezTo>
                        <a:pt x="142201" y="41611"/>
                        <a:pt x="139537" y="41119"/>
                        <a:pt x="137691" y="41910"/>
                      </a:cubicBezTo>
                      <a:cubicBezTo>
                        <a:pt x="135081" y="43029"/>
                        <a:pt x="132730" y="44723"/>
                        <a:pt x="130071" y="45720"/>
                      </a:cubicBezTo>
                      <a:cubicBezTo>
                        <a:pt x="127620" y="46639"/>
                        <a:pt x="124902" y="46706"/>
                        <a:pt x="122451" y="47625"/>
                      </a:cubicBezTo>
                      <a:cubicBezTo>
                        <a:pt x="119792" y="48622"/>
                        <a:pt x="117525" y="50537"/>
                        <a:pt x="114831" y="51435"/>
                      </a:cubicBezTo>
                      <a:cubicBezTo>
                        <a:pt x="111759" y="52459"/>
                        <a:pt x="108407" y="52410"/>
                        <a:pt x="105306" y="53340"/>
                      </a:cubicBezTo>
                      <a:cubicBezTo>
                        <a:pt x="102031" y="54323"/>
                        <a:pt x="99025" y="56069"/>
                        <a:pt x="95781" y="57150"/>
                      </a:cubicBezTo>
                      <a:cubicBezTo>
                        <a:pt x="90097" y="59045"/>
                        <a:pt x="82359" y="60022"/>
                        <a:pt x="76731" y="60960"/>
                      </a:cubicBezTo>
                      <a:cubicBezTo>
                        <a:pt x="72905" y="63511"/>
                        <a:pt x="67790" y="67262"/>
                        <a:pt x="63396" y="68580"/>
                      </a:cubicBezTo>
                      <a:cubicBezTo>
                        <a:pt x="59696" y="69690"/>
                        <a:pt x="55766" y="69794"/>
                        <a:pt x="51966" y="70485"/>
                      </a:cubicBezTo>
                      <a:cubicBezTo>
                        <a:pt x="48780" y="71064"/>
                        <a:pt x="45641" y="71898"/>
                        <a:pt x="42441" y="72390"/>
                      </a:cubicBezTo>
                      <a:cubicBezTo>
                        <a:pt x="37381" y="73168"/>
                        <a:pt x="32233" y="73352"/>
                        <a:pt x="27201" y="74295"/>
                      </a:cubicBezTo>
                      <a:cubicBezTo>
                        <a:pt x="22054" y="75260"/>
                        <a:pt x="17041" y="76835"/>
                        <a:pt x="11961" y="78105"/>
                      </a:cubicBezTo>
                      <a:cubicBezTo>
                        <a:pt x="8151" y="81915"/>
                        <a:pt x="1382" y="84215"/>
                        <a:pt x="531" y="89535"/>
                      </a:cubicBezTo>
                      <a:cubicBezTo>
                        <a:pt x="-1386" y="101514"/>
                        <a:pt x="2347" y="113763"/>
                        <a:pt x="4341" y="125730"/>
                      </a:cubicBezTo>
                      <a:cubicBezTo>
                        <a:pt x="4903" y="129103"/>
                        <a:pt x="5962" y="132628"/>
                        <a:pt x="8151" y="135255"/>
                      </a:cubicBezTo>
                      <a:cubicBezTo>
                        <a:pt x="9437" y="136798"/>
                        <a:pt x="12144" y="136127"/>
                        <a:pt x="13866" y="137160"/>
                      </a:cubicBezTo>
                      <a:cubicBezTo>
                        <a:pt x="15406" y="138084"/>
                        <a:pt x="16406" y="139700"/>
                        <a:pt x="17676" y="14097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9591578-0741-4355-B1A6-599681FE6AA7}"/>
                    </a:ext>
                  </a:extLst>
                </p:cNvPr>
                <p:cNvSpPr/>
                <p:nvPr/>
              </p:nvSpPr>
              <p:spPr>
                <a:xfrm>
                  <a:off x="9429750" y="4518660"/>
                  <a:ext cx="259080" cy="129751"/>
                </a:xfrm>
                <a:custGeom>
                  <a:avLst/>
                  <a:gdLst>
                    <a:gd name="connsiteX0" fmla="*/ 0 w 259080"/>
                    <a:gd name="connsiteY0" fmla="*/ 0 h 129751"/>
                    <a:gd name="connsiteX1" fmla="*/ 49530 w 259080"/>
                    <a:gd name="connsiteY1" fmla="*/ 15240 h 129751"/>
                    <a:gd name="connsiteX2" fmla="*/ 81915 w 259080"/>
                    <a:gd name="connsiteY2" fmla="*/ 22860 h 129751"/>
                    <a:gd name="connsiteX3" fmla="*/ 95250 w 259080"/>
                    <a:gd name="connsiteY3" fmla="*/ 26670 h 129751"/>
                    <a:gd name="connsiteX4" fmla="*/ 118110 w 259080"/>
                    <a:gd name="connsiteY4" fmla="*/ 28575 h 129751"/>
                    <a:gd name="connsiteX5" fmla="*/ 161925 w 259080"/>
                    <a:gd name="connsiteY5" fmla="*/ 36195 h 129751"/>
                    <a:gd name="connsiteX6" fmla="*/ 184785 w 259080"/>
                    <a:gd name="connsiteY6" fmla="*/ 40005 h 129751"/>
                    <a:gd name="connsiteX7" fmla="*/ 194310 w 259080"/>
                    <a:gd name="connsiteY7" fmla="*/ 53340 h 129751"/>
                    <a:gd name="connsiteX8" fmla="*/ 196215 w 259080"/>
                    <a:gd name="connsiteY8" fmla="*/ 59055 h 129751"/>
                    <a:gd name="connsiteX9" fmla="*/ 196215 w 259080"/>
                    <a:gd name="connsiteY9" fmla="*/ 106680 h 129751"/>
                    <a:gd name="connsiteX10" fmla="*/ 207645 w 259080"/>
                    <a:gd name="connsiteY10" fmla="*/ 118110 h 129751"/>
                    <a:gd name="connsiteX11" fmla="*/ 219075 w 259080"/>
                    <a:gd name="connsiteY11" fmla="*/ 123825 h 129751"/>
                    <a:gd name="connsiteX12" fmla="*/ 228600 w 259080"/>
                    <a:gd name="connsiteY12" fmla="*/ 125730 h 129751"/>
                    <a:gd name="connsiteX13" fmla="*/ 236220 w 259080"/>
                    <a:gd name="connsiteY13" fmla="*/ 127635 h 129751"/>
                    <a:gd name="connsiteX14" fmla="*/ 241935 w 259080"/>
                    <a:gd name="connsiteY14" fmla="*/ 129540 h 129751"/>
                    <a:gd name="connsiteX15" fmla="*/ 259080 w 259080"/>
                    <a:gd name="connsiteY15" fmla="*/ 129540 h 129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9080" h="129751">
                      <a:moveTo>
                        <a:pt x="0" y="0"/>
                      </a:moveTo>
                      <a:cubicBezTo>
                        <a:pt x="20642" y="8257"/>
                        <a:pt x="13373" y="5725"/>
                        <a:pt x="49530" y="15240"/>
                      </a:cubicBezTo>
                      <a:cubicBezTo>
                        <a:pt x="60255" y="18062"/>
                        <a:pt x="71156" y="20170"/>
                        <a:pt x="81915" y="22860"/>
                      </a:cubicBezTo>
                      <a:cubicBezTo>
                        <a:pt x="86400" y="23981"/>
                        <a:pt x="90684" y="25949"/>
                        <a:pt x="95250" y="26670"/>
                      </a:cubicBezTo>
                      <a:cubicBezTo>
                        <a:pt x="102803" y="27863"/>
                        <a:pt x="110490" y="27940"/>
                        <a:pt x="118110" y="28575"/>
                      </a:cubicBezTo>
                      <a:cubicBezTo>
                        <a:pt x="143131" y="39298"/>
                        <a:pt x="121715" y="31887"/>
                        <a:pt x="161925" y="36195"/>
                      </a:cubicBezTo>
                      <a:cubicBezTo>
                        <a:pt x="169606" y="37018"/>
                        <a:pt x="184785" y="40005"/>
                        <a:pt x="184785" y="40005"/>
                      </a:cubicBezTo>
                      <a:cubicBezTo>
                        <a:pt x="189089" y="52918"/>
                        <a:pt x="183010" y="37520"/>
                        <a:pt x="194310" y="53340"/>
                      </a:cubicBezTo>
                      <a:cubicBezTo>
                        <a:pt x="195477" y="54974"/>
                        <a:pt x="195580" y="57150"/>
                        <a:pt x="196215" y="59055"/>
                      </a:cubicBezTo>
                      <a:cubicBezTo>
                        <a:pt x="195025" y="72147"/>
                        <a:pt x="191877" y="94285"/>
                        <a:pt x="196215" y="106680"/>
                      </a:cubicBezTo>
                      <a:cubicBezTo>
                        <a:pt x="197995" y="111766"/>
                        <a:pt x="202826" y="115700"/>
                        <a:pt x="207645" y="118110"/>
                      </a:cubicBezTo>
                      <a:cubicBezTo>
                        <a:pt x="211455" y="120015"/>
                        <a:pt x="215072" y="122369"/>
                        <a:pt x="219075" y="123825"/>
                      </a:cubicBezTo>
                      <a:cubicBezTo>
                        <a:pt x="222118" y="124932"/>
                        <a:pt x="225439" y="125028"/>
                        <a:pt x="228600" y="125730"/>
                      </a:cubicBezTo>
                      <a:cubicBezTo>
                        <a:pt x="231156" y="126298"/>
                        <a:pt x="233703" y="126916"/>
                        <a:pt x="236220" y="127635"/>
                      </a:cubicBezTo>
                      <a:cubicBezTo>
                        <a:pt x="238151" y="128187"/>
                        <a:pt x="239934" y="129373"/>
                        <a:pt x="241935" y="129540"/>
                      </a:cubicBezTo>
                      <a:cubicBezTo>
                        <a:pt x="247630" y="130015"/>
                        <a:pt x="253365" y="129540"/>
                        <a:pt x="259080" y="12954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FD509342-9DFA-4C5F-B65B-10D15D2489F7}"/>
                    </a:ext>
                  </a:extLst>
                </p:cNvPr>
                <p:cNvSpPr/>
                <p:nvPr/>
              </p:nvSpPr>
              <p:spPr>
                <a:xfrm>
                  <a:off x="9608820" y="4356735"/>
                  <a:ext cx="15300" cy="64770"/>
                </a:xfrm>
                <a:custGeom>
                  <a:avLst/>
                  <a:gdLst>
                    <a:gd name="connsiteX0" fmla="*/ 15240 w 15300"/>
                    <a:gd name="connsiteY0" fmla="*/ 64770 h 64770"/>
                    <a:gd name="connsiteX1" fmla="*/ 5715 w 15300"/>
                    <a:gd name="connsiteY1" fmla="*/ 57150 h 64770"/>
                    <a:gd name="connsiteX2" fmla="*/ 3810 w 15300"/>
                    <a:gd name="connsiteY2" fmla="*/ 47625 h 64770"/>
                    <a:gd name="connsiteX3" fmla="*/ 0 w 15300"/>
                    <a:gd name="connsiteY3" fmla="*/ 40005 h 64770"/>
                    <a:gd name="connsiteX4" fmla="*/ 1905 w 15300"/>
                    <a:gd name="connsiteY4" fmla="*/ 24765 h 64770"/>
                    <a:gd name="connsiteX5" fmla="*/ 11430 w 15300"/>
                    <a:gd name="connsiteY5" fmla="*/ 0 h 6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00" h="64770">
                      <a:moveTo>
                        <a:pt x="15240" y="64770"/>
                      </a:moveTo>
                      <a:cubicBezTo>
                        <a:pt x="12065" y="62230"/>
                        <a:pt x="7970" y="60533"/>
                        <a:pt x="5715" y="57150"/>
                      </a:cubicBezTo>
                      <a:cubicBezTo>
                        <a:pt x="3919" y="54456"/>
                        <a:pt x="4834" y="50697"/>
                        <a:pt x="3810" y="47625"/>
                      </a:cubicBezTo>
                      <a:cubicBezTo>
                        <a:pt x="2912" y="44931"/>
                        <a:pt x="1270" y="42545"/>
                        <a:pt x="0" y="40005"/>
                      </a:cubicBezTo>
                      <a:cubicBezTo>
                        <a:pt x="635" y="34925"/>
                        <a:pt x="-275" y="29397"/>
                        <a:pt x="1905" y="24765"/>
                      </a:cubicBezTo>
                      <a:cubicBezTo>
                        <a:pt x="13916" y="-757"/>
                        <a:pt x="19681" y="16502"/>
                        <a:pt x="1143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9418F68C-A500-4BE4-9DF8-E088736751B9}"/>
                    </a:ext>
                  </a:extLst>
                </p:cNvPr>
                <p:cNvSpPr/>
                <p:nvPr/>
              </p:nvSpPr>
              <p:spPr>
                <a:xfrm rot="20621914">
                  <a:off x="9483054" y="3810830"/>
                  <a:ext cx="177165" cy="116206"/>
                </a:xfrm>
                <a:custGeom>
                  <a:avLst/>
                  <a:gdLst>
                    <a:gd name="connsiteX0" fmla="*/ 0 w 177165"/>
                    <a:gd name="connsiteY0" fmla="*/ 60961 h 116206"/>
                    <a:gd name="connsiteX1" fmla="*/ 36195 w 177165"/>
                    <a:gd name="connsiteY1" fmla="*/ 49531 h 116206"/>
                    <a:gd name="connsiteX2" fmla="*/ 43815 w 177165"/>
                    <a:gd name="connsiteY2" fmla="*/ 43816 h 116206"/>
                    <a:gd name="connsiteX3" fmla="*/ 85725 w 177165"/>
                    <a:gd name="connsiteY3" fmla="*/ 45721 h 116206"/>
                    <a:gd name="connsiteX4" fmla="*/ 95250 w 177165"/>
                    <a:gd name="connsiteY4" fmla="*/ 49531 h 116206"/>
                    <a:gd name="connsiteX5" fmla="*/ 112395 w 177165"/>
                    <a:gd name="connsiteY5" fmla="*/ 59056 h 116206"/>
                    <a:gd name="connsiteX6" fmla="*/ 127635 w 177165"/>
                    <a:gd name="connsiteY6" fmla="*/ 64771 h 116206"/>
                    <a:gd name="connsiteX7" fmla="*/ 135255 w 177165"/>
                    <a:gd name="connsiteY7" fmla="*/ 74296 h 116206"/>
                    <a:gd name="connsiteX8" fmla="*/ 142875 w 177165"/>
                    <a:gd name="connsiteY8" fmla="*/ 85726 h 116206"/>
                    <a:gd name="connsiteX9" fmla="*/ 154305 w 177165"/>
                    <a:gd name="connsiteY9" fmla="*/ 97156 h 116206"/>
                    <a:gd name="connsiteX10" fmla="*/ 171450 w 177165"/>
                    <a:gd name="connsiteY10" fmla="*/ 114301 h 116206"/>
                    <a:gd name="connsiteX11" fmla="*/ 177165 w 177165"/>
                    <a:gd name="connsiteY11" fmla="*/ 116206 h 116206"/>
                    <a:gd name="connsiteX12" fmla="*/ 175260 w 177165"/>
                    <a:gd name="connsiteY12" fmla="*/ 106681 h 116206"/>
                    <a:gd name="connsiteX13" fmla="*/ 169545 w 177165"/>
                    <a:gd name="connsiteY13" fmla="*/ 104776 h 116206"/>
                    <a:gd name="connsiteX14" fmla="*/ 167640 w 177165"/>
                    <a:gd name="connsiteY14" fmla="*/ 97156 h 116206"/>
                    <a:gd name="connsiteX15" fmla="*/ 154305 w 177165"/>
                    <a:gd name="connsiteY15" fmla="*/ 87631 h 116206"/>
                    <a:gd name="connsiteX16" fmla="*/ 137160 w 177165"/>
                    <a:gd name="connsiteY16" fmla="*/ 72391 h 116206"/>
                    <a:gd name="connsiteX17" fmla="*/ 135255 w 177165"/>
                    <a:gd name="connsiteY17" fmla="*/ 66676 h 116206"/>
                    <a:gd name="connsiteX18" fmla="*/ 131445 w 177165"/>
                    <a:gd name="connsiteY18" fmla="*/ 51436 h 116206"/>
                    <a:gd name="connsiteX19" fmla="*/ 139065 w 177165"/>
                    <a:gd name="connsiteY19" fmla="*/ 32386 h 116206"/>
                    <a:gd name="connsiteX20" fmla="*/ 158115 w 177165"/>
                    <a:gd name="connsiteY20" fmla="*/ 7621 h 116206"/>
                    <a:gd name="connsiteX21" fmla="*/ 175260 w 177165"/>
                    <a:gd name="connsiteY21" fmla="*/ 1 h 11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77165" h="116206">
                      <a:moveTo>
                        <a:pt x="0" y="60961"/>
                      </a:moveTo>
                      <a:cubicBezTo>
                        <a:pt x="15141" y="57933"/>
                        <a:pt x="17090" y="58022"/>
                        <a:pt x="36195" y="49531"/>
                      </a:cubicBezTo>
                      <a:cubicBezTo>
                        <a:pt x="39096" y="48242"/>
                        <a:pt x="41275" y="45721"/>
                        <a:pt x="43815" y="43816"/>
                      </a:cubicBezTo>
                      <a:cubicBezTo>
                        <a:pt x="57785" y="44451"/>
                        <a:pt x="71826" y="44177"/>
                        <a:pt x="85725" y="45721"/>
                      </a:cubicBezTo>
                      <a:cubicBezTo>
                        <a:pt x="89124" y="46099"/>
                        <a:pt x="92048" y="48330"/>
                        <a:pt x="95250" y="49531"/>
                      </a:cubicBezTo>
                      <a:cubicBezTo>
                        <a:pt x="116322" y="57433"/>
                        <a:pt x="74180" y="39949"/>
                        <a:pt x="112395" y="59056"/>
                      </a:cubicBezTo>
                      <a:cubicBezTo>
                        <a:pt x="117248" y="61482"/>
                        <a:pt x="122555" y="62866"/>
                        <a:pt x="127635" y="64771"/>
                      </a:cubicBezTo>
                      <a:cubicBezTo>
                        <a:pt x="130175" y="67946"/>
                        <a:pt x="132864" y="71008"/>
                        <a:pt x="135255" y="74296"/>
                      </a:cubicBezTo>
                      <a:cubicBezTo>
                        <a:pt x="137948" y="77999"/>
                        <a:pt x="139944" y="82208"/>
                        <a:pt x="142875" y="85726"/>
                      </a:cubicBezTo>
                      <a:cubicBezTo>
                        <a:pt x="146324" y="89865"/>
                        <a:pt x="150664" y="93184"/>
                        <a:pt x="154305" y="97156"/>
                      </a:cubicBezTo>
                      <a:cubicBezTo>
                        <a:pt x="162068" y="105624"/>
                        <a:pt x="162292" y="109068"/>
                        <a:pt x="171450" y="114301"/>
                      </a:cubicBezTo>
                      <a:cubicBezTo>
                        <a:pt x="173193" y="115297"/>
                        <a:pt x="175260" y="115571"/>
                        <a:pt x="177165" y="116206"/>
                      </a:cubicBezTo>
                      <a:cubicBezTo>
                        <a:pt x="176530" y="113031"/>
                        <a:pt x="177056" y="109375"/>
                        <a:pt x="175260" y="106681"/>
                      </a:cubicBezTo>
                      <a:cubicBezTo>
                        <a:pt x="174146" y="105010"/>
                        <a:pt x="170799" y="106344"/>
                        <a:pt x="169545" y="104776"/>
                      </a:cubicBezTo>
                      <a:cubicBezTo>
                        <a:pt x="167909" y="102732"/>
                        <a:pt x="169162" y="99286"/>
                        <a:pt x="167640" y="97156"/>
                      </a:cubicBezTo>
                      <a:cubicBezTo>
                        <a:pt x="165170" y="93698"/>
                        <a:pt x="157627" y="90584"/>
                        <a:pt x="154305" y="87631"/>
                      </a:cubicBezTo>
                      <a:cubicBezTo>
                        <a:pt x="134732" y="70232"/>
                        <a:pt x="150131" y="81038"/>
                        <a:pt x="137160" y="72391"/>
                      </a:cubicBezTo>
                      <a:cubicBezTo>
                        <a:pt x="136525" y="70486"/>
                        <a:pt x="135783" y="68613"/>
                        <a:pt x="135255" y="66676"/>
                      </a:cubicBezTo>
                      <a:cubicBezTo>
                        <a:pt x="133877" y="61624"/>
                        <a:pt x="131445" y="51436"/>
                        <a:pt x="131445" y="51436"/>
                      </a:cubicBezTo>
                      <a:cubicBezTo>
                        <a:pt x="134958" y="30360"/>
                        <a:pt x="130140" y="48451"/>
                        <a:pt x="139065" y="32386"/>
                      </a:cubicBezTo>
                      <a:cubicBezTo>
                        <a:pt x="145799" y="20265"/>
                        <a:pt x="139920" y="16718"/>
                        <a:pt x="158115" y="7621"/>
                      </a:cubicBezTo>
                      <a:cubicBezTo>
                        <a:pt x="173923" y="-283"/>
                        <a:pt x="167675" y="1"/>
                        <a:pt x="175260" y="1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749C422-C9C3-42FD-9653-FBC48C71C630}"/>
                </a:ext>
              </a:extLst>
            </p:cNvPr>
            <p:cNvSpPr/>
            <p:nvPr/>
          </p:nvSpPr>
          <p:spPr>
            <a:xfrm>
              <a:off x="9195435" y="3971925"/>
              <a:ext cx="85766" cy="97155"/>
            </a:xfrm>
            <a:custGeom>
              <a:avLst/>
              <a:gdLst>
                <a:gd name="connsiteX0" fmla="*/ 0 w 85766"/>
                <a:gd name="connsiteY0" fmla="*/ 0 h 97155"/>
                <a:gd name="connsiteX1" fmla="*/ 11430 w 85766"/>
                <a:gd name="connsiteY1" fmla="*/ 1905 h 97155"/>
                <a:gd name="connsiteX2" fmla="*/ 36195 w 85766"/>
                <a:gd name="connsiteY2" fmla="*/ 19050 h 97155"/>
                <a:gd name="connsiteX3" fmla="*/ 51435 w 85766"/>
                <a:gd name="connsiteY3" fmla="*/ 24765 h 97155"/>
                <a:gd name="connsiteX4" fmla="*/ 64770 w 85766"/>
                <a:gd name="connsiteY4" fmla="*/ 36195 h 97155"/>
                <a:gd name="connsiteX5" fmla="*/ 70485 w 85766"/>
                <a:gd name="connsiteY5" fmla="*/ 43815 h 97155"/>
                <a:gd name="connsiteX6" fmla="*/ 74295 w 85766"/>
                <a:gd name="connsiteY6" fmla="*/ 49530 h 97155"/>
                <a:gd name="connsiteX7" fmla="*/ 81915 w 85766"/>
                <a:gd name="connsiteY7" fmla="*/ 57150 h 97155"/>
                <a:gd name="connsiteX8" fmla="*/ 85725 w 85766"/>
                <a:gd name="connsiteY8" fmla="*/ 76200 h 97155"/>
                <a:gd name="connsiteX9" fmla="*/ 80010 w 85766"/>
                <a:gd name="connsiteY9" fmla="*/ 89535 h 97155"/>
                <a:gd name="connsiteX10" fmla="*/ 64770 w 85766"/>
                <a:gd name="connsiteY10" fmla="*/ 91440 h 97155"/>
                <a:gd name="connsiteX11" fmla="*/ 55245 w 85766"/>
                <a:gd name="connsiteY11" fmla="*/ 95250 h 97155"/>
                <a:gd name="connsiteX12" fmla="*/ 26670 w 85766"/>
                <a:gd name="connsiteY12" fmla="*/ 97155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66" h="97155">
                  <a:moveTo>
                    <a:pt x="0" y="0"/>
                  </a:moveTo>
                  <a:cubicBezTo>
                    <a:pt x="3810" y="635"/>
                    <a:pt x="7880" y="383"/>
                    <a:pt x="11430" y="1905"/>
                  </a:cubicBezTo>
                  <a:cubicBezTo>
                    <a:pt x="33118" y="11200"/>
                    <a:pt x="19956" y="9307"/>
                    <a:pt x="36195" y="19050"/>
                  </a:cubicBezTo>
                  <a:cubicBezTo>
                    <a:pt x="39042" y="20758"/>
                    <a:pt x="47492" y="23451"/>
                    <a:pt x="51435" y="24765"/>
                  </a:cubicBezTo>
                  <a:cubicBezTo>
                    <a:pt x="57458" y="29282"/>
                    <a:pt x="59994" y="30623"/>
                    <a:pt x="64770" y="36195"/>
                  </a:cubicBezTo>
                  <a:cubicBezTo>
                    <a:pt x="66836" y="38606"/>
                    <a:pt x="68640" y="41231"/>
                    <a:pt x="70485" y="43815"/>
                  </a:cubicBezTo>
                  <a:cubicBezTo>
                    <a:pt x="71816" y="45678"/>
                    <a:pt x="72805" y="47792"/>
                    <a:pt x="74295" y="49530"/>
                  </a:cubicBezTo>
                  <a:cubicBezTo>
                    <a:pt x="76633" y="52257"/>
                    <a:pt x="79375" y="54610"/>
                    <a:pt x="81915" y="57150"/>
                  </a:cubicBezTo>
                  <a:cubicBezTo>
                    <a:pt x="82872" y="60979"/>
                    <a:pt x="86170" y="73309"/>
                    <a:pt x="85725" y="76200"/>
                  </a:cubicBezTo>
                  <a:cubicBezTo>
                    <a:pt x="84990" y="80980"/>
                    <a:pt x="83921" y="86691"/>
                    <a:pt x="80010" y="89535"/>
                  </a:cubicBezTo>
                  <a:cubicBezTo>
                    <a:pt x="75870" y="92546"/>
                    <a:pt x="69850" y="90805"/>
                    <a:pt x="64770" y="91440"/>
                  </a:cubicBezTo>
                  <a:cubicBezTo>
                    <a:pt x="61595" y="92710"/>
                    <a:pt x="58623" y="94717"/>
                    <a:pt x="55245" y="95250"/>
                  </a:cubicBezTo>
                  <a:cubicBezTo>
                    <a:pt x="42893" y="97200"/>
                    <a:pt x="36422" y="97155"/>
                    <a:pt x="26670" y="9715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5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ee outline">
            <a:extLst>
              <a:ext uri="{FF2B5EF4-FFF2-40B4-BE49-F238E27FC236}">
                <a16:creationId xmlns:a16="http://schemas.microsoft.com/office/drawing/2014/main" id="{B3310E39-E1AE-4D1B-BFAD-CB3C93A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0" y="1593075"/>
            <a:ext cx="914400" cy="914400"/>
          </a:xfrm>
          <a:prstGeom prst="rect">
            <a:avLst/>
          </a:prstGeom>
        </p:spPr>
      </p:pic>
      <p:pic>
        <p:nvPicPr>
          <p:cNvPr id="3" name="Graphic 2" descr="Fireworks with solid fill">
            <a:extLst>
              <a:ext uri="{FF2B5EF4-FFF2-40B4-BE49-F238E27FC236}">
                <a16:creationId xmlns:a16="http://schemas.microsoft.com/office/drawing/2014/main" id="{F9BF700E-AEBF-4A11-9B3D-2CF0F3A3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130" y="2171700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A06675-CF0D-4B25-8C8D-BA98B96FE108}"/>
              </a:ext>
            </a:extLst>
          </p:cNvPr>
          <p:cNvGrpSpPr/>
          <p:nvPr/>
        </p:nvGrpSpPr>
        <p:grpSpPr>
          <a:xfrm>
            <a:off x="5389760" y="1362806"/>
            <a:ext cx="808357" cy="974502"/>
            <a:chOff x="4265180" y="1827748"/>
            <a:chExt cx="2972086" cy="3582952"/>
          </a:xfrm>
        </p:grpSpPr>
        <p:pic>
          <p:nvPicPr>
            <p:cNvPr id="11" name="Graphic 10" descr="Confused person outline">
              <a:extLst>
                <a:ext uri="{FF2B5EF4-FFF2-40B4-BE49-F238E27FC236}">
                  <a16:creationId xmlns:a16="http://schemas.microsoft.com/office/drawing/2014/main" id="{04C1CDB4-4C59-491B-8999-F788F1771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21016"/>
            <a:stretch/>
          </p:blipFill>
          <p:spPr>
            <a:xfrm>
              <a:off x="4265180" y="3063240"/>
              <a:ext cx="2972086" cy="234746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9AD951-DF51-40DC-B74F-BA35CD737CFF}"/>
                </a:ext>
              </a:extLst>
            </p:cNvPr>
            <p:cNvGrpSpPr/>
            <p:nvPr/>
          </p:nvGrpSpPr>
          <p:grpSpPr>
            <a:xfrm>
              <a:off x="5022559" y="1827748"/>
              <a:ext cx="1450162" cy="1438276"/>
              <a:chOff x="5022559" y="1827748"/>
              <a:chExt cx="1450162" cy="1438276"/>
            </a:xfrm>
            <a:blipFill>
              <a:blip r:embed="rId8"/>
              <a:tile tx="0" ty="0" sx="100000" sy="100000" flip="none" algn="tl"/>
            </a:blipFill>
          </p:grpSpPr>
          <p:pic>
            <p:nvPicPr>
              <p:cNvPr id="14" name="Graphic 13" descr="Left Brain outline">
                <a:extLst>
                  <a:ext uri="{FF2B5EF4-FFF2-40B4-BE49-F238E27FC236}">
                    <a16:creationId xmlns:a16="http://schemas.microsoft.com/office/drawing/2014/main" id="{F6671AA2-8DF6-4B52-B46F-4F3E4092D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22559" y="1827749"/>
                <a:ext cx="1438275" cy="1438275"/>
              </a:xfrm>
              <a:prstGeom prst="rect">
                <a:avLst/>
              </a:prstGeom>
            </p:spPr>
          </p:pic>
          <p:pic>
            <p:nvPicPr>
              <p:cNvPr id="15" name="Graphic 14" descr="Right Brain with solid fill">
                <a:extLst>
                  <a:ext uri="{FF2B5EF4-FFF2-40B4-BE49-F238E27FC236}">
                    <a16:creationId xmlns:a16="http://schemas.microsoft.com/office/drawing/2014/main" id="{5142EB7E-0BBA-43DB-9DC6-801678466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49836"/>
              <a:stretch/>
            </p:blipFill>
            <p:spPr>
              <a:xfrm>
                <a:off x="5751221" y="1827748"/>
                <a:ext cx="721500" cy="1438275"/>
              </a:xfrm>
              <a:prstGeom prst="rect">
                <a:avLst/>
              </a:prstGeom>
            </p:spPr>
          </p:pic>
        </p:grpSp>
      </p:grpSp>
      <p:pic>
        <p:nvPicPr>
          <p:cNvPr id="17" name="Graphic 16" descr="Confused person outline">
            <a:extLst>
              <a:ext uri="{FF2B5EF4-FFF2-40B4-BE49-F238E27FC236}">
                <a16:creationId xmlns:a16="http://schemas.microsoft.com/office/drawing/2014/main" id="{F30C06CD-DD2B-4689-9A95-9930925F7E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1016"/>
          <a:stretch/>
        </p:blipFill>
        <p:spPr>
          <a:xfrm>
            <a:off x="8295700" y="3129812"/>
            <a:ext cx="2972086" cy="2347460"/>
          </a:xfrm>
          <a:prstGeom prst="rect">
            <a:avLst/>
          </a:prstGeom>
        </p:spPr>
      </p:pic>
      <p:pic>
        <p:nvPicPr>
          <p:cNvPr id="22" name="Picture 21" descr="High Five Bee">
            <a:extLst>
              <a:ext uri="{FF2B5EF4-FFF2-40B4-BE49-F238E27FC236}">
                <a16:creationId xmlns:a16="http://schemas.microsoft.com/office/drawing/2014/main" id="{FA153C6E-8782-458E-BED6-B4CA06F8E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46" y="577437"/>
            <a:ext cx="1138382" cy="1138382"/>
          </a:xfrm>
          <a:prstGeom prst="rect">
            <a:avLst/>
          </a:prstGeom>
        </p:spPr>
      </p:pic>
      <p:pic>
        <p:nvPicPr>
          <p:cNvPr id="24" name="Picture 23" descr="OMG Bee">
            <a:extLst>
              <a:ext uri="{FF2B5EF4-FFF2-40B4-BE49-F238E27FC236}">
                <a16:creationId xmlns:a16="http://schemas.microsoft.com/office/drawing/2014/main" id="{AE63363B-F159-469C-AE9B-79151046FB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05" y="2832357"/>
            <a:ext cx="919183" cy="919183"/>
          </a:xfrm>
          <a:prstGeom prst="rect">
            <a:avLst/>
          </a:prstGeom>
        </p:spPr>
      </p:pic>
      <p:pic>
        <p:nvPicPr>
          <p:cNvPr id="26" name="Picture 25" descr="Happy Bee">
            <a:extLst>
              <a:ext uri="{FF2B5EF4-FFF2-40B4-BE49-F238E27FC236}">
                <a16:creationId xmlns:a16="http://schemas.microsoft.com/office/drawing/2014/main" id="{AA717150-4049-4318-824E-9EF3CBE825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03" y="1418125"/>
            <a:ext cx="919183" cy="919183"/>
          </a:xfrm>
          <a:prstGeom prst="rect">
            <a:avLst/>
          </a:prstGeom>
        </p:spPr>
      </p:pic>
      <p:pic>
        <p:nvPicPr>
          <p:cNvPr id="28" name="Picture 27" descr="Angry Bee">
            <a:extLst>
              <a:ext uri="{FF2B5EF4-FFF2-40B4-BE49-F238E27FC236}">
                <a16:creationId xmlns:a16="http://schemas.microsoft.com/office/drawing/2014/main" id="{2E08ACEA-F6FB-41B5-9D27-59C71C4C1C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15" y="577437"/>
            <a:ext cx="919183" cy="919183"/>
          </a:xfrm>
          <a:prstGeom prst="rect">
            <a:avLst/>
          </a:prstGeom>
        </p:spPr>
      </p:pic>
      <p:pic>
        <p:nvPicPr>
          <p:cNvPr id="30" name="Picture 29" descr="Confused Bee">
            <a:extLst>
              <a:ext uri="{FF2B5EF4-FFF2-40B4-BE49-F238E27FC236}">
                <a16:creationId xmlns:a16="http://schemas.microsoft.com/office/drawing/2014/main" id="{5055DD33-7372-45D0-8A52-E946117F11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73" y="796636"/>
            <a:ext cx="919183" cy="919183"/>
          </a:xfrm>
          <a:prstGeom prst="rect">
            <a:avLst/>
          </a:prstGeom>
        </p:spPr>
      </p:pic>
      <p:pic>
        <p:nvPicPr>
          <p:cNvPr id="32" name="Picture 31" descr="Party Bee">
            <a:extLst>
              <a:ext uri="{FF2B5EF4-FFF2-40B4-BE49-F238E27FC236}">
                <a16:creationId xmlns:a16="http://schemas.microsoft.com/office/drawing/2014/main" id="{474129AA-D2BB-4A96-BF5A-49A2BE33FD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556511"/>
            <a:ext cx="919183" cy="919183"/>
          </a:xfrm>
          <a:prstGeom prst="rect">
            <a:avLst/>
          </a:prstGeom>
        </p:spPr>
      </p:pic>
      <p:pic>
        <p:nvPicPr>
          <p:cNvPr id="34" name="Picture 33" descr="Love Bee">
            <a:extLst>
              <a:ext uri="{FF2B5EF4-FFF2-40B4-BE49-F238E27FC236}">
                <a16:creationId xmlns:a16="http://schemas.microsoft.com/office/drawing/2014/main" id="{D4B702D2-DB54-485C-B4E6-57B6291DCE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88" y="2050275"/>
            <a:ext cx="919183" cy="919183"/>
          </a:xfrm>
          <a:prstGeom prst="rect">
            <a:avLst/>
          </a:prstGeom>
        </p:spPr>
      </p:pic>
      <p:pic>
        <p:nvPicPr>
          <p:cNvPr id="36" name="Picture 35" descr="OMW Bee">
            <a:extLst>
              <a:ext uri="{FF2B5EF4-FFF2-40B4-BE49-F238E27FC236}">
                <a16:creationId xmlns:a16="http://schemas.microsoft.com/office/drawing/2014/main" id="{9B2BBA66-BBF5-40DA-BDC4-5F723A8DC1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35" y="5074721"/>
            <a:ext cx="919183" cy="919183"/>
          </a:xfrm>
          <a:prstGeom prst="rect">
            <a:avLst/>
          </a:prstGeom>
        </p:spPr>
      </p:pic>
      <p:pic>
        <p:nvPicPr>
          <p:cNvPr id="38" name="Picture 37" descr="Sick Bee">
            <a:extLst>
              <a:ext uri="{FF2B5EF4-FFF2-40B4-BE49-F238E27FC236}">
                <a16:creationId xmlns:a16="http://schemas.microsoft.com/office/drawing/2014/main" id="{4EDF2596-A3A0-4FAC-BD1B-0387242664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09" y="5652353"/>
            <a:ext cx="919183" cy="919183"/>
          </a:xfrm>
          <a:prstGeom prst="rect">
            <a:avLst/>
          </a:prstGeom>
        </p:spPr>
      </p:pic>
      <p:pic>
        <p:nvPicPr>
          <p:cNvPr id="40" name="Picture 39" descr="Sad Bee">
            <a:extLst>
              <a:ext uri="{FF2B5EF4-FFF2-40B4-BE49-F238E27FC236}">
                <a16:creationId xmlns:a16="http://schemas.microsoft.com/office/drawing/2014/main" id="{AEBF37EF-74C7-41B4-A58A-09AB1CC88D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176" y="444487"/>
            <a:ext cx="919183" cy="919183"/>
          </a:xfrm>
          <a:prstGeom prst="rect">
            <a:avLst/>
          </a:prstGeom>
        </p:spPr>
      </p:pic>
      <p:pic>
        <p:nvPicPr>
          <p:cNvPr id="44" name="Picture 43" descr="Fist Bump Bee">
            <a:extLst>
              <a:ext uri="{FF2B5EF4-FFF2-40B4-BE49-F238E27FC236}">
                <a16:creationId xmlns:a16="http://schemas.microsoft.com/office/drawing/2014/main" id="{81CBD4A7-4B65-4B2C-AABF-74F307626A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20" y="3931491"/>
            <a:ext cx="919183" cy="919183"/>
          </a:xfrm>
          <a:prstGeom prst="rect">
            <a:avLst/>
          </a:prstGeom>
        </p:spPr>
      </p:pic>
      <p:pic>
        <p:nvPicPr>
          <p:cNvPr id="46" name="Picture 45" descr="Ashamed Bee">
            <a:extLst>
              <a:ext uri="{FF2B5EF4-FFF2-40B4-BE49-F238E27FC236}">
                <a16:creationId xmlns:a16="http://schemas.microsoft.com/office/drawing/2014/main" id="{10DECE10-6FB9-46E3-AAC2-5A6CB9C771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1475694"/>
            <a:ext cx="919183" cy="919183"/>
          </a:xfrm>
          <a:prstGeom prst="rect">
            <a:avLst/>
          </a:prstGeom>
        </p:spPr>
      </p:pic>
      <p:pic>
        <p:nvPicPr>
          <p:cNvPr id="48" name="Picture 47" descr="Hi Bee">
            <a:extLst>
              <a:ext uri="{FF2B5EF4-FFF2-40B4-BE49-F238E27FC236}">
                <a16:creationId xmlns:a16="http://schemas.microsoft.com/office/drawing/2014/main" id="{20960B96-5B1A-4C25-90A6-B5FB4B2861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4" y="2670220"/>
            <a:ext cx="919183" cy="9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7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Lewis</dc:creator>
  <cp:lastModifiedBy>Jack Lewis</cp:lastModifiedBy>
  <cp:revision>3</cp:revision>
  <dcterms:created xsi:type="dcterms:W3CDTF">2021-11-23T04:11:08Z</dcterms:created>
  <dcterms:modified xsi:type="dcterms:W3CDTF">2022-04-10T01:32:48Z</dcterms:modified>
</cp:coreProperties>
</file>