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8FDC"/>
    <a:srgbClr val="80B9C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70"/>
  </p:normalViewPr>
  <p:slideViewPr>
    <p:cSldViewPr snapToGrid="0" snapToObjects="1">
      <p:cViewPr>
        <p:scale>
          <a:sx n="106" d="100"/>
          <a:sy n="106" d="100"/>
        </p:scale>
        <p:origin x="14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0154-552A-0147-83BF-FAF34A1B2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46CEA-7956-A44C-B5B2-0884A627A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1E837-F276-C343-A702-DB62C6818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FB2C-F8D2-FC47-B9FA-52B58D8F633D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42C04-1FAD-3840-B7CB-2F2FA829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37F7F-E9FC-E142-ACB7-1E3A6664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8D4C-5B73-E34C-9DB0-CAE714E15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4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6805-4C83-A845-8760-767F03BAC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2AED7-4F01-A74A-9931-3C380E0EB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85B6D-16B6-5946-B3E9-367C1A2A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FB2C-F8D2-FC47-B9FA-52B58D8F633D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EBE07-DB9A-794B-8EAA-3AE054A2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331AD-F2F3-1946-9EC7-FAFDE4C6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8D4C-5B73-E34C-9DB0-CAE714E15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6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E6866-886D-C842-817C-C6CA63168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600BC-FB67-C141-8663-A274F4969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2744E-2381-0F4C-AD4F-B8FD7417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FB2C-F8D2-FC47-B9FA-52B58D8F633D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D3359-19BD-1944-94D4-CC67A3D1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49B40-9B81-F44E-896A-2F3E3834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8D4C-5B73-E34C-9DB0-CAE714E15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B093-3818-4844-9B4F-4CCB0A22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C939-DD80-9E4F-9916-721C0B7D1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AA501-495C-594D-9DA3-FDB6AB10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FB2C-F8D2-FC47-B9FA-52B58D8F633D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202DF-2037-FB4E-8856-4E89350D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F3D84-7611-3D45-859F-4A15D653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8D4C-5B73-E34C-9DB0-CAE714E15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2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0E36-9754-C84D-BD52-962534B9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F06F1-4B13-754E-A7D1-F70EDC349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A277F-DCAA-934C-A921-D9060CBA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FB2C-F8D2-FC47-B9FA-52B58D8F633D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02639-5273-554B-9A7A-74F4F348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41316-1492-364B-91EF-4F9964B0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8D4C-5B73-E34C-9DB0-CAE714E15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3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6421-32B1-D843-9630-EB5B68099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FDF52-8B43-4B4B-8221-E35AEE23E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AF3CC-5AD2-3F49-A5F0-F6A05C970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CF7E8-9579-D344-944D-BA97B2FE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FB2C-F8D2-FC47-B9FA-52B58D8F633D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1C4F3-4A73-7340-A17E-6FED7EC4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7A59A-44AB-9946-85F4-4AFEB555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8D4C-5B73-E34C-9DB0-CAE714E15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9B02-414B-8747-9609-43DB69A4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8F09D-EF02-9548-962B-95205B908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63AD5-9A9D-BB43-AF5D-45815AEF1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F2414-E468-5449-BCD7-3F9A866A4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F963B-E201-5F4E-B463-949AD684E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5CC35-5475-4747-A00B-81BAC914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FB2C-F8D2-FC47-B9FA-52B58D8F633D}" type="datetimeFigureOut">
              <a:rPr lang="en-US" smtClean="0"/>
              <a:t>4/2/20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C8F599-4459-9D47-B305-200C1767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3CAF8-13F1-B243-8D4B-00435B8C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8D4C-5B73-E34C-9DB0-CAE714E15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8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18AC-0C49-D14F-BE45-1658A712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3AC43-0429-5743-974C-3C7E4794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FB2C-F8D2-FC47-B9FA-52B58D8F633D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D3A2A-D80D-B44C-BA6F-2C12F242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F5512-AE33-9944-88A9-E664FFEF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8D4C-5B73-E34C-9DB0-CAE714E15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3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3F0C8-4BC6-B24A-86F6-85B9F53B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FB2C-F8D2-FC47-B9FA-52B58D8F633D}" type="datetimeFigureOut">
              <a:rPr lang="en-US" smtClean="0"/>
              <a:t>4/2/20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211FA-1B96-0149-A34A-D4A8FC5FE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5EC57-572C-B540-B870-F4F496AB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8D4C-5B73-E34C-9DB0-CAE714E15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4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9A253-A288-934B-8C5D-4D2FBB8B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07AEF-6DF1-8E46-BEB9-438CE96BC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5087E-33D2-A14F-88E8-63AA73EEF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48E5C-21FF-DB48-AB3D-B42979B5A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FB2C-F8D2-FC47-B9FA-52B58D8F633D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F2456-4418-5D46-9956-C4F0EEF2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4B139-B173-BA47-B240-8621FCB21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8D4C-5B73-E34C-9DB0-CAE714E15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7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1FB3-6005-DA4F-B11E-7DDD5131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8DC8EB-51C7-1041-84FC-A536249A9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2CB0B-2C93-CC4E-8977-2F95AC481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06C41-F570-E54B-AEC2-45E02F96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FB2C-F8D2-FC47-B9FA-52B58D8F633D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7DBD5-506E-5044-A132-877F6EB7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F5029-226A-FD42-A5C4-13C804B6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8D4C-5B73-E34C-9DB0-CAE714E15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4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6D46BF-F8A9-E043-8487-93EAA4C4F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629B7-07D0-7947-AA2C-08163FD82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C74CC-D0AF-7C41-AE10-F0AACBFFA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CFB2C-F8D2-FC47-B9FA-52B58D8F633D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248BD-4451-FC4A-9B5D-E35ACBE96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7C35C-6A90-E949-AFEA-4D4269B42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08D4C-5B73-E34C-9DB0-CAE714E15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2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橢圓 3">
            <a:extLst>
              <a:ext uri="{FF2B5EF4-FFF2-40B4-BE49-F238E27FC236}">
                <a16:creationId xmlns:a16="http://schemas.microsoft.com/office/drawing/2014/main" id="{84C260CF-FD60-0E4B-BE7E-39928828A2D9}"/>
              </a:ext>
            </a:extLst>
          </p:cNvPr>
          <p:cNvSpPr/>
          <p:nvPr/>
        </p:nvSpPr>
        <p:spPr>
          <a:xfrm>
            <a:off x="4178300" y="1404571"/>
            <a:ext cx="720000" cy="72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3" name="橢圓 4">
            <a:extLst>
              <a:ext uri="{FF2B5EF4-FFF2-40B4-BE49-F238E27FC236}">
                <a16:creationId xmlns:a16="http://schemas.microsoft.com/office/drawing/2014/main" id="{93CFD5E9-A52A-2240-9D3E-12E02A311123}"/>
              </a:ext>
            </a:extLst>
          </p:cNvPr>
          <p:cNvSpPr/>
          <p:nvPr/>
        </p:nvSpPr>
        <p:spPr>
          <a:xfrm>
            <a:off x="2749342" y="4218121"/>
            <a:ext cx="720000" cy="72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4" name="橢圓 5">
            <a:extLst>
              <a:ext uri="{FF2B5EF4-FFF2-40B4-BE49-F238E27FC236}">
                <a16:creationId xmlns:a16="http://schemas.microsoft.com/office/drawing/2014/main" id="{422234B8-1A84-464D-813B-17037C75A561}"/>
              </a:ext>
            </a:extLst>
          </p:cNvPr>
          <p:cNvSpPr/>
          <p:nvPr/>
        </p:nvSpPr>
        <p:spPr>
          <a:xfrm>
            <a:off x="2749342" y="2342421"/>
            <a:ext cx="720000" cy="72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5" name="橢圓 6">
            <a:extLst>
              <a:ext uri="{FF2B5EF4-FFF2-40B4-BE49-F238E27FC236}">
                <a16:creationId xmlns:a16="http://schemas.microsoft.com/office/drawing/2014/main" id="{6FCDD96F-677D-274F-A7DF-20A0B832A966}"/>
              </a:ext>
            </a:extLst>
          </p:cNvPr>
          <p:cNvSpPr/>
          <p:nvPr/>
        </p:nvSpPr>
        <p:spPr>
          <a:xfrm>
            <a:off x="2749342" y="3280271"/>
            <a:ext cx="720000" cy="72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6" name="橢圓 7">
            <a:extLst>
              <a:ext uri="{FF2B5EF4-FFF2-40B4-BE49-F238E27FC236}">
                <a16:creationId xmlns:a16="http://schemas.microsoft.com/office/drawing/2014/main" id="{E1936302-4D9B-ED45-B581-05ECD933D0C3}"/>
              </a:ext>
            </a:extLst>
          </p:cNvPr>
          <p:cNvSpPr/>
          <p:nvPr/>
        </p:nvSpPr>
        <p:spPr>
          <a:xfrm>
            <a:off x="4172779" y="5155971"/>
            <a:ext cx="720000" cy="72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7" name="橢圓 8">
            <a:extLst>
              <a:ext uri="{FF2B5EF4-FFF2-40B4-BE49-F238E27FC236}">
                <a16:creationId xmlns:a16="http://schemas.microsoft.com/office/drawing/2014/main" id="{978988F5-D1A4-494D-BD57-C364FED81917}"/>
              </a:ext>
            </a:extLst>
          </p:cNvPr>
          <p:cNvSpPr/>
          <p:nvPr/>
        </p:nvSpPr>
        <p:spPr>
          <a:xfrm>
            <a:off x="4172779" y="4218121"/>
            <a:ext cx="720000" cy="72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8" name="橢圓 9">
            <a:extLst>
              <a:ext uri="{FF2B5EF4-FFF2-40B4-BE49-F238E27FC236}">
                <a16:creationId xmlns:a16="http://schemas.microsoft.com/office/drawing/2014/main" id="{9672C2C8-3FF0-DF4A-9F1C-D94ADAE3000A}"/>
              </a:ext>
            </a:extLst>
          </p:cNvPr>
          <p:cNvSpPr/>
          <p:nvPr/>
        </p:nvSpPr>
        <p:spPr>
          <a:xfrm>
            <a:off x="4178300" y="3280271"/>
            <a:ext cx="720000" cy="72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9" name="橢圓 10">
            <a:extLst>
              <a:ext uri="{FF2B5EF4-FFF2-40B4-BE49-F238E27FC236}">
                <a16:creationId xmlns:a16="http://schemas.microsoft.com/office/drawing/2014/main" id="{06FF6276-F6ED-0F47-A1DF-17E08F5B9A21}"/>
              </a:ext>
            </a:extLst>
          </p:cNvPr>
          <p:cNvSpPr/>
          <p:nvPr/>
        </p:nvSpPr>
        <p:spPr>
          <a:xfrm>
            <a:off x="4178300" y="2342421"/>
            <a:ext cx="720000" cy="72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1" name="橢圓 12">
            <a:extLst>
              <a:ext uri="{FF2B5EF4-FFF2-40B4-BE49-F238E27FC236}">
                <a16:creationId xmlns:a16="http://schemas.microsoft.com/office/drawing/2014/main" id="{D47EC6F8-5091-7548-83C7-316C71EA278C}"/>
              </a:ext>
            </a:extLst>
          </p:cNvPr>
          <p:cNvSpPr/>
          <p:nvPr/>
        </p:nvSpPr>
        <p:spPr>
          <a:xfrm>
            <a:off x="7036216" y="3284281"/>
            <a:ext cx="720000" cy="72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7" name="文字方塊 66">
            <a:extLst>
              <a:ext uri="{FF2B5EF4-FFF2-40B4-BE49-F238E27FC236}">
                <a16:creationId xmlns:a16="http://schemas.microsoft.com/office/drawing/2014/main" id="{80D01F79-E259-164B-AE62-10CC72D46ECF}"/>
              </a:ext>
            </a:extLst>
          </p:cNvPr>
          <p:cNvSpPr txBox="1"/>
          <p:nvPr/>
        </p:nvSpPr>
        <p:spPr>
          <a:xfrm>
            <a:off x="2299342" y="681016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/>
              <a:t>Input Layer</a:t>
            </a:r>
            <a:endParaRPr kumimoji="1" lang="zh-TW" altLang="en-US" b="1" dirty="0"/>
          </a:p>
        </p:txBody>
      </p:sp>
      <p:sp>
        <p:nvSpPr>
          <p:cNvPr id="218" name="文字方塊 68">
            <a:extLst>
              <a:ext uri="{FF2B5EF4-FFF2-40B4-BE49-F238E27FC236}">
                <a16:creationId xmlns:a16="http://schemas.microsoft.com/office/drawing/2014/main" id="{D955219C-F10D-074D-8159-A5E777B94D4E}"/>
              </a:ext>
            </a:extLst>
          </p:cNvPr>
          <p:cNvSpPr txBox="1"/>
          <p:nvPr/>
        </p:nvSpPr>
        <p:spPr>
          <a:xfrm>
            <a:off x="4442779" y="681016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/>
              <a:t>Hidden Layers</a:t>
            </a:r>
            <a:endParaRPr kumimoji="1" lang="zh-TW" altLang="en-US" b="1" dirty="0"/>
          </a:p>
        </p:txBody>
      </p:sp>
      <p:sp>
        <p:nvSpPr>
          <p:cNvPr id="219" name="文字方塊 69">
            <a:extLst>
              <a:ext uri="{FF2B5EF4-FFF2-40B4-BE49-F238E27FC236}">
                <a16:creationId xmlns:a16="http://schemas.microsoft.com/office/drawing/2014/main" id="{305D607F-B97D-3746-AA8E-3C76A525FA56}"/>
              </a:ext>
            </a:extLst>
          </p:cNvPr>
          <p:cNvSpPr txBox="1"/>
          <p:nvPr/>
        </p:nvSpPr>
        <p:spPr>
          <a:xfrm>
            <a:off x="6586216" y="681016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/>
              <a:t>Output Layer</a:t>
            </a:r>
            <a:endParaRPr kumimoji="1" lang="zh-TW" altLang="en-US" b="1" dirty="0"/>
          </a:p>
        </p:txBody>
      </p:sp>
      <p:sp>
        <p:nvSpPr>
          <p:cNvPr id="220" name="橢圓 3">
            <a:extLst>
              <a:ext uri="{FF2B5EF4-FFF2-40B4-BE49-F238E27FC236}">
                <a16:creationId xmlns:a16="http://schemas.microsoft.com/office/drawing/2014/main" id="{C8B5E33C-7475-4C40-AB35-5E1FBD016097}"/>
              </a:ext>
            </a:extLst>
          </p:cNvPr>
          <p:cNvSpPr/>
          <p:nvPr/>
        </p:nvSpPr>
        <p:spPr>
          <a:xfrm>
            <a:off x="5607258" y="1404571"/>
            <a:ext cx="720000" cy="720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1" name="橢圓 7">
            <a:extLst>
              <a:ext uri="{FF2B5EF4-FFF2-40B4-BE49-F238E27FC236}">
                <a16:creationId xmlns:a16="http://schemas.microsoft.com/office/drawing/2014/main" id="{7E56B93B-8A20-1146-B38B-73F579E419F0}"/>
              </a:ext>
            </a:extLst>
          </p:cNvPr>
          <p:cNvSpPr/>
          <p:nvPr/>
        </p:nvSpPr>
        <p:spPr>
          <a:xfrm>
            <a:off x="5601737" y="5155971"/>
            <a:ext cx="720000" cy="720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2" name="橢圓 8">
            <a:extLst>
              <a:ext uri="{FF2B5EF4-FFF2-40B4-BE49-F238E27FC236}">
                <a16:creationId xmlns:a16="http://schemas.microsoft.com/office/drawing/2014/main" id="{C037980A-CCA3-4C49-A640-070C36F9D73C}"/>
              </a:ext>
            </a:extLst>
          </p:cNvPr>
          <p:cNvSpPr/>
          <p:nvPr/>
        </p:nvSpPr>
        <p:spPr>
          <a:xfrm>
            <a:off x="5601737" y="4218121"/>
            <a:ext cx="720000" cy="720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3" name="橢圓 9">
            <a:extLst>
              <a:ext uri="{FF2B5EF4-FFF2-40B4-BE49-F238E27FC236}">
                <a16:creationId xmlns:a16="http://schemas.microsoft.com/office/drawing/2014/main" id="{295926E4-7F84-E041-A924-A2D787162D93}"/>
              </a:ext>
            </a:extLst>
          </p:cNvPr>
          <p:cNvSpPr/>
          <p:nvPr/>
        </p:nvSpPr>
        <p:spPr>
          <a:xfrm>
            <a:off x="5607258" y="3280271"/>
            <a:ext cx="720000" cy="720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4" name="橢圓 10">
            <a:extLst>
              <a:ext uri="{FF2B5EF4-FFF2-40B4-BE49-F238E27FC236}">
                <a16:creationId xmlns:a16="http://schemas.microsoft.com/office/drawing/2014/main" id="{A2364C88-BB2A-4945-96F9-803A53ED899B}"/>
              </a:ext>
            </a:extLst>
          </p:cNvPr>
          <p:cNvSpPr/>
          <p:nvPr/>
        </p:nvSpPr>
        <p:spPr>
          <a:xfrm>
            <a:off x="5607258" y="2342421"/>
            <a:ext cx="720000" cy="720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EBE302FF-043E-1841-9DDB-B529B9AC3516}"/>
              </a:ext>
            </a:extLst>
          </p:cNvPr>
          <p:cNvCxnSpPr>
            <a:stCxn id="184" idx="6"/>
            <a:endCxn id="182" idx="2"/>
          </p:cNvCxnSpPr>
          <p:nvPr/>
        </p:nvCxnSpPr>
        <p:spPr>
          <a:xfrm flipV="1">
            <a:off x="3469342" y="1764571"/>
            <a:ext cx="708958" cy="93785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9C444076-0CEB-4B4F-83E0-A441A77AB0DF}"/>
              </a:ext>
            </a:extLst>
          </p:cNvPr>
          <p:cNvCxnSpPr>
            <a:stCxn id="185" idx="6"/>
            <a:endCxn id="188" idx="2"/>
          </p:cNvCxnSpPr>
          <p:nvPr/>
        </p:nvCxnSpPr>
        <p:spPr>
          <a:xfrm>
            <a:off x="3469342" y="3640271"/>
            <a:ext cx="708958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E7F735AC-009B-5F4D-8934-22F5EF808925}"/>
              </a:ext>
            </a:extLst>
          </p:cNvPr>
          <p:cNvCxnSpPr>
            <a:stCxn id="183" idx="6"/>
            <a:endCxn id="186" idx="2"/>
          </p:cNvCxnSpPr>
          <p:nvPr/>
        </p:nvCxnSpPr>
        <p:spPr>
          <a:xfrm>
            <a:off x="3469342" y="4578121"/>
            <a:ext cx="703437" cy="93785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587FF1FC-B688-8C4D-A733-41D201A200D5}"/>
              </a:ext>
            </a:extLst>
          </p:cNvPr>
          <p:cNvCxnSpPr>
            <a:stCxn id="184" idx="6"/>
            <a:endCxn id="189" idx="2"/>
          </p:cNvCxnSpPr>
          <p:nvPr/>
        </p:nvCxnSpPr>
        <p:spPr>
          <a:xfrm>
            <a:off x="3469342" y="2702421"/>
            <a:ext cx="708958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8A564EA9-9D33-8342-8322-39E080077D40}"/>
              </a:ext>
            </a:extLst>
          </p:cNvPr>
          <p:cNvCxnSpPr>
            <a:stCxn id="184" idx="6"/>
            <a:endCxn id="188" idx="2"/>
          </p:cNvCxnSpPr>
          <p:nvPr/>
        </p:nvCxnSpPr>
        <p:spPr>
          <a:xfrm>
            <a:off x="3469342" y="2702421"/>
            <a:ext cx="708958" cy="93785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5E091134-9E44-BE4E-BB48-E49A8363EE49}"/>
              </a:ext>
            </a:extLst>
          </p:cNvPr>
          <p:cNvCxnSpPr>
            <a:stCxn id="185" idx="6"/>
            <a:endCxn id="187" idx="2"/>
          </p:cNvCxnSpPr>
          <p:nvPr/>
        </p:nvCxnSpPr>
        <p:spPr>
          <a:xfrm>
            <a:off x="3469342" y="3640271"/>
            <a:ext cx="703437" cy="93785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9C194892-9A59-6243-B474-BFFDCCEB95BE}"/>
              </a:ext>
            </a:extLst>
          </p:cNvPr>
          <p:cNvCxnSpPr>
            <a:stCxn id="184" idx="6"/>
            <a:endCxn id="187" idx="2"/>
          </p:cNvCxnSpPr>
          <p:nvPr/>
        </p:nvCxnSpPr>
        <p:spPr>
          <a:xfrm>
            <a:off x="3469342" y="2702421"/>
            <a:ext cx="703437" cy="18757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0FE40001-677E-F94B-892D-0B613BC2400A}"/>
              </a:ext>
            </a:extLst>
          </p:cNvPr>
          <p:cNvCxnSpPr>
            <a:stCxn id="184" idx="6"/>
            <a:endCxn id="186" idx="2"/>
          </p:cNvCxnSpPr>
          <p:nvPr/>
        </p:nvCxnSpPr>
        <p:spPr>
          <a:xfrm>
            <a:off x="3469342" y="2702421"/>
            <a:ext cx="703437" cy="281355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3FA027B4-F5F6-0346-B34E-37352E7C0B7D}"/>
              </a:ext>
            </a:extLst>
          </p:cNvPr>
          <p:cNvCxnSpPr>
            <a:stCxn id="185" idx="6"/>
            <a:endCxn id="182" idx="2"/>
          </p:cNvCxnSpPr>
          <p:nvPr/>
        </p:nvCxnSpPr>
        <p:spPr>
          <a:xfrm flipV="1">
            <a:off x="3469342" y="1764571"/>
            <a:ext cx="708958" cy="18757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9A89AC11-3F1E-044D-BF26-E0627987BF95}"/>
              </a:ext>
            </a:extLst>
          </p:cNvPr>
          <p:cNvCxnSpPr>
            <a:stCxn id="185" idx="6"/>
            <a:endCxn id="189" idx="2"/>
          </p:cNvCxnSpPr>
          <p:nvPr/>
        </p:nvCxnSpPr>
        <p:spPr>
          <a:xfrm flipV="1">
            <a:off x="3469342" y="2702421"/>
            <a:ext cx="708958" cy="93785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5AC30442-D7E5-1B40-A0F7-7B9D2A10008D}"/>
              </a:ext>
            </a:extLst>
          </p:cNvPr>
          <p:cNvCxnSpPr>
            <a:stCxn id="185" idx="6"/>
            <a:endCxn id="186" idx="2"/>
          </p:cNvCxnSpPr>
          <p:nvPr/>
        </p:nvCxnSpPr>
        <p:spPr>
          <a:xfrm>
            <a:off x="3469342" y="3640271"/>
            <a:ext cx="703437" cy="18757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BBF5B764-D98C-9E4F-AD90-82C3D9885062}"/>
              </a:ext>
            </a:extLst>
          </p:cNvPr>
          <p:cNvCxnSpPr>
            <a:stCxn id="183" idx="6"/>
            <a:endCxn id="182" idx="2"/>
          </p:cNvCxnSpPr>
          <p:nvPr/>
        </p:nvCxnSpPr>
        <p:spPr>
          <a:xfrm flipV="1">
            <a:off x="3469342" y="1764571"/>
            <a:ext cx="708958" cy="281355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FA7B8A4A-6B8A-014E-B99B-0CFD0C5C6D50}"/>
              </a:ext>
            </a:extLst>
          </p:cNvPr>
          <p:cNvCxnSpPr>
            <a:stCxn id="183" idx="6"/>
            <a:endCxn id="189" idx="2"/>
          </p:cNvCxnSpPr>
          <p:nvPr/>
        </p:nvCxnSpPr>
        <p:spPr>
          <a:xfrm flipV="1">
            <a:off x="3469342" y="2702421"/>
            <a:ext cx="708958" cy="18757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D42AE98A-66CC-0340-95E7-FC627CC983C6}"/>
              </a:ext>
            </a:extLst>
          </p:cNvPr>
          <p:cNvCxnSpPr>
            <a:stCxn id="183" idx="6"/>
            <a:endCxn id="188" idx="2"/>
          </p:cNvCxnSpPr>
          <p:nvPr/>
        </p:nvCxnSpPr>
        <p:spPr>
          <a:xfrm flipV="1">
            <a:off x="3469342" y="3640271"/>
            <a:ext cx="708958" cy="93785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9D20FA1C-DD04-8E4C-B13E-C5A6335E24CC}"/>
              </a:ext>
            </a:extLst>
          </p:cNvPr>
          <p:cNvCxnSpPr>
            <a:stCxn id="183" idx="6"/>
            <a:endCxn id="187" idx="2"/>
          </p:cNvCxnSpPr>
          <p:nvPr/>
        </p:nvCxnSpPr>
        <p:spPr>
          <a:xfrm>
            <a:off x="3469342" y="4578121"/>
            <a:ext cx="703437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903DD45-7057-C64D-A578-4C508243799E}"/>
              </a:ext>
            </a:extLst>
          </p:cNvPr>
          <p:cNvCxnSpPr>
            <a:cxnSpLocks/>
            <a:stCxn id="182" idx="6"/>
            <a:endCxn id="220" idx="2"/>
          </p:cNvCxnSpPr>
          <p:nvPr/>
        </p:nvCxnSpPr>
        <p:spPr>
          <a:xfrm>
            <a:off x="4898300" y="1764571"/>
            <a:ext cx="708958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0177C7CE-31AD-CC4F-9B84-9459690BC480}"/>
              </a:ext>
            </a:extLst>
          </p:cNvPr>
          <p:cNvCxnSpPr>
            <a:cxnSpLocks/>
            <a:stCxn id="182" idx="6"/>
            <a:endCxn id="224" idx="2"/>
          </p:cNvCxnSpPr>
          <p:nvPr/>
        </p:nvCxnSpPr>
        <p:spPr>
          <a:xfrm>
            <a:off x="4898300" y="1764571"/>
            <a:ext cx="708958" cy="93785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FCDA222F-7C9C-8546-BCAE-4CC0BBDE860B}"/>
              </a:ext>
            </a:extLst>
          </p:cNvPr>
          <p:cNvCxnSpPr>
            <a:cxnSpLocks/>
            <a:endCxn id="223" idx="2"/>
          </p:cNvCxnSpPr>
          <p:nvPr/>
        </p:nvCxnSpPr>
        <p:spPr>
          <a:xfrm>
            <a:off x="4881737" y="1764570"/>
            <a:ext cx="725521" cy="187570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323B4EA6-A911-B145-ABCA-38665E2EE04F}"/>
              </a:ext>
            </a:extLst>
          </p:cNvPr>
          <p:cNvCxnSpPr>
            <a:cxnSpLocks/>
            <a:endCxn id="222" idx="2"/>
          </p:cNvCxnSpPr>
          <p:nvPr/>
        </p:nvCxnSpPr>
        <p:spPr>
          <a:xfrm>
            <a:off x="4876216" y="1764571"/>
            <a:ext cx="725521" cy="281355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15F5F375-B45D-2142-A3BF-E04322EF972D}"/>
              </a:ext>
            </a:extLst>
          </p:cNvPr>
          <p:cNvCxnSpPr>
            <a:cxnSpLocks/>
            <a:endCxn id="221" idx="2"/>
          </p:cNvCxnSpPr>
          <p:nvPr/>
        </p:nvCxnSpPr>
        <p:spPr>
          <a:xfrm>
            <a:off x="4870695" y="1764571"/>
            <a:ext cx="731042" cy="37514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451E2391-5E92-3A41-BF48-5DB587C1F660}"/>
              </a:ext>
            </a:extLst>
          </p:cNvPr>
          <p:cNvCxnSpPr>
            <a:stCxn id="189" idx="6"/>
            <a:endCxn id="220" idx="2"/>
          </p:cNvCxnSpPr>
          <p:nvPr/>
        </p:nvCxnSpPr>
        <p:spPr>
          <a:xfrm flipV="1">
            <a:off x="4898300" y="1764571"/>
            <a:ext cx="708958" cy="93785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74931EDD-86FD-0A42-9336-58EE614E31EB}"/>
              </a:ext>
            </a:extLst>
          </p:cNvPr>
          <p:cNvCxnSpPr>
            <a:stCxn id="189" idx="6"/>
            <a:endCxn id="224" idx="2"/>
          </p:cNvCxnSpPr>
          <p:nvPr/>
        </p:nvCxnSpPr>
        <p:spPr>
          <a:xfrm>
            <a:off x="4898300" y="2702421"/>
            <a:ext cx="708958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45622BCC-CE47-AC4D-91D3-79E827FC55A2}"/>
              </a:ext>
            </a:extLst>
          </p:cNvPr>
          <p:cNvCxnSpPr>
            <a:stCxn id="189" idx="6"/>
            <a:endCxn id="223" idx="2"/>
          </p:cNvCxnSpPr>
          <p:nvPr/>
        </p:nvCxnSpPr>
        <p:spPr>
          <a:xfrm>
            <a:off x="4898300" y="2702421"/>
            <a:ext cx="708958" cy="93785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F1EE1550-2F36-A84D-9AE3-03C0BDF8933C}"/>
              </a:ext>
            </a:extLst>
          </p:cNvPr>
          <p:cNvCxnSpPr>
            <a:stCxn id="189" idx="6"/>
            <a:endCxn id="222" idx="2"/>
          </p:cNvCxnSpPr>
          <p:nvPr/>
        </p:nvCxnSpPr>
        <p:spPr>
          <a:xfrm>
            <a:off x="4898300" y="2702421"/>
            <a:ext cx="703437" cy="18757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51787741-C02D-EA47-B68D-E28C2AE0BBAE}"/>
              </a:ext>
            </a:extLst>
          </p:cNvPr>
          <p:cNvCxnSpPr>
            <a:stCxn id="189" idx="6"/>
            <a:endCxn id="221" idx="2"/>
          </p:cNvCxnSpPr>
          <p:nvPr/>
        </p:nvCxnSpPr>
        <p:spPr>
          <a:xfrm>
            <a:off x="4898300" y="2702421"/>
            <a:ext cx="703437" cy="281355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CAD37580-EE33-3544-955D-B257726794F1}"/>
              </a:ext>
            </a:extLst>
          </p:cNvPr>
          <p:cNvCxnSpPr>
            <a:stCxn id="188" idx="6"/>
            <a:endCxn id="220" idx="2"/>
          </p:cNvCxnSpPr>
          <p:nvPr/>
        </p:nvCxnSpPr>
        <p:spPr>
          <a:xfrm flipV="1">
            <a:off x="4898300" y="1764571"/>
            <a:ext cx="708958" cy="18757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D9685182-AB7C-F54E-9645-6F2F12DFDE9E}"/>
              </a:ext>
            </a:extLst>
          </p:cNvPr>
          <p:cNvCxnSpPr>
            <a:cxnSpLocks/>
            <a:stCxn id="188" idx="6"/>
            <a:endCxn id="223" idx="2"/>
          </p:cNvCxnSpPr>
          <p:nvPr/>
        </p:nvCxnSpPr>
        <p:spPr>
          <a:xfrm>
            <a:off x="4898300" y="3640271"/>
            <a:ext cx="708958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2A0AB2D0-6A76-7B4D-82B1-7F0A4BD7178B}"/>
              </a:ext>
            </a:extLst>
          </p:cNvPr>
          <p:cNvCxnSpPr>
            <a:cxnSpLocks/>
            <a:endCxn id="222" idx="2"/>
          </p:cNvCxnSpPr>
          <p:nvPr/>
        </p:nvCxnSpPr>
        <p:spPr>
          <a:xfrm>
            <a:off x="4892779" y="3648292"/>
            <a:ext cx="708958" cy="92982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6582CE1A-ABD6-2944-A475-F8FC0DD2F414}"/>
              </a:ext>
            </a:extLst>
          </p:cNvPr>
          <p:cNvCxnSpPr>
            <a:cxnSpLocks/>
            <a:endCxn id="221" idx="2"/>
          </p:cNvCxnSpPr>
          <p:nvPr/>
        </p:nvCxnSpPr>
        <p:spPr>
          <a:xfrm>
            <a:off x="4898300" y="3644281"/>
            <a:ext cx="703437" cy="18716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935F00AA-8819-B948-87DE-141CE08F5F43}"/>
              </a:ext>
            </a:extLst>
          </p:cNvPr>
          <p:cNvCxnSpPr>
            <a:cxnSpLocks/>
          </p:cNvCxnSpPr>
          <p:nvPr/>
        </p:nvCxnSpPr>
        <p:spPr>
          <a:xfrm>
            <a:off x="4890018" y="4578120"/>
            <a:ext cx="708958" cy="92982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4BB322E7-EFB3-8640-90A7-2C3D128E965E}"/>
              </a:ext>
            </a:extLst>
          </p:cNvPr>
          <p:cNvCxnSpPr>
            <a:cxnSpLocks/>
            <a:stCxn id="186" idx="6"/>
            <a:endCxn id="221" idx="2"/>
          </p:cNvCxnSpPr>
          <p:nvPr/>
        </p:nvCxnSpPr>
        <p:spPr>
          <a:xfrm>
            <a:off x="4892779" y="5515971"/>
            <a:ext cx="708958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5D2B191A-F941-E843-82B8-6FAFA79D7700}"/>
              </a:ext>
            </a:extLst>
          </p:cNvPr>
          <p:cNvCxnSpPr>
            <a:cxnSpLocks/>
            <a:endCxn id="222" idx="2"/>
          </p:cNvCxnSpPr>
          <p:nvPr/>
        </p:nvCxnSpPr>
        <p:spPr>
          <a:xfrm flipV="1">
            <a:off x="4898300" y="4578121"/>
            <a:ext cx="703437" cy="93785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9BB70DA9-C911-2844-B9C6-61EC690683FD}"/>
              </a:ext>
            </a:extLst>
          </p:cNvPr>
          <p:cNvCxnSpPr>
            <a:cxnSpLocks/>
            <a:endCxn id="223" idx="2"/>
          </p:cNvCxnSpPr>
          <p:nvPr/>
        </p:nvCxnSpPr>
        <p:spPr>
          <a:xfrm flipV="1">
            <a:off x="4881737" y="3640271"/>
            <a:ext cx="725521" cy="18837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6F8C28E7-C2AF-BD47-98DE-0C12E0BD16A5}"/>
              </a:ext>
            </a:extLst>
          </p:cNvPr>
          <p:cNvCxnSpPr>
            <a:cxnSpLocks/>
            <a:stCxn id="186" idx="6"/>
            <a:endCxn id="224" idx="2"/>
          </p:cNvCxnSpPr>
          <p:nvPr/>
        </p:nvCxnSpPr>
        <p:spPr>
          <a:xfrm flipV="1">
            <a:off x="4892779" y="2702421"/>
            <a:ext cx="714479" cy="281355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5CBCEF76-4256-A645-AAFB-33BD20317673}"/>
              </a:ext>
            </a:extLst>
          </p:cNvPr>
          <p:cNvCxnSpPr>
            <a:cxnSpLocks/>
            <a:endCxn id="220" idx="2"/>
          </p:cNvCxnSpPr>
          <p:nvPr/>
        </p:nvCxnSpPr>
        <p:spPr>
          <a:xfrm flipV="1">
            <a:off x="4889985" y="1764571"/>
            <a:ext cx="717273" cy="374337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D803A998-4B88-2F4E-BBD3-03917932CBD8}"/>
              </a:ext>
            </a:extLst>
          </p:cNvPr>
          <p:cNvCxnSpPr>
            <a:cxnSpLocks/>
            <a:stCxn id="187" idx="6"/>
            <a:endCxn id="224" idx="2"/>
          </p:cNvCxnSpPr>
          <p:nvPr/>
        </p:nvCxnSpPr>
        <p:spPr>
          <a:xfrm flipV="1">
            <a:off x="4892779" y="2702421"/>
            <a:ext cx="714479" cy="18757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AB4499D3-6ADE-3A44-B384-1D9E6863A0A3}"/>
              </a:ext>
            </a:extLst>
          </p:cNvPr>
          <p:cNvCxnSpPr>
            <a:cxnSpLocks/>
            <a:stCxn id="187" idx="6"/>
            <a:endCxn id="223" idx="2"/>
          </p:cNvCxnSpPr>
          <p:nvPr/>
        </p:nvCxnSpPr>
        <p:spPr>
          <a:xfrm flipV="1">
            <a:off x="4892779" y="3640271"/>
            <a:ext cx="714479" cy="93785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8C918731-4A70-B24C-B31B-7E622ADAA6BE}"/>
              </a:ext>
            </a:extLst>
          </p:cNvPr>
          <p:cNvCxnSpPr>
            <a:cxnSpLocks/>
            <a:stCxn id="187" idx="6"/>
            <a:endCxn id="222" idx="2"/>
          </p:cNvCxnSpPr>
          <p:nvPr/>
        </p:nvCxnSpPr>
        <p:spPr>
          <a:xfrm>
            <a:off x="4892779" y="4578121"/>
            <a:ext cx="708958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2C1B914B-74E3-B740-B1AD-84B499B6599B}"/>
              </a:ext>
            </a:extLst>
          </p:cNvPr>
          <p:cNvCxnSpPr>
            <a:stCxn id="220" idx="6"/>
            <a:endCxn id="191" idx="2"/>
          </p:cNvCxnSpPr>
          <p:nvPr/>
        </p:nvCxnSpPr>
        <p:spPr>
          <a:xfrm>
            <a:off x="6327258" y="1764571"/>
            <a:ext cx="708958" cy="187971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B8F76AE2-2805-A841-BDAE-A9014A7F9968}"/>
              </a:ext>
            </a:extLst>
          </p:cNvPr>
          <p:cNvCxnSpPr>
            <a:stCxn id="224" idx="6"/>
            <a:endCxn id="191" idx="2"/>
          </p:cNvCxnSpPr>
          <p:nvPr/>
        </p:nvCxnSpPr>
        <p:spPr>
          <a:xfrm>
            <a:off x="6327258" y="2702421"/>
            <a:ext cx="708958" cy="94186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9AC7A71C-9633-1F4C-8B2B-19242CF66C4D}"/>
              </a:ext>
            </a:extLst>
          </p:cNvPr>
          <p:cNvCxnSpPr>
            <a:cxnSpLocks/>
            <a:stCxn id="223" idx="6"/>
            <a:endCxn id="191" idx="2"/>
          </p:cNvCxnSpPr>
          <p:nvPr/>
        </p:nvCxnSpPr>
        <p:spPr>
          <a:xfrm>
            <a:off x="6327258" y="3640271"/>
            <a:ext cx="708958" cy="401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1BBFEA07-EF68-1646-BF8B-8AF41530E830}"/>
              </a:ext>
            </a:extLst>
          </p:cNvPr>
          <p:cNvCxnSpPr>
            <a:cxnSpLocks/>
            <a:stCxn id="222" idx="6"/>
            <a:endCxn id="191" idx="2"/>
          </p:cNvCxnSpPr>
          <p:nvPr/>
        </p:nvCxnSpPr>
        <p:spPr>
          <a:xfrm flipV="1">
            <a:off x="6321737" y="3644281"/>
            <a:ext cx="714479" cy="93384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EB3EE26A-39A5-EB44-A199-C62EA6294087}"/>
              </a:ext>
            </a:extLst>
          </p:cNvPr>
          <p:cNvCxnSpPr>
            <a:cxnSpLocks/>
            <a:stCxn id="221" idx="6"/>
            <a:endCxn id="191" idx="2"/>
          </p:cNvCxnSpPr>
          <p:nvPr/>
        </p:nvCxnSpPr>
        <p:spPr>
          <a:xfrm flipV="1">
            <a:off x="6321737" y="3644281"/>
            <a:ext cx="714479" cy="18716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ectangle 354">
            <a:extLst>
              <a:ext uri="{FF2B5EF4-FFF2-40B4-BE49-F238E27FC236}">
                <a16:creationId xmlns:a16="http://schemas.microsoft.com/office/drawing/2014/main" id="{8F6A1F0D-DD8D-994E-B095-0257403FB202}"/>
              </a:ext>
            </a:extLst>
          </p:cNvPr>
          <p:cNvSpPr/>
          <p:nvPr/>
        </p:nvSpPr>
        <p:spPr>
          <a:xfrm>
            <a:off x="2009274" y="421110"/>
            <a:ext cx="6412831" cy="5755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9B3B7AB8-EAAB-434A-B3C1-E7D23EF85250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4898300" y="2702421"/>
            <a:ext cx="708958" cy="945872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34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橢圓 3">
            <a:extLst>
              <a:ext uri="{FF2B5EF4-FFF2-40B4-BE49-F238E27FC236}">
                <a16:creationId xmlns:a16="http://schemas.microsoft.com/office/drawing/2014/main" id="{0E9F57BC-CC87-6C45-B06E-E4E4440C7F65}"/>
              </a:ext>
            </a:extLst>
          </p:cNvPr>
          <p:cNvSpPr/>
          <p:nvPr/>
        </p:nvSpPr>
        <p:spPr>
          <a:xfrm>
            <a:off x="4692858" y="3069000"/>
            <a:ext cx="720000" cy="720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FB7D4A-F4E4-A24B-9CAE-0C8CDDA41B82}"/>
              </a:ext>
            </a:extLst>
          </p:cNvPr>
          <p:cNvCxnSpPr>
            <a:cxnSpLocks/>
            <a:endCxn id="63" idx="2"/>
          </p:cNvCxnSpPr>
          <p:nvPr/>
        </p:nvCxnSpPr>
        <p:spPr>
          <a:xfrm>
            <a:off x="3489158" y="3429000"/>
            <a:ext cx="12037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25F22C0-C0EB-EA4A-BCBF-D5FFEC5E7219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3489158" y="2336148"/>
            <a:ext cx="1309142" cy="83829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1BF0007-11B6-E942-926E-89247D40ABA4}"/>
              </a:ext>
            </a:extLst>
          </p:cNvPr>
          <p:cNvCxnSpPr>
            <a:cxnSpLocks/>
            <a:endCxn id="63" idx="3"/>
          </p:cNvCxnSpPr>
          <p:nvPr/>
        </p:nvCxnSpPr>
        <p:spPr>
          <a:xfrm flipV="1">
            <a:off x="3489158" y="3683558"/>
            <a:ext cx="1309142" cy="83829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9B0857B-08C5-654E-81F7-5AD1FB72B365}"/>
              </a:ext>
            </a:extLst>
          </p:cNvPr>
          <p:cNvCxnSpPr>
            <a:cxnSpLocks/>
          </p:cNvCxnSpPr>
          <p:nvPr/>
        </p:nvCxnSpPr>
        <p:spPr>
          <a:xfrm>
            <a:off x="5412858" y="3429000"/>
            <a:ext cx="12037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F2AC3D6-16B0-2D4A-BB0B-26FB21DCACB8}"/>
                  </a:ext>
                </a:extLst>
              </p:cNvPr>
              <p:cNvSpPr txBox="1"/>
              <p:nvPr/>
            </p:nvSpPr>
            <p:spPr>
              <a:xfrm>
                <a:off x="6640621" y="3174441"/>
                <a:ext cx="22806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l-G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  <m:sSub>
                      <m:sSubPr>
                        <m:ctrlP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TW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sz="2400" b="1" dirty="0"/>
                  <a:t>)</a:t>
                </a:r>
                <a:endParaRPr lang="en-US" sz="2400" b="1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F2AC3D6-16B0-2D4A-BB0B-26FB21DCA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621" y="3174441"/>
                <a:ext cx="2280635" cy="461665"/>
              </a:xfrm>
              <a:prstGeom prst="rect">
                <a:avLst/>
              </a:prstGeom>
              <a:blipFill>
                <a:blip r:embed="rId2"/>
                <a:stretch>
                  <a:fillRect t="-5405" r="-277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8EF082-2324-FE4B-BCE9-A28B4BE71489}"/>
                  </a:ext>
                </a:extLst>
              </p:cNvPr>
              <p:cNvSpPr txBox="1"/>
              <p:nvPr/>
            </p:nvSpPr>
            <p:spPr>
              <a:xfrm>
                <a:off x="2957197" y="2030629"/>
                <a:ext cx="394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8EF082-2324-FE4B-BCE9-A28B4BE71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197" y="2030629"/>
                <a:ext cx="394274" cy="369332"/>
              </a:xfrm>
              <a:prstGeom prst="rect">
                <a:avLst/>
              </a:prstGeom>
              <a:blipFill>
                <a:blip r:embed="rId3"/>
                <a:stretch>
                  <a:fillRect l="-9375" r="-625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240E8B8-5C9C-DD4F-B10A-7C7F3255866A}"/>
                  </a:ext>
                </a:extLst>
              </p:cNvPr>
              <p:cNvSpPr txBox="1"/>
              <p:nvPr/>
            </p:nvSpPr>
            <p:spPr>
              <a:xfrm>
                <a:off x="2950081" y="3174504"/>
                <a:ext cx="3942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240E8B8-5C9C-DD4F-B10A-7C7F32558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081" y="3174504"/>
                <a:ext cx="394275" cy="369332"/>
              </a:xfrm>
              <a:prstGeom prst="rect">
                <a:avLst/>
              </a:prstGeom>
              <a:blipFill>
                <a:blip r:embed="rId4"/>
                <a:stretch>
                  <a:fillRect l="-9375" r="-625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B155D2E-630C-7F43-8A63-8A318D85232A}"/>
                  </a:ext>
                </a:extLst>
              </p:cNvPr>
              <p:cNvSpPr txBox="1"/>
              <p:nvPr/>
            </p:nvSpPr>
            <p:spPr>
              <a:xfrm>
                <a:off x="2950080" y="4318379"/>
                <a:ext cx="3942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B155D2E-630C-7F43-8A63-8A318D852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080" y="4318379"/>
                <a:ext cx="394275" cy="369332"/>
              </a:xfrm>
              <a:prstGeom prst="rect">
                <a:avLst/>
              </a:prstGeom>
              <a:blipFill>
                <a:blip r:embed="rId5"/>
                <a:stretch>
                  <a:fillRect l="-9375" r="-625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D41F35B-1BDA-AF40-8244-62A5FBD82ECD}"/>
                  </a:ext>
                </a:extLst>
              </p:cNvPr>
              <p:cNvSpPr txBox="1"/>
              <p:nvPr/>
            </p:nvSpPr>
            <p:spPr>
              <a:xfrm rot="21437023">
                <a:off x="4072733" y="2225084"/>
                <a:ext cx="4583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D41F35B-1BDA-AF40-8244-62A5FBD82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37023">
                <a:off x="4072733" y="2225084"/>
                <a:ext cx="458394" cy="369332"/>
              </a:xfrm>
              <a:prstGeom prst="rect">
                <a:avLst/>
              </a:prstGeom>
              <a:blipFill>
                <a:blip r:embed="rId6"/>
                <a:stretch>
                  <a:fillRect l="-7895" r="-7895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30B1CE0-7276-D245-BD00-D5D493BFA4CB}"/>
                  </a:ext>
                </a:extLst>
              </p:cNvPr>
              <p:cNvSpPr txBox="1"/>
              <p:nvPr/>
            </p:nvSpPr>
            <p:spPr>
              <a:xfrm>
                <a:off x="3714765" y="2967336"/>
                <a:ext cx="4583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30B1CE0-7276-D245-BD00-D5D493BFA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65" y="2967336"/>
                <a:ext cx="458395" cy="369332"/>
              </a:xfrm>
              <a:prstGeom prst="rect">
                <a:avLst/>
              </a:prstGeom>
              <a:blipFill>
                <a:blip r:embed="rId7"/>
                <a:stretch>
                  <a:fillRect l="-10811" r="-270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87D6A37-C7B6-AA42-8CD1-15A72F9C6AF1}"/>
                  </a:ext>
                </a:extLst>
              </p:cNvPr>
              <p:cNvSpPr txBox="1"/>
              <p:nvPr/>
            </p:nvSpPr>
            <p:spPr>
              <a:xfrm>
                <a:off x="4087449" y="4337188"/>
                <a:ext cx="4583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87D6A37-C7B6-AA42-8CD1-15A72F9C6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449" y="4337188"/>
                <a:ext cx="458395" cy="369332"/>
              </a:xfrm>
              <a:prstGeom prst="rect">
                <a:avLst/>
              </a:prstGeom>
              <a:blipFill>
                <a:blip r:embed="rId8"/>
                <a:stretch>
                  <a:fillRect l="-8108" r="-540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13C396C-A9DE-9E4F-93BB-E77187D694ED}"/>
                  </a:ext>
                </a:extLst>
              </p:cNvPr>
              <p:cNvSpPr txBox="1"/>
              <p:nvPr/>
            </p:nvSpPr>
            <p:spPr>
              <a:xfrm rot="21437023">
                <a:off x="4918590" y="3220606"/>
                <a:ext cx="2685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13C396C-A9DE-9E4F-93BB-E77187D69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37023">
                <a:off x="4918590" y="3220606"/>
                <a:ext cx="268535" cy="369332"/>
              </a:xfrm>
              <a:prstGeom prst="rect">
                <a:avLst/>
              </a:prstGeom>
              <a:blipFill>
                <a:blip r:embed="rId9"/>
                <a:stretch>
                  <a:fillRect l="-21739" r="-21739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1676CB6-BCB1-D145-A20F-EE216FA03C54}"/>
              </a:ext>
            </a:extLst>
          </p:cNvPr>
          <p:cNvSpPr/>
          <p:nvPr/>
        </p:nvSpPr>
        <p:spPr>
          <a:xfrm>
            <a:off x="2394284" y="1852863"/>
            <a:ext cx="6701590" cy="3152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1875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10CA65F-EA36-1640-BACF-0C5B31E134DC}"/>
              </a:ext>
            </a:extLst>
          </p:cNvPr>
          <p:cNvGrpSpPr/>
          <p:nvPr/>
        </p:nvGrpSpPr>
        <p:grpSpPr>
          <a:xfrm>
            <a:off x="1605280" y="325120"/>
            <a:ext cx="8961120" cy="6238240"/>
            <a:chOff x="1605280" y="325120"/>
            <a:chExt cx="8961120" cy="6238240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CDC1ED8-C9CE-8947-AD58-14F001E635C2}"/>
                </a:ext>
              </a:extLst>
            </p:cNvPr>
            <p:cNvGrpSpPr/>
            <p:nvPr/>
          </p:nvGrpSpPr>
          <p:grpSpPr>
            <a:xfrm>
              <a:off x="2170875" y="977416"/>
              <a:ext cx="7405593" cy="4719480"/>
              <a:chOff x="2170875" y="977416"/>
              <a:chExt cx="7405593" cy="471948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95E557-4A05-A248-847B-81D962246B62}"/>
                  </a:ext>
                </a:extLst>
              </p:cNvPr>
              <p:cNvSpPr/>
              <p:nvPr/>
            </p:nvSpPr>
            <p:spPr>
              <a:xfrm>
                <a:off x="3996469" y="977416"/>
                <a:ext cx="720000" cy="72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9708B76-AA08-2746-A0F4-63C4008C029B}"/>
                  </a:ext>
                </a:extLst>
              </p:cNvPr>
              <p:cNvSpPr/>
              <p:nvPr/>
            </p:nvSpPr>
            <p:spPr>
              <a:xfrm>
                <a:off x="3456469" y="2077156"/>
                <a:ext cx="1800000" cy="1800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DE1F873-0F53-8D42-AE1A-359B263AA81E}"/>
                  </a:ext>
                </a:extLst>
              </p:cNvPr>
              <p:cNvSpPr/>
              <p:nvPr/>
            </p:nvSpPr>
            <p:spPr>
              <a:xfrm>
                <a:off x="3456469" y="2077156"/>
                <a:ext cx="720000" cy="720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06B6E19-82F3-6242-9CAF-586C487638D2}"/>
                  </a:ext>
                </a:extLst>
              </p:cNvPr>
              <p:cNvSpPr/>
              <p:nvPr/>
            </p:nvSpPr>
            <p:spPr>
              <a:xfrm>
                <a:off x="3636469" y="4256896"/>
                <a:ext cx="1440000" cy="14400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3AF237-26AA-D14F-B0F7-7A279E9A3167}"/>
                  </a:ext>
                </a:extLst>
              </p:cNvPr>
              <p:cNvSpPr/>
              <p:nvPr/>
            </p:nvSpPr>
            <p:spPr>
              <a:xfrm>
                <a:off x="3636469" y="4256896"/>
                <a:ext cx="360000" cy="36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2B84E95-BABF-D44A-A9ED-DF9523E528D9}"/>
                  </a:ext>
                </a:extLst>
              </p:cNvPr>
              <p:cNvSpPr/>
              <p:nvPr/>
            </p:nvSpPr>
            <p:spPr>
              <a:xfrm>
                <a:off x="3996469" y="425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503476C-A3AE-E348-9CBD-0D171C9E8E6C}"/>
                  </a:ext>
                </a:extLst>
              </p:cNvPr>
              <p:cNvSpPr/>
              <p:nvPr/>
            </p:nvSpPr>
            <p:spPr>
              <a:xfrm>
                <a:off x="4356469" y="425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0C50DC3-BE95-E849-A08E-FE8A0373536F}"/>
                  </a:ext>
                </a:extLst>
              </p:cNvPr>
              <p:cNvSpPr/>
              <p:nvPr/>
            </p:nvSpPr>
            <p:spPr>
              <a:xfrm>
                <a:off x="4716469" y="425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5E93F8B-90C6-A444-A6E8-212DC0F4E7A1}"/>
                  </a:ext>
                </a:extLst>
              </p:cNvPr>
              <p:cNvSpPr/>
              <p:nvPr/>
            </p:nvSpPr>
            <p:spPr>
              <a:xfrm>
                <a:off x="3636469" y="461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236FE9D-89AB-E54D-94C8-460451F1DD50}"/>
                  </a:ext>
                </a:extLst>
              </p:cNvPr>
              <p:cNvSpPr/>
              <p:nvPr/>
            </p:nvSpPr>
            <p:spPr>
              <a:xfrm>
                <a:off x="3996469" y="461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BEFBD17-BE25-C449-BBA4-AA3642232635}"/>
                  </a:ext>
                </a:extLst>
              </p:cNvPr>
              <p:cNvSpPr/>
              <p:nvPr/>
            </p:nvSpPr>
            <p:spPr>
              <a:xfrm>
                <a:off x="4356469" y="461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67609E6-7347-5A43-916F-A49C3BC8EB96}"/>
                  </a:ext>
                </a:extLst>
              </p:cNvPr>
              <p:cNvSpPr/>
              <p:nvPr/>
            </p:nvSpPr>
            <p:spPr>
              <a:xfrm>
                <a:off x="4716469" y="461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2239974-565C-8243-AD56-705D4C89F6A3}"/>
                  </a:ext>
                </a:extLst>
              </p:cNvPr>
              <p:cNvSpPr/>
              <p:nvPr/>
            </p:nvSpPr>
            <p:spPr>
              <a:xfrm>
                <a:off x="3636469" y="497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AD94B18-667F-4948-9C23-96EFEF285585}"/>
                  </a:ext>
                </a:extLst>
              </p:cNvPr>
              <p:cNvSpPr/>
              <p:nvPr/>
            </p:nvSpPr>
            <p:spPr>
              <a:xfrm>
                <a:off x="3996469" y="497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250E53E-CD9E-0F47-A78B-446D0B9F962E}"/>
                  </a:ext>
                </a:extLst>
              </p:cNvPr>
              <p:cNvSpPr/>
              <p:nvPr/>
            </p:nvSpPr>
            <p:spPr>
              <a:xfrm>
                <a:off x="4356469" y="497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EBCDDFD-2B16-B44B-93FD-31C9F457FD66}"/>
                  </a:ext>
                </a:extLst>
              </p:cNvPr>
              <p:cNvSpPr/>
              <p:nvPr/>
            </p:nvSpPr>
            <p:spPr>
              <a:xfrm>
                <a:off x="4716469" y="497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01D86D6-DBFA-904F-BFB2-18B7A70D6B04}"/>
                  </a:ext>
                </a:extLst>
              </p:cNvPr>
              <p:cNvSpPr/>
              <p:nvPr/>
            </p:nvSpPr>
            <p:spPr>
              <a:xfrm>
                <a:off x="3636469" y="533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37A8D41-92A7-4742-B8B0-7ED7D1B9856F}"/>
                  </a:ext>
                </a:extLst>
              </p:cNvPr>
              <p:cNvSpPr/>
              <p:nvPr/>
            </p:nvSpPr>
            <p:spPr>
              <a:xfrm>
                <a:off x="3996469" y="533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0741F6F-CA1C-D34D-B428-3B9EADE857D4}"/>
                  </a:ext>
                </a:extLst>
              </p:cNvPr>
              <p:cNvSpPr/>
              <p:nvPr/>
            </p:nvSpPr>
            <p:spPr>
              <a:xfrm>
                <a:off x="4356469" y="533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673FEA2-D86F-0640-8525-F5A1741DF0C1}"/>
                  </a:ext>
                </a:extLst>
              </p:cNvPr>
              <p:cNvSpPr/>
              <p:nvPr/>
            </p:nvSpPr>
            <p:spPr>
              <a:xfrm>
                <a:off x="4716469" y="533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F74B63B-E119-C04C-ABC2-62F0421A73BC}"/>
                  </a:ext>
                </a:extLst>
              </p:cNvPr>
              <p:cNvSpPr/>
              <p:nvPr/>
            </p:nvSpPr>
            <p:spPr>
              <a:xfrm>
                <a:off x="5616469" y="2077156"/>
                <a:ext cx="1800000" cy="1800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01F0B5F-645C-1F43-8271-571739A06D27}"/>
                  </a:ext>
                </a:extLst>
              </p:cNvPr>
              <p:cNvSpPr/>
              <p:nvPr/>
            </p:nvSpPr>
            <p:spPr>
              <a:xfrm>
                <a:off x="5796469" y="4256896"/>
                <a:ext cx="1440000" cy="14400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3B4CA3D-1BE3-8D46-9982-06E157BC1493}"/>
                  </a:ext>
                </a:extLst>
              </p:cNvPr>
              <p:cNvSpPr/>
              <p:nvPr/>
            </p:nvSpPr>
            <p:spPr>
              <a:xfrm>
                <a:off x="5796469" y="425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4BBD1D9-E77E-7B41-96B1-FCDFC94BFD18}"/>
                  </a:ext>
                </a:extLst>
              </p:cNvPr>
              <p:cNvSpPr/>
              <p:nvPr/>
            </p:nvSpPr>
            <p:spPr>
              <a:xfrm>
                <a:off x="6156469" y="4256896"/>
                <a:ext cx="360000" cy="36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B301CD5-D898-1145-9783-B13B9CE50E24}"/>
                  </a:ext>
                </a:extLst>
              </p:cNvPr>
              <p:cNvSpPr/>
              <p:nvPr/>
            </p:nvSpPr>
            <p:spPr>
              <a:xfrm>
                <a:off x="6516469" y="425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A6AA740-E966-8B4D-871A-01D5E4A02D7F}"/>
                  </a:ext>
                </a:extLst>
              </p:cNvPr>
              <p:cNvSpPr/>
              <p:nvPr/>
            </p:nvSpPr>
            <p:spPr>
              <a:xfrm>
                <a:off x="6876469" y="425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6B9D0F0-6D1E-A24C-8057-326B6EC51D10}"/>
                  </a:ext>
                </a:extLst>
              </p:cNvPr>
              <p:cNvSpPr/>
              <p:nvPr/>
            </p:nvSpPr>
            <p:spPr>
              <a:xfrm>
                <a:off x="5796469" y="461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723475E-76BD-6741-BCBD-BFBF5061F0A0}"/>
                  </a:ext>
                </a:extLst>
              </p:cNvPr>
              <p:cNvSpPr/>
              <p:nvPr/>
            </p:nvSpPr>
            <p:spPr>
              <a:xfrm>
                <a:off x="6156469" y="461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EBED0E9-490F-C941-B73D-1ECC321BFBC5}"/>
                  </a:ext>
                </a:extLst>
              </p:cNvPr>
              <p:cNvSpPr/>
              <p:nvPr/>
            </p:nvSpPr>
            <p:spPr>
              <a:xfrm>
                <a:off x="6516469" y="461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C60A32C-7EE0-FE4B-916F-4FF296AF1DF9}"/>
                  </a:ext>
                </a:extLst>
              </p:cNvPr>
              <p:cNvSpPr/>
              <p:nvPr/>
            </p:nvSpPr>
            <p:spPr>
              <a:xfrm>
                <a:off x="6876469" y="461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6112366-94AB-0B41-9656-3D243D2C9011}"/>
                  </a:ext>
                </a:extLst>
              </p:cNvPr>
              <p:cNvSpPr/>
              <p:nvPr/>
            </p:nvSpPr>
            <p:spPr>
              <a:xfrm>
                <a:off x="5796469" y="497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60F1637-85BF-A54B-9342-05FB58675DA7}"/>
                  </a:ext>
                </a:extLst>
              </p:cNvPr>
              <p:cNvSpPr/>
              <p:nvPr/>
            </p:nvSpPr>
            <p:spPr>
              <a:xfrm>
                <a:off x="6156469" y="497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49AB5BB-E9AC-8343-B644-7317EEC87B2D}"/>
                  </a:ext>
                </a:extLst>
              </p:cNvPr>
              <p:cNvSpPr/>
              <p:nvPr/>
            </p:nvSpPr>
            <p:spPr>
              <a:xfrm>
                <a:off x="6516469" y="497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C29023E-A809-A146-8556-0A6AD213D42F}"/>
                  </a:ext>
                </a:extLst>
              </p:cNvPr>
              <p:cNvSpPr/>
              <p:nvPr/>
            </p:nvSpPr>
            <p:spPr>
              <a:xfrm>
                <a:off x="6876469" y="497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531E19D-82B5-3948-8064-EF2E7E6D1C13}"/>
                  </a:ext>
                </a:extLst>
              </p:cNvPr>
              <p:cNvSpPr/>
              <p:nvPr/>
            </p:nvSpPr>
            <p:spPr>
              <a:xfrm>
                <a:off x="5796469" y="533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12BF45C-FE71-6247-B519-AE69B083F446}"/>
                  </a:ext>
                </a:extLst>
              </p:cNvPr>
              <p:cNvSpPr/>
              <p:nvPr/>
            </p:nvSpPr>
            <p:spPr>
              <a:xfrm>
                <a:off x="6156469" y="533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92C7E56-C1F8-F94B-967D-3D5D47E01A00}"/>
                  </a:ext>
                </a:extLst>
              </p:cNvPr>
              <p:cNvSpPr/>
              <p:nvPr/>
            </p:nvSpPr>
            <p:spPr>
              <a:xfrm>
                <a:off x="6516469" y="533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E87B8F6-D629-8741-A186-7B029B6105B9}"/>
                  </a:ext>
                </a:extLst>
              </p:cNvPr>
              <p:cNvSpPr/>
              <p:nvPr/>
            </p:nvSpPr>
            <p:spPr>
              <a:xfrm>
                <a:off x="6876469" y="533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F5D36C5-EE96-0346-B7CB-CF8B3975E111}"/>
                  </a:ext>
                </a:extLst>
              </p:cNvPr>
              <p:cNvSpPr/>
              <p:nvPr/>
            </p:nvSpPr>
            <p:spPr>
              <a:xfrm>
                <a:off x="5976469" y="2077156"/>
                <a:ext cx="720000" cy="720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F5558C2-767E-B142-8EE9-228890A60227}"/>
                  </a:ext>
                </a:extLst>
              </p:cNvPr>
              <p:cNvSpPr txBox="1"/>
              <p:nvPr/>
            </p:nvSpPr>
            <p:spPr>
              <a:xfrm>
                <a:off x="2175335" y="1138099"/>
                <a:ext cx="1080000" cy="36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b="1" dirty="0"/>
                  <a:t>Filter</a:t>
                </a:r>
                <a:endParaRPr lang="en-US" b="1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AC86E25-866C-9D45-B733-FFCA904E6CA5}"/>
                  </a:ext>
                </a:extLst>
              </p:cNvPr>
              <p:cNvSpPr txBox="1"/>
              <p:nvPr/>
            </p:nvSpPr>
            <p:spPr>
              <a:xfrm>
                <a:off x="2170875" y="2653156"/>
                <a:ext cx="1080000" cy="64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b="1" dirty="0"/>
                  <a:t>Input</a:t>
                </a:r>
                <a:r>
                  <a:rPr lang="zh-TW" altLang="en-US" b="1" dirty="0"/>
                  <a:t> </a:t>
                </a:r>
                <a:endParaRPr lang="en-GB" altLang="zh-TW" b="1" dirty="0"/>
              </a:p>
              <a:p>
                <a:pPr algn="ctr"/>
                <a:r>
                  <a:rPr lang="en-US" altLang="zh-TW" b="1" dirty="0"/>
                  <a:t>Data</a:t>
                </a:r>
                <a:endParaRPr lang="en-US" b="1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EBD7E3E-C291-C442-BE8D-FFFF6DC1625A}"/>
                  </a:ext>
                </a:extLst>
              </p:cNvPr>
              <p:cNvSpPr txBox="1"/>
              <p:nvPr/>
            </p:nvSpPr>
            <p:spPr>
              <a:xfrm>
                <a:off x="2170875" y="4653730"/>
                <a:ext cx="1080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/>
                  <a:t>Feature</a:t>
                </a:r>
                <a:r>
                  <a:rPr lang="zh-TW" altLang="en-US" b="1" dirty="0"/>
                  <a:t> </a:t>
                </a:r>
                <a:endParaRPr lang="en-GB" altLang="zh-TW" b="1" dirty="0"/>
              </a:p>
              <a:p>
                <a:pPr algn="ctr"/>
                <a:r>
                  <a:rPr lang="en-US" altLang="zh-TW" b="1" dirty="0"/>
                  <a:t>Map</a:t>
                </a:r>
                <a:endParaRPr lang="en-US" b="1" dirty="0"/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D14DF56F-63F8-9341-B0B9-35D3BE4ACBF0}"/>
                  </a:ext>
                </a:extLst>
              </p:cNvPr>
              <p:cNvCxnSpPr>
                <a:stCxn id="4" idx="2"/>
                <a:endCxn id="11" idx="0"/>
              </p:cNvCxnSpPr>
              <p:nvPr/>
            </p:nvCxnSpPr>
            <p:spPr>
              <a:xfrm flipH="1">
                <a:off x="3816469" y="1697416"/>
                <a:ext cx="540000" cy="379740"/>
              </a:xfrm>
              <a:prstGeom prst="straightConnector1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F6386307-54C6-4949-964B-1EA0E8C9D752}"/>
                  </a:ext>
                </a:extLst>
              </p:cNvPr>
              <p:cNvCxnSpPr>
                <a:stCxn id="4" idx="2"/>
                <a:endCxn id="64" idx="0"/>
              </p:cNvCxnSpPr>
              <p:nvPr/>
            </p:nvCxnSpPr>
            <p:spPr>
              <a:xfrm>
                <a:off x="4356469" y="1697416"/>
                <a:ext cx="1980000" cy="379740"/>
              </a:xfrm>
              <a:prstGeom prst="straightConnector1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F1806280-52A0-A747-8167-3F23E27E9688}"/>
                  </a:ext>
                </a:extLst>
              </p:cNvPr>
              <p:cNvCxnSpPr>
                <a:stCxn id="64" idx="2"/>
                <a:endCxn id="49" idx="0"/>
              </p:cNvCxnSpPr>
              <p:nvPr/>
            </p:nvCxnSpPr>
            <p:spPr>
              <a:xfrm>
                <a:off x="6336469" y="2797156"/>
                <a:ext cx="0" cy="1459740"/>
              </a:xfrm>
              <a:prstGeom prst="straightConnector1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3EB1C817-048B-B249-BFCD-262FDA6724B4}"/>
                  </a:ext>
                </a:extLst>
              </p:cNvPr>
              <p:cNvCxnSpPr>
                <a:stCxn id="11" idx="2"/>
                <a:endCxn id="12" idx="0"/>
              </p:cNvCxnSpPr>
              <p:nvPr/>
            </p:nvCxnSpPr>
            <p:spPr>
              <a:xfrm>
                <a:off x="3816469" y="2797156"/>
                <a:ext cx="0" cy="1459740"/>
              </a:xfrm>
              <a:prstGeom prst="straightConnector1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0EED423-D541-784B-A5EF-64F910F90AB0}"/>
                  </a:ext>
                </a:extLst>
              </p:cNvPr>
              <p:cNvSpPr txBox="1"/>
              <p:nvPr/>
            </p:nvSpPr>
            <p:spPr>
              <a:xfrm>
                <a:off x="5464197" y="994510"/>
                <a:ext cx="41122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Repeating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convolution</a:t>
                </a:r>
                <a:r>
                  <a:rPr lang="zh-TW" altLang="en-US" dirty="0"/>
                  <a:t> </a:t>
                </a:r>
                <a:r>
                  <a:rPr lang="en-US" altLang="zh-TW" sz="1750" dirty="0"/>
                  <a:t>operations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overlapping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segments</a:t>
                </a:r>
                <a:r>
                  <a:rPr lang="zh-TW" altLang="en-US" dirty="0"/>
                  <a:t>   </a:t>
                </a:r>
                <a:endParaRPr lang="en-US" dirty="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A56D04F-FF1F-6A4B-9B3B-5089797084C1}"/>
                  </a:ext>
                </a:extLst>
              </p:cNvPr>
              <p:cNvSpPr/>
              <p:nvPr/>
            </p:nvSpPr>
            <p:spPr>
              <a:xfrm>
                <a:off x="7776468" y="2077156"/>
                <a:ext cx="1800000" cy="1800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B7CB362-E634-4B46-9F3B-B255AC8D6F7A}"/>
                  </a:ext>
                </a:extLst>
              </p:cNvPr>
              <p:cNvSpPr/>
              <p:nvPr/>
            </p:nvSpPr>
            <p:spPr>
              <a:xfrm>
                <a:off x="8496468" y="2077156"/>
                <a:ext cx="720000" cy="720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CBC9E179-7678-D844-A321-1FE7CD831C19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>
              <a:xfrm>
                <a:off x="4356469" y="1697416"/>
                <a:ext cx="4525339" cy="380444"/>
              </a:xfrm>
              <a:prstGeom prst="straightConnector1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0F87F4B-120D-A941-A036-B77185C64772}"/>
                  </a:ext>
                </a:extLst>
              </p:cNvPr>
              <p:cNvSpPr/>
              <p:nvPr/>
            </p:nvSpPr>
            <p:spPr>
              <a:xfrm>
                <a:off x="7956468" y="4256896"/>
                <a:ext cx="1440000" cy="14400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ADC3D80-9ECB-8B48-906D-2A051C6310BA}"/>
                  </a:ext>
                </a:extLst>
              </p:cNvPr>
              <p:cNvSpPr/>
              <p:nvPr/>
            </p:nvSpPr>
            <p:spPr>
              <a:xfrm>
                <a:off x="7956468" y="425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DBB86ED2-9AF3-3240-937B-51A191579125}"/>
                  </a:ext>
                </a:extLst>
              </p:cNvPr>
              <p:cNvSpPr/>
              <p:nvPr/>
            </p:nvSpPr>
            <p:spPr>
              <a:xfrm>
                <a:off x="8316468" y="425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FEDA6CC-A2DB-6A4D-A3B2-0549CBDE6167}"/>
                  </a:ext>
                </a:extLst>
              </p:cNvPr>
              <p:cNvSpPr/>
              <p:nvPr/>
            </p:nvSpPr>
            <p:spPr>
              <a:xfrm>
                <a:off x="8676468" y="4256896"/>
                <a:ext cx="360000" cy="36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2CD7E07-64B4-5D49-BE35-438F78F9828C}"/>
                  </a:ext>
                </a:extLst>
              </p:cNvPr>
              <p:cNvSpPr/>
              <p:nvPr/>
            </p:nvSpPr>
            <p:spPr>
              <a:xfrm>
                <a:off x="9036468" y="425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256216B-80D5-AC45-8230-037D9F3F3AC6}"/>
                  </a:ext>
                </a:extLst>
              </p:cNvPr>
              <p:cNvSpPr/>
              <p:nvPr/>
            </p:nvSpPr>
            <p:spPr>
              <a:xfrm>
                <a:off x="7956468" y="461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4A4A42E-5794-4644-A489-5A21C804B3C6}"/>
                  </a:ext>
                </a:extLst>
              </p:cNvPr>
              <p:cNvSpPr/>
              <p:nvPr/>
            </p:nvSpPr>
            <p:spPr>
              <a:xfrm>
                <a:off x="8316468" y="461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CC3D75A-2F55-CF4E-9FF2-15889A31DB87}"/>
                  </a:ext>
                </a:extLst>
              </p:cNvPr>
              <p:cNvSpPr/>
              <p:nvPr/>
            </p:nvSpPr>
            <p:spPr>
              <a:xfrm>
                <a:off x="8676468" y="461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EC6721C-23B5-5049-8401-B59C1CDC0BB5}"/>
                  </a:ext>
                </a:extLst>
              </p:cNvPr>
              <p:cNvSpPr/>
              <p:nvPr/>
            </p:nvSpPr>
            <p:spPr>
              <a:xfrm>
                <a:off x="9036468" y="461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7E4FEF04-BBDB-6444-977E-D80C1686A305}"/>
                  </a:ext>
                </a:extLst>
              </p:cNvPr>
              <p:cNvSpPr/>
              <p:nvPr/>
            </p:nvSpPr>
            <p:spPr>
              <a:xfrm>
                <a:off x="7956468" y="497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98399EF-4EB0-204A-A489-8C8E52BC6F01}"/>
                  </a:ext>
                </a:extLst>
              </p:cNvPr>
              <p:cNvSpPr/>
              <p:nvPr/>
            </p:nvSpPr>
            <p:spPr>
              <a:xfrm>
                <a:off x="8316468" y="497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4819825-7058-B845-AC5F-0F9577F01AF3}"/>
                  </a:ext>
                </a:extLst>
              </p:cNvPr>
              <p:cNvSpPr/>
              <p:nvPr/>
            </p:nvSpPr>
            <p:spPr>
              <a:xfrm>
                <a:off x="8676468" y="497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6356372D-DBF5-3E42-A771-C0A44F2A7124}"/>
                  </a:ext>
                </a:extLst>
              </p:cNvPr>
              <p:cNvSpPr/>
              <p:nvPr/>
            </p:nvSpPr>
            <p:spPr>
              <a:xfrm>
                <a:off x="9036468" y="497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0B4ECA2D-DC09-4645-9802-89A35404BFD5}"/>
                  </a:ext>
                </a:extLst>
              </p:cNvPr>
              <p:cNvSpPr/>
              <p:nvPr/>
            </p:nvSpPr>
            <p:spPr>
              <a:xfrm>
                <a:off x="7956468" y="533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3D335B21-39F9-9E43-A20C-6A56E13EBDDE}"/>
                  </a:ext>
                </a:extLst>
              </p:cNvPr>
              <p:cNvSpPr/>
              <p:nvPr/>
            </p:nvSpPr>
            <p:spPr>
              <a:xfrm>
                <a:off x="8316468" y="533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436DAA7F-BB3E-3F4D-8F83-E0DDB8B91359}"/>
                  </a:ext>
                </a:extLst>
              </p:cNvPr>
              <p:cNvSpPr/>
              <p:nvPr/>
            </p:nvSpPr>
            <p:spPr>
              <a:xfrm>
                <a:off x="8676468" y="533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109A13D-2AF1-7848-A536-488D239F2A06}"/>
                  </a:ext>
                </a:extLst>
              </p:cNvPr>
              <p:cNvSpPr/>
              <p:nvPr/>
            </p:nvSpPr>
            <p:spPr>
              <a:xfrm>
                <a:off x="9036468" y="5336896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B29EE7AA-9583-9443-9958-187FE6785BB1}"/>
                  </a:ext>
                </a:extLst>
              </p:cNvPr>
              <p:cNvCxnSpPr>
                <a:cxnSpLocks/>
                <a:endCxn id="93" idx="0"/>
              </p:cNvCxnSpPr>
              <p:nvPr/>
            </p:nvCxnSpPr>
            <p:spPr>
              <a:xfrm flipH="1">
                <a:off x="8856468" y="2807879"/>
                <a:ext cx="25340" cy="1449017"/>
              </a:xfrm>
              <a:prstGeom prst="straightConnector1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FCB0806-D0F7-724A-B4FD-1182DFC0B2EF}"/>
                </a:ext>
              </a:extLst>
            </p:cNvPr>
            <p:cNvSpPr/>
            <p:nvPr/>
          </p:nvSpPr>
          <p:spPr>
            <a:xfrm>
              <a:off x="1605280" y="325120"/>
              <a:ext cx="8961120" cy="623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0550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33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Liao, Jo-Kuang</dc:creator>
  <cp:lastModifiedBy>Liao, Jo-Kuang</cp:lastModifiedBy>
  <cp:revision>12</cp:revision>
  <dcterms:created xsi:type="dcterms:W3CDTF">2020-04-02T00:45:28Z</dcterms:created>
  <dcterms:modified xsi:type="dcterms:W3CDTF">2020-04-02T09:21:06Z</dcterms:modified>
</cp:coreProperties>
</file>