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1" r:id="rId5"/>
    <p:sldId id="262" r:id="rId6"/>
    <p:sldId id="268" r:id="rId7"/>
    <p:sldId id="258" r:id="rId8"/>
    <p:sldId id="267" r:id="rId9"/>
    <p:sldId id="265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EB7E4-2079-4E33-A048-5C59EB8F7790}" v="5" dt="2023-03-05T19:25:36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Klimack" userId="57fd4d356ebbeb3f" providerId="LiveId" clId="{35BEB7E4-2079-4E33-A048-5C59EB8F7790}"/>
    <pc:docChg chg="custSel addSld delSld modSld">
      <pc:chgData name="Jason Klimack" userId="57fd4d356ebbeb3f" providerId="LiveId" clId="{35BEB7E4-2079-4E33-A048-5C59EB8F7790}" dt="2023-03-05T20:58:33.957" v="156" actId="2696"/>
      <pc:docMkLst>
        <pc:docMk/>
      </pc:docMkLst>
      <pc:sldChg chg="delSp modSp mod">
        <pc:chgData name="Jason Klimack" userId="57fd4d356ebbeb3f" providerId="LiveId" clId="{35BEB7E4-2079-4E33-A048-5C59EB8F7790}" dt="2023-03-05T19:25:41.863" v="155" actId="1076"/>
        <pc:sldMkLst>
          <pc:docMk/>
          <pc:sldMk cId="3559003993" sldId="261"/>
        </pc:sldMkLst>
        <pc:spChg chg="mod">
          <ac:chgData name="Jason Klimack" userId="57fd4d356ebbeb3f" providerId="LiveId" clId="{35BEB7E4-2079-4E33-A048-5C59EB8F7790}" dt="2023-03-05T19:25:41.863" v="155" actId="1076"/>
          <ac:spMkLst>
            <pc:docMk/>
            <pc:sldMk cId="3559003993" sldId="261"/>
            <ac:spMk id="3" creationId="{2ED37765-628F-F63D-8861-01D7CAAC53D0}"/>
          </ac:spMkLst>
        </pc:spChg>
        <pc:picChg chg="del">
          <ac:chgData name="Jason Klimack" userId="57fd4d356ebbeb3f" providerId="LiveId" clId="{35BEB7E4-2079-4E33-A048-5C59EB8F7790}" dt="2023-03-05T19:25:33.542" v="153" actId="478"/>
          <ac:picMkLst>
            <pc:docMk/>
            <pc:sldMk cId="3559003993" sldId="261"/>
            <ac:picMk id="2050" creationId="{CBF8A19A-4DF7-CCE2-0DBC-ED692990B45B}"/>
          </ac:picMkLst>
        </pc:picChg>
        <pc:picChg chg="mod">
          <ac:chgData name="Jason Klimack" userId="57fd4d356ebbeb3f" providerId="LiveId" clId="{35BEB7E4-2079-4E33-A048-5C59EB8F7790}" dt="2023-03-05T19:25:36.646" v="154" actId="14100"/>
          <ac:picMkLst>
            <pc:docMk/>
            <pc:sldMk cId="3559003993" sldId="261"/>
            <ac:picMk id="2052" creationId="{2B84431F-0B9A-D00C-AC01-E6FDCD9090D0}"/>
          </ac:picMkLst>
        </pc:picChg>
      </pc:sldChg>
      <pc:sldChg chg="del">
        <pc:chgData name="Jason Klimack" userId="57fd4d356ebbeb3f" providerId="LiveId" clId="{35BEB7E4-2079-4E33-A048-5C59EB8F7790}" dt="2023-03-05T20:58:33.957" v="156" actId="2696"/>
        <pc:sldMkLst>
          <pc:docMk/>
          <pc:sldMk cId="346025099" sldId="266"/>
        </pc:sldMkLst>
      </pc:sldChg>
      <pc:sldChg chg="addSp delSp modSp new mod">
        <pc:chgData name="Jason Klimack" userId="57fd4d356ebbeb3f" providerId="LiveId" clId="{35BEB7E4-2079-4E33-A048-5C59EB8F7790}" dt="2023-03-05T19:22:50.022" v="118" actId="20577"/>
        <pc:sldMkLst>
          <pc:docMk/>
          <pc:sldMk cId="4111718714" sldId="267"/>
        </pc:sldMkLst>
        <pc:spChg chg="mod">
          <ac:chgData name="Jason Klimack" userId="57fd4d356ebbeb3f" providerId="LiveId" clId="{35BEB7E4-2079-4E33-A048-5C59EB8F7790}" dt="2023-03-05T19:21:48.869" v="48" actId="20577"/>
          <ac:spMkLst>
            <pc:docMk/>
            <pc:sldMk cId="4111718714" sldId="267"/>
            <ac:spMk id="2" creationId="{B8EDDB29-BA0C-F6A7-11E4-62B4B6EEB701}"/>
          </ac:spMkLst>
        </pc:spChg>
        <pc:spChg chg="del">
          <ac:chgData name="Jason Klimack" userId="57fd4d356ebbeb3f" providerId="LiveId" clId="{35BEB7E4-2079-4E33-A048-5C59EB8F7790}" dt="2023-03-05T19:07:44.049" v="3"/>
          <ac:spMkLst>
            <pc:docMk/>
            <pc:sldMk cId="4111718714" sldId="267"/>
            <ac:spMk id="3" creationId="{ABA16C18-71A5-39A8-5305-B1CB7974A1D7}"/>
          </ac:spMkLst>
        </pc:spChg>
        <pc:spChg chg="add del">
          <ac:chgData name="Jason Klimack" userId="57fd4d356ebbeb3f" providerId="LiveId" clId="{35BEB7E4-2079-4E33-A048-5C59EB8F7790}" dt="2023-03-05T19:07:35.971" v="2" actId="478"/>
          <ac:spMkLst>
            <pc:docMk/>
            <pc:sldMk cId="4111718714" sldId="267"/>
            <ac:spMk id="5" creationId="{5E4E85D0-DEA2-BFC9-E8BD-08376F458202}"/>
          </ac:spMkLst>
        </pc:spChg>
        <pc:spChg chg="add del mod">
          <ac:chgData name="Jason Klimack" userId="57fd4d356ebbeb3f" providerId="LiveId" clId="{35BEB7E4-2079-4E33-A048-5C59EB8F7790}" dt="2023-03-05T19:09:23.924" v="13"/>
          <ac:spMkLst>
            <pc:docMk/>
            <pc:sldMk cId="4111718714" sldId="267"/>
            <ac:spMk id="9" creationId="{AD328F52-E2F3-F993-3E4D-F46FC674C0E2}"/>
          </ac:spMkLst>
        </pc:spChg>
        <pc:spChg chg="add del">
          <ac:chgData name="Jason Klimack" userId="57fd4d356ebbeb3f" providerId="LiveId" clId="{35BEB7E4-2079-4E33-A048-5C59EB8F7790}" dt="2023-03-05T19:09:14.139" v="12" actId="478"/>
          <ac:spMkLst>
            <pc:docMk/>
            <pc:sldMk cId="4111718714" sldId="267"/>
            <ac:spMk id="11" creationId="{0C8455B4-881A-AA57-2068-816993F02CDA}"/>
          </ac:spMkLst>
        </pc:spChg>
        <pc:spChg chg="add mod">
          <ac:chgData name="Jason Klimack" userId="57fd4d356ebbeb3f" providerId="LiveId" clId="{35BEB7E4-2079-4E33-A048-5C59EB8F7790}" dt="2023-03-05T19:22:50.022" v="118" actId="20577"/>
          <ac:spMkLst>
            <pc:docMk/>
            <pc:sldMk cId="4111718714" sldId="267"/>
            <ac:spMk id="16" creationId="{A5F04F7F-4C39-5870-6C9D-A642A0186A0E}"/>
          </ac:spMkLst>
        </pc:spChg>
        <pc:picChg chg="add del mod">
          <ac:chgData name="Jason Klimack" userId="57fd4d356ebbeb3f" providerId="LiveId" clId="{35BEB7E4-2079-4E33-A048-5C59EB8F7790}" dt="2023-03-05T19:08:45.759" v="10" actId="478"/>
          <ac:picMkLst>
            <pc:docMk/>
            <pc:sldMk cId="4111718714" sldId="267"/>
            <ac:picMk id="7" creationId="{11C12F12-519A-D584-5F8B-6A92767C678F}"/>
          </ac:picMkLst>
        </pc:picChg>
        <pc:picChg chg="add mod">
          <ac:chgData name="Jason Klimack" userId="57fd4d356ebbeb3f" providerId="LiveId" clId="{35BEB7E4-2079-4E33-A048-5C59EB8F7790}" dt="2023-03-05T19:10:20.279" v="26" actId="14100"/>
          <ac:picMkLst>
            <pc:docMk/>
            <pc:sldMk cId="4111718714" sldId="267"/>
            <ac:picMk id="13" creationId="{C58F341E-962D-95C9-27EF-EF9DC1377378}"/>
          </ac:picMkLst>
        </pc:picChg>
        <pc:picChg chg="add mod modCrop">
          <ac:chgData name="Jason Klimack" userId="57fd4d356ebbeb3f" providerId="LiveId" clId="{35BEB7E4-2079-4E33-A048-5C59EB8F7790}" dt="2023-03-05T19:10:23.482" v="27" actId="14100"/>
          <ac:picMkLst>
            <pc:docMk/>
            <pc:sldMk cId="4111718714" sldId="267"/>
            <ac:picMk id="15" creationId="{12C1E700-36EF-B9DC-9F10-500D2DEFC1F4}"/>
          </ac:picMkLst>
        </pc:picChg>
      </pc:sldChg>
      <pc:sldChg chg="modSp new mod">
        <pc:chgData name="Jason Klimack" userId="57fd4d356ebbeb3f" providerId="LiveId" clId="{35BEB7E4-2079-4E33-A048-5C59EB8F7790}" dt="2023-03-05T19:25:00.068" v="152" actId="20577"/>
        <pc:sldMkLst>
          <pc:docMk/>
          <pc:sldMk cId="3782480748" sldId="268"/>
        </pc:sldMkLst>
        <pc:spChg chg="mod">
          <ac:chgData name="Jason Klimack" userId="57fd4d356ebbeb3f" providerId="LiveId" clId="{35BEB7E4-2079-4E33-A048-5C59EB8F7790}" dt="2023-03-05T19:25:00.068" v="152" actId="20577"/>
          <ac:spMkLst>
            <pc:docMk/>
            <pc:sldMk cId="3782480748" sldId="268"/>
            <ac:spMk id="3" creationId="{0620E539-2CFF-E68C-2B4E-7B0A9DE43B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3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18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110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6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2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96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585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15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nkGothic Lt BT" panose="020B060702020306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94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29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3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7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68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9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64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8AD0FB-815B-42D0-BC5F-D4B3AA31776E}" type="datetimeFigureOut">
              <a:rPr lang="en-CA" smtClean="0"/>
              <a:t>2023-03-05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74EDA6-ED7E-42C3-8FBB-3E609BA64F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9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5F04-A734-D54C-D40B-21A92CE6A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BankGothic Lt BT" panose="020B0607020203060204" pitchFamily="34" charset="0"/>
              </a:rPr>
              <a:t>Computer Vision </a:t>
            </a:r>
            <a:br>
              <a:rPr lang="en-CA" dirty="0">
                <a:latin typeface="BankGothic Lt BT" panose="020B0607020203060204" pitchFamily="34" charset="0"/>
              </a:rPr>
            </a:br>
            <a:r>
              <a:rPr lang="en-CA" dirty="0">
                <a:latin typeface="BankGothic Lt BT" panose="020B0607020203060204" pitchFamily="34" charset="0"/>
              </a:rPr>
              <a:t>and</a:t>
            </a:r>
            <a:br>
              <a:rPr lang="en-CA" dirty="0">
                <a:latin typeface="BankGothic Lt BT" panose="020B0607020203060204" pitchFamily="34" charset="0"/>
              </a:rPr>
            </a:br>
            <a:r>
              <a:rPr lang="en-CA" dirty="0">
                <a:latin typeface="BankGothic Lt BT" panose="020B0607020203060204" pitchFamily="34" charset="0"/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70E8D-4EFE-FABD-7504-38D4F7766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By: J. Klimack</a:t>
            </a:r>
          </a:p>
        </p:txBody>
      </p:sp>
    </p:spTree>
    <p:extLst>
      <p:ext uri="{BB962C8B-B14F-4D97-AF65-F5344CB8AC3E}">
        <p14:creationId xmlns:p14="http://schemas.microsoft.com/office/powerpoint/2010/main" val="110867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FF242D-919D-6C2B-378C-2C6ACEFF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Object Detection / Classification</a:t>
            </a:r>
          </a:p>
        </p:txBody>
      </p:sp>
      <p:pic>
        <p:nvPicPr>
          <p:cNvPr id="4098" name="Picture 2" descr="Computer Vision vs. Machine Vision — What's the Difference?">
            <a:extLst>
              <a:ext uri="{FF2B5EF4-FFF2-40B4-BE49-F238E27FC236}">
                <a16:creationId xmlns:a16="http://schemas.microsoft.com/office/drawing/2014/main" id="{C845C421-8909-79D0-415D-DEF5B033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22" y="1192290"/>
            <a:ext cx="10589596" cy="56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49B5-0B82-5EAF-D7A5-7ABA28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What is a Digital Image?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2E3-5E65-4405-B4C3-014F0BB4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35" y="2438399"/>
            <a:ext cx="6041202" cy="3124201"/>
          </a:xfrm>
        </p:spPr>
        <p:txBody>
          <a:bodyPr/>
          <a:lstStyle/>
          <a:p>
            <a:r>
              <a:rPr lang="en-CA" dirty="0"/>
              <a:t>Computers can’t actually “see”</a:t>
            </a:r>
          </a:p>
          <a:p>
            <a:r>
              <a:rPr lang="en-CA" dirty="0">
                <a:latin typeface="BankGothic Lt BT" panose="020B0607020203060204" pitchFamily="34" charset="0"/>
              </a:rPr>
              <a:t>They only understand numbers</a:t>
            </a:r>
          </a:p>
          <a:p>
            <a:r>
              <a:rPr lang="en-CA" dirty="0"/>
              <a:t>Digital Images are made up of thousands of </a:t>
            </a:r>
            <a:r>
              <a:rPr lang="en-CA" b="1" dirty="0"/>
              <a:t>pixels</a:t>
            </a:r>
          </a:p>
          <a:p>
            <a:r>
              <a:rPr lang="en-CA" dirty="0"/>
              <a:t>More pixels = Higher resolution</a:t>
            </a:r>
          </a:p>
        </p:txBody>
      </p:sp>
    </p:spTree>
    <p:extLst>
      <p:ext uri="{BB962C8B-B14F-4D97-AF65-F5344CB8AC3E}">
        <p14:creationId xmlns:p14="http://schemas.microsoft.com/office/powerpoint/2010/main" val="153729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092-ACDB-CD4B-DE41-2CC7C0C9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C05E-FFD6-CB8D-AE25-AEF036C3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15" y="2438399"/>
            <a:ext cx="5455986" cy="3124201"/>
          </a:xfrm>
        </p:spPr>
        <p:txBody>
          <a:bodyPr/>
          <a:lstStyle/>
          <a:p>
            <a:r>
              <a:rPr lang="en-CA" dirty="0"/>
              <a:t>Each pixel has three numbers from 0-255:</a:t>
            </a:r>
          </a:p>
          <a:p>
            <a:pPr lvl="1"/>
            <a:r>
              <a:rPr lang="en-CA" dirty="0"/>
              <a:t>R – Red</a:t>
            </a:r>
          </a:p>
          <a:p>
            <a:pPr lvl="1"/>
            <a:r>
              <a:rPr lang="en-CA" dirty="0"/>
              <a:t>G – Green</a:t>
            </a:r>
          </a:p>
          <a:p>
            <a:pPr lvl="1"/>
            <a:r>
              <a:rPr lang="en-CA" dirty="0"/>
              <a:t>B - Blue</a:t>
            </a:r>
          </a:p>
        </p:txBody>
      </p:sp>
    </p:spTree>
    <p:extLst>
      <p:ext uri="{BB962C8B-B14F-4D97-AF65-F5344CB8AC3E}">
        <p14:creationId xmlns:p14="http://schemas.microsoft.com/office/powerpoint/2010/main" val="1735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5AD3-F2C1-BF57-4C74-7DD7F893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FF5A-B777-B6BD-8424-BD9FF70A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0240"/>
            <a:ext cx="10018713" cy="4187951"/>
          </a:xfrm>
        </p:spPr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What is Artificial Intelligence?</a:t>
            </a:r>
          </a:p>
          <a:p>
            <a:r>
              <a:rPr lang="en-CA" dirty="0"/>
              <a:t>Types of AI</a:t>
            </a:r>
          </a:p>
          <a:p>
            <a:r>
              <a:rPr lang="en-CA" dirty="0"/>
              <a:t>What is Computer Vision?</a:t>
            </a:r>
          </a:p>
          <a:p>
            <a:r>
              <a:rPr lang="en-CA" dirty="0"/>
              <a:t>Applications of Computer Vision</a:t>
            </a:r>
          </a:p>
          <a:p>
            <a:endParaRPr lang="en-CA" dirty="0"/>
          </a:p>
          <a:p>
            <a:endParaRPr lang="en-CA" dirty="0">
              <a:latin typeface="BankGothic Lt BT" panose="020B0607020203060204" pitchFamily="34" charset="0"/>
            </a:endParaRPr>
          </a:p>
          <a:p>
            <a:endParaRPr lang="en-CA" dirty="0"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A816B7-1F97-50C3-031C-5825D198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What is Artificial Intelligence? </a:t>
            </a:r>
          </a:p>
        </p:txBody>
      </p:sp>
      <p:pic>
        <p:nvPicPr>
          <p:cNvPr id="3074" name="Picture 2" descr="Top Advantages and Disadvantages of Artificial Intelligence [2023 Edition]">
            <a:extLst>
              <a:ext uri="{FF2B5EF4-FFF2-40B4-BE49-F238E27FC236}">
                <a16:creationId xmlns:a16="http://schemas.microsoft.com/office/drawing/2014/main" id="{1CE26986-2DD5-2115-9DC4-6421BD3B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2501654"/>
            <a:ext cx="6278880" cy="353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26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6F3-E208-0E22-1555-08DA418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Artificial Intelligence?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7765-628F-F63D-8861-01D7CAAC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363" y="2383961"/>
            <a:ext cx="4657535" cy="3124201"/>
          </a:xfrm>
        </p:spPr>
        <p:txBody>
          <a:bodyPr/>
          <a:lstStyle/>
          <a:p>
            <a:r>
              <a:rPr lang="en-CA" dirty="0"/>
              <a:t>Machines that can:</a:t>
            </a:r>
          </a:p>
          <a:p>
            <a:pPr lvl="1"/>
            <a:r>
              <a:rPr lang="en-CA" dirty="0"/>
              <a:t>Learn</a:t>
            </a:r>
          </a:p>
          <a:p>
            <a:pPr lvl="1"/>
            <a:r>
              <a:rPr lang="en-CA" dirty="0"/>
              <a:t>make decisions</a:t>
            </a:r>
          </a:p>
          <a:p>
            <a:pPr lvl="1"/>
            <a:r>
              <a:rPr lang="en-CA" dirty="0"/>
              <a:t>Make Predictions</a:t>
            </a:r>
          </a:p>
          <a:p>
            <a:pPr lvl="1"/>
            <a:r>
              <a:rPr lang="en-CA" dirty="0"/>
              <a:t>Recognize patterns</a:t>
            </a:r>
          </a:p>
          <a:p>
            <a:endParaRPr lang="en-CA" dirty="0"/>
          </a:p>
        </p:txBody>
      </p:sp>
      <p:pic>
        <p:nvPicPr>
          <p:cNvPr id="2052" name="Picture 4" descr="A Gentle Introduction to Neural Networks | CleverTap">
            <a:extLst>
              <a:ext uri="{FF2B5EF4-FFF2-40B4-BE49-F238E27FC236}">
                <a16:creationId xmlns:a16="http://schemas.microsoft.com/office/drawing/2014/main" id="{2B84431F-0B9A-D00C-AC01-E6FDCD90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4" y="2165220"/>
            <a:ext cx="6655102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88C00D-E143-3614-C359-2DCDEE16B511}"/>
              </a:ext>
            </a:extLst>
          </p:cNvPr>
          <p:cNvSpPr txBox="1">
            <a:spLocks/>
          </p:cNvSpPr>
          <p:nvPr/>
        </p:nvSpPr>
        <p:spPr>
          <a:xfrm>
            <a:off x="5326523" y="1545304"/>
            <a:ext cx="46575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0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fields of Artificial intelligence | Download Scientific Diagram">
            <a:extLst>
              <a:ext uri="{FF2B5EF4-FFF2-40B4-BE49-F238E27FC236}">
                <a16:creationId xmlns:a16="http://schemas.microsoft.com/office/drawing/2014/main" id="{F9285F0B-55AA-70B1-F23F-56F8198B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4" y="329184"/>
            <a:ext cx="10734831" cy="61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E5F9-3979-411B-C51F-7D16B256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539-2CFF-E68C-2B4E-7B0A9DE4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Train</a:t>
            </a:r>
          </a:p>
          <a:p>
            <a:r>
              <a:rPr lang="en-CA" dirty="0"/>
              <a:t>Test</a:t>
            </a:r>
          </a:p>
          <a:p>
            <a:r>
              <a:rPr lang="en-CA" dirty="0"/>
              <a:t>Data! </a:t>
            </a:r>
          </a:p>
        </p:txBody>
      </p:sp>
    </p:spTree>
    <p:extLst>
      <p:ext uri="{BB962C8B-B14F-4D97-AF65-F5344CB8AC3E}">
        <p14:creationId xmlns:p14="http://schemas.microsoft.com/office/powerpoint/2010/main" val="378248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8A9A-75E8-DCC7-AC17-EA51C89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BankGothic Lt BT" panose="020B0607020203060204" pitchFamily="34" charset="0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E8CE-4F1C-9B76-9166-B558A5612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BankGothic Lt BT" panose="020B0607020203060204" pitchFamily="34" charset="0"/>
              </a:rPr>
              <a:t>It is the branch of AI that deals with digital images, videos and other sources of visual media</a:t>
            </a:r>
          </a:p>
          <a:p>
            <a:r>
              <a:rPr lang="en-CA" dirty="0">
                <a:latin typeface="BankGothic Lt BT" panose="020B0607020203060204" pitchFamily="34" charset="0"/>
              </a:rPr>
              <a:t>It allows computers to understand visual data</a:t>
            </a:r>
          </a:p>
          <a:p>
            <a:r>
              <a:rPr lang="en-CA" dirty="0">
                <a:latin typeface="BankGothic Lt BT" panose="020B0607020203060204" pitchFamily="34" charset="0"/>
              </a:rPr>
              <a:t>Applications Include:</a:t>
            </a:r>
          </a:p>
          <a:p>
            <a:pPr lvl="1"/>
            <a:r>
              <a:rPr lang="en-CA" dirty="0"/>
              <a:t>Image</a:t>
            </a:r>
            <a:r>
              <a:rPr lang="en-CA" dirty="0">
                <a:latin typeface="BankGothic Lt BT" panose="020B0607020203060204" pitchFamily="34" charset="0"/>
              </a:rPr>
              <a:t> Manipulation</a:t>
            </a:r>
          </a:p>
          <a:p>
            <a:pPr lvl="1"/>
            <a:r>
              <a:rPr lang="en-CA" dirty="0">
                <a:latin typeface="BankGothic Lt BT" panose="020B0607020203060204" pitchFamily="34" charset="0"/>
              </a:rPr>
              <a:t>Edge Detection</a:t>
            </a:r>
          </a:p>
          <a:p>
            <a:pPr lvl="1"/>
            <a:r>
              <a:rPr lang="en-CA" dirty="0">
                <a:latin typeface="BankGothic Lt BT" panose="020B0607020203060204" pitchFamily="34" charset="0"/>
              </a:rPr>
              <a:t>Objec</a:t>
            </a:r>
            <a:r>
              <a:rPr lang="en-CA" dirty="0"/>
              <a:t>t detection / Classification</a:t>
            </a:r>
            <a:endParaRPr lang="en-CA" dirty="0">
              <a:latin typeface="BankGothic Lt BT" panose="020B0607020203060204" pitchFamily="34" charset="0"/>
            </a:endParaRPr>
          </a:p>
          <a:p>
            <a:pPr lvl="1"/>
            <a:r>
              <a:rPr lang="en-CA" dirty="0"/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406032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DB29-BA0C-F6A7-11E4-62B4B6EE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Color Accents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8F341E-962D-95C9-27EF-EF9DC1377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9" y="2838091"/>
            <a:ext cx="5744293" cy="32367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1E700-36EF-B9DC-9F10-500D2DEFC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4632" r="1033" b="6331"/>
          <a:stretch/>
        </p:blipFill>
        <p:spPr>
          <a:xfrm>
            <a:off x="6137010" y="2838091"/>
            <a:ext cx="5864159" cy="323677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F04F7F-4C39-5870-6C9D-A642A0186A0E}"/>
              </a:ext>
            </a:extLst>
          </p:cNvPr>
          <p:cNvSpPr txBox="1">
            <a:spLocks/>
          </p:cNvSpPr>
          <p:nvPr/>
        </p:nvSpPr>
        <p:spPr>
          <a:xfrm>
            <a:off x="1310153" y="2037271"/>
            <a:ext cx="10018713" cy="70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BankGothic Lt BT" panose="020B060702020306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Black and White image except one color</a:t>
            </a:r>
          </a:p>
        </p:txBody>
      </p:sp>
    </p:spTree>
    <p:extLst>
      <p:ext uri="{BB962C8B-B14F-4D97-AF65-F5344CB8AC3E}">
        <p14:creationId xmlns:p14="http://schemas.microsoft.com/office/powerpoint/2010/main" val="411171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EDA6-F4D0-5BAD-695E-0CB7261B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0770-D448-35BB-A603-46EDF4CE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06" y="2165194"/>
            <a:ext cx="5907454" cy="3595526"/>
          </a:xfrm>
        </p:spPr>
        <p:txBody>
          <a:bodyPr>
            <a:normAutofit/>
          </a:bodyPr>
          <a:lstStyle/>
          <a:p>
            <a:r>
              <a:rPr lang="en-CA" dirty="0"/>
              <a:t>Finding important edges between different colors or features in an image</a:t>
            </a:r>
          </a:p>
          <a:p>
            <a:r>
              <a:rPr lang="en-CA" dirty="0"/>
              <a:t>Ex: Photoshop</a:t>
            </a:r>
          </a:p>
          <a:p>
            <a:r>
              <a:rPr lang="en-CA" dirty="0"/>
              <a:t>Manufacturing:</a:t>
            </a:r>
          </a:p>
          <a:p>
            <a:pPr lvl="1"/>
            <a:r>
              <a:rPr lang="en-CA" dirty="0"/>
              <a:t>Laser cutter</a:t>
            </a:r>
          </a:p>
          <a:p>
            <a:pPr lvl="1"/>
            <a:r>
              <a:rPr lang="en-CA" dirty="0"/>
              <a:t>Cricut / die-cutter</a:t>
            </a:r>
          </a:p>
          <a:p>
            <a:pPr lvl="1"/>
            <a:r>
              <a:rPr lang="en-CA" dirty="0"/>
              <a:t>Engraver</a:t>
            </a:r>
          </a:p>
        </p:txBody>
      </p:sp>
      <p:pic>
        <p:nvPicPr>
          <p:cNvPr id="5122" name="Picture 2" descr="Comprehensive Guide to Edge Detection Algorithms - Analytics Vidhya">
            <a:extLst>
              <a:ext uri="{FF2B5EF4-FFF2-40B4-BE49-F238E27FC236}">
                <a16:creationId xmlns:a16="http://schemas.microsoft.com/office/drawing/2014/main" id="{A753A409-6A5E-BF59-BC0E-1BD77260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56" y="2165194"/>
            <a:ext cx="4500795" cy="2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ample Canny Edge - BoofCV">
            <a:extLst>
              <a:ext uri="{FF2B5EF4-FFF2-40B4-BE49-F238E27FC236}">
                <a16:creationId xmlns:a16="http://schemas.microsoft.com/office/drawing/2014/main" id="{F7762719-F07B-444D-0843-08A2C0D20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76" y="4529585"/>
            <a:ext cx="5434375" cy="223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3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184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BankGothic Lt BT</vt:lpstr>
      <vt:lpstr>Corbel</vt:lpstr>
      <vt:lpstr>Parallax</vt:lpstr>
      <vt:lpstr>Computer Vision  and Artificial Intelligence</vt:lpstr>
      <vt:lpstr>Contents</vt:lpstr>
      <vt:lpstr>What is Artificial Intelligence? </vt:lpstr>
      <vt:lpstr>What is Artificial Intelligence? </vt:lpstr>
      <vt:lpstr>PowerPoint Presentation</vt:lpstr>
      <vt:lpstr>PowerPoint Presentation</vt:lpstr>
      <vt:lpstr>What is Computer Vision?</vt:lpstr>
      <vt:lpstr>Color Accents</vt:lpstr>
      <vt:lpstr>Edge Detection</vt:lpstr>
      <vt:lpstr>Object Detection / Classification</vt:lpstr>
      <vt:lpstr>What is a Digital Image? </vt:lpstr>
      <vt:lpstr>Pixels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AI</dc:title>
  <dc:creator>Jason Klimack</dc:creator>
  <cp:lastModifiedBy>Jason Klimack</cp:lastModifiedBy>
  <cp:revision>2</cp:revision>
  <dcterms:created xsi:type="dcterms:W3CDTF">2023-02-14T14:29:53Z</dcterms:created>
  <dcterms:modified xsi:type="dcterms:W3CDTF">2023-03-05T20:58:42Z</dcterms:modified>
</cp:coreProperties>
</file>