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8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Versionsverwaltung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4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Versionsverwaltung?</a:t>
            </a:r>
          </a:p>
          <a:p>
            <a:r>
              <a:rPr lang="de-DE" dirty="0" smtClean="0"/>
              <a:t>Zentrales, Verteiltes Verwaltungssystem </a:t>
            </a:r>
          </a:p>
          <a:p>
            <a:r>
              <a:rPr lang="de-DE" dirty="0" smtClean="0"/>
              <a:t>Wichtige Begriffe: Push, Pull, </a:t>
            </a:r>
            <a:r>
              <a:rPr lang="de-DE" dirty="0" err="1" smtClean="0"/>
              <a:t>Merge</a:t>
            </a:r>
            <a:r>
              <a:rPr lang="de-DE" dirty="0" smtClean="0"/>
              <a:t>, Repository, </a:t>
            </a:r>
            <a:r>
              <a:rPr lang="de-DE" dirty="0" err="1" smtClean="0"/>
              <a:t>Branch</a:t>
            </a:r>
            <a:endParaRPr lang="de-DE" dirty="0"/>
          </a:p>
          <a:p>
            <a:r>
              <a:rPr lang="de-DE" dirty="0" smtClean="0"/>
              <a:t>Praktisches Beispiel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5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Dltlkhjrtlk</a:t>
            </a:r>
            <a:endParaRPr lang="de-DE" dirty="0" smtClean="0"/>
          </a:p>
          <a:p>
            <a:r>
              <a:rPr lang="de-DE" dirty="0" err="1" smtClean="0"/>
              <a:t>Djffi</a:t>
            </a:r>
            <a:endParaRPr lang="de-DE" dirty="0" smtClean="0"/>
          </a:p>
          <a:p>
            <a:r>
              <a:rPr lang="de-DE" smtClean="0"/>
              <a:t>ghf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8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https://git-scm.com/book/de/v2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Git Versionsverwaltung</vt:lpstr>
      <vt:lpstr>Inhaltsverzeichnis</vt:lpstr>
      <vt:lpstr>Test</vt:lpstr>
      <vt:lpstr>Quellen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Versionsverwaltung</dc:title>
  <dc:creator>Jonas Klocke</dc:creator>
  <cp:lastModifiedBy>Jonas Linde</cp:lastModifiedBy>
  <cp:revision>6</cp:revision>
  <dcterms:created xsi:type="dcterms:W3CDTF">2018-11-06T07:45:48Z</dcterms:created>
  <dcterms:modified xsi:type="dcterms:W3CDTF">2018-11-07T06:37:50Z</dcterms:modified>
</cp:coreProperties>
</file>