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92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2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76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58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80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46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70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12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88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96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C21E-CAC0-4B3E-917C-BDCAD553E244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77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4C21E-CAC0-4B3E-917C-BDCAD553E244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4C785-C73B-4FD0-972F-B8F89EBEE2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24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Versionsverwaltung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945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Versionsverwaltung?</a:t>
            </a:r>
          </a:p>
          <a:p>
            <a:r>
              <a:rPr lang="de-DE" dirty="0" smtClean="0"/>
              <a:t>Zentrales, Verteiltes Verwaltungssystem </a:t>
            </a:r>
          </a:p>
          <a:p>
            <a:r>
              <a:rPr lang="de-DE" dirty="0" smtClean="0"/>
              <a:t>Wichtige Begriffe: Push, Pull, </a:t>
            </a:r>
            <a:r>
              <a:rPr lang="de-DE" dirty="0" err="1" smtClean="0"/>
              <a:t>Merge</a:t>
            </a:r>
            <a:r>
              <a:rPr lang="de-DE" dirty="0" smtClean="0"/>
              <a:t>, Repository, </a:t>
            </a:r>
            <a:r>
              <a:rPr lang="de-DE" dirty="0" err="1" smtClean="0"/>
              <a:t>Branch</a:t>
            </a:r>
            <a:endParaRPr lang="de-DE" dirty="0"/>
          </a:p>
          <a:p>
            <a:r>
              <a:rPr lang="de-DE" dirty="0" smtClean="0"/>
              <a:t>Praktisches Beispiel </a:t>
            </a:r>
            <a:r>
              <a:rPr lang="de-DE" dirty="0" err="1" smtClean="0"/>
              <a:t>Git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0951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Test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Dltlkhjrtlk</a:t>
            </a:r>
            <a:endParaRPr lang="de-DE" dirty="0" smtClean="0"/>
          </a:p>
          <a:p>
            <a:r>
              <a:rPr lang="de-DE" smtClean="0"/>
              <a:t>djffi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785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https://git-scm.com/book/de/v2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17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12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Git Versionsverwaltung</vt:lpstr>
      <vt:lpstr>Inhaltsverzeichnis</vt:lpstr>
      <vt:lpstr>Test</vt:lpstr>
      <vt:lpstr>Quellen</vt:lpstr>
    </vt:vector>
  </TitlesOfParts>
  <Company>ATIW Berufskolleg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Versionsverwaltung</dc:title>
  <dc:creator>Jonas Klocke</dc:creator>
  <cp:lastModifiedBy>Jonas Linde</cp:lastModifiedBy>
  <cp:revision>5</cp:revision>
  <dcterms:created xsi:type="dcterms:W3CDTF">2018-11-06T07:45:48Z</dcterms:created>
  <dcterms:modified xsi:type="dcterms:W3CDTF">2018-11-07T06:35:14Z</dcterms:modified>
</cp:coreProperties>
</file>