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 id="2147483692" r:id="rId5"/>
    <p:sldMasterId id="2147483745" r:id="rId6"/>
    <p:sldMasterId id="2147483763" r:id="rId7"/>
    <p:sldMasterId id="2147483781" r:id="rId8"/>
    <p:sldMasterId id="2147483811" r:id="rId9"/>
  </p:sldMasterIdLst>
  <p:notesMasterIdLst>
    <p:notesMasterId r:id="rId17"/>
  </p:notesMasterIdLst>
  <p:sldIdLst>
    <p:sldId id="257" r:id="rId10"/>
    <p:sldId id="263" r:id="rId11"/>
    <p:sldId id="264" r:id="rId12"/>
    <p:sldId id="265" r:id="rId13"/>
    <p:sldId id="261" r:id="rId14"/>
    <p:sldId id="269"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3F2B"/>
    <a:srgbClr val="344529"/>
    <a:srgbClr val="2B3922"/>
    <a:srgbClr val="2E3722"/>
    <a:srgbClr val="FCF7F1"/>
    <a:srgbClr val="B8D233"/>
    <a:srgbClr val="5CC6D6"/>
    <a:srgbClr val="F8D22F"/>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08EE9-BBD5-720B-5F5D-34C2D4AB298B}" v="6" dt="2020-11-28T16:49:32.766"/>
    <p1510:client id="{1C7608C8-7B5F-4021-AE42-E5EA1291374C}" v="75" dt="2020-11-28T12:02:39.245"/>
    <p1510:client id="{2DA46B97-27AC-1CC2-5EDA-12E97ED8136F}" v="2408" dt="2020-11-28T15:43:30.409"/>
    <p1510:client id="{57D19E08-3282-891E-E47E-7786BED850E7}" v="123" dt="2020-11-28T14:52:56.094"/>
    <p1510:client id="{D2C8308C-3D5E-50E6-8CA4-31B767578AEF}" v="11" dt="2020-11-28T16:48:48.891"/>
    <p1510:client id="{EA80D36A-496F-6D55-E3B1-7110C6C12052}" v="270" dt="2020-11-28T12:27:54.998"/>
    <p1510:client id="{EF0A6A11-E05A-45D1-B528-5D91FFC8C2B8}" v="2335" dt="2020-11-28T16:37:33.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slide" Target="slides/slide6.xml"/><Relationship Id="rId23" Type="http://schemas.microsoft.com/office/2015/10/relationships/revisionInfo" Target="revisionInfo.xml"/><Relationship Id="rId10" Type="http://schemas.openxmlformats.org/officeDocument/2006/relationships/slide" Target="slides/slide1.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4c973ad896d157a7de1fbb3138f3648b00650238a6685d8d62e8d5340ea8d869::" providerId="AD" clId="Web-{2DA46B97-27AC-1CC2-5EDA-12E97ED8136F}"/>
    <pc:docChg chg="modSld">
      <pc:chgData name="Guest User" userId="S::urn:spo:anon#4c973ad896d157a7de1fbb3138f3648b00650238a6685d8d62e8d5340ea8d869::" providerId="AD" clId="Web-{2DA46B97-27AC-1CC2-5EDA-12E97ED8136F}" dt="2020-11-28T15:43:30.409" v="2408" actId="20577"/>
      <pc:docMkLst>
        <pc:docMk/>
      </pc:docMkLst>
      <pc:sldChg chg="modSp">
        <pc:chgData name="Guest User" userId="S::urn:spo:anon#4c973ad896d157a7de1fbb3138f3648b00650238a6685d8d62e8d5340ea8d869::" providerId="AD" clId="Web-{2DA46B97-27AC-1CC2-5EDA-12E97ED8136F}" dt="2020-11-28T13:53:29.032" v="24" actId="20577"/>
        <pc:sldMkLst>
          <pc:docMk/>
          <pc:sldMk cId="2584280759" sldId="257"/>
        </pc:sldMkLst>
        <pc:spChg chg="mod">
          <ac:chgData name="Guest User" userId="S::urn:spo:anon#4c973ad896d157a7de1fbb3138f3648b00650238a6685d8d62e8d5340ea8d869::" providerId="AD" clId="Web-{2DA46B97-27AC-1CC2-5EDA-12E97ED8136F}" dt="2020-11-28T13:53:29.032" v="24" actId="20577"/>
          <ac:spMkLst>
            <pc:docMk/>
            <pc:sldMk cId="2584280759" sldId="257"/>
            <ac:spMk id="2" creationId="{18C3B467-088C-4F3D-A9A7-105C4E1E20CD}"/>
          </ac:spMkLst>
        </pc:spChg>
      </pc:sldChg>
      <pc:sldChg chg="addSp delSp modSp">
        <pc:chgData name="Guest User" userId="S::urn:spo:anon#4c973ad896d157a7de1fbb3138f3648b00650238a6685d8d62e8d5340ea8d869::" providerId="AD" clId="Web-{2DA46B97-27AC-1CC2-5EDA-12E97ED8136F}" dt="2020-11-28T14:14:08.480" v="974" actId="20577"/>
        <pc:sldMkLst>
          <pc:docMk/>
          <pc:sldMk cId="183243182" sldId="261"/>
        </pc:sldMkLst>
        <pc:spChg chg="add mod">
          <ac:chgData name="Guest User" userId="S::urn:spo:anon#4c973ad896d157a7de1fbb3138f3648b00650238a6685d8d62e8d5340ea8d869::" providerId="AD" clId="Web-{2DA46B97-27AC-1CC2-5EDA-12E97ED8136F}" dt="2020-11-28T14:11:10.289" v="824" actId="20577"/>
          <ac:spMkLst>
            <pc:docMk/>
            <pc:sldMk cId="183243182" sldId="261"/>
            <ac:spMk id="13" creationId="{97447C96-465B-4BED-AF30-CE1ADB9AD75C}"/>
          </ac:spMkLst>
        </pc:spChg>
        <pc:spChg chg="add mod">
          <ac:chgData name="Guest User" userId="S::urn:spo:anon#4c973ad896d157a7de1fbb3138f3648b00650238a6685d8d62e8d5340ea8d869::" providerId="AD" clId="Web-{2DA46B97-27AC-1CC2-5EDA-12E97ED8136F}" dt="2020-11-28T14:13:18.354" v="921" actId="1076"/>
          <ac:spMkLst>
            <pc:docMk/>
            <pc:sldMk cId="183243182" sldId="261"/>
            <ac:spMk id="14" creationId="{199ED577-3262-4787-A97F-D5BB7E40E213}"/>
          </ac:spMkLst>
        </pc:spChg>
        <pc:spChg chg="add del mod">
          <ac:chgData name="Guest User" userId="S::urn:spo:anon#4c973ad896d157a7de1fbb3138f3648b00650238a6685d8d62e8d5340ea8d869::" providerId="AD" clId="Web-{2DA46B97-27AC-1CC2-5EDA-12E97ED8136F}" dt="2020-11-28T14:11:50.915" v="841"/>
          <ac:spMkLst>
            <pc:docMk/>
            <pc:sldMk cId="183243182" sldId="261"/>
            <ac:spMk id="15" creationId="{E76EF78F-A165-4F36-9CB0-7A31468B045C}"/>
          </ac:spMkLst>
        </pc:spChg>
        <pc:graphicFrameChg chg="modGraphic">
          <ac:chgData name="Guest User" userId="S::urn:spo:anon#4c973ad896d157a7de1fbb3138f3648b00650238a6685d8d62e8d5340ea8d869::" providerId="AD" clId="Web-{2DA46B97-27AC-1CC2-5EDA-12E97ED8136F}" dt="2020-11-28T14:14:08.480" v="974" actId="20577"/>
          <ac:graphicFrameMkLst>
            <pc:docMk/>
            <pc:sldMk cId="183243182" sldId="261"/>
            <ac:graphicFrameMk id="5" creationId="{91DB1382-7276-49FA-9632-38D558F457E3}"/>
          </ac:graphicFrameMkLst>
        </pc:graphicFrameChg>
      </pc:sldChg>
      <pc:sldChg chg="modSp">
        <pc:chgData name="Guest User" userId="S::urn:spo:anon#4c973ad896d157a7de1fbb3138f3648b00650238a6685d8d62e8d5340ea8d869::" providerId="AD" clId="Web-{2DA46B97-27AC-1CC2-5EDA-12E97ED8136F}" dt="2020-11-28T14:00:06.743" v="433" actId="20577"/>
        <pc:sldMkLst>
          <pc:docMk/>
          <pc:sldMk cId="2373302539" sldId="263"/>
        </pc:sldMkLst>
        <pc:spChg chg="mod">
          <ac:chgData name="Guest User" userId="S::urn:spo:anon#4c973ad896d157a7de1fbb3138f3648b00650238a6685d8d62e8d5340ea8d869::" providerId="AD" clId="Web-{2DA46B97-27AC-1CC2-5EDA-12E97ED8136F}" dt="2020-11-28T14:00:06.743" v="433" actId="20577"/>
          <ac:spMkLst>
            <pc:docMk/>
            <pc:sldMk cId="2373302539" sldId="263"/>
            <ac:spMk id="3" creationId="{6D2047F6-304D-4280-BE9E-4A3DA72CF039}"/>
          </ac:spMkLst>
        </pc:spChg>
      </pc:sldChg>
      <pc:sldChg chg="modSp modNotes">
        <pc:chgData name="Guest User" userId="S::urn:spo:anon#4c973ad896d157a7de1fbb3138f3648b00650238a6685d8d62e8d5340ea8d869::" providerId="AD" clId="Web-{2DA46B97-27AC-1CC2-5EDA-12E97ED8136F}" dt="2020-11-28T14:44:15.440" v="2333" actId="20577"/>
        <pc:sldMkLst>
          <pc:docMk/>
          <pc:sldMk cId="2088652390" sldId="264"/>
        </pc:sldMkLst>
        <pc:spChg chg="mod">
          <ac:chgData name="Guest User" userId="S::urn:spo:anon#4c973ad896d157a7de1fbb3138f3648b00650238a6685d8d62e8d5340ea8d869::" providerId="AD" clId="Web-{2DA46B97-27AC-1CC2-5EDA-12E97ED8136F}" dt="2020-11-28T14:44:15.440" v="2333" actId="20577"/>
          <ac:spMkLst>
            <pc:docMk/>
            <pc:sldMk cId="2088652390" sldId="264"/>
            <ac:spMk id="3" creationId="{EE0AE061-F64F-47D3-9D85-77D764D18424}"/>
          </ac:spMkLst>
        </pc:spChg>
      </pc:sldChg>
      <pc:sldChg chg="modSp">
        <pc:chgData name="Guest User" userId="S::urn:spo:anon#4c973ad896d157a7de1fbb3138f3648b00650238a6685d8d62e8d5340ea8d869::" providerId="AD" clId="Web-{2DA46B97-27AC-1CC2-5EDA-12E97ED8136F}" dt="2020-11-28T15:43:28.659" v="2406" actId="20577"/>
        <pc:sldMkLst>
          <pc:docMk/>
          <pc:sldMk cId="839292863" sldId="265"/>
        </pc:sldMkLst>
        <pc:spChg chg="mod">
          <ac:chgData name="Guest User" userId="S::urn:spo:anon#4c973ad896d157a7de1fbb3138f3648b00650238a6685d8d62e8d5340ea8d869::" providerId="AD" clId="Web-{2DA46B97-27AC-1CC2-5EDA-12E97ED8136F}" dt="2020-11-28T14:56:33.174" v="2364" actId="20577"/>
          <ac:spMkLst>
            <pc:docMk/>
            <pc:sldMk cId="839292863" sldId="265"/>
            <ac:spMk id="2" creationId="{DD977329-A9FA-48E8-A21A-97D1C5876B1F}"/>
          </ac:spMkLst>
        </pc:spChg>
        <pc:spChg chg="mod">
          <ac:chgData name="Guest User" userId="S::urn:spo:anon#4c973ad896d157a7de1fbb3138f3648b00650238a6685d8d62e8d5340ea8d869::" providerId="AD" clId="Web-{2DA46B97-27AC-1CC2-5EDA-12E97ED8136F}" dt="2020-11-28T15:43:28.659" v="2406" actId="20577"/>
          <ac:spMkLst>
            <pc:docMk/>
            <pc:sldMk cId="839292863" sldId="265"/>
            <ac:spMk id="3" creationId="{113B4D4E-7F17-490B-8D56-E9DEA7882E25}"/>
          </ac:spMkLst>
        </pc:spChg>
      </pc:sldChg>
      <pc:sldChg chg="modSp">
        <pc:chgData name="Guest User" userId="S::urn:spo:anon#4c973ad896d157a7de1fbb3138f3648b00650238a6685d8d62e8d5340ea8d869::" providerId="AD" clId="Web-{2DA46B97-27AC-1CC2-5EDA-12E97ED8136F}" dt="2020-11-28T14:14:42.168" v="979" actId="14100"/>
        <pc:sldMkLst>
          <pc:docMk/>
          <pc:sldMk cId="3498257983" sldId="266"/>
        </pc:sldMkLst>
        <pc:spChg chg="mod">
          <ac:chgData name="Guest User" userId="S::urn:spo:anon#4c973ad896d157a7de1fbb3138f3648b00650238a6685d8d62e8d5340ea8d869::" providerId="AD" clId="Web-{2DA46B97-27AC-1CC2-5EDA-12E97ED8136F}" dt="2020-11-28T14:14:34.418" v="977" actId="14100"/>
          <ac:spMkLst>
            <pc:docMk/>
            <pc:sldMk cId="3498257983" sldId="266"/>
            <ac:spMk id="10" creationId="{0063C6FB-F35B-49E0-AD83-4852A1CFE541}"/>
          </ac:spMkLst>
        </pc:spChg>
        <pc:spChg chg="mod">
          <ac:chgData name="Guest User" userId="S::urn:spo:anon#4c973ad896d157a7de1fbb3138f3648b00650238a6685d8d62e8d5340ea8d869::" providerId="AD" clId="Web-{2DA46B97-27AC-1CC2-5EDA-12E97ED8136F}" dt="2020-11-28T14:14:37.809" v="978" actId="14100"/>
          <ac:spMkLst>
            <pc:docMk/>
            <pc:sldMk cId="3498257983" sldId="266"/>
            <ac:spMk id="12" creationId="{6EABC85F-BCBC-4F83-9D1E-880ED22E8B2D}"/>
          </ac:spMkLst>
        </pc:spChg>
        <pc:spChg chg="mod">
          <ac:chgData name="Guest User" userId="S::urn:spo:anon#4c973ad896d157a7de1fbb3138f3648b00650238a6685d8d62e8d5340ea8d869::" providerId="AD" clId="Web-{2DA46B97-27AC-1CC2-5EDA-12E97ED8136F}" dt="2020-11-28T14:14:29.262" v="976" actId="14100"/>
          <ac:spMkLst>
            <pc:docMk/>
            <pc:sldMk cId="3498257983" sldId="266"/>
            <ac:spMk id="14" creationId="{F25D7482-234F-43A3-9B23-89A261F1320C}"/>
          </ac:spMkLst>
        </pc:spChg>
        <pc:spChg chg="mod">
          <ac:chgData name="Guest User" userId="S::urn:spo:anon#4c973ad896d157a7de1fbb3138f3648b00650238a6685d8d62e8d5340ea8d869::" providerId="AD" clId="Web-{2DA46B97-27AC-1CC2-5EDA-12E97ED8136F}" dt="2020-11-28T14:14:42.168" v="979" actId="14100"/>
          <ac:spMkLst>
            <pc:docMk/>
            <pc:sldMk cId="3498257983" sldId="266"/>
            <ac:spMk id="16" creationId="{D81E7EA4-29BA-493A-8DF9-146E32B94CB9}"/>
          </ac:spMkLst>
        </pc:spChg>
      </pc:sldChg>
    </pc:docChg>
  </pc:docChgLst>
  <pc:docChgLst>
    <pc:chgData name="Guest User" userId="S::urn:spo:anon#4c973ad896d157a7de1fbb3138f3648b00650238a6685d8d62e8d5340ea8d869::" providerId="AD" clId="Web-{1C7608C8-7B5F-4021-AE42-E5EA1291374C}"/>
    <pc:docChg chg="addSld modSld addMainMaster delMainMaster">
      <pc:chgData name="Guest User" userId="S::urn:spo:anon#4c973ad896d157a7de1fbb3138f3648b00650238a6685d8d62e8d5340ea8d869::" providerId="AD" clId="Web-{1C7608C8-7B5F-4021-AE42-E5EA1291374C}" dt="2020-11-28T12:02:39.245" v="67" actId="20577"/>
      <pc:docMkLst>
        <pc:docMk/>
      </pc:docMkLst>
      <pc:sldChg chg="addSp delSp modSp mod modClrScheme delDesignElem chgLayout">
        <pc:chgData name="Guest User" userId="S::urn:spo:anon#4c973ad896d157a7de1fbb3138f3648b00650238a6685d8d62e8d5340ea8d869::" providerId="AD" clId="Web-{1C7608C8-7B5F-4021-AE42-E5EA1291374C}" dt="2020-11-28T11:57:53.676" v="2"/>
        <pc:sldMkLst>
          <pc:docMk/>
          <pc:sldMk cId="2584280759" sldId="257"/>
        </pc:sldMkLst>
        <pc:spChg chg="mod ord">
          <ac:chgData name="Guest User" userId="S::urn:spo:anon#4c973ad896d157a7de1fbb3138f3648b00650238a6685d8d62e8d5340ea8d869::" providerId="AD" clId="Web-{1C7608C8-7B5F-4021-AE42-E5EA1291374C}" dt="2020-11-28T11:57:53.676" v="2"/>
          <ac:spMkLst>
            <pc:docMk/>
            <pc:sldMk cId="2584280759" sldId="257"/>
            <ac:spMk id="2" creationId="{18C3B467-088C-4F3D-A9A7-105C4E1E20CD}"/>
          </ac:spMkLst>
        </pc:spChg>
        <pc:spChg chg="add del">
          <ac:chgData name="Guest User" userId="S::urn:spo:anon#4c973ad896d157a7de1fbb3138f3648b00650238a6685d8d62e8d5340ea8d869::" providerId="AD" clId="Web-{1C7608C8-7B5F-4021-AE42-E5EA1291374C}" dt="2020-11-28T11:57:53.676" v="2"/>
          <ac:spMkLst>
            <pc:docMk/>
            <pc:sldMk cId="2584280759" sldId="257"/>
            <ac:spMk id="82" creationId="{2644B391-9BFE-445C-A9EC-F544BB85FBC7}"/>
          </ac:spMkLst>
        </pc:spChg>
        <pc:spChg chg="add del">
          <ac:chgData name="Guest User" userId="S::urn:spo:anon#4c973ad896d157a7de1fbb3138f3648b00650238a6685d8d62e8d5340ea8d869::" providerId="AD" clId="Web-{1C7608C8-7B5F-4021-AE42-E5EA1291374C}" dt="2020-11-28T11:57:53.676" v="2"/>
          <ac:spMkLst>
            <pc:docMk/>
            <pc:sldMk cId="2584280759" sldId="257"/>
            <ac:spMk id="84" creationId="{80F26E69-87D9-4655-AE7B-280A87AA3CAD}"/>
          </ac:spMkLst>
        </pc:spChg>
      </pc:sldChg>
      <pc:sldChg chg="modSp mod modClrScheme chgLayout">
        <pc:chgData name="Guest User" userId="S::urn:spo:anon#4c973ad896d157a7de1fbb3138f3648b00650238a6685d8d62e8d5340ea8d869::" providerId="AD" clId="Web-{1C7608C8-7B5F-4021-AE42-E5EA1291374C}" dt="2020-11-28T11:57:53.676" v="2"/>
        <pc:sldMkLst>
          <pc:docMk/>
          <pc:sldMk cId="183243182" sldId="261"/>
        </pc:sldMkLst>
        <pc:graphicFrameChg chg="mod ord">
          <ac:chgData name="Guest User" userId="S::urn:spo:anon#4c973ad896d157a7de1fbb3138f3648b00650238a6685d8d62e8d5340ea8d869::" providerId="AD" clId="Web-{1C7608C8-7B5F-4021-AE42-E5EA1291374C}" dt="2020-11-28T11:57:53.676" v="2"/>
          <ac:graphicFrameMkLst>
            <pc:docMk/>
            <pc:sldMk cId="183243182" sldId="261"/>
            <ac:graphicFrameMk id="5" creationId="{91DB1382-7276-49FA-9632-38D558F457E3}"/>
          </ac:graphicFrameMkLst>
        </pc:graphicFrameChg>
      </pc:sldChg>
      <pc:sldChg chg="modSp mod modClrScheme chgLayout">
        <pc:chgData name="Guest User" userId="S::urn:spo:anon#4c973ad896d157a7de1fbb3138f3648b00650238a6685d8d62e8d5340ea8d869::" providerId="AD" clId="Web-{1C7608C8-7B5F-4021-AE42-E5EA1291374C}" dt="2020-11-28T11:57:53.676" v="2"/>
        <pc:sldMkLst>
          <pc:docMk/>
          <pc:sldMk cId="2373302539" sldId="263"/>
        </pc:sldMkLst>
        <pc:spChg chg="mod ord">
          <ac:chgData name="Guest User" userId="S::urn:spo:anon#4c973ad896d157a7de1fbb3138f3648b00650238a6685d8d62e8d5340ea8d869::" providerId="AD" clId="Web-{1C7608C8-7B5F-4021-AE42-E5EA1291374C}" dt="2020-11-28T11:57:53.676" v="2"/>
          <ac:spMkLst>
            <pc:docMk/>
            <pc:sldMk cId="2373302539" sldId="263"/>
            <ac:spMk id="2" creationId="{910B802A-D5B4-4370-BD89-D04FFDBB9FE0}"/>
          </ac:spMkLst>
        </pc:spChg>
        <pc:spChg chg="mod ord">
          <ac:chgData name="Guest User" userId="S::urn:spo:anon#4c973ad896d157a7de1fbb3138f3648b00650238a6685d8d62e8d5340ea8d869::" providerId="AD" clId="Web-{1C7608C8-7B5F-4021-AE42-E5EA1291374C}" dt="2020-11-28T11:57:53.676" v="2"/>
          <ac:spMkLst>
            <pc:docMk/>
            <pc:sldMk cId="2373302539" sldId="263"/>
            <ac:spMk id="3" creationId="{6D2047F6-304D-4280-BE9E-4A3DA72CF039}"/>
          </ac:spMkLst>
        </pc:spChg>
      </pc:sldChg>
      <pc:sldChg chg="addSp delSp modSp mod modClrScheme delDesignElem chgLayout">
        <pc:chgData name="Guest User" userId="S::urn:spo:anon#4c973ad896d157a7de1fbb3138f3648b00650238a6685d8d62e8d5340ea8d869::" providerId="AD" clId="Web-{1C7608C8-7B5F-4021-AE42-E5EA1291374C}" dt="2020-11-28T11:57:53.676" v="2"/>
        <pc:sldMkLst>
          <pc:docMk/>
          <pc:sldMk cId="2088652390" sldId="264"/>
        </pc:sldMkLst>
        <pc:spChg chg="mod ord">
          <ac:chgData name="Guest User" userId="S::urn:spo:anon#4c973ad896d157a7de1fbb3138f3648b00650238a6685d8d62e8d5340ea8d869::" providerId="AD" clId="Web-{1C7608C8-7B5F-4021-AE42-E5EA1291374C}" dt="2020-11-28T11:57:53.676" v="2"/>
          <ac:spMkLst>
            <pc:docMk/>
            <pc:sldMk cId="2088652390" sldId="264"/>
            <ac:spMk id="2" creationId="{A7D54256-BF38-45CA-8314-4929EBA0C7DF}"/>
          </ac:spMkLst>
        </pc:spChg>
        <pc:spChg chg="mod ord">
          <ac:chgData name="Guest User" userId="S::urn:spo:anon#4c973ad896d157a7de1fbb3138f3648b00650238a6685d8d62e8d5340ea8d869::" providerId="AD" clId="Web-{1C7608C8-7B5F-4021-AE42-E5EA1291374C}" dt="2020-11-28T11:57:53.676" v="2"/>
          <ac:spMkLst>
            <pc:docMk/>
            <pc:sldMk cId="2088652390" sldId="264"/>
            <ac:spMk id="3" creationId="{EE0AE061-F64F-47D3-9D85-77D764D18424}"/>
          </ac:spMkLst>
        </pc:spChg>
        <pc:spChg chg="add del">
          <ac:chgData name="Guest User" userId="S::urn:spo:anon#4c973ad896d157a7de1fbb3138f3648b00650238a6685d8d62e8d5340ea8d869::" providerId="AD" clId="Web-{1C7608C8-7B5F-4021-AE42-E5EA1291374C}" dt="2020-11-28T11:57:53.676" v="2"/>
          <ac:spMkLst>
            <pc:docMk/>
            <pc:sldMk cId="2088652390" sldId="264"/>
            <ac:spMk id="8" creationId="{A65AC7D1-EAA9-48F5-B509-60A7F50BF703}"/>
          </ac:spMkLst>
        </pc:spChg>
        <pc:spChg chg="add del">
          <ac:chgData name="Guest User" userId="S::urn:spo:anon#4c973ad896d157a7de1fbb3138f3648b00650238a6685d8d62e8d5340ea8d869::" providerId="AD" clId="Web-{1C7608C8-7B5F-4021-AE42-E5EA1291374C}" dt="2020-11-28T11:57:53.676" v="2"/>
          <ac:spMkLst>
            <pc:docMk/>
            <pc:sldMk cId="2088652390" sldId="264"/>
            <ac:spMk id="10" creationId="{D6320AF9-619A-4175-865B-5663E1AEF4C5}"/>
          </ac:spMkLst>
        </pc:spChg>
        <pc:spChg chg="add del">
          <ac:chgData name="Guest User" userId="S::urn:spo:anon#4c973ad896d157a7de1fbb3138f3648b00650238a6685d8d62e8d5340ea8d869::" providerId="AD" clId="Web-{1C7608C8-7B5F-4021-AE42-E5EA1291374C}" dt="2020-11-28T11:57:53.676" v="2"/>
          <ac:spMkLst>
            <pc:docMk/>
            <pc:sldMk cId="2088652390" sldId="264"/>
            <ac:spMk id="16" creationId="{7E018740-5C2B-4A41-AC1A-7E68D1EC1954}"/>
          </ac:spMkLst>
        </pc:spChg>
        <pc:spChg chg="add del">
          <ac:chgData name="Guest User" userId="S::urn:spo:anon#4c973ad896d157a7de1fbb3138f3648b00650238a6685d8d62e8d5340ea8d869::" providerId="AD" clId="Web-{1C7608C8-7B5F-4021-AE42-E5EA1291374C}" dt="2020-11-28T11:57:53.676" v="2"/>
          <ac:spMkLst>
            <pc:docMk/>
            <pc:sldMk cId="2088652390" sldId="264"/>
            <ac:spMk id="18" creationId="{166F75A4-C475-4941-8EE2-B80A06A2C1BB}"/>
          </ac:spMkLst>
        </pc:spChg>
        <pc:spChg chg="add del">
          <ac:chgData name="Guest User" userId="S::urn:spo:anon#4c973ad896d157a7de1fbb3138f3648b00650238a6685d8d62e8d5340ea8d869::" providerId="AD" clId="Web-{1C7608C8-7B5F-4021-AE42-E5EA1291374C}" dt="2020-11-28T11:57:53.676" v="2"/>
          <ac:spMkLst>
            <pc:docMk/>
            <pc:sldMk cId="2088652390" sldId="264"/>
            <ac:spMk id="20" creationId="{A032553A-72E8-4B0D-8405-FF9771C9AF05}"/>
          </ac:spMkLst>
        </pc:spChg>
        <pc:spChg chg="add del">
          <ac:chgData name="Guest User" userId="S::urn:spo:anon#4c973ad896d157a7de1fbb3138f3648b00650238a6685d8d62e8d5340ea8d869::" providerId="AD" clId="Web-{1C7608C8-7B5F-4021-AE42-E5EA1291374C}" dt="2020-11-28T11:57:53.676" v="2"/>
          <ac:spMkLst>
            <pc:docMk/>
            <pc:sldMk cId="2088652390" sldId="264"/>
            <ac:spMk id="22" creationId="{765800AC-C3B9-498E-87BC-29FAE4C76B21}"/>
          </ac:spMkLst>
        </pc:spChg>
        <pc:spChg chg="add del">
          <ac:chgData name="Guest User" userId="S::urn:spo:anon#4c973ad896d157a7de1fbb3138f3648b00650238a6685d8d62e8d5340ea8d869::" providerId="AD" clId="Web-{1C7608C8-7B5F-4021-AE42-E5EA1291374C}" dt="2020-11-28T11:57:53.676" v="2"/>
          <ac:spMkLst>
            <pc:docMk/>
            <pc:sldMk cId="2088652390" sldId="264"/>
            <ac:spMk id="24" creationId="{1F9D6ACB-2FF4-49F9-978A-E0D5327FC635}"/>
          </ac:spMkLst>
        </pc:spChg>
        <pc:spChg chg="add del">
          <ac:chgData name="Guest User" userId="S::urn:spo:anon#4c973ad896d157a7de1fbb3138f3648b00650238a6685d8d62e8d5340ea8d869::" providerId="AD" clId="Web-{1C7608C8-7B5F-4021-AE42-E5EA1291374C}" dt="2020-11-28T11:57:53.676" v="2"/>
          <ac:spMkLst>
            <pc:docMk/>
            <pc:sldMk cId="2088652390" sldId="264"/>
            <ac:spMk id="26" creationId="{142BFA2A-77A0-4F60-A32A-685681C84889}"/>
          </ac:spMkLst>
        </pc:spChg>
        <pc:cxnChg chg="add del">
          <ac:chgData name="Guest User" userId="S::urn:spo:anon#4c973ad896d157a7de1fbb3138f3648b00650238a6685d8d62e8d5340ea8d869::" providerId="AD" clId="Web-{1C7608C8-7B5F-4021-AE42-E5EA1291374C}" dt="2020-11-28T11:57:53.676" v="2"/>
          <ac:cxnSpMkLst>
            <pc:docMk/>
            <pc:sldMk cId="2088652390" sldId="264"/>
            <ac:cxnSpMk id="12" creationId="{063B6EC6-D752-4EE7-908B-F8F19E8C7FEA}"/>
          </ac:cxnSpMkLst>
        </pc:cxnChg>
        <pc:cxnChg chg="add del">
          <ac:chgData name="Guest User" userId="S::urn:spo:anon#4c973ad896d157a7de1fbb3138f3648b00650238a6685d8d62e8d5340ea8d869::" providerId="AD" clId="Web-{1C7608C8-7B5F-4021-AE42-E5EA1291374C}" dt="2020-11-28T11:57:53.676" v="2"/>
          <ac:cxnSpMkLst>
            <pc:docMk/>
            <pc:sldMk cId="2088652390" sldId="264"/>
            <ac:cxnSpMk id="14" creationId="{EFECD4E8-AD3E-4228-82A2-9461958EA94D}"/>
          </ac:cxnSpMkLst>
        </pc:cxnChg>
      </pc:sldChg>
      <pc:sldChg chg="modSp mod modClrScheme chgLayout">
        <pc:chgData name="Guest User" userId="S::urn:spo:anon#4c973ad896d157a7de1fbb3138f3648b00650238a6685d8d62e8d5340ea8d869::" providerId="AD" clId="Web-{1C7608C8-7B5F-4021-AE42-E5EA1291374C}" dt="2020-11-28T11:57:53.676" v="2"/>
        <pc:sldMkLst>
          <pc:docMk/>
          <pc:sldMk cId="839292863" sldId="265"/>
        </pc:sldMkLst>
        <pc:spChg chg="mod ord">
          <ac:chgData name="Guest User" userId="S::urn:spo:anon#4c973ad896d157a7de1fbb3138f3648b00650238a6685d8d62e8d5340ea8d869::" providerId="AD" clId="Web-{1C7608C8-7B5F-4021-AE42-E5EA1291374C}" dt="2020-11-28T11:57:53.676" v="2"/>
          <ac:spMkLst>
            <pc:docMk/>
            <pc:sldMk cId="839292863" sldId="265"/>
            <ac:spMk id="2" creationId="{DD977329-A9FA-48E8-A21A-97D1C5876B1F}"/>
          </ac:spMkLst>
        </pc:spChg>
        <pc:spChg chg="mod ord">
          <ac:chgData name="Guest User" userId="S::urn:spo:anon#4c973ad896d157a7de1fbb3138f3648b00650238a6685d8d62e8d5340ea8d869::" providerId="AD" clId="Web-{1C7608C8-7B5F-4021-AE42-E5EA1291374C}" dt="2020-11-28T11:57:53.676" v="2"/>
          <ac:spMkLst>
            <pc:docMk/>
            <pc:sldMk cId="839292863" sldId="265"/>
            <ac:spMk id="3" creationId="{113B4D4E-7F17-490B-8D56-E9DEA7882E25}"/>
          </ac:spMkLst>
        </pc:spChg>
      </pc:sldChg>
      <pc:sldChg chg="addSp delSp modSp mod modClrScheme delDesignElem chgLayout">
        <pc:chgData name="Guest User" userId="S::urn:spo:anon#4c973ad896d157a7de1fbb3138f3648b00650238a6685d8d62e8d5340ea8d869::" providerId="AD" clId="Web-{1C7608C8-7B5F-4021-AE42-E5EA1291374C}" dt="2020-11-28T11:57:53.676" v="2"/>
        <pc:sldMkLst>
          <pc:docMk/>
          <pc:sldMk cId="3498257983" sldId="266"/>
        </pc:sldMkLst>
        <pc:spChg chg="mod ord">
          <ac:chgData name="Guest User" userId="S::urn:spo:anon#4c973ad896d157a7de1fbb3138f3648b00650238a6685d8d62e8d5340ea8d869::" providerId="AD" clId="Web-{1C7608C8-7B5F-4021-AE42-E5EA1291374C}" dt="2020-11-28T11:57:53.676" v="2"/>
          <ac:spMkLst>
            <pc:docMk/>
            <pc:sldMk cId="3498257983" sldId="266"/>
            <ac:spMk id="2" creationId="{878369EA-8F86-4404-87C5-D7A7008CD748}"/>
          </ac:spMkLst>
        </pc:spChg>
        <pc:spChg chg="add del">
          <ac:chgData name="Guest User" userId="S::urn:spo:anon#4c973ad896d157a7de1fbb3138f3648b00650238a6685d8d62e8d5340ea8d869::" providerId="AD" clId="Web-{1C7608C8-7B5F-4021-AE42-E5EA1291374C}" dt="2020-11-28T11:57:53.676" v="2"/>
          <ac:spMkLst>
            <pc:docMk/>
            <pc:sldMk cId="3498257983" sldId="266"/>
            <ac:spMk id="9" creationId="{4117F0C1-BCBB-40C7-99D6-F703E7A4B5F3}"/>
          </ac:spMkLst>
        </pc:spChg>
        <pc:spChg chg="add del">
          <ac:chgData name="Guest User" userId="S::urn:spo:anon#4c973ad896d157a7de1fbb3138f3648b00650238a6685d8d62e8d5340ea8d869::" providerId="AD" clId="Web-{1C7608C8-7B5F-4021-AE42-E5EA1291374C}" dt="2020-11-28T11:57:53.676" v="2"/>
          <ac:spMkLst>
            <pc:docMk/>
            <pc:sldMk cId="3498257983" sldId="266"/>
            <ac:spMk id="11" creationId="{D1A5D8BC-B41A-4E96-91C4-D60F5162257E}"/>
          </ac:spMkLst>
        </pc:spChg>
        <pc:spChg chg="add del">
          <ac:chgData name="Guest User" userId="S::urn:spo:anon#4c973ad896d157a7de1fbb3138f3648b00650238a6685d8d62e8d5340ea8d869::" providerId="AD" clId="Web-{1C7608C8-7B5F-4021-AE42-E5EA1291374C}" dt="2020-11-28T11:57:53.676" v="2"/>
          <ac:spMkLst>
            <pc:docMk/>
            <pc:sldMk cId="3498257983" sldId="266"/>
            <ac:spMk id="15" creationId="{51287385-D3EA-47A8-A127-6061791ADBB6}"/>
          </ac:spMkLst>
        </pc:spChg>
        <pc:graphicFrameChg chg="mod ord">
          <ac:chgData name="Guest User" userId="S::urn:spo:anon#4c973ad896d157a7de1fbb3138f3648b00650238a6685d8d62e8d5340ea8d869::" providerId="AD" clId="Web-{1C7608C8-7B5F-4021-AE42-E5EA1291374C}" dt="2020-11-28T11:57:53.676" v="2"/>
          <ac:graphicFrameMkLst>
            <pc:docMk/>
            <pc:sldMk cId="3498257983" sldId="266"/>
            <ac:graphicFrameMk id="5" creationId="{672E00B1-49CA-4DA0-AAAC-12DFB9F4F596}"/>
          </ac:graphicFrameMkLst>
        </pc:graphicFrameChg>
        <pc:picChg chg="add del">
          <ac:chgData name="Guest User" userId="S::urn:spo:anon#4c973ad896d157a7de1fbb3138f3648b00650238a6685d8d62e8d5340ea8d869::" providerId="AD" clId="Web-{1C7608C8-7B5F-4021-AE42-E5EA1291374C}" dt="2020-11-28T11:57:53.676" v="2"/>
          <ac:picMkLst>
            <pc:docMk/>
            <pc:sldMk cId="3498257983" sldId="266"/>
            <ac:picMk id="13" creationId="{0D321D5F-FA18-4271-9EAA-0BEA14116BB5}"/>
          </ac:picMkLst>
        </pc:picChg>
      </pc:sldChg>
      <pc:sldChg chg="modSp new mod modClrScheme chgLayout">
        <pc:chgData name="Guest User" userId="S::urn:spo:anon#4c973ad896d157a7de1fbb3138f3648b00650238a6685d8d62e8d5340ea8d869::" providerId="AD" clId="Web-{1C7608C8-7B5F-4021-AE42-E5EA1291374C}" dt="2020-11-28T12:02:33.339" v="64" actId="20577"/>
        <pc:sldMkLst>
          <pc:docMk/>
          <pc:sldMk cId="2411739801" sldId="267"/>
        </pc:sldMkLst>
        <pc:spChg chg="mod ord">
          <ac:chgData name="Guest User" userId="S::urn:spo:anon#4c973ad896d157a7de1fbb3138f3648b00650238a6685d8d62e8d5340ea8d869::" providerId="AD" clId="Web-{1C7608C8-7B5F-4021-AE42-E5EA1291374C}" dt="2020-11-28T12:00:43.836" v="25" actId="20577"/>
          <ac:spMkLst>
            <pc:docMk/>
            <pc:sldMk cId="2411739801" sldId="267"/>
            <ac:spMk id="2" creationId="{A9A4E4B0-046F-4181-8C62-AD3FE9710CAD}"/>
          </ac:spMkLst>
        </pc:spChg>
        <pc:spChg chg="mod ord">
          <ac:chgData name="Guest User" userId="S::urn:spo:anon#4c973ad896d157a7de1fbb3138f3648b00650238a6685d8d62e8d5340ea8d869::" providerId="AD" clId="Web-{1C7608C8-7B5F-4021-AE42-E5EA1291374C}" dt="2020-11-28T12:02:33.339" v="64" actId="20577"/>
          <ac:spMkLst>
            <pc:docMk/>
            <pc:sldMk cId="2411739801" sldId="267"/>
            <ac:spMk id="3" creationId="{B814D47F-C466-49C4-94CB-B97E83041ACE}"/>
          </ac:spMkLst>
        </pc:spChg>
      </pc:sldChg>
      <pc:sldMasterChg chg="add del addSldLayout delSldLayout">
        <pc:chgData name="Guest User" userId="S::urn:spo:anon#4c973ad896d157a7de1fbb3138f3648b00650238a6685d8d62e8d5340ea8d869::" providerId="AD" clId="Web-{1C7608C8-7B5F-4021-AE42-E5EA1291374C}" dt="2020-11-28T11:57:53.676" v="2"/>
        <pc:sldMasterMkLst>
          <pc:docMk/>
          <pc:sldMasterMk cId="3811577630" sldId="2147483673"/>
        </pc:sldMasterMkLst>
        <pc:sldLayoutChg chg="add del">
          <pc:chgData name="Guest User" userId="S::urn:spo:anon#4c973ad896d157a7de1fbb3138f3648b00650238a6685d8d62e8d5340ea8d869::" providerId="AD" clId="Web-{1C7608C8-7B5F-4021-AE42-E5EA1291374C}" dt="2020-11-28T11:57:53.676" v="2"/>
          <pc:sldLayoutMkLst>
            <pc:docMk/>
            <pc:sldMasterMk cId="3811577630" sldId="2147483673"/>
            <pc:sldLayoutMk cId="2488602163" sldId="2147483662"/>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3811577630" sldId="2147483673"/>
            <pc:sldLayoutMk cId="2678223080" sldId="2147483663"/>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3811577630" sldId="2147483673"/>
            <pc:sldLayoutMk cId="2929960713" sldId="2147483665"/>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3811577630" sldId="2147483673"/>
            <pc:sldLayoutMk cId="4147770102" sldId="2147483667"/>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3811577630" sldId="2147483673"/>
            <pc:sldLayoutMk cId="2153708790" sldId="2147483668"/>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3811577630" sldId="2147483673"/>
            <pc:sldLayoutMk cId="606071433" sldId="2147483669"/>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3811577630" sldId="2147483673"/>
            <pc:sldLayoutMk cId="2744672162" sldId="2147483670"/>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3811577630" sldId="2147483673"/>
            <pc:sldLayoutMk cId="2667413146" sldId="2147483671"/>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3811577630" sldId="2147483673"/>
            <pc:sldLayoutMk cId="907247122" sldId="2147483672"/>
          </pc:sldLayoutMkLst>
        </pc:sldLayoutChg>
      </pc:sldMasterChg>
      <pc:sldMasterChg chg="add del addSldLayout delSldLayout">
        <pc:chgData name="Guest User" userId="S::urn:spo:anon#4c973ad896d157a7de1fbb3138f3648b00650238a6685d8d62e8d5340ea8d869::" providerId="AD" clId="Web-{1C7608C8-7B5F-4021-AE42-E5EA1291374C}" dt="2020-11-28T11:57:53.676" v="2"/>
        <pc:sldMasterMkLst>
          <pc:docMk/>
          <pc:sldMasterMk cId="2383825470" sldId="2147483674"/>
        </pc:sldMasterMkLst>
        <pc:sldLayoutChg chg="add del">
          <pc:chgData name="Guest User" userId="S::urn:spo:anon#4c973ad896d157a7de1fbb3138f3648b00650238a6685d8d62e8d5340ea8d869::" providerId="AD" clId="Web-{1C7608C8-7B5F-4021-AE42-E5EA1291374C}" dt="2020-11-28T11:57:53.676" v="2"/>
          <pc:sldLayoutMkLst>
            <pc:docMk/>
            <pc:sldMasterMk cId="2419042715" sldId="2147483793"/>
            <pc:sldLayoutMk cId="3255594885" sldId="2147483675"/>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2419042715" sldId="2147483763"/>
            <pc:sldLayoutMk cId="4268714768" sldId="2147483765"/>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2419042715" sldId="2147483763"/>
            <pc:sldLayoutMk cId="822194514" sldId="2147483766"/>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2419042715" sldId="2147483763"/>
            <pc:sldLayoutMk cId="814653547" sldId="2147483767"/>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2419042715" sldId="2147483763"/>
            <pc:sldLayoutMk cId="1288596560" sldId="2147483768"/>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2419042715" sldId="2147483763"/>
            <pc:sldLayoutMk cId="3192683407" sldId="2147483769"/>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2419042715" sldId="2147483763"/>
            <pc:sldLayoutMk cId="2591684515" sldId="2147483770"/>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2419042715" sldId="2147483763"/>
            <pc:sldLayoutMk cId="1891842858" sldId="2147483771"/>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2419042715" sldId="2147483763"/>
            <pc:sldLayoutMk cId="1695373408" sldId="2147483772"/>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2419042715" sldId="2147483763"/>
            <pc:sldLayoutMk cId="2511285736" sldId="2147483773"/>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2419042715" sldId="2147483763"/>
            <pc:sldLayoutMk cId="2126432532" sldId="2147483774"/>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2419042715" sldId="2147483763"/>
            <pc:sldLayoutMk cId="4204019221" sldId="2147483775"/>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2419042715" sldId="2147483763"/>
            <pc:sldLayoutMk cId="598516286" sldId="2147483776"/>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2419042715" sldId="2147483763"/>
            <pc:sldLayoutMk cId="961541073" sldId="2147483777"/>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2419042715" sldId="2147483763"/>
            <pc:sldLayoutMk cId="257509751" sldId="2147483778"/>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2419042715" sldId="2147483763"/>
            <pc:sldLayoutMk cId="1051560078" sldId="2147483779"/>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2419042715" sldId="2147483763"/>
            <pc:sldLayoutMk cId="2753701639" sldId="2147483780"/>
          </pc:sldLayoutMkLst>
        </pc:sldLayoutChg>
      </pc:sldMasterChg>
      <pc:sldMasterChg chg="add del addSldLayout delSldLayout">
        <pc:chgData name="Guest User" userId="S::urn:spo:anon#4c973ad896d157a7de1fbb3138f3648b00650238a6685d8d62e8d5340ea8d869::" providerId="AD" clId="Web-{1C7608C8-7B5F-4021-AE42-E5EA1291374C}" dt="2020-11-28T11:57:53.676" v="2"/>
        <pc:sldMasterMkLst>
          <pc:docMk/>
          <pc:sldMasterMk cId="1614709925" sldId="2147483692"/>
        </pc:sldMasterMkLst>
        <pc:sldLayoutChg chg="add del">
          <pc:chgData name="Guest User" userId="S::urn:spo:anon#4c973ad896d157a7de1fbb3138f3648b00650238a6685d8d62e8d5340ea8d869::" providerId="AD" clId="Web-{1C7608C8-7B5F-4021-AE42-E5EA1291374C}" dt="2020-11-28T11:57:53.676" v="2"/>
          <pc:sldLayoutMkLst>
            <pc:docMk/>
            <pc:sldMasterMk cId="1614709925" sldId="2147483692"/>
            <pc:sldLayoutMk cId="1344106998" sldId="2147483693"/>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1614709925" sldId="2147483692"/>
            <pc:sldLayoutMk cId="2894371288" sldId="2147483694"/>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1614709925" sldId="2147483692"/>
            <pc:sldLayoutMk cId="909399425" sldId="2147483695"/>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1614709925" sldId="2147483692"/>
            <pc:sldLayoutMk cId="2691474928" sldId="2147483696"/>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1614709925" sldId="2147483692"/>
            <pc:sldLayoutMk cId="1707775540" sldId="2147483697"/>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1614709925" sldId="2147483692"/>
            <pc:sldLayoutMk cId="2928464391" sldId="2147483698"/>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1614709925" sldId="2147483692"/>
            <pc:sldLayoutMk cId="2560304184" sldId="2147483699"/>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1614709925" sldId="2147483692"/>
            <pc:sldLayoutMk cId="630998689" sldId="2147483700"/>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1614709925" sldId="2147483692"/>
            <pc:sldLayoutMk cId="153138837" sldId="2147483701"/>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1614709925" sldId="2147483692"/>
            <pc:sldLayoutMk cId="2960777548" sldId="2147483702"/>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1614709925" sldId="2147483692"/>
            <pc:sldLayoutMk cId="1968185652" sldId="2147483703"/>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1614709925" sldId="2147483692"/>
            <pc:sldLayoutMk cId="2230936011" sldId="2147483704"/>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1614709925" sldId="2147483692"/>
            <pc:sldLayoutMk cId="2486915646" sldId="2147483705"/>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1614709925" sldId="2147483692"/>
            <pc:sldLayoutMk cId="149337920" sldId="2147483706"/>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1614709925" sldId="2147483692"/>
            <pc:sldLayoutMk cId="3010928810" sldId="2147483707"/>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1614709925" sldId="2147483692"/>
            <pc:sldLayoutMk cId="3783504181" sldId="2147483708"/>
          </pc:sldLayoutMkLst>
        </pc:sldLayoutChg>
      </pc:sldMasterChg>
      <pc:sldMasterChg chg="add del addSldLayout delSldLayout">
        <pc:chgData name="Guest User" userId="S::urn:spo:anon#4c973ad896d157a7de1fbb3138f3648b00650238a6685d8d62e8d5340ea8d869::" providerId="AD" clId="Web-{1C7608C8-7B5F-4021-AE42-E5EA1291374C}" dt="2020-11-28T11:57:53.676" v="2"/>
        <pc:sldMasterMkLst>
          <pc:docMk/>
          <pc:sldMasterMk cId="991216377" sldId="2147483727"/>
        </pc:sldMasterMkLst>
        <pc:sldLayoutChg chg="add del">
          <pc:chgData name="Guest User" userId="S::urn:spo:anon#4c973ad896d157a7de1fbb3138f3648b00650238a6685d8d62e8d5340ea8d869::" providerId="AD" clId="Web-{1C7608C8-7B5F-4021-AE42-E5EA1291374C}" dt="2020-11-28T11:57:53.676" v="2"/>
          <pc:sldLayoutMkLst>
            <pc:docMk/>
            <pc:sldMasterMk cId="991216377" sldId="2147483727"/>
            <pc:sldLayoutMk cId="923336710" sldId="2147483728"/>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991216377" sldId="2147483727"/>
            <pc:sldLayoutMk cId="195747465" sldId="2147483729"/>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991216377" sldId="2147483727"/>
            <pc:sldLayoutMk cId="131989704" sldId="2147483730"/>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991216377" sldId="2147483727"/>
            <pc:sldLayoutMk cId="2285484744" sldId="2147483731"/>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991216377" sldId="2147483727"/>
            <pc:sldLayoutMk cId="1090001123" sldId="2147483732"/>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991216377" sldId="2147483727"/>
            <pc:sldLayoutMk cId="2849601312" sldId="2147483733"/>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991216377" sldId="2147483727"/>
            <pc:sldLayoutMk cId="1602174896" sldId="2147483734"/>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991216377" sldId="2147483727"/>
            <pc:sldLayoutMk cId="2229452550" sldId="2147483735"/>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991216377" sldId="2147483727"/>
            <pc:sldLayoutMk cId="2443371918" sldId="2147483736"/>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991216377" sldId="2147483727"/>
            <pc:sldLayoutMk cId="545557035" sldId="2147483737"/>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991216377" sldId="2147483727"/>
            <pc:sldLayoutMk cId="4253191096" sldId="2147483738"/>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991216377" sldId="2147483727"/>
            <pc:sldLayoutMk cId="2763633764" sldId="2147483739"/>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991216377" sldId="2147483727"/>
            <pc:sldLayoutMk cId="3847239036" sldId="2147483740"/>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991216377" sldId="2147483727"/>
            <pc:sldLayoutMk cId="2263312673" sldId="2147483741"/>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991216377" sldId="2147483727"/>
            <pc:sldLayoutMk cId="28687164" sldId="2147483742"/>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991216377" sldId="2147483727"/>
            <pc:sldLayoutMk cId="447288218" sldId="2147483743"/>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991216377" sldId="2147483727"/>
            <pc:sldLayoutMk cId="3278946275" sldId="2147483744"/>
          </pc:sldLayoutMkLst>
        </pc:sldLayoutChg>
      </pc:sldMasterChg>
      <pc:sldMasterChg chg="add del addSldLayout delSldLayout">
        <pc:chgData name="Guest User" userId="S::urn:spo:anon#4c973ad896d157a7de1fbb3138f3648b00650238a6685d8d62e8d5340ea8d869::" providerId="AD" clId="Web-{1C7608C8-7B5F-4021-AE42-E5EA1291374C}" dt="2020-11-28T11:57:53.676" v="2"/>
        <pc:sldMasterMkLst>
          <pc:docMk/>
          <pc:sldMasterMk cId="582452769" sldId="2147483745"/>
        </pc:sldMasterMkLst>
        <pc:sldLayoutChg chg="add del">
          <pc:chgData name="Guest User" userId="S::urn:spo:anon#4c973ad896d157a7de1fbb3138f3648b00650238a6685d8d62e8d5340ea8d869::" providerId="AD" clId="Web-{1C7608C8-7B5F-4021-AE42-E5EA1291374C}" dt="2020-11-28T11:57:53.676" v="2"/>
          <pc:sldLayoutMkLst>
            <pc:docMk/>
            <pc:sldMasterMk cId="582452769" sldId="2147483745"/>
            <pc:sldLayoutMk cId="694993638" sldId="2147483746"/>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582452769" sldId="2147483745"/>
            <pc:sldLayoutMk cId="4182424401" sldId="2147483747"/>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582452769" sldId="2147483745"/>
            <pc:sldLayoutMk cId="1492969533" sldId="2147483748"/>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582452769" sldId="2147483745"/>
            <pc:sldLayoutMk cId="4258293326" sldId="2147483749"/>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582452769" sldId="2147483745"/>
            <pc:sldLayoutMk cId="1565519178" sldId="2147483750"/>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582452769" sldId="2147483745"/>
            <pc:sldLayoutMk cId="2681652172" sldId="2147483751"/>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582452769" sldId="2147483745"/>
            <pc:sldLayoutMk cId="4180988272" sldId="2147483752"/>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582452769" sldId="2147483745"/>
            <pc:sldLayoutMk cId="2127528918" sldId="2147483753"/>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582452769" sldId="2147483745"/>
            <pc:sldLayoutMk cId="1818202619" sldId="2147483754"/>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582452769" sldId="2147483745"/>
            <pc:sldLayoutMk cId="3407291578" sldId="2147483755"/>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582452769" sldId="2147483745"/>
            <pc:sldLayoutMk cId="3237101799" sldId="2147483756"/>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582452769" sldId="2147483745"/>
            <pc:sldLayoutMk cId="4087618657" sldId="2147483757"/>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582452769" sldId="2147483745"/>
            <pc:sldLayoutMk cId="2444544934" sldId="2147483758"/>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582452769" sldId="2147483745"/>
            <pc:sldLayoutMk cId="1176747822" sldId="2147483759"/>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582452769" sldId="2147483745"/>
            <pc:sldLayoutMk cId="1196668944" sldId="2147483760"/>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582452769" sldId="2147483745"/>
            <pc:sldLayoutMk cId="3775062772" sldId="2147483761"/>
          </pc:sldLayoutMkLst>
        </pc:sldLayoutChg>
        <pc:sldLayoutChg chg="add del">
          <pc:chgData name="Guest User" userId="S::urn:spo:anon#4c973ad896d157a7de1fbb3138f3648b00650238a6685d8d62e8d5340ea8d869::" providerId="AD" clId="Web-{1C7608C8-7B5F-4021-AE42-E5EA1291374C}" dt="2020-11-28T11:57:53.676" v="2"/>
          <pc:sldLayoutMkLst>
            <pc:docMk/>
            <pc:sldMasterMk cId="582452769" sldId="2147483745"/>
            <pc:sldLayoutMk cId="1005889733" sldId="2147483762"/>
          </pc:sldLayoutMkLst>
        </pc:sldLayoutChg>
      </pc:sldMasterChg>
      <pc:sldMasterChg chg="add del addSldLayout delSldLayout modSldLayout">
        <pc:chgData name="Guest User" userId="S::urn:spo:anon#4c973ad896d157a7de1fbb3138f3648b00650238a6685d8d62e8d5340ea8d869::" providerId="AD" clId="Web-{1C7608C8-7B5F-4021-AE42-E5EA1291374C}" dt="2020-11-28T11:57:53.676" v="2"/>
        <pc:sldMasterMkLst>
          <pc:docMk/>
          <pc:sldMasterMk cId="1501371609" sldId="2147483763"/>
        </pc:sldMasterMkLst>
        <pc:sldLayoutChg chg="add del mod replId">
          <pc:chgData name="Guest User" userId="S::urn:spo:anon#4c973ad896d157a7de1fbb3138f3648b00650238a6685d8d62e8d5340ea8d869::" providerId="AD" clId="Web-{1C7608C8-7B5F-4021-AE42-E5EA1291374C}" dt="2020-11-28T11:57:53.676" v="2"/>
          <pc:sldLayoutMkLst>
            <pc:docMk/>
            <pc:sldMasterMk cId="1501371609" sldId="2147483763"/>
            <pc:sldLayoutMk cId="226682975" sldId="2147483764"/>
          </pc:sldLayoutMkLst>
        </pc:sldLayoutChg>
        <pc:sldLayoutChg chg="add del mod replId">
          <pc:chgData name="Guest User" userId="S::urn:spo:anon#4c973ad896d157a7de1fbb3138f3648b00650238a6685d8d62e8d5340ea8d869::" providerId="AD" clId="Web-{1C7608C8-7B5F-4021-AE42-E5EA1291374C}" dt="2020-11-28T11:57:53.676" v="2"/>
          <pc:sldLayoutMkLst>
            <pc:docMk/>
            <pc:sldMasterMk cId="1501371609" sldId="2147483763"/>
            <pc:sldLayoutMk cId="1401438755" sldId="2147483765"/>
          </pc:sldLayoutMkLst>
        </pc:sldLayoutChg>
        <pc:sldLayoutChg chg="add del mod replId">
          <pc:chgData name="Guest User" userId="S::urn:spo:anon#4c973ad896d157a7de1fbb3138f3648b00650238a6685d8d62e8d5340ea8d869::" providerId="AD" clId="Web-{1C7608C8-7B5F-4021-AE42-E5EA1291374C}" dt="2020-11-28T11:57:53.676" v="2"/>
          <pc:sldLayoutMkLst>
            <pc:docMk/>
            <pc:sldMasterMk cId="1501371609" sldId="2147483763"/>
            <pc:sldLayoutMk cId="711067684" sldId="2147483766"/>
          </pc:sldLayoutMkLst>
        </pc:sldLayoutChg>
        <pc:sldLayoutChg chg="add del mod replId">
          <pc:chgData name="Guest User" userId="S::urn:spo:anon#4c973ad896d157a7de1fbb3138f3648b00650238a6685d8d62e8d5340ea8d869::" providerId="AD" clId="Web-{1C7608C8-7B5F-4021-AE42-E5EA1291374C}" dt="2020-11-28T11:57:53.676" v="2"/>
          <pc:sldLayoutMkLst>
            <pc:docMk/>
            <pc:sldMasterMk cId="1501371609" sldId="2147483763"/>
            <pc:sldLayoutMk cId="528910629" sldId="2147483767"/>
          </pc:sldLayoutMkLst>
        </pc:sldLayoutChg>
        <pc:sldLayoutChg chg="add del mod replId">
          <pc:chgData name="Guest User" userId="S::urn:spo:anon#4c973ad896d157a7de1fbb3138f3648b00650238a6685d8d62e8d5340ea8d869::" providerId="AD" clId="Web-{1C7608C8-7B5F-4021-AE42-E5EA1291374C}" dt="2020-11-28T11:57:53.676" v="2"/>
          <pc:sldLayoutMkLst>
            <pc:docMk/>
            <pc:sldMasterMk cId="1501371609" sldId="2147483763"/>
            <pc:sldLayoutMk cId="1231009143" sldId="2147483768"/>
          </pc:sldLayoutMkLst>
        </pc:sldLayoutChg>
        <pc:sldLayoutChg chg="add del mod replId">
          <pc:chgData name="Guest User" userId="S::urn:spo:anon#4c973ad896d157a7de1fbb3138f3648b00650238a6685d8d62e8d5340ea8d869::" providerId="AD" clId="Web-{1C7608C8-7B5F-4021-AE42-E5EA1291374C}" dt="2020-11-28T11:57:53.676" v="2"/>
          <pc:sldLayoutMkLst>
            <pc:docMk/>
            <pc:sldMasterMk cId="1501371609" sldId="2147483763"/>
            <pc:sldLayoutMk cId="2595314716" sldId="2147483769"/>
          </pc:sldLayoutMkLst>
        </pc:sldLayoutChg>
        <pc:sldLayoutChg chg="add del mod replId">
          <pc:chgData name="Guest User" userId="S::urn:spo:anon#4c973ad896d157a7de1fbb3138f3648b00650238a6685d8d62e8d5340ea8d869::" providerId="AD" clId="Web-{1C7608C8-7B5F-4021-AE42-E5EA1291374C}" dt="2020-11-28T11:57:53.676" v="2"/>
          <pc:sldLayoutMkLst>
            <pc:docMk/>
            <pc:sldMasterMk cId="1501371609" sldId="2147483763"/>
            <pc:sldLayoutMk cId="3461890355" sldId="2147483770"/>
          </pc:sldLayoutMkLst>
        </pc:sldLayoutChg>
        <pc:sldLayoutChg chg="add del mod replId">
          <pc:chgData name="Guest User" userId="S::urn:spo:anon#4c973ad896d157a7de1fbb3138f3648b00650238a6685d8d62e8d5340ea8d869::" providerId="AD" clId="Web-{1C7608C8-7B5F-4021-AE42-E5EA1291374C}" dt="2020-11-28T11:57:53.676" v="2"/>
          <pc:sldLayoutMkLst>
            <pc:docMk/>
            <pc:sldMasterMk cId="1501371609" sldId="2147483763"/>
            <pc:sldLayoutMk cId="3168045431" sldId="2147483771"/>
          </pc:sldLayoutMkLst>
        </pc:sldLayoutChg>
        <pc:sldLayoutChg chg="add del mod replId">
          <pc:chgData name="Guest User" userId="S::urn:spo:anon#4c973ad896d157a7de1fbb3138f3648b00650238a6685d8d62e8d5340ea8d869::" providerId="AD" clId="Web-{1C7608C8-7B5F-4021-AE42-E5EA1291374C}" dt="2020-11-28T11:57:53.676" v="2"/>
          <pc:sldLayoutMkLst>
            <pc:docMk/>
            <pc:sldMasterMk cId="1501371609" sldId="2147483763"/>
            <pc:sldLayoutMk cId="401457052" sldId="2147483772"/>
          </pc:sldLayoutMkLst>
        </pc:sldLayoutChg>
        <pc:sldLayoutChg chg="add del mod replId">
          <pc:chgData name="Guest User" userId="S::urn:spo:anon#4c973ad896d157a7de1fbb3138f3648b00650238a6685d8d62e8d5340ea8d869::" providerId="AD" clId="Web-{1C7608C8-7B5F-4021-AE42-E5EA1291374C}" dt="2020-11-28T11:57:53.676" v="2"/>
          <pc:sldLayoutMkLst>
            <pc:docMk/>
            <pc:sldMasterMk cId="1501371609" sldId="2147483763"/>
            <pc:sldLayoutMk cId="1782780565" sldId="2147483773"/>
          </pc:sldLayoutMkLst>
        </pc:sldLayoutChg>
        <pc:sldLayoutChg chg="add del mod replId">
          <pc:chgData name="Guest User" userId="S::urn:spo:anon#4c973ad896d157a7de1fbb3138f3648b00650238a6685d8d62e8d5340ea8d869::" providerId="AD" clId="Web-{1C7608C8-7B5F-4021-AE42-E5EA1291374C}" dt="2020-11-28T11:57:53.676" v="2"/>
          <pc:sldLayoutMkLst>
            <pc:docMk/>
            <pc:sldMasterMk cId="1501371609" sldId="2147483763"/>
            <pc:sldLayoutMk cId="623940962" sldId="2147483774"/>
          </pc:sldLayoutMkLst>
        </pc:sldLayoutChg>
        <pc:sldLayoutChg chg="add del mod replId">
          <pc:chgData name="Guest User" userId="S::urn:spo:anon#4c973ad896d157a7de1fbb3138f3648b00650238a6685d8d62e8d5340ea8d869::" providerId="AD" clId="Web-{1C7608C8-7B5F-4021-AE42-E5EA1291374C}" dt="2020-11-28T11:57:53.676" v="2"/>
          <pc:sldLayoutMkLst>
            <pc:docMk/>
            <pc:sldMasterMk cId="1501371609" sldId="2147483763"/>
            <pc:sldLayoutMk cId="2131685686" sldId="2147483775"/>
          </pc:sldLayoutMkLst>
        </pc:sldLayoutChg>
        <pc:sldLayoutChg chg="add del mod replId">
          <pc:chgData name="Guest User" userId="S::urn:spo:anon#4c973ad896d157a7de1fbb3138f3648b00650238a6685d8d62e8d5340ea8d869::" providerId="AD" clId="Web-{1C7608C8-7B5F-4021-AE42-E5EA1291374C}" dt="2020-11-28T11:57:53.676" v="2"/>
          <pc:sldLayoutMkLst>
            <pc:docMk/>
            <pc:sldMasterMk cId="1501371609" sldId="2147483763"/>
            <pc:sldLayoutMk cId="1333551176" sldId="2147483776"/>
          </pc:sldLayoutMkLst>
        </pc:sldLayoutChg>
        <pc:sldLayoutChg chg="add del mod replId">
          <pc:chgData name="Guest User" userId="S::urn:spo:anon#4c973ad896d157a7de1fbb3138f3648b00650238a6685d8d62e8d5340ea8d869::" providerId="AD" clId="Web-{1C7608C8-7B5F-4021-AE42-E5EA1291374C}" dt="2020-11-28T11:57:53.676" v="2"/>
          <pc:sldLayoutMkLst>
            <pc:docMk/>
            <pc:sldMasterMk cId="1501371609" sldId="2147483763"/>
            <pc:sldLayoutMk cId="1098848081" sldId="2147483777"/>
          </pc:sldLayoutMkLst>
        </pc:sldLayoutChg>
        <pc:sldLayoutChg chg="add del mod replId">
          <pc:chgData name="Guest User" userId="S::urn:spo:anon#4c973ad896d157a7de1fbb3138f3648b00650238a6685d8d62e8d5340ea8d869::" providerId="AD" clId="Web-{1C7608C8-7B5F-4021-AE42-E5EA1291374C}" dt="2020-11-28T11:57:53.676" v="2"/>
          <pc:sldLayoutMkLst>
            <pc:docMk/>
            <pc:sldMasterMk cId="1501371609" sldId="2147483763"/>
            <pc:sldLayoutMk cId="1371193232" sldId="2147483778"/>
          </pc:sldLayoutMkLst>
        </pc:sldLayoutChg>
        <pc:sldLayoutChg chg="add del mod replId">
          <pc:chgData name="Guest User" userId="S::urn:spo:anon#4c973ad896d157a7de1fbb3138f3648b00650238a6685d8d62e8d5340ea8d869::" providerId="AD" clId="Web-{1C7608C8-7B5F-4021-AE42-E5EA1291374C}" dt="2020-11-28T11:57:53.676" v="2"/>
          <pc:sldLayoutMkLst>
            <pc:docMk/>
            <pc:sldMasterMk cId="1501371609" sldId="2147483763"/>
            <pc:sldLayoutMk cId="975179314" sldId="2147483779"/>
          </pc:sldLayoutMkLst>
        </pc:sldLayoutChg>
        <pc:sldLayoutChg chg="add del mod replId">
          <pc:chgData name="Guest User" userId="S::urn:spo:anon#4c973ad896d157a7de1fbb3138f3648b00650238a6685d8d62e8d5340ea8d869::" providerId="AD" clId="Web-{1C7608C8-7B5F-4021-AE42-E5EA1291374C}" dt="2020-11-28T11:57:53.676" v="2"/>
          <pc:sldLayoutMkLst>
            <pc:docMk/>
            <pc:sldMasterMk cId="1501371609" sldId="2147483763"/>
            <pc:sldLayoutMk cId="3193941742" sldId="2147483780"/>
          </pc:sldLayoutMkLst>
        </pc:sldLayoutChg>
      </pc:sldMasterChg>
    </pc:docChg>
  </pc:docChgLst>
  <pc:docChgLst>
    <pc:chgData name="Guest User" userId="S::urn:spo:anon#4c973ad896d157a7de1fbb3138f3648b00650238a6685d8d62e8d5340ea8d869::" providerId="AD" clId="Web-{08708EE9-BBD5-720B-5F5D-34C2D4AB298B}"/>
    <pc:docChg chg="modSld">
      <pc:chgData name="Guest User" userId="S::urn:spo:anon#4c973ad896d157a7de1fbb3138f3648b00650238a6685d8d62e8d5340ea8d869::" providerId="AD" clId="Web-{08708EE9-BBD5-720B-5F5D-34C2D4AB298B}" dt="2020-11-28T16:49:32.766" v="5" actId="20577"/>
      <pc:docMkLst>
        <pc:docMk/>
      </pc:docMkLst>
      <pc:sldChg chg="modSp">
        <pc:chgData name="Guest User" userId="S::urn:spo:anon#4c973ad896d157a7de1fbb3138f3648b00650238a6685d8d62e8d5340ea8d869::" providerId="AD" clId="Web-{08708EE9-BBD5-720B-5F5D-34C2D4AB298B}" dt="2020-11-28T16:49:32.766" v="4" actId="20577"/>
        <pc:sldMkLst>
          <pc:docMk/>
          <pc:sldMk cId="2373302539" sldId="263"/>
        </pc:sldMkLst>
        <pc:spChg chg="mod">
          <ac:chgData name="Guest User" userId="S::urn:spo:anon#4c973ad896d157a7de1fbb3138f3648b00650238a6685d8d62e8d5340ea8d869::" providerId="AD" clId="Web-{08708EE9-BBD5-720B-5F5D-34C2D4AB298B}" dt="2020-11-28T16:49:32.766" v="4" actId="20577"/>
          <ac:spMkLst>
            <pc:docMk/>
            <pc:sldMk cId="2373302539" sldId="263"/>
            <ac:spMk id="3" creationId="{6D2047F6-304D-4280-BE9E-4A3DA72CF039}"/>
          </ac:spMkLst>
        </pc:spChg>
      </pc:sldChg>
    </pc:docChg>
  </pc:docChgLst>
  <pc:docChgLst>
    <pc:chgData name="Sakshi Kashyap" userId="S::sakshikashyap@jklu.edu.in::791ccd40-164b-4250-97be-fadee725968a" providerId="AD" clId="Web-{57D19E08-3282-891E-E47E-7786BED850E7}"/>
    <pc:docChg chg="modSld">
      <pc:chgData name="Sakshi Kashyap" userId="S::sakshikashyap@jklu.edu.in::791ccd40-164b-4250-97be-fadee725968a" providerId="AD" clId="Web-{57D19E08-3282-891E-E47E-7786BED850E7}" dt="2020-11-28T14:52:56.094" v="217" actId="20577"/>
      <pc:docMkLst>
        <pc:docMk/>
      </pc:docMkLst>
      <pc:sldChg chg="modSp">
        <pc:chgData name="Sakshi Kashyap" userId="S::sakshikashyap@jklu.edu.in::791ccd40-164b-4250-97be-fadee725968a" providerId="AD" clId="Web-{57D19E08-3282-891E-E47E-7786BED850E7}" dt="2020-11-28T14:49:05.321" v="169" actId="20577"/>
        <pc:sldMkLst>
          <pc:docMk/>
          <pc:sldMk cId="2373302539" sldId="263"/>
        </pc:sldMkLst>
        <pc:spChg chg="mod">
          <ac:chgData name="Sakshi Kashyap" userId="S::sakshikashyap@jklu.edu.in::791ccd40-164b-4250-97be-fadee725968a" providerId="AD" clId="Web-{57D19E08-3282-891E-E47E-7786BED850E7}" dt="2020-11-28T14:47:54.491" v="150" actId="20577"/>
          <ac:spMkLst>
            <pc:docMk/>
            <pc:sldMk cId="2373302539" sldId="263"/>
            <ac:spMk id="2" creationId="{910B802A-D5B4-4370-BD89-D04FFDBB9FE0}"/>
          </ac:spMkLst>
        </pc:spChg>
        <pc:spChg chg="mod">
          <ac:chgData name="Sakshi Kashyap" userId="S::sakshikashyap@jklu.edu.in::791ccd40-164b-4250-97be-fadee725968a" providerId="AD" clId="Web-{57D19E08-3282-891E-E47E-7786BED850E7}" dt="2020-11-28T14:49:05.321" v="169" actId="20577"/>
          <ac:spMkLst>
            <pc:docMk/>
            <pc:sldMk cId="2373302539" sldId="263"/>
            <ac:spMk id="3" creationId="{6D2047F6-304D-4280-BE9E-4A3DA72CF039}"/>
          </ac:spMkLst>
        </pc:spChg>
      </pc:sldChg>
      <pc:sldChg chg="modSp modNotes">
        <pc:chgData name="Sakshi Kashyap" userId="S::sakshikashyap@jklu.edu.in::791ccd40-164b-4250-97be-fadee725968a" providerId="AD" clId="Web-{57D19E08-3282-891E-E47E-7786BED850E7}" dt="2020-11-28T14:44:45.188" v="137" actId="20577"/>
        <pc:sldMkLst>
          <pc:docMk/>
          <pc:sldMk cId="2088652390" sldId="264"/>
        </pc:sldMkLst>
        <pc:spChg chg="mod">
          <ac:chgData name="Sakshi Kashyap" userId="S::sakshikashyap@jklu.edu.in::791ccd40-164b-4250-97be-fadee725968a" providerId="AD" clId="Web-{57D19E08-3282-891E-E47E-7786BED850E7}" dt="2020-11-28T14:44:45.188" v="137" actId="20577"/>
          <ac:spMkLst>
            <pc:docMk/>
            <pc:sldMk cId="2088652390" sldId="264"/>
            <ac:spMk id="3" creationId="{EE0AE061-F64F-47D3-9D85-77D764D18424}"/>
          </ac:spMkLst>
        </pc:spChg>
      </pc:sldChg>
      <pc:sldChg chg="modSp">
        <pc:chgData name="Sakshi Kashyap" userId="S::sakshikashyap@jklu.edu.in::791ccd40-164b-4250-97be-fadee725968a" providerId="AD" clId="Web-{57D19E08-3282-891E-E47E-7786BED850E7}" dt="2020-11-28T14:52:56.094" v="217" actId="20577"/>
        <pc:sldMkLst>
          <pc:docMk/>
          <pc:sldMk cId="839292863" sldId="265"/>
        </pc:sldMkLst>
        <pc:spChg chg="mod">
          <ac:chgData name="Sakshi Kashyap" userId="S::sakshikashyap@jklu.edu.in::791ccd40-164b-4250-97be-fadee725968a" providerId="AD" clId="Web-{57D19E08-3282-891E-E47E-7786BED850E7}" dt="2020-11-28T14:52:56.094" v="217" actId="20577"/>
          <ac:spMkLst>
            <pc:docMk/>
            <pc:sldMk cId="839292863" sldId="265"/>
            <ac:spMk id="3" creationId="{113B4D4E-7F17-490B-8D56-E9DEA7882E25}"/>
          </ac:spMkLst>
        </pc:spChg>
      </pc:sldChg>
    </pc:docChg>
  </pc:docChgLst>
  <pc:docChgLst>
    <pc:chgData name="Guest User" userId="S::urn:spo:anon#4c973ad896d157a7de1fbb3138f3648b00650238a6685d8d62e8d5340ea8d869::" providerId="AD" clId="Web-{D2C8308C-3D5E-50E6-8CA4-31B767578AEF}"/>
    <pc:docChg chg="modSld">
      <pc:chgData name="Guest User" userId="S::urn:spo:anon#4c973ad896d157a7de1fbb3138f3648b00650238a6685d8d62e8d5340ea8d869::" providerId="AD" clId="Web-{D2C8308C-3D5E-50E6-8CA4-31B767578AEF}" dt="2020-11-28T16:48:47.594" v="9" actId="20577"/>
      <pc:docMkLst>
        <pc:docMk/>
      </pc:docMkLst>
      <pc:sldChg chg="modSp">
        <pc:chgData name="Guest User" userId="S::urn:spo:anon#4c973ad896d157a7de1fbb3138f3648b00650238a6685d8d62e8d5340ea8d869::" providerId="AD" clId="Web-{D2C8308C-3D5E-50E6-8CA4-31B767578AEF}" dt="2020-11-28T16:48:47.594" v="8" actId="20577"/>
        <pc:sldMkLst>
          <pc:docMk/>
          <pc:sldMk cId="2373302539" sldId="263"/>
        </pc:sldMkLst>
        <pc:spChg chg="mod">
          <ac:chgData name="Guest User" userId="S::urn:spo:anon#4c973ad896d157a7de1fbb3138f3648b00650238a6685d8d62e8d5340ea8d869::" providerId="AD" clId="Web-{D2C8308C-3D5E-50E6-8CA4-31B767578AEF}" dt="2020-11-28T16:48:47.594" v="8" actId="20577"/>
          <ac:spMkLst>
            <pc:docMk/>
            <pc:sldMk cId="2373302539" sldId="263"/>
            <ac:spMk id="3" creationId="{6D2047F6-304D-4280-BE9E-4A3DA72CF039}"/>
          </ac:spMkLst>
        </pc:spChg>
      </pc:sldChg>
    </pc:docChg>
  </pc:docChgLst>
  <pc:docChgLst>
    <pc:chgData name="Sakshi Kashyap" userId="S::sakshikashyap@jklu.edu.in::791ccd40-164b-4250-97be-fadee725968a" providerId="AD" clId="Web-{EA80D36A-496F-6D55-E3B1-7110C6C12052}"/>
    <pc:docChg chg="modSld">
      <pc:chgData name="Sakshi Kashyap" userId="S::sakshikashyap@jklu.edu.in::791ccd40-164b-4250-97be-fadee725968a" providerId="AD" clId="Web-{EA80D36A-496F-6D55-E3B1-7110C6C12052}" dt="2020-11-28T12:27:54.998" v="269" actId="20577"/>
      <pc:docMkLst>
        <pc:docMk/>
      </pc:docMkLst>
      <pc:sldChg chg="modSp">
        <pc:chgData name="Sakshi Kashyap" userId="S::sakshikashyap@jklu.edu.in::791ccd40-164b-4250-97be-fadee725968a" providerId="AD" clId="Web-{EA80D36A-496F-6D55-E3B1-7110C6C12052}" dt="2020-11-28T12:27:54.998" v="268" actId="20577"/>
        <pc:sldMkLst>
          <pc:docMk/>
          <pc:sldMk cId="839292863" sldId="265"/>
        </pc:sldMkLst>
        <pc:spChg chg="mod">
          <ac:chgData name="Sakshi Kashyap" userId="S::sakshikashyap@jklu.edu.in::791ccd40-164b-4250-97be-fadee725968a" providerId="AD" clId="Web-{EA80D36A-496F-6D55-E3B1-7110C6C12052}" dt="2020-11-28T12:27:54.998" v="268" actId="20577"/>
          <ac:spMkLst>
            <pc:docMk/>
            <pc:sldMk cId="839292863" sldId="265"/>
            <ac:spMk id="3" creationId="{113B4D4E-7F17-490B-8D56-E9DEA7882E25}"/>
          </ac:spMkLst>
        </pc:spChg>
      </pc:sldChg>
    </pc:docChg>
  </pc:docChgLst>
  <pc:docChgLst>
    <pc:chgData name="Garv Baheti" userId="02a5aca4-729c-486a-bb89-0a143928a6db" providerId="ADAL" clId="{EF0A6A11-E05A-45D1-B528-5D91FFC8C2B8}"/>
    <pc:docChg chg="undo custSel mod addSld delSld modSld sldOrd modMainMaster">
      <pc:chgData name="Garv Baheti" userId="02a5aca4-729c-486a-bb89-0a143928a6db" providerId="ADAL" clId="{EF0A6A11-E05A-45D1-B528-5D91FFC8C2B8}" dt="2020-11-28T16:38:00.741" v="2374" actId="47"/>
      <pc:docMkLst>
        <pc:docMk/>
      </pc:docMkLst>
      <pc:sldChg chg="modSp mod modTransition">
        <pc:chgData name="Garv Baheti" userId="02a5aca4-729c-486a-bb89-0a143928a6db" providerId="ADAL" clId="{EF0A6A11-E05A-45D1-B528-5D91FFC8C2B8}" dt="2020-11-28T15:13:56.703" v="2273" actId="20577"/>
        <pc:sldMkLst>
          <pc:docMk/>
          <pc:sldMk cId="2584280759" sldId="257"/>
        </pc:sldMkLst>
        <pc:spChg chg="mod">
          <ac:chgData name="Garv Baheti" userId="02a5aca4-729c-486a-bb89-0a143928a6db" providerId="ADAL" clId="{EF0A6A11-E05A-45D1-B528-5D91FFC8C2B8}" dt="2020-11-28T15:13:56.703" v="2273" actId="20577"/>
          <ac:spMkLst>
            <pc:docMk/>
            <pc:sldMk cId="2584280759" sldId="257"/>
            <ac:spMk id="2" creationId="{18C3B467-088C-4F3D-A9A7-105C4E1E20CD}"/>
          </ac:spMkLst>
        </pc:spChg>
        <pc:picChg chg="mod">
          <ac:chgData name="Garv Baheti" userId="02a5aca4-729c-486a-bb89-0a143928a6db" providerId="ADAL" clId="{EF0A6A11-E05A-45D1-B528-5D91FFC8C2B8}" dt="2020-11-28T14:49:46.016" v="2129" actId="1076"/>
          <ac:picMkLst>
            <pc:docMk/>
            <pc:sldMk cId="2584280759" sldId="257"/>
            <ac:picMk id="6" creationId="{8045422F-7258-40AC-BD2E-2469AA448922}"/>
          </ac:picMkLst>
        </pc:picChg>
      </pc:sldChg>
      <pc:sldChg chg="addSp delSp modSp mod ord modTransition modAnim">
        <pc:chgData name="Garv Baheti" userId="02a5aca4-729c-486a-bb89-0a143928a6db" providerId="ADAL" clId="{EF0A6A11-E05A-45D1-B528-5D91FFC8C2B8}" dt="2020-11-28T16:36:20.308" v="2368"/>
        <pc:sldMkLst>
          <pc:docMk/>
          <pc:sldMk cId="183243182" sldId="261"/>
        </pc:sldMkLst>
        <pc:spChg chg="del mod">
          <ac:chgData name="Garv Baheti" userId="02a5aca4-729c-486a-bb89-0a143928a6db" providerId="ADAL" clId="{EF0A6A11-E05A-45D1-B528-5D91FFC8C2B8}" dt="2020-11-28T11:38:14.344" v="1912" actId="478"/>
          <ac:spMkLst>
            <pc:docMk/>
            <pc:sldMk cId="183243182" sldId="261"/>
            <ac:spMk id="2" creationId="{7A4919D0-F177-4BBA-9A0B-DBA69E2ED764}"/>
          </ac:spMkLst>
        </pc:spChg>
        <pc:spChg chg="add del mod">
          <ac:chgData name="Garv Baheti" userId="02a5aca4-729c-486a-bb89-0a143928a6db" providerId="ADAL" clId="{EF0A6A11-E05A-45D1-B528-5D91FFC8C2B8}" dt="2020-11-28T11:38:15.916" v="1913" actId="478"/>
          <ac:spMkLst>
            <pc:docMk/>
            <pc:sldMk cId="183243182" sldId="261"/>
            <ac:spMk id="4" creationId="{DAC3ACFE-926E-493C-8B0A-79E3C2AD84C8}"/>
          </ac:spMkLst>
        </pc:spChg>
        <pc:spChg chg="mod">
          <ac:chgData name="Garv Baheti" userId="02a5aca4-729c-486a-bb89-0a143928a6db" providerId="ADAL" clId="{EF0A6A11-E05A-45D1-B528-5D91FFC8C2B8}" dt="2020-11-28T15:11:46.690" v="2267" actId="113"/>
          <ac:spMkLst>
            <pc:docMk/>
            <pc:sldMk cId="183243182" sldId="261"/>
            <ac:spMk id="14" creationId="{199ED577-3262-4787-A97F-D5BB7E40E213}"/>
          </ac:spMkLst>
        </pc:spChg>
        <pc:graphicFrameChg chg="mod">
          <ac:chgData name="Garv Baheti" userId="02a5aca4-729c-486a-bb89-0a143928a6db" providerId="ADAL" clId="{EF0A6A11-E05A-45D1-B528-5D91FFC8C2B8}" dt="2020-11-28T15:07:21.846" v="2241" actId="207"/>
          <ac:graphicFrameMkLst>
            <pc:docMk/>
            <pc:sldMk cId="183243182" sldId="261"/>
            <ac:graphicFrameMk id="5" creationId="{91DB1382-7276-49FA-9632-38D558F457E3}"/>
          </ac:graphicFrameMkLst>
        </pc:graphicFrameChg>
      </pc:sldChg>
      <pc:sldChg chg="modSp del mod">
        <pc:chgData name="Garv Baheti" userId="02a5aca4-729c-486a-bb89-0a143928a6db" providerId="ADAL" clId="{EF0A6A11-E05A-45D1-B528-5D91FFC8C2B8}" dt="2020-11-28T11:39:16.067" v="1919" actId="47"/>
        <pc:sldMkLst>
          <pc:docMk/>
          <pc:sldMk cId="3123779851" sldId="262"/>
        </pc:sldMkLst>
        <pc:spChg chg="mod">
          <ac:chgData name="Garv Baheti" userId="02a5aca4-729c-486a-bb89-0a143928a6db" providerId="ADAL" clId="{EF0A6A11-E05A-45D1-B528-5D91FFC8C2B8}" dt="2020-11-28T11:19:26.671" v="799" actId="21"/>
          <ac:spMkLst>
            <pc:docMk/>
            <pc:sldMk cId="3123779851" sldId="262"/>
            <ac:spMk id="14" creationId="{26557768-C69C-46BE-826C-54FF86690B65}"/>
          </ac:spMkLst>
        </pc:spChg>
        <pc:spChg chg="mod">
          <ac:chgData name="Garv Baheti" userId="02a5aca4-729c-486a-bb89-0a143928a6db" providerId="ADAL" clId="{EF0A6A11-E05A-45D1-B528-5D91FFC8C2B8}" dt="2020-11-28T11:17:43.156" v="795" actId="1076"/>
          <ac:spMkLst>
            <pc:docMk/>
            <pc:sldMk cId="3123779851" sldId="262"/>
            <ac:spMk id="15" creationId="{256A90A7-8E20-4842-B202-C3A3B5BF859E}"/>
          </ac:spMkLst>
        </pc:spChg>
        <pc:picChg chg="mod">
          <ac:chgData name="Garv Baheti" userId="02a5aca4-729c-486a-bb89-0a143928a6db" providerId="ADAL" clId="{EF0A6A11-E05A-45D1-B528-5D91FFC8C2B8}" dt="2020-11-28T11:15:58.540" v="695" actId="1076"/>
          <ac:picMkLst>
            <pc:docMk/>
            <pc:sldMk cId="3123779851" sldId="262"/>
            <ac:picMk id="13" creationId="{D82991AA-BF4E-4157-B38A-9C87154EE270}"/>
          </ac:picMkLst>
        </pc:picChg>
      </pc:sldChg>
      <pc:sldChg chg="addSp delSp modSp mod modTransition setBg modAnim">
        <pc:chgData name="Garv Baheti" userId="02a5aca4-729c-486a-bb89-0a143928a6db" providerId="ADAL" clId="{EF0A6A11-E05A-45D1-B528-5D91FFC8C2B8}" dt="2020-11-28T16:35:54.291" v="2362"/>
        <pc:sldMkLst>
          <pc:docMk/>
          <pc:sldMk cId="2373302539" sldId="263"/>
        </pc:sldMkLst>
        <pc:spChg chg="mod">
          <ac:chgData name="Garv Baheti" userId="02a5aca4-729c-486a-bb89-0a143928a6db" providerId="ADAL" clId="{EF0A6A11-E05A-45D1-B528-5D91FFC8C2B8}" dt="2020-11-28T14:53:07.920" v="2175" actId="403"/>
          <ac:spMkLst>
            <pc:docMk/>
            <pc:sldMk cId="2373302539" sldId="263"/>
            <ac:spMk id="2" creationId="{910B802A-D5B4-4370-BD89-D04FFDBB9FE0}"/>
          </ac:spMkLst>
        </pc:spChg>
        <pc:spChg chg="mod">
          <ac:chgData name="Garv Baheti" userId="02a5aca4-729c-486a-bb89-0a143928a6db" providerId="ADAL" clId="{EF0A6A11-E05A-45D1-B528-5D91FFC8C2B8}" dt="2020-11-28T15:13:30.885" v="2270" actId="1076"/>
          <ac:spMkLst>
            <pc:docMk/>
            <pc:sldMk cId="2373302539" sldId="263"/>
            <ac:spMk id="3" creationId="{6D2047F6-304D-4280-BE9E-4A3DA72CF039}"/>
          </ac:spMkLst>
        </pc:spChg>
        <pc:spChg chg="add del">
          <ac:chgData name="Garv Baheti" userId="02a5aca4-729c-486a-bb89-0a143928a6db" providerId="ADAL" clId="{EF0A6A11-E05A-45D1-B528-5D91FFC8C2B8}" dt="2020-11-28T14:52:48.234" v="2150" actId="26606"/>
          <ac:spMkLst>
            <pc:docMk/>
            <pc:sldMk cId="2373302539" sldId="263"/>
            <ac:spMk id="8" creationId="{E978A47D-4F17-40FE-AB70-7AF78A9575EB}"/>
          </ac:spMkLst>
        </pc:spChg>
        <pc:spChg chg="add">
          <ac:chgData name="Garv Baheti" userId="02a5aca4-729c-486a-bb89-0a143928a6db" providerId="ADAL" clId="{EF0A6A11-E05A-45D1-B528-5D91FFC8C2B8}" dt="2020-11-28T14:52:48.234" v="2150" actId="26606"/>
          <ac:spMkLst>
            <pc:docMk/>
            <pc:sldMk cId="2373302539" sldId="263"/>
            <ac:spMk id="56" creationId="{6BFC9644-673A-459F-B3C5-9310A4E50E3B}"/>
          </ac:spMkLst>
        </pc:spChg>
        <pc:spChg chg="add">
          <ac:chgData name="Garv Baheti" userId="02a5aca4-729c-486a-bb89-0a143928a6db" providerId="ADAL" clId="{EF0A6A11-E05A-45D1-B528-5D91FFC8C2B8}" dt="2020-11-28T14:52:48.234" v="2150" actId="26606"/>
          <ac:spMkLst>
            <pc:docMk/>
            <pc:sldMk cId="2373302539" sldId="263"/>
            <ac:spMk id="87" creationId="{7D1C411D-0818-4640-8657-2AF78250C802}"/>
          </ac:spMkLst>
        </pc:spChg>
        <pc:grpChg chg="add del">
          <ac:chgData name="Garv Baheti" userId="02a5aca4-729c-486a-bb89-0a143928a6db" providerId="ADAL" clId="{EF0A6A11-E05A-45D1-B528-5D91FFC8C2B8}" dt="2020-11-28T14:52:48.234" v="2150" actId="26606"/>
          <ac:grpSpMkLst>
            <pc:docMk/>
            <pc:sldMk cId="2373302539" sldId="263"/>
            <ac:grpSpMk id="10" creationId="{85BE3A7E-6A3F-401E-A025-BBB8FDB8DD30}"/>
          </ac:grpSpMkLst>
        </pc:grpChg>
        <pc:grpChg chg="add del">
          <ac:chgData name="Garv Baheti" userId="02a5aca4-729c-486a-bb89-0a143928a6db" providerId="ADAL" clId="{EF0A6A11-E05A-45D1-B528-5D91FFC8C2B8}" dt="2020-11-28T14:52:48.234" v="2150" actId="26606"/>
          <ac:grpSpMkLst>
            <pc:docMk/>
            <pc:sldMk cId="2373302539" sldId="263"/>
            <ac:grpSpMk id="41" creationId="{F4E035BE-9FF4-43D3-BC25-CF582D7FF85E}"/>
          </ac:grpSpMkLst>
        </pc:grpChg>
        <pc:grpChg chg="add">
          <ac:chgData name="Garv Baheti" userId="02a5aca4-729c-486a-bb89-0a143928a6db" providerId="ADAL" clId="{EF0A6A11-E05A-45D1-B528-5D91FFC8C2B8}" dt="2020-11-28T14:52:48.234" v="2150" actId="26606"/>
          <ac:grpSpMkLst>
            <pc:docMk/>
            <pc:sldMk cId="2373302539" sldId="263"/>
            <ac:grpSpMk id="58" creationId="{4ADB9295-9645-4BF2-ADFD-75800B7FAD06}"/>
          </ac:grpSpMkLst>
        </pc:grpChg>
        <pc:cxnChg chg="add del">
          <ac:chgData name="Garv Baheti" userId="02a5aca4-729c-486a-bb89-0a143928a6db" providerId="ADAL" clId="{EF0A6A11-E05A-45D1-B528-5D91FFC8C2B8}" dt="2020-11-28T14:52:48.234" v="2150" actId="26606"/>
          <ac:cxnSpMkLst>
            <pc:docMk/>
            <pc:sldMk cId="2373302539" sldId="263"/>
            <ac:cxnSpMk id="39" creationId="{085ECEC0-FF5D-4348-92C7-1EA7C61E770C}"/>
          </ac:cxnSpMkLst>
        </pc:cxnChg>
      </pc:sldChg>
      <pc:sldChg chg="addSp modSp new mod modTransition setBg modAnim setClrOvrMap">
        <pc:chgData name="Garv Baheti" userId="02a5aca4-729c-486a-bb89-0a143928a6db" providerId="ADAL" clId="{EF0A6A11-E05A-45D1-B528-5D91FFC8C2B8}" dt="2020-11-28T16:36:00.389" v="2364"/>
        <pc:sldMkLst>
          <pc:docMk/>
          <pc:sldMk cId="2088652390" sldId="264"/>
        </pc:sldMkLst>
        <pc:spChg chg="mod">
          <ac:chgData name="Garv Baheti" userId="02a5aca4-729c-486a-bb89-0a143928a6db" providerId="ADAL" clId="{EF0A6A11-E05A-45D1-B528-5D91FFC8C2B8}" dt="2020-11-28T15:10:47.997" v="2255" actId="1076"/>
          <ac:spMkLst>
            <pc:docMk/>
            <pc:sldMk cId="2088652390" sldId="264"/>
            <ac:spMk id="2" creationId="{A7D54256-BF38-45CA-8314-4929EBA0C7DF}"/>
          </ac:spMkLst>
        </pc:spChg>
        <pc:spChg chg="mod">
          <ac:chgData name="Garv Baheti" userId="02a5aca4-729c-486a-bb89-0a143928a6db" providerId="ADAL" clId="{EF0A6A11-E05A-45D1-B528-5D91FFC8C2B8}" dt="2020-11-28T15:12:54.569" v="2268" actId="207"/>
          <ac:spMkLst>
            <pc:docMk/>
            <pc:sldMk cId="2088652390" sldId="264"/>
            <ac:spMk id="3" creationId="{EE0AE061-F64F-47D3-9D85-77D764D18424}"/>
          </ac:spMkLst>
        </pc:spChg>
        <pc:spChg chg="add">
          <ac:chgData name="Garv Baheti" userId="02a5aca4-729c-486a-bb89-0a143928a6db" providerId="ADAL" clId="{EF0A6A11-E05A-45D1-B528-5D91FFC8C2B8}" dt="2020-11-28T11:19:16.144" v="798" actId="26606"/>
          <ac:spMkLst>
            <pc:docMk/>
            <pc:sldMk cId="2088652390" sldId="264"/>
            <ac:spMk id="8" creationId="{A65AC7D1-EAA9-48F5-B509-60A7F50BF703}"/>
          </ac:spMkLst>
        </pc:spChg>
        <pc:spChg chg="add">
          <ac:chgData name="Garv Baheti" userId="02a5aca4-729c-486a-bb89-0a143928a6db" providerId="ADAL" clId="{EF0A6A11-E05A-45D1-B528-5D91FFC8C2B8}" dt="2020-11-28T11:19:16.144" v="798" actId="26606"/>
          <ac:spMkLst>
            <pc:docMk/>
            <pc:sldMk cId="2088652390" sldId="264"/>
            <ac:spMk id="10" creationId="{D6320AF9-619A-4175-865B-5663E1AEF4C5}"/>
          </ac:spMkLst>
        </pc:spChg>
        <pc:spChg chg="add">
          <ac:chgData name="Garv Baheti" userId="02a5aca4-729c-486a-bb89-0a143928a6db" providerId="ADAL" clId="{EF0A6A11-E05A-45D1-B528-5D91FFC8C2B8}" dt="2020-11-28T11:19:16.144" v="798" actId="26606"/>
          <ac:spMkLst>
            <pc:docMk/>
            <pc:sldMk cId="2088652390" sldId="264"/>
            <ac:spMk id="16" creationId="{7E018740-5C2B-4A41-AC1A-7E68D1EC1954}"/>
          </ac:spMkLst>
        </pc:spChg>
        <pc:spChg chg="add">
          <ac:chgData name="Garv Baheti" userId="02a5aca4-729c-486a-bb89-0a143928a6db" providerId="ADAL" clId="{EF0A6A11-E05A-45D1-B528-5D91FFC8C2B8}" dt="2020-11-28T11:19:16.144" v="798" actId="26606"/>
          <ac:spMkLst>
            <pc:docMk/>
            <pc:sldMk cId="2088652390" sldId="264"/>
            <ac:spMk id="18" creationId="{166F75A4-C475-4941-8EE2-B80A06A2C1BB}"/>
          </ac:spMkLst>
        </pc:spChg>
        <pc:spChg chg="add">
          <ac:chgData name="Garv Baheti" userId="02a5aca4-729c-486a-bb89-0a143928a6db" providerId="ADAL" clId="{EF0A6A11-E05A-45D1-B528-5D91FFC8C2B8}" dt="2020-11-28T11:19:16.144" v="798" actId="26606"/>
          <ac:spMkLst>
            <pc:docMk/>
            <pc:sldMk cId="2088652390" sldId="264"/>
            <ac:spMk id="20" creationId="{A032553A-72E8-4B0D-8405-FF9771C9AF05}"/>
          </ac:spMkLst>
        </pc:spChg>
        <pc:spChg chg="add">
          <ac:chgData name="Garv Baheti" userId="02a5aca4-729c-486a-bb89-0a143928a6db" providerId="ADAL" clId="{EF0A6A11-E05A-45D1-B528-5D91FFC8C2B8}" dt="2020-11-28T11:19:16.144" v="798" actId="26606"/>
          <ac:spMkLst>
            <pc:docMk/>
            <pc:sldMk cId="2088652390" sldId="264"/>
            <ac:spMk id="22" creationId="{765800AC-C3B9-498E-87BC-29FAE4C76B21}"/>
          </ac:spMkLst>
        </pc:spChg>
        <pc:spChg chg="add">
          <ac:chgData name="Garv Baheti" userId="02a5aca4-729c-486a-bb89-0a143928a6db" providerId="ADAL" clId="{EF0A6A11-E05A-45D1-B528-5D91FFC8C2B8}" dt="2020-11-28T11:19:16.144" v="798" actId="26606"/>
          <ac:spMkLst>
            <pc:docMk/>
            <pc:sldMk cId="2088652390" sldId="264"/>
            <ac:spMk id="24" creationId="{1F9D6ACB-2FF4-49F9-978A-E0D5327FC635}"/>
          </ac:spMkLst>
        </pc:spChg>
        <pc:spChg chg="add">
          <ac:chgData name="Garv Baheti" userId="02a5aca4-729c-486a-bb89-0a143928a6db" providerId="ADAL" clId="{EF0A6A11-E05A-45D1-B528-5D91FFC8C2B8}" dt="2020-11-28T11:19:16.144" v="798" actId="26606"/>
          <ac:spMkLst>
            <pc:docMk/>
            <pc:sldMk cId="2088652390" sldId="264"/>
            <ac:spMk id="26" creationId="{142BFA2A-77A0-4F60-A32A-685681C84889}"/>
          </ac:spMkLst>
        </pc:spChg>
        <pc:cxnChg chg="add">
          <ac:chgData name="Garv Baheti" userId="02a5aca4-729c-486a-bb89-0a143928a6db" providerId="ADAL" clId="{EF0A6A11-E05A-45D1-B528-5D91FFC8C2B8}" dt="2020-11-28T11:19:16.144" v="798" actId="26606"/>
          <ac:cxnSpMkLst>
            <pc:docMk/>
            <pc:sldMk cId="2088652390" sldId="264"/>
            <ac:cxnSpMk id="12" creationId="{063B6EC6-D752-4EE7-908B-F8F19E8C7FEA}"/>
          </ac:cxnSpMkLst>
        </pc:cxnChg>
        <pc:cxnChg chg="add">
          <ac:chgData name="Garv Baheti" userId="02a5aca4-729c-486a-bb89-0a143928a6db" providerId="ADAL" clId="{EF0A6A11-E05A-45D1-B528-5D91FFC8C2B8}" dt="2020-11-28T11:19:16.144" v="798" actId="26606"/>
          <ac:cxnSpMkLst>
            <pc:docMk/>
            <pc:sldMk cId="2088652390" sldId="264"/>
            <ac:cxnSpMk id="14" creationId="{EFECD4E8-AD3E-4228-82A2-9461958EA94D}"/>
          </ac:cxnSpMkLst>
        </pc:cxnChg>
      </pc:sldChg>
      <pc:sldChg chg="addSp modSp new mod modTransition setBg modAnim setClrOvrMap">
        <pc:chgData name="Garv Baheti" userId="02a5aca4-729c-486a-bb89-0a143928a6db" providerId="ADAL" clId="{EF0A6A11-E05A-45D1-B528-5D91FFC8C2B8}" dt="2020-11-28T16:36:09.880" v="2366"/>
        <pc:sldMkLst>
          <pc:docMk/>
          <pc:sldMk cId="839292863" sldId="265"/>
        </pc:sldMkLst>
        <pc:spChg chg="mod">
          <ac:chgData name="Garv Baheti" userId="02a5aca4-729c-486a-bb89-0a143928a6db" providerId="ADAL" clId="{EF0A6A11-E05A-45D1-B528-5D91FFC8C2B8}" dt="2020-11-28T15:08:05.099" v="2243" actId="1076"/>
          <ac:spMkLst>
            <pc:docMk/>
            <pc:sldMk cId="839292863" sldId="265"/>
            <ac:spMk id="2" creationId="{DD977329-A9FA-48E8-A21A-97D1C5876B1F}"/>
          </ac:spMkLst>
        </pc:spChg>
        <pc:spChg chg="mod">
          <ac:chgData name="Garv Baheti" userId="02a5aca4-729c-486a-bb89-0a143928a6db" providerId="ADAL" clId="{EF0A6A11-E05A-45D1-B528-5D91FFC8C2B8}" dt="2020-11-28T15:02:08.563" v="2224" actId="207"/>
          <ac:spMkLst>
            <pc:docMk/>
            <pc:sldMk cId="839292863" sldId="265"/>
            <ac:spMk id="3" creationId="{113B4D4E-7F17-490B-8D56-E9DEA7882E25}"/>
          </ac:spMkLst>
        </pc:spChg>
        <pc:spChg chg="add">
          <ac:chgData name="Garv Baheti" userId="02a5aca4-729c-486a-bb89-0a143928a6db" providerId="ADAL" clId="{EF0A6A11-E05A-45D1-B528-5D91FFC8C2B8}" dt="2020-11-28T14:59:37.328" v="2194" actId="26606"/>
          <ac:spMkLst>
            <pc:docMk/>
            <pc:sldMk cId="839292863" sldId="265"/>
            <ac:spMk id="8" creationId="{1A6D86F0-98E0-4468-9315-41BF7B0F2E68}"/>
          </ac:spMkLst>
        </pc:spChg>
        <pc:spChg chg="add">
          <ac:chgData name="Garv Baheti" userId="02a5aca4-729c-486a-bb89-0a143928a6db" providerId="ADAL" clId="{EF0A6A11-E05A-45D1-B528-5D91FFC8C2B8}" dt="2020-11-28T14:59:37.328" v="2194" actId="26606"/>
          <ac:spMkLst>
            <pc:docMk/>
            <pc:sldMk cId="839292863" sldId="265"/>
            <ac:spMk id="10" creationId="{CE957058-57AD-46A9-BAE9-7145CB3504F9}"/>
          </ac:spMkLst>
        </pc:spChg>
      </pc:sldChg>
      <pc:sldChg chg="addSp delSp modSp new mod modTransition setBg modAnim setClrOvrMap">
        <pc:chgData name="Garv Baheti" userId="02a5aca4-729c-486a-bb89-0a143928a6db" providerId="ADAL" clId="{EF0A6A11-E05A-45D1-B528-5D91FFC8C2B8}" dt="2020-11-28T16:37:33.832" v="2373"/>
        <pc:sldMkLst>
          <pc:docMk/>
          <pc:sldMk cId="3498257983" sldId="266"/>
        </pc:sldMkLst>
        <pc:spChg chg="mod">
          <ac:chgData name="Garv Baheti" userId="02a5aca4-729c-486a-bb89-0a143928a6db" providerId="ADAL" clId="{EF0A6A11-E05A-45D1-B528-5D91FFC8C2B8}" dt="2020-11-28T11:44:08.690" v="2054" actId="1037"/>
          <ac:spMkLst>
            <pc:docMk/>
            <pc:sldMk cId="3498257983" sldId="266"/>
            <ac:spMk id="2" creationId="{878369EA-8F86-4404-87C5-D7A7008CD748}"/>
          </ac:spMkLst>
        </pc:spChg>
        <pc:spChg chg="del mod">
          <ac:chgData name="Garv Baheti" userId="02a5aca4-729c-486a-bb89-0a143928a6db" providerId="ADAL" clId="{EF0A6A11-E05A-45D1-B528-5D91FFC8C2B8}" dt="2020-11-28T11:41:56.096" v="2033" actId="26606"/>
          <ac:spMkLst>
            <pc:docMk/>
            <pc:sldMk cId="3498257983" sldId="266"/>
            <ac:spMk id="3" creationId="{B95C08E6-F763-4DE9-A5E8-884FC4C57E96}"/>
          </ac:spMkLst>
        </pc:spChg>
        <pc:spChg chg="add">
          <ac:chgData name="Garv Baheti" userId="02a5aca4-729c-486a-bb89-0a143928a6db" providerId="ADAL" clId="{EF0A6A11-E05A-45D1-B528-5D91FFC8C2B8}" dt="2020-11-28T11:41:56.096" v="2033" actId="26606"/>
          <ac:spMkLst>
            <pc:docMk/>
            <pc:sldMk cId="3498257983" sldId="266"/>
            <ac:spMk id="9" creationId="{4117F0C1-BCBB-40C7-99D6-F703E7A4B5F3}"/>
          </ac:spMkLst>
        </pc:spChg>
        <pc:spChg chg="add mod">
          <ac:chgData name="Garv Baheti" userId="02a5aca4-729c-486a-bb89-0a143928a6db" providerId="ADAL" clId="{EF0A6A11-E05A-45D1-B528-5D91FFC8C2B8}" dt="2020-11-28T13:57:27.511" v="2114" actId="1038"/>
          <ac:spMkLst>
            <pc:docMk/>
            <pc:sldMk cId="3498257983" sldId="266"/>
            <ac:spMk id="10" creationId="{0063C6FB-F35B-49E0-AD83-4852A1CFE541}"/>
          </ac:spMkLst>
        </pc:spChg>
        <pc:spChg chg="add">
          <ac:chgData name="Garv Baheti" userId="02a5aca4-729c-486a-bb89-0a143928a6db" providerId="ADAL" clId="{EF0A6A11-E05A-45D1-B528-5D91FFC8C2B8}" dt="2020-11-28T11:41:56.096" v="2033" actId="26606"/>
          <ac:spMkLst>
            <pc:docMk/>
            <pc:sldMk cId="3498257983" sldId="266"/>
            <ac:spMk id="11" creationId="{D1A5D8BC-B41A-4E96-91C4-D60F5162257E}"/>
          </ac:spMkLst>
        </pc:spChg>
        <pc:spChg chg="add mod">
          <ac:chgData name="Garv Baheti" userId="02a5aca4-729c-486a-bb89-0a143928a6db" providerId="ADAL" clId="{EF0A6A11-E05A-45D1-B528-5D91FFC8C2B8}" dt="2020-11-28T13:56:46.118" v="2107" actId="1076"/>
          <ac:spMkLst>
            <pc:docMk/>
            <pc:sldMk cId="3498257983" sldId="266"/>
            <ac:spMk id="12" creationId="{6EABC85F-BCBC-4F83-9D1E-880ED22E8B2D}"/>
          </ac:spMkLst>
        </pc:spChg>
        <pc:spChg chg="add mod">
          <ac:chgData name="Garv Baheti" userId="02a5aca4-729c-486a-bb89-0a143928a6db" providerId="ADAL" clId="{EF0A6A11-E05A-45D1-B528-5D91FFC8C2B8}" dt="2020-11-28T13:55:46.646" v="2083" actId="1076"/>
          <ac:spMkLst>
            <pc:docMk/>
            <pc:sldMk cId="3498257983" sldId="266"/>
            <ac:spMk id="14" creationId="{F25D7482-234F-43A3-9B23-89A261F1320C}"/>
          </ac:spMkLst>
        </pc:spChg>
        <pc:spChg chg="add">
          <ac:chgData name="Garv Baheti" userId="02a5aca4-729c-486a-bb89-0a143928a6db" providerId="ADAL" clId="{EF0A6A11-E05A-45D1-B528-5D91FFC8C2B8}" dt="2020-11-28T11:41:56.096" v="2033" actId="26606"/>
          <ac:spMkLst>
            <pc:docMk/>
            <pc:sldMk cId="3498257983" sldId="266"/>
            <ac:spMk id="15" creationId="{51287385-D3EA-47A8-A127-6061791ADBB6}"/>
          </ac:spMkLst>
        </pc:spChg>
        <pc:spChg chg="add mod">
          <ac:chgData name="Garv Baheti" userId="02a5aca4-729c-486a-bb89-0a143928a6db" providerId="ADAL" clId="{EF0A6A11-E05A-45D1-B528-5D91FFC8C2B8}" dt="2020-11-28T13:56:37.646" v="2092" actId="1076"/>
          <ac:spMkLst>
            <pc:docMk/>
            <pc:sldMk cId="3498257983" sldId="266"/>
            <ac:spMk id="16" creationId="{D81E7EA4-29BA-493A-8DF9-146E32B94CB9}"/>
          </ac:spMkLst>
        </pc:spChg>
        <pc:graphicFrameChg chg="add mod">
          <ac:chgData name="Garv Baheti" userId="02a5aca4-729c-486a-bb89-0a143928a6db" providerId="ADAL" clId="{EF0A6A11-E05A-45D1-B528-5D91FFC8C2B8}" dt="2020-11-28T11:43:46.985" v="2040" actId="2711"/>
          <ac:graphicFrameMkLst>
            <pc:docMk/>
            <pc:sldMk cId="3498257983" sldId="266"/>
            <ac:graphicFrameMk id="5" creationId="{672E00B1-49CA-4DA0-AAAC-12DFB9F4F596}"/>
          </ac:graphicFrameMkLst>
        </pc:graphicFrameChg>
        <pc:picChg chg="add">
          <ac:chgData name="Garv Baheti" userId="02a5aca4-729c-486a-bb89-0a143928a6db" providerId="ADAL" clId="{EF0A6A11-E05A-45D1-B528-5D91FFC8C2B8}" dt="2020-11-28T11:41:56.096" v="2033" actId="26606"/>
          <ac:picMkLst>
            <pc:docMk/>
            <pc:sldMk cId="3498257983" sldId="266"/>
            <ac:picMk id="13" creationId="{0D321D5F-FA18-4271-9EAA-0BEA14116BB5}"/>
          </ac:picMkLst>
        </pc:picChg>
      </pc:sldChg>
      <pc:sldChg chg="addSp delSp modSp del mod modTransition">
        <pc:chgData name="Garv Baheti" userId="02a5aca4-729c-486a-bb89-0a143928a6db" providerId="ADAL" clId="{EF0A6A11-E05A-45D1-B528-5D91FFC8C2B8}" dt="2020-11-28T16:30:55.581" v="2348" actId="47"/>
        <pc:sldMkLst>
          <pc:docMk/>
          <pc:sldMk cId="2411739801" sldId="267"/>
        </pc:sldMkLst>
        <pc:spChg chg="del mod">
          <ac:chgData name="Garv Baheti" userId="02a5aca4-729c-486a-bb89-0a143928a6db" providerId="ADAL" clId="{EF0A6A11-E05A-45D1-B528-5D91FFC8C2B8}" dt="2020-11-28T16:28:57.623" v="2338" actId="478"/>
          <ac:spMkLst>
            <pc:docMk/>
            <pc:sldMk cId="2411739801" sldId="267"/>
            <ac:spMk id="2" creationId="{A9A4E4B0-046F-4181-8C62-AD3FE9710CAD}"/>
          </ac:spMkLst>
        </pc:spChg>
        <pc:spChg chg="del mod">
          <ac:chgData name="Garv Baheti" userId="02a5aca4-729c-486a-bb89-0a143928a6db" providerId="ADAL" clId="{EF0A6A11-E05A-45D1-B528-5D91FFC8C2B8}" dt="2020-11-28T16:18:50.681" v="2275" actId="931"/>
          <ac:spMkLst>
            <pc:docMk/>
            <pc:sldMk cId="2411739801" sldId="267"/>
            <ac:spMk id="3" creationId="{B814D47F-C466-49C4-94CB-B97E83041ACE}"/>
          </ac:spMkLst>
        </pc:spChg>
        <pc:spChg chg="add del mod">
          <ac:chgData name="Garv Baheti" userId="02a5aca4-729c-486a-bb89-0a143928a6db" providerId="ADAL" clId="{EF0A6A11-E05A-45D1-B528-5D91FFC8C2B8}" dt="2020-11-28T16:19:59.349" v="2285" actId="931"/>
          <ac:spMkLst>
            <pc:docMk/>
            <pc:sldMk cId="2411739801" sldId="267"/>
            <ac:spMk id="7" creationId="{5964E1DC-94AD-4FD3-B8C8-7168A93080B4}"/>
          </ac:spMkLst>
        </pc:spChg>
        <pc:spChg chg="add del mod">
          <ac:chgData name="Garv Baheti" userId="02a5aca4-729c-486a-bb89-0a143928a6db" providerId="ADAL" clId="{EF0A6A11-E05A-45D1-B528-5D91FFC8C2B8}" dt="2020-11-28T16:24:30.127" v="2330" actId="478"/>
          <ac:spMkLst>
            <pc:docMk/>
            <pc:sldMk cId="2411739801" sldId="267"/>
            <ac:spMk id="11" creationId="{33143BEE-0E0E-436A-8851-81E2C0A38267}"/>
          </ac:spMkLst>
        </pc:spChg>
        <pc:spChg chg="add del mod">
          <ac:chgData name="Garv Baheti" userId="02a5aca4-729c-486a-bb89-0a143928a6db" providerId="ADAL" clId="{EF0A6A11-E05A-45D1-B528-5D91FFC8C2B8}" dt="2020-11-28T16:25:41.088" v="2332" actId="478"/>
          <ac:spMkLst>
            <pc:docMk/>
            <pc:sldMk cId="2411739801" sldId="267"/>
            <ac:spMk id="12" creationId="{EF7BFAC4-7CB9-4702-825B-96556495C7A8}"/>
          </ac:spMkLst>
        </pc:spChg>
        <pc:spChg chg="add del mod">
          <ac:chgData name="Garv Baheti" userId="02a5aca4-729c-486a-bb89-0a143928a6db" providerId="ADAL" clId="{EF0A6A11-E05A-45D1-B528-5D91FFC8C2B8}" dt="2020-11-28T16:25:41.088" v="2332" actId="478"/>
          <ac:spMkLst>
            <pc:docMk/>
            <pc:sldMk cId="2411739801" sldId="267"/>
            <ac:spMk id="16" creationId="{966F9F69-8C57-4CCD-8D7B-820AF2670B3B}"/>
          </ac:spMkLst>
        </pc:spChg>
        <pc:spChg chg="add del mod">
          <ac:chgData name="Garv Baheti" userId="02a5aca4-729c-486a-bb89-0a143928a6db" providerId="ADAL" clId="{EF0A6A11-E05A-45D1-B528-5D91FFC8C2B8}" dt="2020-11-28T16:25:41.088" v="2332" actId="478"/>
          <ac:spMkLst>
            <pc:docMk/>
            <pc:sldMk cId="2411739801" sldId="267"/>
            <ac:spMk id="19" creationId="{4F248113-036B-4928-8696-67F660FB9990}"/>
          </ac:spMkLst>
        </pc:spChg>
        <pc:spChg chg="add del mod">
          <ac:chgData name="Garv Baheti" userId="02a5aca4-729c-486a-bb89-0a143928a6db" providerId="ADAL" clId="{EF0A6A11-E05A-45D1-B528-5D91FFC8C2B8}" dt="2020-11-28T16:25:41.088" v="2332" actId="478"/>
          <ac:spMkLst>
            <pc:docMk/>
            <pc:sldMk cId="2411739801" sldId="267"/>
            <ac:spMk id="20" creationId="{7FBA4D5F-617A-43F6-86B5-043455151B1C}"/>
          </ac:spMkLst>
        </pc:spChg>
        <pc:spChg chg="add del mod">
          <ac:chgData name="Garv Baheti" userId="02a5aca4-729c-486a-bb89-0a143928a6db" providerId="ADAL" clId="{EF0A6A11-E05A-45D1-B528-5D91FFC8C2B8}" dt="2020-11-28T16:25:41.088" v="2332" actId="478"/>
          <ac:spMkLst>
            <pc:docMk/>
            <pc:sldMk cId="2411739801" sldId="267"/>
            <ac:spMk id="21" creationId="{95F249A9-3ED5-4ED2-9FC6-6CE53152B2D3}"/>
          </ac:spMkLst>
        </pc:spChg>
        <pc:spChg chg="add del mod">
          <ac:chgData name="Garv Baheti" userId="02a5aca4-729c-486a-bb89-0a143928a6db" providerId="ADAL" clId="{EF0A6A11-E05A-45D1-B528-5D91FFC8C2B8}" dt="2020-11-28T16:25:41.088" v="2332" actId="478"/>
          <ac:spMkLst>
            <pc:docMk/>
            <pc:sldMk cId="2411739801" sldId="267"/>
            <ac:spMk id="23" creationId="{F6793A75-A5F9-4EC9-A4E7-09B20D6CE319}"/>
          </ac:spMkLst>
        </pc:spChg>
        <pc:spChg chg="add del mod">
          <ac:chgData name="Garv Baheti" userId="02a5aca4-729c-486a-bb89-0a143928a6db" providerId="ADAL" clId="{EF0A6A11-E05A-45D1-B528-5D91FFC8C2B8}" dt="2020-11-28T16:25:41.088" v="2332" actId="478"/>
          <ac:spMkLst>
            <pc:docMk/>
            <pc:sldMk cId="2411739801" sldId="267"/>
            <ac:spMk id="24" creationId="{B1B7CB37-A630-4C70-AC6B-5F0243B5A3D2}"/>
          </ac:spMkLst>
        </pc:spChg>
        <pc:spChg chg="add del mod">
          <ac:chgData name="Garv Baheti" userId="02a5aca4-729c-486a-bb89-0a143928a6db" providerId="ADAL" clId="{EF0A6A11-E05A-45D1-B528-5D91FFC8C2B8}" dt="2020-11-28T16:25:41.088" v="2332" actId="478"/>
          <ac:spMkLst>
            <pc:docMk/>
            <pc:sldMk cId="2411739801" sldId="267"/>
            <ac:spMk id="25" creationId="{BE075454-3232-4835-B785-9E2C0CE5EE82}"/>
          </ac:spMkLst>
        </pc:spChg>
        <pc:spChg chg="add del mod">
          <ac:chgData name="Garv Baheti" userId="02a5aca4-729c-486a-bb89-0a143928a6db" providerId="ADAL" clId="{EF0A6A11-E05A-45D1-B528-5D91FFC8C2B8}" dt="2020-11-28T16:25:41.088" v="2332" actId="478"/>
          <ac:spMkLst>
            <pc:docMk/>
            <pc:sldMk cId="2411739801" sldId="267"/>
            <ac:spMk id="26" creationId="{1665F0FA-71A7-4DE8-8A61-10180D5B62D9}"/>
          </ac:spMkLst>
        </pc:spChg>
        <pc:spChg chg="add del mod">
          <ac:chgData name="Garv Baheti" userId="02a5aca4-729c-486a-bb89-0a143928a6db" providerId="ADAL" clId="{EF0A6A11-E05A-45D1-B528-5D91FFC8C2B8}" dt="2020-11-28T16:25:41.088" v="2332" actId="478"/>
          <ac:spMkLst>
            <pc:docMk/>
            <pc:sldMk cId="2411739801" sldId="267"/>
            <ac:spMk id="27" creationId="{BF31FDFF-9D7B-4658-B784-BCBCD2ECACB2}"/>
          </ac:spMkLst>
        </pc:spChg>
        <pc:spChg chg="add del mod">
          <ac:chgData name="Garv Baheti" userId="02a5aca4-729c-486a-bb89-0a143928a6db" providerId="ADAL" clId="{EF0A6A11-E05A-45D1-B528-5D91FFC8C2B8}" dt="2020-11-28T16:25:41.088" v="2332" actId="478"/>
          <ac:spMkLst>
            <pc:docMk/>
            <pc:sldMk cId="2411739801" sldId="267"/>
            <ac:spMk id="28" creationId="{AD0BD73E-B4BF-4579-8BDD-D21FBBF429FF}"/>
          </ac:spMkLst>
        </pc:spChg>
        <pc:spChg chg="add del mod">
          <ac:chgData name="Garv Baheti" userId="02a5aca4-729c-486a-bb89-0a143928a6db" providerId="ADAL" clId="{EF0A6A11-E05A-45D1-B528-5D91FFC8C2B8}" dt="2020-11-28T16:25:41.088" v="2332" actId="478"/>
          <ac:spMkLst>
            <pc:docMk/>
            <pc:sldMk cId="2411739801" sldId="267"/>
            <ac:spMk id="29" creationId="{569C49EE-D2B6-4A5B-BC0A-0088AEE8005B}"/>
          </ac:spMkLst>
        </pc:spChg>
        <pc:spChg chg="add del mod">
          <ac:chgData name="Garv Baheti" userId="02a5aca4-729c-486a-bb89-0a143928a6db" providerId="ADAL" clId="{EF0A6A11-E05A-45D1-B528-5D91FFC8C2B8}" dt="2020-11-28T16:25:41.088" v="2332" actId="478"/>
          <ac:spMkLst>
            <pc:docMk/>
            <pc:sldMk cId="2411739801" sldId="267"/>
            <ac:spMk id="30" creationId="{72526C60-F7C5-44F1-9F3A-6900F2B0212C}"/>
          </ac:spMkLst>
        </pc:spChg>
        <pc:spChg chg="add del mod">
          <ac:chgData name="Garv Baheti" userId="02a5aca4-729c-486a-bb89-0a143928a6db" providerId="ADAL" clId="{EF0A6A11-E05A-45D1-B528-5D91FFC8C2B8}" dt="2020-11-28T16:25:41.088" v="2332" actId="478"/>
          <ac:spMkLst>
            <pc:docMk/>
            <pc:sldMk cId="2411739801" sldId="267"/>
            <ac:spMk id="31" creationId="{AA996C9C-E38D-44C5-9833-3EFCB7E2058E}"/>
          </ac:spMkLst>
        </pc:spChg>
        <pc:spChg chg="add del mod">
          <ac:chgData name="Garv Baheti" userId="02a5aca4-729c-486a-bb89-0a143928a6db" providerId="ADAL" clId="{EF0A6A11-E05A-45D1-B528-5D91FFC8C2B8}" dt="2020-11-28T16:25:41.088" v="2332" actId="478"/>
          <ac:spMkLst>
            <pc:docMk/>
            <pc:sldMk cId="2411739801" sldId="267"/>
            <ac:spMk id="32" creationId="{BCE2AE46-4B6C-4E31-9FC4-C6A90E0DA836}"/>
          </ac:spMkLst>
        </pc:spChg>
        <pc:spChg chg="add del mod">
          <ac:chgData name="Garv Baheti" userId="02a5aca4-729c-486a-bb89-0a143928a6db" providerId="ADAL" clId="{EF0A6A11-E05A-45D1-B528-5D91FFC8C2B8}" dt="2020-11-28T16:25:41.088" v="2332" actId="478"/>
          <ac:spMkLst>
            <pc:docMk/>
            <pc:sldMk cId="2411739801" sldId="267"/>
            <ac:spMk id="33" creationId="{6DDA0420-43BD-409F-B47B-29037E5026EE}"/>
          </ac:spMkLst>
        </pc:spChg>
        <pc:spChg chg="add del mod">
          <ac:chgData name="Garv Baheti" userId="02a5aca4-729c-486a-bb89-0a143928a6db" providerId="ADAL" clId="{EF0A6A11-E05A-45D1-B528-5D91FFC8C2B8}" dt="2020-11-28T16:25:41.088" v="2332" actId="478"/>
          <ac:spMkLst>
            <pc:docMk/>
            <pc:sldMk cId="2411739801" sldId="267"/>
            <ac:spMk id="34" creationId="{175154C5-A490-4356-B513-317C9DBA95E6}"/>
          </ac:spMkLst>
        </pc:spChg>
        <pc:spChg chg="add del mod">
          <ac:chgData name="Garv Baheti" userId="02a5aca4-729c-486a-bb89-0a143928a6db" providerId="ADAL" clId="{EF0A6A11-E05A-45D1-B528-5D91FFC8C2B8}" dt="2020-11-28T16:25:41.088" v="2332" actId="478"/>
          <ac:spMkLst>
            <pc:docMk/>
            <pc:sldMk cId="2411739801" sldId="267"/>
            <ac:spMk id="35" creationId="{8BDD2B7E-848A-488C-BC7E-FA06E0228F01}"/>
          </ac:spMkLst>
        </pc:spChg>
        <pc:spChg chg="add del mod">
          <ac:chgData name="Garv Baheti" userId="02a5aca4-729c-486a-bb89-0a143928a6db" providerId="ADAL" clId="{EF0A6A11-E05A-45D1-B528-5D91FFC8C2B8}" dt="2020-11-28T16:25:41.088" v="2332" actId="478"/>
          <ac:spMkLst>
            <pc:docMk/>
            <pc:sldMk cId="2411739801" sldId="267"/>
            <ac:spMk id="36" creationId="{2AF19B3C-0F5B-4491-B6AF-9E823A8B4812}"/>
          </ac:spMkLst>
        </pc:spChg>
        <pc:spChg chg="add del mod">
          <ac:chgData name="Garv Baheti" userId="02a5aca4-729c-486a-bb89-0a143928a6db" providerId="ADAL" clId="{EF0A6A11-E05A-45D1-B528-5D91FFC8C2B8}" dt="2020-11-28T16:25:41.088" v="2332" actId="478"/>
          <ac:spMkLst>
            <pc:docMk/>
            <pc:sldMk cId="2411739801" sldId="267"/>
            <ac:spMk id="37" creationId="{FAB8E07B-0C72-4564-999C-F6D6D35A5221}"/>
          </ac:spMkLst>
        </pc:spChg>
        <pc:spChg chg="add del mod">
          <ac:chgData name="Garv Baheti" userId="02a5aca4-729c-486a-bb89-0a143928a6db" providerId="ADAL" clId="{EF0A6A11-E05A-45D1-B528-5D91FFC8C2B8}" dt="2020-11-28T16:25:41.088" v="2332" actId="478"/>
          <ac:spMkLst>
            <pc:docMk/>
            <pc:sldMk cId="2411739801" sldId="267"/>
            <ac:spMk id="38" creationId="{93D20B62-DB92-4396-9066-CF701451459E}"/>
          </ac:spMkLst>
        </pc:spChg>
        <pc:spChg chg="add del mod">
          <ac:chgData name="Garv Baheti" userId="02a5aca4-729c-486a-bb89-0a143928a6db" providerId="ADAL" clId="{EF0A6A11-E05A-45D1-B528-5D91FFC8C2B8}" dt="2020-11-28T16:25:41.088" v="2332" actId="478"/>
          <ac:spMkLst>
            <pc:docMk/>
            <pc:sldMk cId="2411739801" sldId="267"/>
            <ac:spMk id="39" creationId="{649A6CC5-8A5A-499A-B86B-0680D3FFA9C9}"/>
          </ac:spMkLst>
        </pc:spChg>
        <pc:spChg chg="add del mod">
          <ac:chgData name="Garv Baheti" userId="02a5aca4-729c-486a-bb89-0a143928a6db" providerId="ADAL" clId="{EF0A6A11-E05A-45D1-B528-5D91FFC8C2B8}" dt="2020-11-28T16:25:41.088" v="2332" actId="478"/>
          <ac:spMkLst>
            <pc:docMk/>
            <pc:sldMk cId="2411739801" sldId="267"/>
            <ac:spMk id="40" creationId="{B9628AAA-5881-41F3-B2DB-87308C6918CE}"/>
          </ac:spMkLst>
        </pc:spChg>
        <pc:spChg chg="add del mod">
          <ac:chgData name="Garv Baheti" userId="02a5aca4-729c-486a-bb89-0a143928a6db" providerId="ADAL" clId="{EF0A6A11-E05A-45D1-B528-5D91FFC8C2B8}" dt="2020-11-28T16:25:41.088" v="2332" actId="478"/>
          <ac:spMkLst>
            <pc:docMk/>
            <pc:sldMk cId="2411739801" sldId="267"/>
            <ac:spMk id="46" creationId="{051D617F-904C-4E09-9E4E-AF63FEB8DB57}"/>
          </ac:spMkLst>
        </pc:spChg>
        <pc:spChg chg="add del mod">
          <ac:chgData name="Garv Baheti" userId="02a5aca4-729c-486a-bb89-0a143928a6db" providerId="ADAL" clId="{EF0A6A11-E05A-45D1-B528-5D91FFC8C2B8}" dt="2020-11-28T16:25:41.088" v="2332" actId="478"/>
          <ac:spMkLst>
            <pc:docMk/>
            <pc:sldMk cId="2411739801" sldId="267"/>
            <ac:spMk id="61" creationId="{18D83F46-B363-4DAE-B003-4DF8DD7EFD74}"/>
          </ac:spMkLst>
        </pc:spChg>
        <pc:spChg chg="add del mod">
          <ac:chgData name="Garv Baheti" userId="02a5aca4-729c-486a-bb89-0a143928a6db" providerId="ADAL" clId="{EF0A6A11-E05A-45D1-B528-5D91FFC8C2B8}" dt="2020-11-28T16:25:41.088" v="2332" actId="478"/>
          <ac:spMkLst>
            <pc:docMk/>
            <pc:sldMk cId="2411739801" sldId="267"/>
            <ac:spMk id="62" creationId="{31D64C1B-3CC5-48C7-8577-7806BC3236C4}"/>
          </ac:spMkLst>
        </pc:spChg>
        <pc:spChg chg="add del mod">
          <ac:chgData name="Garv Baheti" userId="02a5aca4-729c-486a-bb89-0a143928a6db" providerId="ADAL" clId="{EF0A6A11-E05A-45D1-B528-5D91FFC8C2B8}" dt="2020-11-28T16:25:41.088" v="2332" actId="478"/>
          <ac:spMkLst>
            <pc:docMk/>
            <pc:sldMk cId="2411739801" sldId="267"/>
            <ac:spMk id="63" creationId="{FB2D24A1-6087-4269-AB06-D77B44F1E2F9}"/>
          </ac:spMkLst>
        </pc:spChg>
        <pc:spChg chg="add del mod">
          <ac:chgData name="Garv Baheti" userId="02a5aca4-729c-486a-bb89-0a143928a6db" providerId="ADAL" clId="{EF0A6A11-E05A-45D1-B528-5D91FFC8C2B8}" dt="2020-11-28T16:25:41.088" v="2332" actId="478"/>
          <ac:spMkLst>
            <pc:docMk/>
            <pc:sldMk cId="2411739801" sldId="267"/>
            <ac:spMk id="64" creationId="{1A855C65-8A5E-417E-B4BE-23D72764B29F}"/>
          </ac:spMkLst>
        </pc:spChg>
        <pc:spChg chg="add del mod">
          <ac:chgData name="Garv Baheti" userId="02a5aca4-729c-486a-bb89-0a143928a6db" providerId="ADAL" clId="{EF0A6A11-E05A-45D1-B528-5D91FFC8C2B8}" dt="2020-11-28T16:28:59.917" v="2339" actId="478"/>
          <ac:spMkLst>
            <pc:docMk/>
            <pc:sldMk cId="2411739801" sldId="267"/>
            <ac:spMk id="93" creationId="{2714A22D-0CC2-40FF-B4AA-27BF6BEC412D}"/>
          </ac:spMkLst>
        </pc:spChg>
        <pc:picChg chg="add del mod">
          <ac:chgData name="Garv Baheti" userId="02a5aca4-729c-486a-bb89-0a143928a6db" providerId="ADAL" clId="{EF0A6A11-E05A-45D1-B528-5D91FFC8C2B8}" dt="2020-11-28T16:19:48.443" v="2283" actId="21"/>
          <ac:picMkLst>
            <pc:docMk/>
            <pc:sldMk cId="2411739801" sldId="267"/>
            <ac:picMk id="5" creationId="{3B27FF2A-1B3A-42EC-BE13-7409D3C2F261}"/>
          </ac:picMkLst>
        </pc:picChg>
        <pc:picChg chg="add del mod modCrop">
          <ac:chgData name="Garv Baheti" userId="02a5aca4-729c-486a-bb89-0a143928a6db" providerId="ADAL" clId="{EF0A6A11-E05A-45D1-B528-5D91FFC8C2B8}" dt="2020-11-28T16:22:39.796" v="2321" actId="478"/>
          <ac:picMkLst>
            <pc:docMk/>
            <pc:sldMk cId="2411739801" sldId="267"/>
            <ac:picMk id="9" creationId="{87BF3BE8-8708-46DC-94B1-DE276593E1EB}"/>
          </ac:picMkLst>
        </pc:picChg>
        <pc:picChg chg="add del mod">
          <ac:chgData name="Garv Baheti" userId="02a5aca4-729c-486a-bb89-0a143928a6db" providerId="ADAL" clId="{EF0A6A11-E05A-45D1-B528-5D91FFC8C2B8}" dt="2020-11-28T16:30:36.898" v="2343" actId="21"/>
          <ac:picMkLst>
            <pc:docMk/>
            <pc:sldMk cId="2411739801" sldId="267"/>
            <ac:picMk id="91" creationId="{8512C6E5-A69B-4B98-A3B3-68503AFA67A7}"/>
          </ac:picMkLst>
        </pc:picChg>
        <pc:cxnChg chg="add del mod">
          <ac:chgData name="Garv Baheti" userId="02a5aca4-729c-486a-bb89-0a143928a6db" providerId="ADAL" clId="{EF0A6A11-E05A-45D1-B528-5D91FFC8C2B8}" dt="2020-11-28T16:25:41.088" v="2332" actId="478"/>
          <ac:cxnSpMkLst>
            <pc:docMk/>
            <pc:sldMk cId="2411739801" sldId="267"/>
            <ac:cxnSpMk id="13" creationId="{A2B21120-579B-4AB3-AA91-393EEA4CDF30}"/>
          </ac:cxnSpMkLst>
        </pc:cxnChg>
        <pc:cxnChg chg="add del mod">
          <ac:chgData name="Garv Baheti" userId="02a5aca4-729c-486a-bb89-0a143928a6db" providerId="ADAL" clId="{EF0A6A11-E05A-45D1-B528-5D91FFC8C2B8}" dt="2020-11-28T16:25:41.088" v="2332" actId="478"/>
          <ac:cxnSpMkLst>
            <pc:docMk/>
            <pc:sldMk cId="2411739801" sldId="267"/>
            <ac:cxnSpMk id="14" creationId="{47D57E25-82F8-4CFA-A33E-6634EBBA404E}"/>
          </ac:cxnSpMkLst>
        </pc:cxnChg>
        <pc:cxnChg chg="add del mod">
          <ac:chgData name="Garv Baheti" userId="02a5aca4-729c-486a-bb89-0a143928a6db" providerId="ADAL" clId="{EF0A6A11-E05A-45D1-B528-5D91FFC8C2B8}" dt="2020-11-28T16:25:41.088" v="2332" actId="478"/>
          <ac:cxnSpMkLst>
            <pc:docMk/>
            <pc:sldMk cId="2411739801" sldId="267"/>
            <ac:cxnSpMk id="15" creationId="{C96399B4-CCB8-4C39-BAE2-A226F94355C0}"/>
          </ac:cxnSpMkLst>
        </pc:cxnChg>
        <pc:cxnChg chg="add del mod">
          <ac:chgData name="Garv Baheti" userId="02a5aca4-729c-486a-bb89-0a143928a6db" providerId="ADAL" clId="{EF0A6A11-E05A-45D1-B528-5D91FFC8C2B8}" dt="2020-11-28T16:25:41.088" v="2332" actId="478"/>
          <ac:cxnSpMkLst>
            <pc:docMk/>
            <pc:sldMk cId="2411739801" sldId="267"/>
            <ac:cxnSpMk id="17" creationId="{9CDAF7EC-2E9C-454C-9027-52913B003482}"/>
          </ac:cxnSpMkLst>
        </pc:cxnChg>
        <pc:cxnChg chg="add del mod">
          <ac:chgData name="Garv Baheti" userId="02a5aca4-729c-486a-bb89-0a143928a6db" providerId="ADAL" clId="{EF0A6A11-E05A-45D1-B528-5D91FFC8C2B8}" dt="2020-11-28T16:25:41.088" v="2332" actId="478"/>
          <ac:cxnSpMkLst>
            <pc:docMk/>
            <pc:sldMk cId="2411739801" sldId="267"/>
            <ac:cxnSpMk id="18" creationId="{6C39248D-35DA-4509-AB10-E7038DFB5F68}"/>
          </ac:cxnSpMkLst>
        </pc:cxnChg>
        <pc:cxnChg chg="add del mod">
          <ac:chgData name="Garv Baheti" userId="02a5aca4-729c-486a-bb89-0a143928a6db" providerId="ADAL" clId="{EF0A6A11-E05A-45D1-B528-5D91FFC8C2B8}" dt="2020-11-28T16:25:41.088" v="2332" actId="478"/>
          <ac:cxnSpMkLst>
            <pc:docMk/>
            <pc:sldMk cId="2411739801" sldId="267"/>
            <ac:cxnSpMk id="22" creationId="{E3380AEA-90D7-492C-A825-AE82EFD0B4A8}"/>
          </ac:cxnSpMkLst>
        </pc:cxnChg>
        <pc:cxnChg chg="add del mod">
          <ac:chgData name="Garv Baheti" userId="02a5aca4-729c-486a-bb89-0a143928a6db" providerId="ADAL" clId="{EF0A6A11-E05A-45D1-B528-5D91FFC8C2B8}" dt="2020-11-28T16:25:41.088" v="2332" actId="478"/>
          <ac:cxnSpMkLst>
            <pc:docMk/>
            <pc:sldMk cId="2411739801" sldId="267"/>
            <ac:cxnSpMk id="41" creationId="{70ACB138-99BC-41E0-A5C8-BD25BE03C289}"/>
          </ac:cxnSpMkLst>
        </pc:cxnChg>
        <pc:cxnChg chg="add del mod">
          <ac:chgData name="Garv Baheti" userId="02a5aca4-729c-486a-bb89-0a143928a6db" providerId="ADAL" clId="{EF0A6A11-E05A-45D1-B528-5D91FFC8C2B8}" dt="2020-11-28T16:25:41.088" v="2332" actId="478"/>
          <ac:cxnSpMkLst>
            <pc:docMk/>
            <pc:sldMk cId="2411739801" sldId="267"/>
            <ac:cxnSpMk id="42" creationId="{AC20DA5C-CC4B-4015-BF5D-9C2EE93E2854}"/>
          </ac:cxnSpMkLst>
        </pc:cxnChg>
        <pc:cxnChg chg="add del mod">
          <ac:chgData name="Garv Baheti" userId="02a5aca4-729c-486a-bb89-0a143928a6db" providerId="ADAL" clId="{EF0A6A11-E05A-45D1-B528-5D91FFC8C2B8}" dt="2020-11-28T16:25:41.088" v="2332" actId="478"/>
          <ac:cxnSpMkLst>
            <pc:docMk/>
            <pc:sldMk cId="2411739801" sldId="267"/>
            <ac:cxnSpMk id="43" creationId="{0E0B1B90-9B0C-4F92-A91C-CFA5572AA1D7}"/>
          </ac:cxnSpMkLst>
        </pc:cxnChg>
        <pc:cxnChg chg="add del mod">
          <ac:chgData name="Garv Baheti" userId="02a5aca4-729c-486a-bb89-0a143928a6db" providerId="ADAL" clId="{EF0A6A11-E05A-45D1-B528-5D91FFC8C2B8}" dt="2020-11-28T16:25:41.088" v="2332" actId="478"/>
          <ac:cxnSpMkLst>
            <pc:docMk/>
            <pc:sldMk cId="2411739801" sldId="267"/>
            <ac:cxnSpMk id="44" creationId="{5157C2DA-A697-4E06-B78F-4EC3B90D33E4}"/>
          </ac:cxnSpMkLst>
        </pc:cxnChg>
        <pc:cxnChg chg="add del mod">
          <ac:chgData name="Garv Baheti" userId="02a5aca4-729c-486a-bb89-0a143928a6db" providerId="ADAL" clId="{EF0A6A11-E05A-45D1-B528-5D91FFC8C2B8}" dt="2020-11-28T16:25:41.088" v="2332" actId="478"/>
          <ac:cxnSpMkLst>
            <pc:docMk/>
            <pc:sldMk cId="2411739801" sldId="267"/>
            <ac:cxnSpMk id="45" creationId="{3AC0F80E-ABD1-4F8F-A9FC-228B90883895}"/>
          </ac:cxnSpMkLst>
        </pc:cxnChg>
        <pc:cxnChg chg="add del mod">
          <ac:chgData name="Garv Baheti" userId="02a5aca4-729c-486a-bb89-0a143928a6db" providerId="ADAL" clId="{EF0A6A11-E05A-45D1-B528-5D91FFC8C2B8}" dt="2020-11-28T16:25:41.088" v="2332" actId="478"/>
          <ac:cxnSpMkLst>
            <pc:docMk/>
            <pc:sldMk cId="2411739801" sldId="267"/>
            <ac:cxnSpMk id="47" creationId="{A7EC0D8B-D140-4B8E-9437-4537D3F3B9E8}"/>
          </ac:cxnSpMkLst>
        </pc:cxnChg>
        <pc:cxnChg chg="add del mod">
          <ac:chgData name="Garv Baheti" userId="02a5aca4-729c-486a-bb89-0a143928a6db" providerId="ADAL" clId="{EF0A6A11-E05A-45D1-B528-5D91FFC8C2B8}" dt="2020-11-28T16:25:41.088" v="2332" actId="478"/>
          <ac:cxnSpMkLst>
            <pc:docMk/>
            <pc:sldMk cId="2411739801" sldId="267"/>
            <ac:cxnSpMk id="48" creationId="{A4207E88-3D7F-40F6-8DD1-2CC0DF68664F}"/>
          </ac:cxnSpMkLst>
        </pc:cxnChg>
        <pc:cxnChg chg="add del mod">
          <ac:chgData name="Garv Baheti" userId="02a5aca4-729c-486a-bb89-0a143928a6db" providerId="ADAL" clId="{EF0A6A11-E05A-45D1-B528-5D91FFC8C2B8}" dt="2020-11-28T16:25:41.088" v="2332" actId="478"/>
          <ac:cxnSpMkLst>
            <pc:docMk/>
            <pc:sldMk cId="2411739801" sldId="267"/>
            <ac:cxnSpMk id="49" creationId="{651B5878-E9BE-4820-A071-6F74D1E70360}"/>
          </ac:cxnSpMkLst>
        </pc:cxnChg>
        <pc:cxnChg chg="add del mod">
          <ac:chgData name="Garv Baheti" userId="02a5aca4-729c-486a-bb89-0a143928a6db" providerId="ADAL" clId="{EF0A6A11-E05A-45D1-B528-5D91FFC8C2B8}" dt="2020-11-28T16:25:41.088" v="2332" actId="478"/>
          <ac:cxnSpMkLst>
            <pc:docMk/>
            <pc:sldMk cId="2411739801" sldId="267"/>
            <ac:cxnSpMk id="50" creationId="{9BE752CC-D1A5-4EB5-A0A3-62BB3A8EE02F}"/>
          </ac:cxnSpMkLst>
        </pc:cxnChg>
        <pc:cxnChg chg="add del mod">
          <ac:chgData name="Garv Baheti" userId="02a5aca4-729c-486a-bb89-0a143928a6db" providerId="ADAL" clId="{EF0A6A11-E05A-45D1-B528-5D91FFC8C2B8}" dt="2020-11-28T16:25:41.088" v="2332" actId="478"/>
          <ac:cxnSpMkLst>
            <pc:docMk/>
            <pc:sldMk cId="2411739801" sldId="267"/>
            <ac:cxnSpMk id="51" creationId="{4CB5F5D6-02BF-4B95-8B0C-6231AF35F11C}"/>
          </ac:cxnSpMkLst>
        </pc:cxnChg>
        <pc:cxnChg chg="add del mod">
          <ac:chgData name="Garv Baheti" userId="02a5aca4-729c-486a-bb89-0a143928a6db" providerId="ADAL" clId="{EF0A6A11-E05A-45D1-B528-5D91FFC8C2B8}" dt="2020-11-28T16:25:41.088" v="2332" actId="478"/>
          <ac:cxnSpMkLst>
            <pc:docMk/>
            <pc:sldMk cId="2411739801" sldId="267"/>
            <ac:cxnSpMk id="52" creationId="{E0A764B9-13FC-41A5-BD85-3479FD800D66}"/>
          </ac:cxnSpMkLst>
        </pc:cxnChg>
        <pc:cxnChg chg="add del mod">
          <ac:chgData name="Garv Baheti" userId="02a5aca4-729c-486a-bb89-0a143928a6db" providerId="ADAL" clId="{EF0A6A11-E05A-45D1-B528-5D91FFC8C2B8}" dt="2020-11-28T16:25:41.088" v="2332" actId="478"/>
          <ac:cxnSpMkLst>
            <pc:docMk/>
            <pc:sldMk cId="2411739801" sldId="267"/>
            <ac:cxnSpMk id="53" creationId="{65785EF5-6D94-4143-AD1C-0D233C575B45}"/>
          </ac:cxnSpMkLst>
        </pc:cxnChg>
        <pc:cxnChg chg="add del mod">
          <ac:chgData name="Garv Baheti" userId="02a5aca4-729c-486a-bb89-0a143928a6db" providerId="ADAL" clId="{EF0A6A11-E05A-45D1-B528-5D91FFC8C2B8}" dt="2020-11-28T16:25:41.088" v="2332" actId="478"/>
          <ac:cxnSpMkLst>
            <pc:docMk/>
            <pc:sldMk cId="2411739801" sldId="267"/>
            <ac:cxnSpMk id="54" creationId="{1AC5C0B6-F646-4F9F-8C02-A310333078FF}"/>
          </ac:cxnSpMkLst>
        </pc:cxnChg>
        <pc:cxnChg chg="add del mod">
          <ac:chgData name="Garv Baheti" userId="02a5aca4-729c-486a-bb89-0a143928a6db" providerId="ADAL" clId="{EF0A6A11-E05A-45D1-B528-5D91FFC8C2B8}" dt="2020-11-28T16:25:41.088" v="2332" actId="478"/>
          <ac:cxnSpMkLst>
            <pc:docMk/>
            <pc:sldMk cId="2411739801" sldId="267"/>
            <ac:cxnSpMk id="55" creationId="{C74F15DB-1EA3-42FE-A520-72C65CDB810C}"/>
          </ac:cxnSpMkLst>
        </pc:cxnChg>
        <pc:cxnChg chg="add del mod">
          <ac:chgData name="Garv Baheti" userId="02a5aca4-729c-486a-bb89-0a143928a6db" providerId="ADAL" clId="{EF0A6A11-E05A-45D1-B528-5D91FFC8C2B8}" dt="2020-11-28T16:25:41.088" v="2332" actId="478"/>
          <ac:cxnSpMkLst>
            <pc:docMk/>
            <pc:sldMk cId="2411739801" sldId="267"/>
            <ac:cxnSpMk id="56" creationId="{47B449D5-3398-4049-B6FD-35E18140C9EE}"/>
          </ac:cxnSpMkLst>
        </pc:cxnChg>
        <pc:cxnChg chg="add del mod">
          <ac:chgData name="Garv Baheti" userId="02a5aca4-729c-486a-bb89-0a143928a6db" providerId="ADAL" clId="{EF0A6A11-E05A-45D1-B528-5D91FFC8C2B8}" dt="2020-11-28T16:25:41.088" v="2332" actId="478"/>
          <ac:cxnSpMkLst>
            <pc:docMk/>
            <pc:sldMk cId="2411739801" sldId="267"/>
            <ac:cxnSpMk id="57" creationId="{BB39CCD6-96ED-42E3-8B0E-D5B5E990BCF0}"/>
          </ac:cxnSpMkLst>
        </pc:cxnChg>
        <pc:cxnChg chg="add del mod">
          <ac:chgData name="Garv Baheti" userId="02a5aca4-729c-486a-bb89-0a143928a6db" providerId="ADAL" clId="{EF0A6A11-E05A-45D1-B528-5D91FFC8C2B8}" dt="2020-11-28T16:25:41.088" v="2332" actId="478"/>
          <ac:cxnSpMkLst>
            <pc:docMk/>
            <pc:sldMk cId="2411739801" sldId="267"/>
            <ac:cxnSpMk id="58" creationId="{A08F4D00-0B87-4514-8C64-38FAD6BD7CA7}"/>
          </ac:cxnSpMkLst>
        </pc:cxnChg>
        <pc:cxnChg chg="add del mod">
          <ac:chgData name="Garv Baheti" userId="02a5aca4-729c-486a-bb89-0a143928a6db" providerId="ADAL" clId="{EF0A6A11-E05A-45D1-B528-5D91FFC8C2B8}" dt="2020-11-28T16:25:41.088" v="2332" actId="478"/>
          <ac:cxnSpMkLst>
            <pc:docMk/>
            <pc:sldMk cId="2411739801" sldId="267"/>
            <ac:cxnSpMk id="59" creationId="{073C12F9-74BB-4AE2-8C68-9C91084AAC7B}"/>
          </ac:cxnSpMkLst>
        </pc:cxnChg>
        <pc:cxnChg chg="add del mod">
          <ac:chgData name="Garv Baheti" userId="02a5aca4-729c-486a-bb89-0a143928a6db" providerId="ADAL" clId="{EF0A6A11-E05A-45D1-B528-5D91FFC8C2B8}" dt="2020-11-28T16:25:41.088" v="2332" actId="478"/>
          <ac:cxnSpMkLst>
            <pc:docMk/>
            <pc:sldMk cId="2411739801" sldId="267"/>
            <ac:cxnSpMk id="60" creationId="{D5BEFD2C-7CBF-465F-ADA8-9AD6EB96ECCB}"/>
          </ac:cxnSpMkLst>
        </pc:cxnChg>
      </pc:sldChg>
      <pc:sldChg chg="addSp delSp modSp new del mod">
        <pc:chgData name="Garv Baheti" userId="02a5aca4-729c-486a-bb89-0a143928a6db" providerId="ADAL" clId="{EF0A6A11-E05A-45D1-B528-5D91FFC8C2B8}" dt="2020-11-28T16:38:00.741" v="2374" actId="47"/>
        <pc:sldMkLst>
          <pc:docMk/>
          <pc:sldMk cId="1650485596" sldId="268"/>
        </pc:sldMkLst>
        <pc:picChg chg="add del mod">
          <ac:chgData name="Garv Baheti" userId="02a5aca4-729c-486a-bb89-0a143928a6db" providerId="ADAL" clId="{EF0A6A11-E05A-45D1-B528-5D91FFC8C2B8}" dt="2020-11-28T16:31:23.946" v="2355" actId="478"/>
          <ac:picMkLst>
            <pc:docMk/>
            <pc:sldMk cId="1650485596" sldId="268"/>
            <ac:picMk id="4" creationId="{696A24BA-F3ED-4FD6-AE9B-59334D5596CF}"/>
          </ac:picMkLst>
        </pc:picChg>
      </pc:sldChg>
      <pc:sldChg chg="delSp new del mod">
        <pc:chgData name="Garv Baheti" userId="02a5aca4-729c-486a-bb89-0a143928a6db" providerId="ADAL" clId="{EF0A6A11-E05A-45D1-B528-5D91FFC8C2B8}" dt="2020-11-28T16:30:47.048" v="2346" actId="47"/>
        <pc:sldMkLst>
          <pc:docMk/>
          <pc:sldMk cId="2482134306" sldId="269"/>
        </pc:sldMkLst>
        <pc:spChg chg="del">
          <ac:chgData name="Garv Baheti" userId="02a5aca4-729c-486a-bb89-0a143928a6db" providerId="ADAL" clId="{EF0A6A11-E05A-45D1-B528-5D91FFC8C2B8}" dt="2020-11-28T16:30:40.682" v="2344" actId="478"/>
          <ac:spMkLst>
            <pc:docMk/>
            <pc:sldMk cId="2482134306" sldId="269"/>
            <ac:spMk id="2" creationId="{04500B1D-4A50-427E-8094-A44F00ADDDF2}"/>
          </ac:spMkLst>
        </pc:spChg>
        <pc:spChg chg="del">
          <ac:chgData name="Garv Baheti" userId="02a5aca4-729c-486a-bb89-0a143928a6db" providerId="ADAL" clId="{EF0A6A11-E05A-45D1-B528-5D91FFC8C2B8}" dt="2020-11-28T16:30:43.799" v="2345" actId="478"/>
          <ac:spMkLst>
            <pc:docMk/>
            <pc:sldMk cId="2482134306" sldId="269"/>
            <ac:spMk id="3" creationId="{BA8A3416-8B85-47A5-9231-416DDA148047}"/>
          </ac:spMkLst>
        </pc:spChg>
      </pc:sldChg>
      <pc:sldChg chg="addSp delSp modSp new mod modAnim">
        <pc:chgData name="Garv Baheti" userId="02a5aca4-729c-486a-bb89-0a143928a6db" providerId="ADAL" clId="{EF0A6A11-E05A-45D1-B528-5D91FFC8C2B8}" dt="2020-11-28T16:36:59.576" v="2369"/>
        <pc:sldMkLst>
          <pc:docMk/>
          <pc:sldMk cId="4084672232" sldId="269"/>
        </pc:sldMkLst>
        <pc:spChg chg="del">
          <ac:chgData name="Garv Baheti" userId="02a5aca4-729c-486a-bb89-0a143928a6db" providerId="ADAL" clId="{EF0A6A11-E05A-45D1-B528-5D91FFC8C2B8}" dt="2020-11-28T16:30:59.425" v="2349" actId="478"/>
          <ac:spMkLst>
            <pc:docMk/>
            <pc:sldMk cId="4084672232" sldId="269"/>
            <ac:spMk id="2" creationId="{FCE0E90E-FBE7-45D0-9DE5-F72F34CC42B7}"/>
          </ac:spMkLst>
        </pc:spChg>
        <pc:spChg chg="del">
          <ac:chgData name="Garv Baheti" userId="02a5aca4-729c-486a-bb89-0a143928a6db" providerId="ADAL" clId="{EF0A6A11-E05A-45D1-B528-5D91FFC8C2B8}" dt="2020-11-28T16:31:02.464" v="2350" actId="478"/>
          <ac:spMkLst>
            <pc:docMk/>
            <pc:sldMk cId="4084672232" sldId="269"/>
            <ac:spMk id="3" creationId="{6A0AF209-D7C9-4461-A701-17DF891EE000}"/>
          </ac:spMkLst>
        </pc:spChg>
        <pc:picChg chg="add mod">
          <ac:chgData name="Garv Baheti" userId="02a5aca4-729c-486a-bb89-0a143928a6db" providerId="ADAL" clId="{EF0A6A11-E05A-45D1-B528-5D91FFC8C2B8}" dt="2020-11-28T16:34:54.614" v="2360" actId="1076"/>
          <ac:picMkLst>
            <pc:docMk/>
            <pc:sldMk cId="4084672232" sldId="269"/>
            <ac:picMk id="4" creationId="{EBB971C6-5976-4B44-90F3-DB705273BBAD}"/>
          </ac:picMkLst>
        </pc:picChg>
      </pc:sldChg>
      <pc:sldMasterChg chg="modTransition modSldLayout">
        <pc:chgData name="Garv Baheti" userId="02a5aca4-729c-486a-bb89-0a143928a6db" providerId="ADAL" clId="{EF0A6A11-E05A-45D1-B528-5D91FFC8C2B8}" dt="2020-11-28T15:13:44.427" v="2272"/>
        <pc:sldMasterMkLst>
          <pc:docMk/>
          <pc:sldMasterMk cId="3811577630" sldId="2147483673"/>
        </pc:sldMasterMkLst>
        <pc:sldLayoutChg chg="modTransition">
          <pc:chgData name="Garv Baheti" userId="02a5aca4-729c-486a-bb89-0a143928a6db" providerId="ADAL" clId="{EF0A6A11-E05A-45D1-B528-5D91FFC8C2B8}" dt="2020-11-28T15:13:44.427" v="2272"/>
          <pc:sldLayoutMkLst>
            <pc:docMk/>
            <pc:sldMasterMk cId="3811577630" sldId="2147483673"/>
            <pc:sldLayoutMk cId="2488602163" sldId="2147483662"/>
          </pc:sldLayoutMkLst>
        </pc:sldLayoutChg>
        <pc:sldLayoutChg chg="modTransition">
          <pc:chgData name="Garv Baheti" userId="02a5aca4-729c-486a-bb89-0a143928a6db" providerId="ADAL" clId="{EF0A6A11-E05A-45D1-B528-5D91FFC8C2B8}" dt="2020-11-28T15:13:44.427" v="2272"/>
          <pc:sldLayoutMkLst>
            <pc:docMk/>
            <pc:sldMasterMk cId="3811577630" sldId="2147483673"/>
            <pc:sldLayoutMk cId="2678223080" sldId="2147483663"/>
          </pc:sldLayoutMkLst>
        </pc:sldLayoutChg>
        <pc:sldLayoutChg chg="modTransition">
          <pc:chgData name="Garv Baheti" userId="02a5aca4-729c-486a-bb89-0a143928a6db" providerId="ADAL" clId="{EF0A6A11-E05A-45D1-B528-5D91FFC8C2B8}" dt="2020-11-28T15:13:44.427" v="2272"/>
          <pc:sldLayoutMkLst>
            <pc:docMk/>
            <pc:sldMasterMk cId="3811577630" sldId="2147483673"/>
            <pc:sldLayoutMk cId="2929960713" sldId="2147483665"/>
          </pc:sldLayoutMkLst>
        </pc:sldLayoutChg>
        <pc:sldLayoutChg chg="modTransition">
          <pc:chgData name="Garv Baheti" userId="02a5aca4-729c-486a-bb89-0a143928a6db" providerId="ADAL" clId="{EF0A6A11-E05A-45D1-B528-5D91FFC8C2B8}" dt="2020-11-28T15:13:44.427" v="2272"/>
          <pc:sldLayoutMkLst>
            <pc:docMk/>
            <pc:sldMasterMk cId="3811577630" sldId="2147483673"/>
            <pc:sldLayoutMk cId="4147770102" sldId="2147483667"/>
          </pc:sldLayoutMkLst>
        </pc:sldLayoutChg>
        <pc:sldLayoutChg chg="modTransition">
          <pc:chgData name="Garv Baheti" userId="02a5aca4-729c-486a-bb89-0a143928a6db" providerId="ADAL" clId="{EF0A6A11-E05A-45D1-B528-5D91FFC8C2B8}" dt="2020-11-28T15:13:44.427" v="2272"/>
          <pc:sldLayoutMkLst>
            <pc:docMk/>
            <pc:sldMasterMk cId="3811577630" sldId="2147483673"/>
            <pc:sldLayoutMk cId="2153708790" sldId="2147483668"/>
          </pc:sldLayoutMkLst>
        </pc:sldLayoutChg>
        <pc:sldLayoutChg chg="modTransition">
          <pc:chgData name="Garv Baheti" userId="02a5aca4-729c-486a-bb89-0a143928a6db" providerId="ADAL" clId="{EF0A6A11-E05A-45D1-B528-5D91FFC8C2B8}" dt="2020-11-28T15:13:44.427" v="2272"/>
          <pc:sldLayoutMkLst>
            <pc:docMk/>
            <pc:sldMasterMk cId="3811577630" sldId="2147483673"/>
            <pc:sldLayoutMk cId="606071433" sldId="2147483669"/>
          </pc:sldLayoutMkLst>
        </pc:sldLayoutChg>
        <pc:sldLayoutChg chg="modTransition">
          <pc:chgData name="Garv Baheti" userId="02a5aca4-729c-486a-bb89-0a143928a6db" providerId="ADAL" clId="{EF0A6A11-E05A-45D1-B528-5D91FFC8C2B8}" dt="2020-11-28T15:13:44.427" v="2272"/>
          <pc:sldLayoutMkLst>
            <pc:docMk/>
            <pc:sldMasterMk cId="3811577630" sldId="2147483673"/>
            <pc:sldLayoutMk cId="2744672162" sldId="2147483670"/>
          </pc:sldLayoutMkLst>
        </pc:sldLayoutChg>
        <pc:sldLayoutChg chg="modTransition">
          <pc:chgData name="Garv Baheti" userId="02a5aca4-729c-486a-bb89-0a143928a6db" providerId="ADAL" clId="{EF0A6A11-E05A-45D1-B528-5D91FFC8C2B8}" dt="2020-11-28T15:13:44.427" v="2272"/>
          <pc:sldLayoutMkLst>
            <pc:docMk/>
            <pc:sldMasterMk cId="3811577630" sldId="2147483673"/>
            <pc:sldLayoutMk cId="2667413146" sldId="2147483671"/>
          </pc:sldLayoutMkLst>
        </pc:sldLayoutChg>
        <pc:sldLayoutChg chg="modTransition">
          <pc:chgData name="Garv Baheti" userId="02a5aca4-729c-486a-bb89-0a143928a6db" providerId="ADAL" clId="{EF0A6A11-E05A-45D1-B528-5D91FFC8C2B8}" dt="2020-11-28T15:13:44.427" v="2272"/>
          <pc:sldLayoutMkLst>
            <pc:docMk/>
            <pc:sldMasterMk cId="3811577630" sldId="2147483673"/>
            <pc:sldLayoutMk cId="907247122" sldId="2147483672"/>
          </pc:sldLayoutMkLst>
        </pc:sldLayoutChg>
      </pc:sldMasterChg>
      <pc:sldMasterChg chg="modTransition modSldLayout">
        <pc:chgData name="Garv Baheti" userId="02a5aca4-729c-486a-bb89-0a143928a6db" providerId="ADAL" clId="{EF0A6A11-E05A-45D1-B528-5D91FFC8C2B8}" dt="2020-11-28T15:13:44.427" v="2272"/>
        <pc:sldMasterMkLst>
          <pc:docMk/>
          <pc:sldMasterMk cId="1614709925" sldId="2147483692"/>
        </pc:sldMasterMkLst>
        <pc:sldLayoutChg chg="modTransition">
          <pc:chgData name="Garv Baheti" userId="02a5aca4-729c-486a-bb89-0a143928a6db" providerId="ADAL" clId="{EF0A6A11-E05A-45D1-B528-5D91FFC8C2B8}" dt="2020-11-28T15:13:44.427" v="2272"/>
          <pc:sldLayoutMkLst>
            <pc:docMk/>
            <pc:sldMasterMk cId="1614709925" sldId="2147483692"/>
            <pc:sldLayoutMk cId="1344106998" sldId="2147483693"/>
          </pc:sldLayoutMkLst>
        </pc:sldLayoutChg>
        <pc:sldLayoutChg chg="modTransition">
          <pc:chgData name="Garv Baheti" userId="02a5aca4-729c-486a-bb89-0a143928a6db" providerId="ADAL" clId="{EF0A6A11-E05A-45D1-B528-5D91FFC8C2B8}" dt="2020-11-28T15:13:44.427" v="2272"/>
          <pc:sldLayoutMkLst>
            <pc:docMk/>
            <pc:sldMasterMk cId="1614709925" sldId="2147483692"/>
            <pc:sldLayoutMk cId="2894371288" sldId="2147483694"/>
          </pc:sldLayoutMkLst>
        </pc:sldLayoutChg>
        <pc:sldLayoutChg chg="modTransition">
          <pc:chgData name="Garv Baheti" userId="02a5aca4-729c-486a-bb89-0a143928a6db" providerId="ADAL" clId="{EF0A6A11-E05A-45D1-B528-5D91FFC8C2B8}" dt="2020-11-28T15:13:44.427" v="2272"/>
          <pc:sldLayoutMkLst>
            <pc:docMk/>
            <pc:sldMasterMk cId="1614709925" sldId="2147483692"/>
            <pc:sldLayoutMk cId="909399425" sldId="2147483695"/>
          </pc:sldLayoutMkLst>
        </pc:sldLayoutChg>
        <pc:sldLayoutChg chg="modTransition">
          <pc:chgData name="Garv Baheti" userId="02a5aca4-729c-486a-bb89-0a143928a6db" providerId="ADAL" clId="{EF0A6A11-E05A-45D1-B528-5D91FFC8C2B8}" dt="2020-11-28T15:13:44.427" v="2272"/>
          <pc:sldLayoutMkLst>
            <pc:docMk/>
            <pc:sldMasterMk cId="1614709925" sldId="2147483692"/>
            <pc:sldLayoutMk cId="2691474928" sldId="2147483696"/>
          </pc:sldLayoutMkLst>
        </pc:sldLayoutChg>
        <pc:sldLayoutChg chg="modTransition">
          <pc:chgData name="Garv Baheti" userId="02a5aca4-729c-486a-bb89-0a143928a6db" providerId="ADAL" clId="{EF0A6A11-E05A-45D1-B528-5D91FFC8C2B8}" dt="2020-11-28T15:13:44.427" v="2272"/>
          <pc:sldLayoutMkLst>
            <pc:docMk/>
            <pc:sldMasterMk cId="1614709925" sldId="2147483692"/>
            <pc:sldLayoutMk cId="1707775540" sldId="2147483697"/>
          </pc:sldLayoutMkLst>
        </pc:sldLayoutChg>
        <pc:sldLayoutChg chg="modTransition">
          <pc:chgData name="Garv Baheti" userId="02a5aca4-729c-486a-bb89-0a143928a6db" providerId="ADAL" clId="{EF0A6A11-E05A-45D1-B528-5D91FFC8C2B8}" dt="2020-11-28T15:13:44.427" v="2272"/>
          <pc:sldLayoutMkLst>
            <pc:docMk/>
            <pc:sldMasterMk cId="1614709925" sldId="2147483692"/>
            <pc:sldLayoutMk cId="2928464391" sldId="2147483698"/>
          </pc:sldLayoutMkLst>
        </pc:sldLayoutChg>
        <pc:sldLayoutChg chg="modTransition">
          <pc:chgData name="Garv Baheti" userId="02a5aca4-729c-486a-bb89-0a143928a6db" providerId="ADAL" clId="{EF0A6A11-E05A-45D1-B528-5D91FFC8C2B8}" dt="2020-11-28T15:13:44.427" v="2272"/>
          <pc:sldLayoutMkLst>
            <pc:docMk/>
            <pc:sldMasterMk cId="1614709925" sldId="2147483692"/>
            <pc:sldLayoutMk cId="2560304184" sldId="2147483699"/>
          </pc:sldLayoutMkLst>
        </pc:sldLayoutChg>
        <pc:sldLayoutChg chg="modTransition">
          <pc:chgData name="Garv Baheti" userId="02a5aca4-729c-486a-bb89-0a143928a6db" providerId="ADAL" clId="{EF0A6A11-E05A-45D1-B528-5D91FFC8C2B8}" dt="2020-11-28T15:13:44.427" v="2272"/>
          <pc:sldLayoutMkLst>
            <pc:docMk/>
            <pc:sldMasterMk cId="1614709925" sldId="2147483692"/>
            <pc:sldLayoutMk cId="630998689" sldId="2147483700"/>
          </pc:sldLayoutMkLst>
        </pc:sldLayoutChg>
        <pc:sldLayoutChg chg="modTransition">
          <pc:chgData name="Garv Baheti" userId="02a5aca4-729c-486a-bb89-0a143928a6db" providerId="ADAL" clId="{EF0A6A11-E05A-45D1-B528-5D91FFC8C2B8}" dt="2020-11-28T15:13:44.427" v="2272"/>
          <pc:sldLayoutMkLst>
            <pc:docMk/>
            <pc:sldMasterMk cId="1614709925" sldId="2147483692"/>
            <pc:sldLayoutMk cId="153138837" sldId="2147483701"/>
          </pc:sldLayoutMkLst>
        </pc:sldLayoutChg>
        <pc:sldLayoutChg chg="modTransition">
          <pc:chgData name="Garv Baheti" userId="02a5aca4-729c-486a-bb89-0a143928a6db" providerId="ADAL" clId="{EF0A6A11-E05A-45D1-B528-5D91FFC8C2B8}" dt="2020-11-28T15:13:44.427" v="2272"/>
          <pc:sldLayoutMkLst>
            <pc:docMk/>
            <pc:sldMasterMk cId="1614709925" sldId="2147483692"/>
            <pc:sldLayoutMk cId="2960777548" sldId="2147483702"/>
          </pc:sldLayoutMkLst>
        </pc:sldLayoutChg>
        <pc:sldLayoutChg chg="modTransition">
          <pc:chgData name="Garv Baheti" userId="02a5aca4-729c-486a-bb89-0a143928a6db" providerId="ADAL" clId="{EF0A6A11-E05A-45D1-B528-5D91FFC8C2B8}" dt="2020-11-28T15:13:44.427" v="2272"/>
          <pc:sldLayoutMkLst>
            <pc:docMk/>
            <pc:sldMasterMk cId="1614709925" sldId="2147483692"/>
            <pc:sldLayoutMk cId="1968185652" sldId="2147483703"/>
          </pc:sldLayoutMkLst>
        </pc:sldLayoutChg>
        <pc:sldLayoutChg chg="modTransition">
          <pc:chgData name="Garv Baheti" userId="02a5aca4-729c-486a-bb89-0a143928a6db" providerId="ADAL" clId="{EF0A6A11-E05A-45D1-B528-5D91FFC8C2B8}" dt="2020-11-28T15:13:44.427" v="2272"/>
          <pc:sldLayoutMkLst>
            <pc:docMk/>
            <pc:sldMasterMk cId="1614709925" sldId="2147483692"/>
            <pc:sldLayoutMk cId="2230936011" sldId="2147483704"/>
          </pc:sldLayoutMkLst>
        </pc:sldLayoutChg>
        <pc:sldLayoutChg chg="modTransition">
          <pc:chgData name="Garv Baheti" userId="02a5aca4-729c-486a-bb89-0a143928a6db" providerId="ADAL" clId="{EF0A6A11-E05A-45D1-B528-5D91FFC8C2B8}" dt="2020-11-28T15:13:44.427" v="2272"/>
          <pc:sldLayoutMkLst>
            <pc:docMk/>
            <pc:sldMasterMk cId="1614709925" sldId="2147483692"/>
            <pc:sldLayoutMk cId="2486915646" sldId="2147483705"/>
          </pc:sldLayoutMkLst>
        </pc:sldLayoutChg>
        <pc:sldLayoutChg chg="modTransition">
          <pc:chgData name="Garv Baheti" userId="02a5aca4-729c-486a-bb89-0a143928a6db" providerId="ADAL" clId="{EF0A6A11-E05A-45D1-B528-5D91FFC8C2B8}" dt="2020-11-28T15:13:44.427" v="2272"/>
          <pc:sldLayoutMkLst>
            <pc:docMk/>
            <pc:sldMasterMk cId="1614709925" sldId="2147483692"/>
            <pc:sldLayoutMk cId="149337920" sldId="2147483706"/>
          </pc:sldLayoutMkLst>
        </pc:sldLayoutChg>
        <pc:sldLayoutChg chg="modTransition">
          <pc:chgData name="Garv Baheti" userId="02a5aca4-729c-486a-bb89-0a143928a6db" providerId="ADAL" clId="{EF0A6A11-E05A-45D1-B528-5D91FFC8C2B8}" dt="2020-11-28T15:13:44.427" v="2272"/>
          <pc:sldLayoutMkLst>
            <pc:docMk/>
            <pc:sldMasterMk cId="1614709925" sldId="2147483692"/>
            <pc:sldLayoutMk cId="3010928810" sldId="2147483707"/>
          </pc:sldLayoutMkLst>
        </pc:sldLayoutChg>
        <pc:sldLayoutChg chg="modTransition">
          <pc:chgData name="Garv Baheti" userId="02a5aca4-729c-486a-bb89-0a143928a6db" providerId="ADAL" clId="{EF0A6A11-E05A-45D1-B528-5D91FFC8C2B8}" dt="2020-11-28T15:13:44.427" v="2272"/>
          <pc:sldLayoutMkLst>
            <pc:docMk/>
            <pc:sldMasterMk cId="1614709925" sldId="2147483692"/>
            <pc:sldLayoutMk cId="3783504181" sldId="2147483708"/>
          </pc:sldLayoutMkLst>
        </pc:sldLayoutChg>
      </pc:sldMasterChg>
      <pc:sldMasterChg chg="modTransition modSldLayout">
        <pc:chgData name="Garv Baheti" userId="02a5aca4-729c-486a-bb89-0a143928a6db" providerId="ADAL" clId="{EF0A6A11-E05A-45D1-B528-5D91FFC8C2B8}" dt="2020-11-28T15:13:44.427" v="2272"/>
        <pc:sldMasterMkLst>
          <pc:docMk/>
          <pc:sldMasterMk cId="582452769" sldId="2147483745"/>
        </pc:sldMasterMkLst>
        <pc:sldLayoutChg chg="modTransition">
          <pc:chgData name="Garv Baheti" userId="02a5aca4-729c-486a-bb89-0a143928a6db" providerId="ADAL" clId="{EF0A6A11-E05A-45D1-B528-5D91FFC8C2B8}" dt="2020-11-28T15:13:44.427" v="2272"/>
          <pc:sldLayoutMkLst>
            <pc:docMk/>
            <pc:sldMasterMk cId="582452769" sldId="2147483745"/>
            <pc:sldLayoutMk cId="694993638" sldId="2147483746"/>
          </pc:sldLayoutMkLst>
        </pc:sldLayoutChg>
        <pc:sldLayoutChg chg="modTransition">
          <pc:chgData name="Garv Baheti" userId="02a5aca4-729c-486a-bb89-0a143928a6db" providerId="ADAL" clId="{EF0A6A11-E05A-45D1-B528-5D91FFC8C2B8}" dt="2020-11-28T15:13:44.427" v="2272"/>
          <pc:sldLayoutMkLst>
            <pc:docMk/>
            <pc:sldMasterMk cId="582452769" sldId="2147483745"/>
            <pc:sldLayoutMk cId="4182424401" sldId="2147483747"/>
          </pc:sldLayoutMkLst>
        </pc:sldLayoutChg>
        <pc:sldLayoutChg chg="modTransition">
          <pc:chgData name="Garv Baheti" userId="02a5aca4-729c-486a-bb89-0a143928a6db" providerId="ADAL" clId="{EF0A6A11-E05A-45D1-B528-5D91FFC8C2B8}" dt="2020-11-28T15:13:44.427" v="2272"/>
          <pc:sldLayoutMkLst>
            <pc:docMk/>
            <pc:sldMasterMk cId="582452769" sldId="2147483745"/>
            <pc:sldLayoutMk cId="1492969533" sldId="2147483748"/>
          </pc:sldLayoutMkLst>
        </pc:sldLayoutChg>
        <pc:sldLayoutChg chg="modTransition">
          <pc:chgData name="Garv Baheti" userId="02a5aca4-729c-486a-bb89-0a143928a6db" providerId="ADAL" clId="{EF0A6A11-E05A-45D1-B528-5D91FFC8C2B8}" dt="2020-11-28T15:13:44.427" v="2272"/>
          <pc:sldLayoutMkLst>
            <pc:docMk/>
            <pc:sldMasterMk cId="582452769" sldId="2147483745"/>
            <pc:sldLayoutMk cId="4258293326" sldId="2147483749"/>
          </pc:sldLayoutMkLst>
        </pc:sldLayoutChg>
        <pc:sldLayoutChg chg="modTransition">
          <pc:chgData name="Garv Baheti" userId="02a5aca4-729c-486a-bb89-0a143928a6db" providerId="ADAL" clId="{EF0A6A11-E05A-45D1-B528-5D91FFC8C2B8}" dt="2020-11-28T15:13:44.427" v="2272"/>
          <pc:sldLayoutMkLst>
            <pc:docMk/>
            <pc:sldMasterMk cId="582452769" sldId="2147483745"/>
            <pc:sldLayoutMk cId="1565519178" sldId="2147483750"/>
          </pc:sldLayoutMkLst>
        </pc:sldLayoutChg>
        <pc:sldLayoutChg chg="modTransition">
          <pc:chgData name="Garv Baheti" userId="02a5aca4-729c-486a-bb89-0a143928a6db" providerId="ADAL" clId="{EF0A6A11-E05A-45D1-B528-5D91FFC8C2B8}" dt="2020-11-28T15:13:44.427" v="2272"/>
          <pc:sldLayoutMkLst>
            <pc:docMk/>
            <pc:sldMasterMk cId="582452769" sldId="2147483745"/>
            <pc:sldLayoutMk cId="2681652172" sldId="2147483751"/>
          </pc:sldLayoutMkLst>
        </pc:sldLayoutChg>
        <pc:sldLayoutChg chg="modTransition">
          <pc:chgData name="Garv Baheti" userId="02a5aca4-729c-486a-bb89-0a143928a6db" providerId="ADAL" clId="{EF0A6A11-E05A-45D1-B528-5D91FFC8C2B8}" dt="2020-11-28T15:13:44.427" v="2272"/>
          <pc:sldLayoutMkLst>
            <pc:docMk/>
            <pc:sldMasterMk cId="582452769" sldId="2147483745"/>
            <pc:sldLayoutMk cId="4180988272" sldId="2147483752"/>
          </pc:sldLayoutMkLst>
        </pc:sldLayoutChg>
        <pc:sldLayoutChg chg="modTransition">
          <pc:chgData name="Garv Baheti" userId="02a5aca4-729c-486a-bb89-0a143928a6db" providerId="ADAL" clId="{EF0A6A11-E05A-45D1-B528-5D91FFC8C2B8}" dt="2020-11-28T15:13:44.427" v="2272"/>
          <pc:sldLayoutMkLst>
            <pc:docMk/>
            <pc:sldMasterMk cId="582452769" sldId="2147483745"/>
            <pc:sldLayoutMk cId="2127528918" sldId="2147483753"/>
          </pc:sldLayoutMkLst>
        </pc:sldLayoutChg>
        <pc:sldLayoutChg chg="modTransition">
          <pc:chgData name="Garv Baheti" userId="02a5aca4-729c-486a-bb89-0a143928a6db" providerId="ADAL" clId="{EF0A6A11-E05A-45D1-B528-5D91FFC8C2B8}" dt="2020-11-28T15:13:44.427" v="2272"/>
          <pc:sldLayoutMkLst>
            <pc:docMk/>
            <pc:sldMasterMk cId="582452769" sldId="2147483745"/>
            <pc:sldLayoutMk cId="1818202619" sldId="2147483754"/>
          </pc:sldLayoutMkLst>
        </pc:sldLayoutChg>
        <pc:sldLayoutChg chg="modTransition">
          <pc:chgData name="Garv Baheti" userId="02a5aca4-729c-486a-bb89-0a143928a6db" providerId="ADAL" clId="{EF0A6A11-E05A-45D1-B528-5D91FFC8C2B8}" dt="2020-11-28T15:13:44.427" v="2272"/>
          <pc:sldLayoutMkLst>
            <pc:docMk/>
            <pc:sldMasterMk cId="582452769" sldId="2147483745"/>
            <pc:sldLayoutMk cId="3407291578" sldId="2147483755"/>
          </pc:sldLayoutMkLst>
        </pc:sldLayoutChg>
        <pc:sldLayoutChg chg="modTransition">
          <pc:chgData name="Garv Baheti" userId="02a5aca4-729c-486a-bb89-0a143928a6db" providerId="ADAL" clId="{EF0A6A11-E05A-45D1-B528-5D91FFC8C2B8}" dt="2020-11-28T15:13:44.427" v="2272"/>
          <pc:sldLayoutMkLst>
            <pc:docMk/>
            <pc:sldMasterMk cId="582452769" sldId="2147483745"/>
            <pc:sldLayoutMk cId="3237101799" sldId="2147483756"/>
          </pc:sldLayoutMkLst>
        </pc:sldLayoutChg>
        <pc:sldLayoutChg chg="modTransition">
          <pc:chgData name="Garv Baheti" userId="02a5aca4-729c-486a-bb89-0a143928a6db" providerId="ADAL" clId="{EF0A6A11-E05A-45D1-B528-5D91FFC8C2B8}" dt="2020-11-28T15:13:44.427" v="2272"/>
          <pc:sldLayoutMkLst>
            <pc:docMk/>
            <pc:sldMasterMk cId="582452769" sldId="2147483745"/>
            <pc:sldLayoutMk cId="4087618657" sldId="2147483757"/>
          </pc:sldLayoutMkLst>
        </pc:sldLayoutChg>
        <pc:sldLayoutChg chg="modTransition">
          <pc:chgData name="Garv Baheti" userId="02a5aca4-729c-486a-bb89-0a143928a6db" providerId="ADAL" clId="{EF0A6A11-E05A-45D1-B528-5D91FFC8C2B8}" dt="2020-11-28T15:13:44.427" v="2272"/>
          <pc:sldLayoutMkLst>
            <pc:docMk/>
            <pc:sldMasterMk cId="582452769" sldId="2147483745"/>
            <pc:sldLayoutMk cId="2444544934" sldId="2147483758"/>
          </pc:sldLayoutMkLst>
        </pc:sldLayoutChg>
        <pc:sldLayoutChg chg="modTransition">
          <pc:chgData name="Garv Baheti" userId="02a5aca4-729c-486a-bb89-0a143928a6db" providerId="ADAL" clId="{EF0A6A11-E05A-45D1-B528-5D91FFC8C2B8}" dt="2020-11-28T15:13:44.427" v="2272"/>
          <pc:sldLayoutMkLst>
            <pc:docMk/>
            <pc:sldMasterMk cId="582452769" sldId="2147483745"/>
            <pc:sldLayoutMk cId="1176747822" sldId="2147483759"/>
          </pc:sldLayoutMkLst>
        </pc:sldLayoutChg>
        <pc:sldLayoutChg chg="modTransition">
          <pc:chgData name="Garv Baheti" userId="02a5aca4-729c-486a-bb89-0a143928a6db" providerId="ADAL" clId="{EF0A6A11-E05A-45D1-B528-5D91FFC8C2B8}" dt="2020-11-28T15:13:44.427" v="2272"/>
          <pc:sldLayoutMkLst>
            <pc:docMk/>
            <pc:sldMasterMk cId="582452769" sldId="2147483745"/>
            <pc:sldLayoutMk cId="1196668944" sldId="2147483760"/>
          </pc:sldLayoutMkLst>
        </pc:sldLayoutChg>
        <pc:sldLayoutChg chg="modTransition">
          <pc:chgData name="Garv Baheti" userId="02a5aca4-729c-486a-bb89-0a143928a6db" providerId="ADAL" clId="{EF0A6A11-E05A-45D1-B528-5D91FFC8C2B8}" dt="2020-11-28T15:13:44.427" v="2272"/>
          <pc:sldLayoutMkLst>
            <pc:docMk/>
            <pc:sldMasterMk cId="582452769" sldId="2147483745"/>
            <pc:sldLayoutMk cId="3775062772" sldId="2147483761"/>
          </pc:sldLayoutMkLst>
        </pc:sldLayoutChg>
        <pc:sldLayoutChg chg="modTransition">
          <pc:chgData name="Garv Baheti" userId="02a5aca4-729c-486a-bb89-0a143928a6db" providerId="ADAL" clId="{EF0A6A11-E05A-45D1-B528-5D91FFC8C2B8}" dt="2020-11-28T15:13:44.427" v="2272"/>
          <pc:sldLayoutMkLst>
            <pc:docMk/>
            <pc:sldMasterMk cId="582452769" sldId="2147483745"/>
            <pc:sldLayoutMk cId="1005889733" sldId="2147483762"/>
          </pc:sldLayoutMkLst>
        </pc:sldLayoutChg>
      </pc:sldMasterChg>
      <pc:sldMasterChg chg="modTransition modSldLayout">
        <pc:chgData name="Garv Baheti" userId="02a5aca4-729c-486a-bb89-0a143928a6db" providerId="ADAL" clId="{EF0A6A11-E05A-45D1-B528-5D91FFC8C2B8}" dt="2020-11-28T15:13:44.427" v="2272"/>
        <pc:sldMasterMkLst>
          <pc:docMk/>
          <pc:sldMasterMk cId="3139336768" sldId="2147483781"/>
        </pc:sldMasterMkLst>
        <pc:sldLayoutChg chg="modTransition">
          <pc:chgData name="Garv Baheti" userId="02a5aca4-729c-486a-bb89-0a143928a6db" providerId="ADAL" clId="{EF0A6A11-E05A-45D1-B528-5D91FFC8C2B8}" dt="2020-11-28T15:13:44.427" v="2272"/>
          <pc:sldLayoutMkLst>
            <pc:docMk/>
            <pc:sldMasterMk cId="3139336768" sldId="2147483781"/>
            <pc:sldLayoutMk cId="610328726" sldId="2147483782"/>
          </pc:sldLayoutMkLst>
        </pc:sldLayoutChg>
        <pc:sldLayoutChg chg="modTransition">
          <pc:chgData name="Garv Baheti" userId="02a5aca4-729c-486a-bb89-0a143928a6db" providerId="ADAL" clId="{EF0A6A11-E05A-45D1-B528-5D91FFC8C2B8}" dt="2020-11-28T15:13:44.427" v="2272"/>
          <pc:sldLayoutMkLst>
            <pc:docMk/>
            <pc:sldMasterMk cId="3139336768" sldId="2147483781"/>
            <pc:sldLayoutMk cId="3097332633" sldId="2147483783"/>
          </pc:sldLayoutMkLst>
        </pc:sldLayoutChg>
        <pc:sldLayoutChg chg="modTransition">
          <pc:chgData name="Garv Baheti" userId="02a5aca4-729c-486a-bb89-0a143928a6db" providerId="ADAL" clId="{EF0A6A11-E05A-45D1-B528-5D91FFC8C2B8}" dt="2020-11-28T15:13:44.427" v="2272"/>
          <pc:sldLayoutMkLst>
            <pc:docMk/>
            <pc:sldMasterMk cId="3139336768" sldId="2147483781"/>
            <pc:sldLayoutMk cId="1157261806" sldId="2147483784"/>
          </pc:sldLayoutMkLst>
        </pc:sldLayoutChg>
        <pc:sldLayoutChg chg="modTransition">
          <pc:chgData name="Garv Baheti" userId="02a5aca4-729c-486a-bb89-0a143928a6db" providerId="ADAL" clId="{EF0A6A11-E05A-45D1-B528-5D91FFC8C2B8}" dt="2020-11-28T15:13:44.427" v="2272"/>
          <pc:sldLayoutMkLst>
            <pc:docMk/>
            <pc:sldMasterMk cId="3139336768" sldId="2147483781"/>
            <pc:sldLayoutMk cId="382336177" sldId="2147483785"/>
          </pc:sldLayoutMkLst>
        </pc:sldLayoutChg>
        <pc:sldLayoutChg chg="modTransition">
          <pc:chgData name="Garv Baheti" userId="02a5aca4-729c-486a-bb89-0a143928a6db" providerId="ADAL" clId="{EF0A6A11-E05A-45D1-B528-5D91FFC8C2B8}" dt="2020-11-28T15:13:44.427" v="2272"/>
          <pc:sldLayoutMkLst>
            <pc:docMk/>
            <pc:sldMasterMk cId="3139336768" sldId="2147483781"/>
            <pc:sldLayoutMk cId="4245023740" sldId="2147483786"/>
          </pc:sldLayoutMkLst>
        </pc:sldLayoutChg>
        <pc:sldLayoutChg chg="modTransition">
          <pc:chgData name="Garv Baheti" userId="02a5aca4-729c-486a-bb89-0a143928a6db" providerId="ADAL" clId="{EF0A6A11-E05A-45D1-B528-5D91FFC8C2B8}" dt="2020-11-28T15:13:44.427" v="2272"/>
          <pc:sldLayoutMkLst>
            <pc:docMk/>
            <pc:sldMasterMk cId="3139336768" sldId="2147483781"/>
            <pc:sldLayoutMk cId="1976638220" sldId="2147483787"/>
          </pc:sldLayoutMkLst>
        </pc:sldLayoutChg>
        <pc:sldLayoutChg chg="modTransition">
          <pc:chgData name="Garv Baheti" userId="02a5aca4-729c-486a-bb89-0a143928a6db" providerId="ADAL" clId="{EF0A6A11-E05A-45D1-B528-5D91FFC8C2B8}" dt="2020-11-28T15:13:44.427" v="2272"/>
          <pc:sldLayoutMkLst>
            <pc:docMk/>
            <pc:sldMasterMk cId="3139336768" sldId="2147483781"/>
            <pc:sldLayoutMk cId="2200713481" sldId="2147483788"/>
          </pc:sldLayoutMkLst>
        </pc:sldLayoutChg>
        <pc:sldLayoutChg chg="modTransition">
          <pc:chgData name="Garv Baheti" userId="02a5aca4-729c-486a-bb89-0a143928a6db" providerId="ADAL" clId="{EF0A6A11-E05A-45D1-B528-5D91FFC8C2B8}" dt="2020-11-28T15:13:44.427" v="2272"/>
          <pc:sldLayoutMkLst>
            <pc:docMk/>
            <pc:sldMasterMk cId="3139336768" sldId="2147483781"/>
            <pc:sldLayoutMk cId="3126528370" sldId="2147483789"/>
          </pc:sldLayoutMkLst>
        </pc:sldLayoutChg>
        <pc:sldLayoutChg chg="modTransition">
          <pc:chgData name="Garv Baheti" userId="02a5aca4-729c-486a-bb89-0a143928a6db" providerId="ADAL" clId="{EF0A6A11-E05A-45D1-B528-5D91FFC8C2B8}" dt="2020-11-28T15:13:44.427" v="2272"/>
          <pc:sldLayoutMkLst>
            <pc:docMk/>
            <pc:sldMasterMk cId="3139336768" sldId="2147483781"/>
            <pc:sldLayoutMk cId="2167315890" sldId="2147483790"/>
          </pc:sldLayoutMkLst>
        </pc:sldLayoutChg>
        <pc:sldLayoutChg chg="modTransition">
          <pc:chgData name="Garv Baheti" userId="02a5aca4-729c-486a-bb89-0a143928a6db" providerId="ADAL" clId="{EF0A6A11-E05A-45D1-B528-5D91FFC8C2B8}" dt="2020-11-28T15:13:44.427" v="2272"/>
          <pc:sldLayoutMkLst>
            <pc:docMk/>
            <pc:sldMasterMk cId="3139336768" sldId="2147483781"/>
            <pc:sldLayoutMk cId="2082952384" sldId="2147483791"/>
          </pc:sldLayoutMkLst>
        </pc:sldLayoutChg>
        <pc:sldLayoutChg chg="modTransition">
          <pc:chgData name="Garv Baheti" userId="02a5aca4-729c-486a-bb89-0a143928a6db" providerId="ADAL" clId="{EF0A6A11-E05A-45D1-B528-5D91FFC8C2B8}" dt="2020-11-28T15:13:44.427" v="2272"/>
          <pc:sldLayoutMkLst>
            <pc:docMk/>
            <pc:sldMasterMk cId="3139336768" sldId="2147483781"/>
            <pc:sldLayoutMk cId="3396425865" sldId="2147483792"/>
          </pc:sldLayoutMkLst>
        </pc:sldLayoutChg>
      </pc:sldMasterChg>
      <pc:sldMasterChg chg="modTransition modSldLayout">
        <pc:chgData name="Garv Baheti" userId="02a5aca4-729c-486a-bb89-0a143928a6db" providerId="ADAL" clId="{EF0A6A11-E05A-45D1-B528-5D91FFC8C2B8}" dt="2020-11-28T15:13:44.427" v="2272"/>
        <pc:sldMasterMkLst>
          <pc:docMk/>
          <pc:sldMasterMk cId="2419042715" sldId="2147483793"/>
        </pc:sldMasterMkLst>
        <pc:sldLayoutChg chg="modTransition">
          <pc:chgData name="Garv Baheti" userId="02a5aca4-729c-486a-bb89-0a143928a6db" providerId="ADAL" clId="{EF0A6A11-E05A-45D1-B528-5D91FFC8C2B8}" dt="2020-11-28T15:13:44.427" v="2272"/>
          <pc:sldLayoutMkLst>
            <pc:docMk/>
            <pc:sldMasterMk cId="2419042715" sldId="2147483763"/>
            <pc:sldLayoutMk cId="4268714768" sldId="2147483765"/>
          </pc:sldLayoutMkLst>
        </pc:sldLayoutChg>
        <pc:sldLayoutChg chg="modTransition">
          <pc:chgData name="Garv Baheti" userId="02a5aca4-729c-486a-bb89-0a143928a6db" providerId="ADAL" clId="{EF0A6A11-E05A-45D1-B528-5D91FFC8C2B8}" dt="2020-11-28T15:13:44.427" v="2272"/>
          <pc:sldLayoutMkLst>
            <pc:docMk/>
            <pc:sldMasterMk cId="2419042715" sldId="2147483763"/>
            <pc:sldLayoutMk cId="822194514" sldId="2147483766"/>
          </pc:sldLayoutMkLst>
        </pc:sldLayoutChg>
        <pc:sldLayoutChg chg="modTransition">
          <pc:chgData name="Garv Baheti" userId="02a5aca4-729c-486a-bb89-0a143928a6db" providerId="ADAL" clId="{EF0A6A11-E05A-45D1-B528-5D91FFC8C2B8}" dt="2020-11-28T15:13:44.427" v="2272"/>
          <pc:sldLayoutMkLst>
            <pc:docMk/>
            <pc:sldMasterMk cId="2419042715" sldId="2147483763"/>
            <pc:sldLayoutMk cId="814653547" sldId="2147483767"/>
          </pc:sldLayoutMkLst>
        </pc:sldLayoutChg>
        <pc:sldLayoutChg chg="modTransition">
          <pc:chgData name="Garv Baheti" userId="02a5aca4-729c-486a-bb89-0a143928a6db" providerId="ADAL" clId="{EF0A6A11-E05A-45D1-B528-5D91FFC8C2B8}" dt="2020-11-28T15:13:44.427" v="2272"/>
          <pc:sldLayoutMkLst>
            <pc:docMk/>
            <pc:sldMasterMk cId="2419042715" sldId="2147483763"/>
            <pc:sldLayoutMk cId="1288596560" sldId="2147483768"/>
          </pc:sldLayoutMkLst>
        </pc:sldLayoutChg>
        <pc:sldLayoutChg chg="modTransition">
          <pc:chgData name="Garv Baheti" userId="02a5aca4-729c-486a-bb89-0a143928a6db" providerId="ADAL" clId="{EF0A6A11-E05A-45D1-B528-5D91FFC8C2B8}" dt="2020-11-28T15:13:44.427" v="2272"/>
          <pc:sldLayoutMkLst>
            <pc:docMk/>
            <pc:sldMasterMk cId="2419042715" sldId="2147483763"/>
            <pc:sldLayoutMk cId="3192683407" sldId="2147483769"/>
          </pc:sldLayoutMkLst>
        </pc:sldLayoutChg>
        <pc:sldLayoutChg chg="modTransition">
          <pc:chgData name="Garv Baheti" userId="02a5aca4-729c-486a-bb89-0a143928a6db" providerId="ADAL" clId="{EF0A6A11-E05A-45D1-B528-5D91FFC8C2B8}" dt="2020-11-28T15:13:44.427" v="2272"/>
          <pc:sldLayoutMkLst>
            <pc:docMk/>
            <pc:sldMasterMk cId="2419042715" sldId="2147483763"/>
            <pc:sldLayoutMk cId="2591684515" sldId="2147483770"/>
          </pc:sldLayoutMkLst>
        </pc:sldLayoutChg>
        <pc:sldLayoutChg chg="modTransition">
          <pc:chgData name="Garv Baheti" userId="02a5aca4-729c-486a-bb89-0a143928a6db" providerId="ADAL" clId="{EF0A6A11-E05A-45D1-B528-5D91FFC8C2B8}" dt="2020-11-28T15:13:44.427" v="2272"/>
          <pc:sldLayoutMkLst>
            <pc:docMk/>
            <pc:sldMasterMk cId="2419042715" sldId="2147483763"/>
            <pc:sldLayoutMk cId="1891842858" sldId="2147483771"/>
          </pc:sldLayoutMkLst>
        </pc:sldLayoutChg>
        <pc:sldLayoutChg chg="modTransition">
          <pc:chgData name="Garv Baheti" userId="02a5aca4-729c-486a-bb89-0a143928a6db" providerId="ADAL" clId="{EF0A6A11-E05A-45D1-B528-5D91FFC8C2B8}" dt="2020-11-28T15:13:44.427" v="2272"/>
          <pc:sldLayoutMkLst>
            <pc:docMk/>
            <pc:sldMasterMk cId="2419042715" sldId="2147483763"/>
            <pc:sldLayoutMk cId="1695373408" sldId="2147483772"/>
          </pc:sldLayoutMkLst>
        </pc:sldLayoutChg>
        <pc:sldLayoutChg chg="modTransition">
          <pc:chgData name="Garv Baheti" userId="02a5aca4-729c-486a-bb89-0a143928a6db" providerId="ADAL" clId="{EF0A6A11-E05A-45D1-B528-5D91FFC8C2B8}" dt="2020-11-28T15:13:44.427" v="2272"/>
          <pc:sldLayoutMkLst>
            <pc:docMk/>
            <pc:sldMasterMk cId="2419042715" sldId="2147483763"/>
            <pc:sldLayoutMk cId="2511285736" sldId="2147483773"/>
          </pc:sldLayoutMkLst>
        </pc:sldLayoutChg>
        <pc:sldLayoutChg chg="modTransition">
          <pc:chgData name="Garv Baheti" userId="02a5aca4-729c-486a-bb89-0a143928a6db" providerId="ADAL" clId="{EF0A6A11-E05A-45D1-B528-5D91FFC8C2B8}" dt="2020-11-28T15:13:44.427" v="2272"/>
          <pc:sldLayoutMkLst>
            <pc:docMk/>
            <pc:sldMasterMk cId="2419042715" sldId="2147483763"/>
            <pc:sldLayoutMk cId="2126432532" sldId="2147483774"/>
          </pc:sldLayoutMkLst>
        </pc:sldLayoutChg>
        <pc:sldLayoutChg chg="modTransition">
          <pc:chgData name="Garv Baheti" userId="02a5aca4-729c-486a-bb89-0a143928a6db" providerId="ADAL" clId="{EF0A6A11-E05A-45D1-B528-5D91FFC8C2B8}" dt="2020-11-28T15:13:44.427" v="2272"/>
          <pc:sldLayoutMkLst>
            <pc:docMk/>
            <pc:sldMasterMk cId="2419042715" sldId="2147483763"/>
            <pc:sldLayoutMk cId="4204019221" sldId="2147483775"/>
          </pc:sldLayoutMkLst>
        </pc:sldLayoutChg>
        <pc:sldLayoutChg chg="modTransition">
          <pc:chgData name="Garv Baheti" userId="02a5aca4-729c-486a-bb89-0a143928a6db" providerId="ADAL" clId="{EF0A6A11-E05A-45D1-B528-5D91FFC8C2B8}" dt="2020-11-28T15:13:44.427" v="2272"/>
          <pc:sldLayoutMkLst>
            <pc:docMk/>
            <pc:sldMasterMk cId="2419042715" sldId="2147483763"/>
            <pc:sldLayoutMk cId="598516286" sldId="2147483776"/>
          </pc:sldLayoutMkLst>
        </pc:sldLayoutChg>
        <pc:sldLayoutChg chg="modTransition">
          <pc:chgData name="Garv Baheti" userId="02a5aca4-729c-486a-bb89-0a143928a6db" providerId="ADAL" clId="{EF0A6A11-E05A-45D1-B528-5D91FFC8C2B8}" dt="2020-11-28T15:13:44.427" v="2272"/>
          <pc:sldLayoutMkLst>
            <pc:docMk/>
            <pc:sldMasterMk cId="2419042715" sldId="2147483763"/>
            <pc:sldLayoutMk cId="961541073" sldId="2147483777"/>
          </pc:sldLayoutMkLst>
        </pc:sldLayoutChg>
        <pc:sldLayoutChg chg="modTransition">
          <pc:chgData name="Garv Baheti" userId="02a5aca4-729c-486a-bb89-0a143928a6db" providerId="ADAL" clId="{EF0A6A11-E05A-45D1-B528-5D91FFC8C2B8}" dt="2020-11-28T15:13:44.427" v="2272"/>
          <pc:sldLayoutMkLst>
            <pc:docMk/>
            <pc:sldMasterMk cId="2419042715" sldId="2147483763"/>
            <pc:sldLayoutMk cId="257509751" sldId="2147483778"/>
          </pc:sldLayoutMkLst>
        </pc:sldLayoutChg>
        <pc:sldLayoutChg chg="modTransition">
          <pc:chgData name="Garv Baheti" userId="02a5aca4-729c-486a-bb89-0a143928a6db" providerId="ADAL" clId="{EF0A6A11-E05A-45D1-B528-5D91FFC8C2B8}" dt="2020-11-28T15:13:44.427" v="2272"/>
          <pc:sldLayoutMkLst>
            <pc:docMk/>
            <pc:sldMasterMk cId="2419042715" sldId="2147483763"/>
            <pc:sldLayoutMk cId="1051560078" sldId="2147483779"/>
          </pc:sldLayoutMkLst>
        </pc:sldLayoutChg>
        <pc:sldLayoutChg chg="modTransition">
          <pc:chgData name="Garv Baheti" userId="02a5aca4-729c-486a-bb89-0a143928a6db" providerId="ADAL" clId="{EF0A6A11-E05A-45D1-B528-5D91FFC8C2B8}" dt="2020-11-28T15:13:44.427" v="2272"/>
          <pc:sldLayoutMkLst>
            <pc:docMk/>
            <pc:sldMasterMk cId="2419042715" sldId="2147483763"/>
            <pc:sldLayoutMk cId="2753701639" sldId="2147483780"/>
          </pc:sldLayoutMkLst>
        </pc:sldLayoutChg>
        <pc:sldLayoutChg chg="modTransition">
          <pc:chgData name="Garv Baheti" userId="02a5aca4-729c-486a-bb89-0a143928a6db" providerId="ADAL" clId="{EF0A6A11-E05A-45D1-B528-5D91FFC8C2B8}" dt="2020-11-28T15:13:44.427" v="2272"/>
          <pc:sldLayoutMkLst>
            <pc:docMk/>
            <pc:sldMasterMk cId="2419042715" sldId="2147483763"/>
            <pc:sldLayoutMk cId="1676818079" sldId="2147483794"/>
          </pc:sldLayoutMkLst>
        </pc:sldLayoutChg>
      </pc:sldMasterChg>
      <pc:sldMasterChg chg="modTransition modSldLayout">
        <pc:chgData name="Garv Baheti" userId="02a5aca4-729c-486a-bb89-0a143928a6db" providerId="ADAL" clId="{EF0A6A11-E05A-45D1-B528-5D91FFC8C2B8}" dt="2020-11-28T16:30:00.658" v="2341"/>
        <pc:sldMasterMkLst>
          <pc:docMk/>
          <pc:sldMasterMk cId="3991102201" sldId="2147483793"/>
        </pc:sldMasterMkLst>
        <pc:sldLayoutChg chg="modTransition">
          <pc:chgData name="Garv Baheti" userId="02a5aca4-729c-486a-bb89-0a143928a6db" providerId="ADAL" clId="{EF0A6A11-E05A-45D1-B528-5D91FFC8C2B8}" dt="2020-11-28T16:30:00.658" v="2341"/>
          <pc:sldLayoutMkLst>
            <pc:docMk/>
            <pc:sldMasterMk cId="3991102201" sldId="2147483793"/>
            <pc:sldLayoutMk cId="3439869524" sldId="2147483794"/>
          </pc:sldLayoutMkLst>
        </pc:sldLayoutChg>
        <pc:sldLayoutChg chg="modTransition">
          <pc:chgData name="Garv Baheti" userId="02a5aca4-729c-486a-bb89-0a143928a6db" providerId="ADAL" clId="{EF0A6A11-E05A-45D1-B528-5D91FFC8C2B8}" dt="2020-11-28T16:30:00.658" v="2341"/>
          <pc:sldLayoutMkLst>
            <pc:docMk/>
            <pc:sldMasterMk cId="3991102201" sldId="2147483793"/>
            <pc:sldLayoutMk cId="798602236" sldId="2147483795"/>
          </pc:sldLayoutMkLst>
        </pc:sldLayoutChg>
        <pc:sldLayoutChg chg="modTransition">
          <pc:chgData name="Garv Baheti" userId="02a5aca4-729c-486a-bb89-0a143928a6db" providerId="ADAL" clId="{EF0A6A11-E05A-45D1-B528-5D91FFC8C2B8}" dt="2020-11-28T16:30:00.658" v="2341"/>
          <pc:sldLayoutMkLst>
            <pc:docMk/>
            <pc:sldMasterMk cId="3991102201" sldId="2147483793"/>
            <pc:sldLayoutMk cId="229236381" sldId="2147483796"/>
          </pc:sldLayoutMkLst>
        </pc:sldLayoutChg>
        <pc:sldLayoutChg chg="modTransition">
          <pc:chgData name="Garv Baheti" userId="02a5aca4-729c-486a-bb89-0a143928a6db" providerId="ADAL" clId="{EF0A6A11-E05A-45D1-B528-5D91FFC8C2B8}" dt="2020-11-28T16:30:00.658" v="2341"/>
          <pc:sldLayoutMkLst>
            <pc:docMk/>
            <pc:sldMasterMk cId="3991102201" sldId="2147483793"/>
            <pc:sldLayoutMk cId="3067446881" sldId="2147483797"/>
          </pc:sldLayoutMkLst>
        </pc:sldLayoutChg>
        <pc:sldLayoutChg chg="modTransition">
          <pc:chgData name="Garv Baheti" userId="02a5aca4-729c-486a-bb89-0a143928a6db" providerId="ADAL" clId="{EF0A6A11-E05A-45D1-B528-5D91FFC8C2B8}" dt="2020-11-28T16:30:00.658" v="2341"/>
          <pc:sldLayoutMkLst>
            <pc:docMk/>
            <pc:sldMasterMk cId="3991102201" sldId="2147483793"/>
            <pc:sldLayoutMk cId="1620420818" sldId="2147483798"/>
          </pc:sldLayoutMkLst>
        </pc:sldLayoutChg>
        <pc:sldLayoutChg chg="modTransition">
          <pc:chgData name="Garv Baheti" userId="02a5aca4-729c-486a-bb89-0a143928a6db" providerId="ADAL" clId="{EF0A6A11-E05A-45D1-B528-5D91FFC8C2B8}" dt="2020-11-28T16:30:00.658" v="2341"/>
          <pc:sldLayoutMkLst>
            <pc:docMk/>
            <pc:sldMasterMk cId="3991102201" sldId="2147483793"/>
            <pc:sldLayoutMk cId="3027362706" sldId="2147483799"/>
          </pc:sldLayoutMkLst>
        </pc:sldLayoutChg>
        <pc:sldLayoutChg chg="modTransition">
          <pc:chgData name="Garv Baheti" userId="02a5aca4-729c-486a-bb89-0a143928a6db" providerId="ADAL" clId="{EF0A6A11-E05A-45D1-B528-5D91FFC8C2B8}" dt="2020-11-28T16:30:00.658" v="2341"/>
          <pc:sldLayoutMkLst>
            <pc:docMk/>
            <pc:sldMasterMk cId="3991102201" sldId="2147483793"/>
            <pc:sldLayoutMk cId="1384289748" sldId="2147483800"/>
          </pc:sldLayoutMkLst>
        </pc:sldLayoutChg>
        <pc:sldLayoutChg chg="modTransition">
          <pc:chgData name="Garv Baheti" userId="02a5aca4-729c-486a-bb89-0a143928a6db" providerId="ADAL" clId="{EF0A6A11-E05A-45D1-B528-5D91FFC8C2B8}" dt="2020-11-28T16:30:00.658" v="2341"/>
          <pc:sldLayoutMkLst>
            <pc:docMk/>
            <pc:sldMasterMk cId="3991102201" sldId="2147483793"/>
            <pc:sldLayoutMk cId="3289830145" sldId="2147483801"/>
          </pc:sldLayoutMkLst>
        </pc:sldLayoutChg>
        <pc:sldLayoutChg chg="modTransition">
          <pc:chgData name="Garv Baheti" userId="02a5aca4-729c-486a-bb89-0a143928a6db" providerId="ADAL" clId="{EF0A6A11-E05A-45D1-B528-5D91FFC8C2B8}" dt="2020-11-28T16:30:00.658" v="2341"/>
          <pc:sldLayoutMkLst>
            <pc:docMk/>
            <pc:sldMasterMk cId="3991102201" sldId="2147483793"/>
            <pc:sldLayoutMk cId="3444770762" sldId="2147483802"/>
          </pc:sldLayoutMkLst>
        </pc:sldLayoutChg>
      </pc:sldMasterChg>
      <pc:sldMasterChg chg="modTransition modSldLayout">
        <pc:chgData name="Garv Baheti" userId="02a5aca4-729c-486a-bb89-0a143928a6db" providerId="ADAL" clId="{EF0A6A11-E05A-45D1-B528-5D91FFC8C2B8}" dt="2020-11-28T16:34:01.683" v="2357"/>
        <pc:sldMasterMkLst>
          <pc:docMk/>
          <pc:sldMasterMk cId="1412146437" sldId="2147483811"/>
        </pc:sldMasterMkLst>
        <pc:sldLayoutChg chg="modTransition">
          <pc:chgData name="Garv Baheti" userId="02a5aca4-729c-486a-bb89-0a143928a6db" providerId="ADAL" clId="{EF0A6A11-E05A-45D1-B528-5D91FFC8C2B8}" dt="2020-11-28T16:34:01.683" v="2357"/>
          <pc:sldLayoutMkLst>
            <pc:docMk/>
            <pc:sldMasterMk cId="1412146437" sldId="2147483811"/>
            <pc:sldLayoutMk cId="238368665" sldId="2147483812"/>
          </pc:sldLayoutMkLst>
        </pc:sldLayoutChg>
        <pc:sldLayoutChg chg="modTransition">
          <pc:chgData name="Garv Baheti" userId="02a5aca4-729c-486a-bb89-0a143928a6db" providerId="ADAL" clId="{EF0A6A11-E05A-45D1-B528-5D91FFC8C2B8}" dt="2020-11-28T16:34:01.683" v="2357"/>
          <pc:sldLayoutMkLst>
            <pc:docMk/>
            <pc:sldMasterMk cId="1412146437" sldId="2147483811"/>
            <pc:sldLayoutMk cId="414867912" sldId="2147483813"/>
          </pc:sldLayoutMkLst>
        </pc:sldLayoutChg>
        <pc:sldLayoutChg chg="modTransition">
          <pc:chgData name="Garv Baheti" userId="02a5aca4-729c-486a-bb89-0a143928a6db" providerId="ADAL" clId="{EF0A6A11-E05A-45D1-B528-5D91FFC8C2B8}" dt="2020-11-28T16:34:01.683" v="2357"/>
          <pc:sldLayoutMkLst>
            <pc:docMk/>
            <pc:sldMasterMk cId="1412146437" sldId="2147483811"/>
            <pc:sldLayoutMk cId="577285057" sldId="2147483814"/>
          </pc:sldLayoutMkLst>
        </pc:sldLayoutChg>
        <pc:sldLayoutChg chg="modTransition">
          <pc:chgData name="Garv Baheti" userId="02a5aca4-729c-486a-bb89-0a143928a6db" providerId="ADAL" clId="{EF0A6A11-E05A-45D1-B528-5D91FFC8C2B8}" dt="2020-11-28T16:34:01.683" v="2357"/>
          <pc:sldLayoutMkLst>
            <pc:docMk/>
            <pc:sldMasterMk cId="1412146437" sldId="2147483811"/>
            <pc:sldLayoutMk cId="3798275583" sldId="2147483815"/>
          </pc:sldLayoutMkLst>
        </pc:sldLayoutChg>
        <pc:sldLayoutChg chg="modTransition">
          <pc:chgData name="Garv Baheti" userId="02a5aca4-729c-486a-bb89-0a143928a6db" providerId="ADAL" clId="{EF0A6A11-E05A-45D1-B528-5D91FFC8C2B8}" dt="2020-11-28T16:34:01.683" v="2357"/>
          <pc:sldLayoutMkLst>
            <pc:docMk/>
            <pc:sldMasterMk cId="1412146437" sldId="2147483811"/>
            <pc:sldLayoutMk cId="2961023956" sldId="2147483816"/>
          </pc:sldLayoutMkLst>
        </pc:sldLayoutChg>
        <pc:sldLayoutChg chg="modTransition">
          <pc:chgData name="Garv Baheti" userId="02a5aca4-729c-486a-bb89-0a143928a6db" providerId="ADAL" clId="{EF0A6A11-E05A-45D1-B528-5D91FFC8C2B8}" dt="2020-11-28T16:34:01.683" v="2357"/>
          <pc:sldLayoutMkLst>
            <pc:docMk/>
            <pc:sldMasterMk cId="1412146437" sldId="2147483811"/>
            <pc:sldLayoutMk cId="2345434399" sldId="2147483817"/>
          </pc:sldLayoutMkLst>
        </pc:sldLayoutChg>
        <pc:sldLayoutChg chg="modTransition">
          <pc:chgData name="Garv Baheti" userId="02a5aca4-729c-486a-bb89-0a143928a6db" providerId="ADAL" clId="{EF0A6A11-E05A-45D1-B528-5D91FFC8C2B8}" dt="2020-11-28T16:34:01.683" v="2357"/>
          <pc:sldLayoutMkLst>
            <pc:docMk/>
            <pc:sldMasterMk cId="1412146437" sldId="2147483811"/>
            <pc:sldLayoutMk cId="941386397" sldId="2147483818"/>
          </pc:sldLayoutMkLst>
        </pc:sldLayoutChg>
        <pc:sldLayoutChg chg="modTransition">
          <pc:chgData name="Garv Baheti" userId="02a5aca4-729c-486a-bb89-0a143928a6db" providerId="ADAL" clId="{EF0A6A11-E05A-45D1-B528-5D91FFC8C2B8}" dt="2020-11-28T16:34:01.683" v="2357"/>
          <pc:sldLayoutMkLst>
            <pc:docMk/>
            <pc:sldMasterMk cId="1412146437" sldId="2147483811"/>
            <pc:sldLayoutMk cId="2136247069" sldId="2147483819"/>
          </pc:sldLayoutMkLst>
        </pc:sldLayoutChg>
        <pc:sldLayoutChg chg="modTransition">
          <pc:chgData name="Garv Baheti" userId="02a5aca4-729c-486a-bb89-0a143928a6db" providerId="ADAL" clId="{EF0A6A11-E05A-45D1-B528-5D91FFC8C2B8}" dt="2020-11-28T16:34:01.683" v="2357"/>
          <pc:sldLayoutMkLst>
            <pc:docMk/>
            <pc:sldMasterMk cId="1412146437" sldId="2147483811"/>
            <pc:sldLayoutMk cId="1596096506" sldId="2147483820"/>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phldr="0"/>
      <dgm:spPr/>
      <dgm:t>
        <a:bodyPr/>
        <a:lstStyle/>
        <a:p>
          <a:pPr>
            <a:lnSpc>
              <a:spcPct val="100000"/>
            </a:lnSpc>
            <a:defRPr cap="all"/>
          </a:pPr>
          <a:r>
            <a:rPr lang="en-US">
              <a:latin typeface="Bodoni MT" panose="02070603080606020203" pitchFamily="18" charset="0"/>
            </a:rPr>
            <a:t>Rest To hospital staff</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phldr="0"/>
      <dgm:spPr/>
      <dgm:t>
        <a:bodyPr/>
        <a:lstStyle/>
        <a:p>
          <a:pPr>
            <a:lnSpc>
              <a:spcPct val="100000"/>
            </a:lnSpc>
            <a:defRPr cap="all"/>
          </a:pPr>
          <a:r>
            <a:rPr lang="en-US">
              <a:latin typeface="Bodoni MT" panose="02070603080606020203" pitchFamily="18" charset="0"/>
            </a:rPr>
            <a:t>Record management</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rtl="0">
            <a:lnSpc>
              <a:spcPct val="100000"/>
            </a:lnSpc>
            <a:defRPr cap="all"/>
          </a:pPr>
          <a:r>
            <a:rPr lang="en-US">
              <a:latin typeface="Bodoni MT" panose="02070603080606020203" pitchFamily="18" charset="0"/>
            </a:rPr>
            <a:t>Reduction in time wastage</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a:solidFill>
          <a:schemeClr val="accent2">
            <a:lumMod val="75000"/>
          </a:schemeClr>
        </a:solidFill>
        <a:ln>
          <a:solidFill>
            <a:schemeClr val="bg1"/>
          </a:solidFill>
        </a:ln>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a:solidFill>
          <a:srgbClr val="00B0F0"/>
        </a:solidFill>
        <a:ln>
          <a:solidFill>
            <a:schemeClr val="bg1"/>
          </a:solidFill>
        </a:ln>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a:solidFill>
          <a:srgbClr val="F03F2B"/>
        </a:solidFill>
        <a:ln>
          <a:solidFill>
            <a:schemeClr val="bg1"/>
          </a:solidFill>
        </a:ln>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C54C2D-320D-4F0A-971B-2EEBF5F5CAD8}"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3F39F1A8-C539-469E-9090-4C1B15C32BA4}">
      <dgm:prSet/>
      <dgm:spPr/>
      <dgm:t>
        <a:bodyPr/>
        <a:lstStyle/>
        <a:p>
          <a:r>
            <a:rPr lang="en-IN">
              <a:latin typeface="Monotype Corsiva" panose="03010101010201010101" pitchFamily="66" charset="0"/>
            </a:rPr>
            <a:t>Risha Sharma (Leader)</a:t>
          </a:r>
          <a:endParaRPr lang="en-US">
            <a:latin typeface="Monotype Corsiva" panose="03010101010201010101" pitchFamily="66" charset="0"/>
          </a:endParaRPr>
        </a:p>
      </dgm:t>
    </dgm:pt>
    <dgm:pt modelId="{F5529B6C-3749-4058-A60D-6D5A23BCBB22}" type="parTrans" cxnId="{4991ECBE-CE42-45C7-AD84-C02EFB45F130}">
      <dgm:prSet/>
      <dgm:spPr/>
      <dgm:t>
        <a:bodyPr/>
        <a:lstStyle/>
        <a:p>
          <a:endParaRPr lang="en-US"/>
        </a:p>
      </dgm:t>
    </dgm:pt>
    <dgm:pt modelId="{0C25837F-EE95-444C-8EE0-FDF9D8CEA1C1}" type="sibTrans" cxnId="{4991ECBE-CE42-45C7-AD84-C02EFB45F130}">
      <dgm:prSet/>
      <dgm:spPr/>
      <dgm:t>
        <a:bodyPr/>
        <a:lstStyle/>
        <a:p>
          <a:endParaRPr lang="en-US"/>
        </a:p>
      </dgm:t>
    </dgm:pt>
    <dgm:pt modelId="{D5362C66-668F-4D14-86C5-4E13613349AA}">
      <dgm:prSet/>
      <dgm:spPr/>
      <dgm:t>
        <a:bodyPr/>
        <a:lstStyle/>
        <a:p>
          <a:r>
            <a:rPr lang="en-IN">
              <a:latin typeface="Monotype Corsiva" panose="03010101010201010101" pitchFamily="66" charset="0"/>
            </a:rPr>
            <a:t>Adit Shrivastava</a:t>
          </a:r>
          <a:endParaRPr lang="en-US">
            <a:latin typeface="Monotype Corsiva" panose="03010101010201010101" pitchFamily="66" charset="0"/>
          </a:endParaRPr>
        </a:p>
      </dgm:t>
    </dgm:pt>
    <dgm:pt modelId="{8C74BB4D-6159-481F-BF0C-18666472B250}" type="parTrans" cxnId="{C5CB8B3E-EC96-4127-8F7A-C06E8B9C50C1}">
      <dgm:prSet/>
      <dgm:spPr/>
      <dgm:t>
        <a:bodyPr/>
        <a:lstStyle/>
        <a:p>
          <a:endParaRPr lang="en-US"/>
        </a:p>
      </dgm:t>
    </dgm:pt>
    <dgm:pt modelId="{81B2FCB5-29CE-46A0-BB91-8E4A097BE65C}" type="sibTrans" cxnId="{C5CB8B3E-EC96-4127-8F7A-C06E8B9C50C1}">
      <dgm:prSet/>
      <dgm:spPr/>
      <dgm:t>
        <a:bodyPr/>
        <a:lstStyle/>
        <a:p>
          <a:endParaRPr lang="en-US"/>
        </a:p>
      </dgm:t>
    </dgm:pt>
    <dgm:pt modelId="{B5B193F3-0830-41DF-A007-6DC91BD53F86}">
      <dgm:prSet/>
      <dgm:spPr/>
      <dgm:t>
        <a:bodyPr/>
        <a:lstStyle/>
        <a:p>
          <a:r>
            <a:rPr lang="en-IN">
              <a:latin typeface="Monotype Corsiva" panose="03010101010201010101" pitchFamily="66" charset="0"/>
            </a:rPr>
            <a:t>Garv Baheti</a:t>
          </a:r>
          <a:endParaRPr lang="en-US">
            <a:latin typeface="Monotype Corsiva" panose="03010101010201010101" pitchFamily="66" charset="0"/>
          </a:endParaRPr>
        </a:p>
      </dgm:t>
    </dgm:pt>
    <dgm:pt modelId="{999CB8C3-3D57-4371-889E-77DBA19280B3}" type="parTrans" cxnId="{C153D49B-B1A3-4126-B626-F414605DFD71}">
      <dgm:prSet/>
      <dgm:spPr/>
      <dgm:t>
        <a:bodyPr/>
        <a:lstStyle/>
        <a:p>
          <a:endParaRPr lang="en-US"/>
        </a:p>
      </dgm:t>
    </dgm:pt>
    <dgm:pt modelId="{49396058-30AC-4E77-9268-EA96DB06D1BC}" type="sibTrans" cxnId="{C153D49B-B1A3-4126-B626-F414605DFD71}">
      <dgm:prSet/>
      <dgm:spPr/>
      <dgm:t>
        <a:bodyPr/>
        <a:lstStyle/>
        <a:p>
          <a:endParaRPr lang="en-US"/>
        </a:p>
      </dgm:t>
    </dgm:pt>
    <dgm:pt modelId="{849F861C-B18A-4362-9DAA-56AD2B3A7A67}">
      <dgm:prSet/>
      <dgm:spPr/>
      <dgm:t>
        <a:bodyPr/>
        <a:lstStyle/>
        <a:p>
          <a:r>
            <a:rPr lang="en-IN">
              <a:latin typeface="Monotype Corsiva" panose="03010101010201010101" pitchFamily="66" charset="0"/>
            </a:rPr>
            <a:t>Sakshi Kashyap</a:t>
          </a:r>
          <a:endParaRPr lang="en-US">
            <a:latin typeface="Monotype Corsiva" panose="03010101010201010101" pitchFamily="66" charset="0"/>
          </a:endParaRPr>
        </a:p>
      </dgm:t>
    </dgm:pt>
    <dgm:pt modelId="{A0445B03-9247-409D-A28C-888D0C610B2D}" type="parTrans" cxnId="{C6B543E5-12D8-4D4F-A794-2C0872D02D1F}">
      <dgm:prSet/>
      <dgm:spPr/>
      <dgm:t>
        <a:bodyPr/>
        <a:lstStyle/>
        <a:p>
          <a:endParaRPr lang="en-US"/>
        </a:p>
      </dgm:t>
    </dgm:pt>
    <dgm:pt modelId="{454D1DA0-AC12-4502-A7D2-B3F9278537A6}" type="sibTrans" cxnId="{C6B543E5-12D8-4D4F-A794-2C0872D02D1F}">
      <dgm:prSet/>
      <dgm:spPr/>
      <dgm:t>
        <a:bodyPr/>
        <a:lstStyle/>
        <a:p>
          <a:endParaRPr lang="en-US"/>
        </a:p>
      </dgm:t>
    </dgm:pt>
    <dgm:pt modelId="{E0D1424B-3830-4A4A-80E8-7FF3476D53F9}" type="pres">
      <dgm:prSet presAssocID="{5DC54C2D-320D-4F0A-971B-2EEBF5F5CAD8}" presName="vert0" presStyleCnt="0">
        <dgm:presLayoutVars>
          <dgm:dir/>
          <dgm:animOne val="branch"/>
          <dgm:animLvl val="lvl"/>
        </dgm:presLayoutVars>
      </dgm:prSet>
      <dgm:spPr/>
    </dgm:pt>
    <dgm:pt modelId="{8CDDEF9E-902E-490A-8C84-19726F19A95A}" type="pres">
      <dgm:prSet presAssocID="{3F39F1A8-C539-469E-9090-4C1B15C32BA4}" presName="thickLine" presStyleLbl="alignNode1" presStyleIdx="0" presStyleCnt="4"/>
      <dgm:spPr/>
    </dgm:pt>
    <dgm:pt modelId="{1ADDE45E-648B-41D7-8A4F-4D7FD07CEF51}" type="pres">
      <dgm:prSet presAssocID="{3F39F1A8-C539-469E-9090-4C1B15C32BA4}" presName="horz1" presStyleCnt="0"/>
      <dgm:spPr/>
    </dgm:pt>
    <dgm:pt modelId="{856A7F22-82B0-4ADE-913E-F3863617C7A4}" type="pres">
      <dgm:prSet presAssocID="{3F39F1A8-C539-469E-9090-4C1B15C32BA4}" presName="tx1" presStyleLbl="revTx" presStyleIdx="0" presStyleCnt="4"/>
      <dgm:spPr/>
    </dgm:pt>
    <dgm:pt modelId="{8109F939-6607-4F1C-9D29-54546C4B2D9D}" type="pres">
      <dgm:prSet presAssocID="{3F39F1A8-C539-469E-9090-4C1B15C32BA4}" presName="vert1" presStyleCnt="0"/>
      <dgm:spPr/>
    </dgm:pt>
    <dgm:pt modelId="{C54B3DF9-0761-448F-A4FB-847B7B45D0DA}" type="pres">
      <dgm:prSet presAssocID="{D5362C66-668F-4D14-86C5-4E13613349AA}" presName="thickLine" presStyleLbl="alignNode1" presStyleIdx="1" presStyleCnt="4"/>
      <dgm:spPr/>
    </dgm:pt>
    <dgm:pt modelId="{44FE1BA2-0B49-4301-BDCA-1A7AA6551851}" type="pres">
      <dgm:prSet presAssocID="{D5362C66-668F-4D14-86C5-4E13613349AA}" presName="horz1" presStyleCnt="0"/>
      <dgm:spPr/>
    </dgm:pt>
    <dgm:pt modelId="{7F27CA89-76D2-46D5-96AC-39ACBC8DA4FC}" type="pres">
      <dgm:prSet presAssocID="{D5362C66-668F-4D14-86C5-4E13613349AA}" presName="tx1" presStyleLbl="revTx" presStyleIdx="1" presStyleCnt="4"/>
      <dgm:spPr/>
    </dgm:pt>
    <dgm:pt modelId="{E0602318-383B-40D9-B33F-31AE674482A4}" type="pres">
      <dgm:prSet presAssocID="{D5362C66-668F-4D14-86C5-4E13613349AA}" presName="vert1" presStyleCnt="0"/>
      <dgm:spPr/>
    </dgm:pt>
    <dgm:pt modelId="{F48FC197-4FD9-4C3B-AADE-A7DA37BA8845}" type="pres">
      <dgm:prSet presAssocID="{B5B193F3-0830-41DF-A007-6DC91BD53F86}" presName="thickLine" presStyleLbl="alignNode1" presStyleIdx="2" presStyleCnt="4"/>
      <dgm:spPr/>
    </dgm:pt>
    <dgm:pt modelId="{28EFD061-C834-4AF6-BFBC-493242FDEFA2}" type="pres">
      <dgm:prSet presAssocID="{B5B193F3-0830-41DF-A007-6DC91BD53F86}" presName="horz1" presStyleCnt="0"/>
      <dgm:spPr/>
    </dgm:pt>
    <dgm:pt modelId="{B6040D16-C031-4FB2-8BBD-25E413245677}" type="pres">
      <dgm:prSet presAssocID="{B5B193F3-0830-41DF-A007-6DC91BD53F86}" presName="tx1" presStyleLbl="revTx" presStyleIdx="2" presStyleCnt="4"/>
      <dgm:spPr/>
    </dgm:pt>
    <dgm:pt modelId="{7914DA49-936F-44AC-9C14-9ABD0782E921}" type="pres">
      <dgm:prSet presAssocID="{B5B193F3-0830-41DF-A007-6DC91BD53F86}" presName="vert1" presStyleCnt="0"/>
      <dgm:spPr/>
    </dgm:pt>
    <dgm:pt modelId="{8C860A9F-EC5D-45E1-8EE9-5258DB5E8D97}" type="pres">
      <dgm:prSet presAssocID="{849F861C-B18A-4362-9DAA-56AD2B3A7A67}" presName="thickLine" presStyleLbl="alignNode1" presStyleIdx="3" presStyleCnt="4"/>
      <dgm:spPr/>
    </dgm:pt>
    <dgm:pt modelId="{8633D1B6-AF1D-4548-A720-37EDBBD65458}" type="pres">
      <dgm:prSet presAssocID="{849F861C-B18A-4362-9DAA-56AD2B3A7A67}" presName="horz1" presStyleCnt="0"/>
      <dgm:spPr/>
    </dgm:pt>
    <dgm:pt modelId="{42E7E6B2-52E9-4E18-8502-A452CE9633D6}" type="pres">
      <dgm:prSet presAssocID="{849F861C-B18A-4362-9DAA-56AD2B3A7A67}" presName="tx1" presStyleLbl="revTx" presStyleIdx="3" presStyleCnt="4"/>
      <dgm:spPr/>
    </dgm:pt>
    <dgm:pt modelId="{386DC190-4A56-4168-8E74-19351A5444E4}" type="pres">
      <dgm:prSet presAssocID="{849F861C-B18A-4362-9DAA-56AD2B3A7A67}" presName="vert1" presStyleCnt="0"/>
      <dgm:spPr/>
    </dgm:pt>
  </dgm:ptLst>
  <dgm:cxnLst>
    <dgm:cxn modelId="{83222E1E-65E7-4BCB-810C-C78B6F5A079A}" type="presOf" srcId="{D5362C66-668F-4D14-86C5-4E13613349AA}" destId="{7F27CA89-76D2-46D5-96AC-39ACBC8DA4FC}" srcOrd="0" destOrd="0" presId="urn:microsoft.com/office/officeart/2008/layout/LinedList"/>
    <dgm:cxn modelId="{C5CB8B3E-EC96-4127-8F7A-C06E8B9C50C1}" srcId="{5DC54C2D-320D-4F0A-971B-2EEBF5F5CAD8}" destId="{D5362C66-668F-4D14-86C5-4E13613349AA}" srcOrd="1" destOrd="0" parTransId="{8C74BB4D-6159-481F-BF0C-18666472B250}" sibTransId="{81B2FCB5-29CE-46A0-BB91-8E4A097BE65C}"/>
    <dgm:cxn modelId="{8AEB8348-6BA3-4F96-80D5-2A34ACA20AA6}" type="presOf" srcId="{5DC54C2D-320D-4F0A-971B-2EEBF5F5CAD8}" destId="{E0D1424B-3830-4A4A-80E8-7FF3476D53F9}" srcOrd="0" destOrd="0" presId="urn:microsoft.com/office/officeart/2008/layout/LinedList"/>
    <dgm:cxn modelId="{0B60A574-FD7A-469E-B15F-D6ABEB498609}" type="presOf" srcId="{3F39F1A8-C539-469E-9090-4C1B15C32BA4}" destId="{856A7F22-82B0-4ADE-913E-F3863617C7A4}" srcOrd="0" destOrd="0" presId="urn:microsoft.com/office/officeart/2008/layout/LinedList"/>
    <dgm:cxn modelId="{DA426959-B2B3-4B4D-A12E-D2959311BABC}" type="presOf" srcId="{849F861C-B18A-4362-9DAA-56AD2B3A7A67}" destId="{42E7E6B2-52E9-4E18-8502-A452CE9633D6}" srcOrd="0" destOrd="0" presId="urn:microsoft.com/office/officeart/2008/layout/LinedList"/>
    <dgm:cxn modelId="{C153D49B-B1A3-4126-B626-F414605DFD71}" srcId="{5DC54C2D-320D-4F0A-971B-2EEBF5F5CAD8}" destId="{B5B193F3-0830-41DF-A007-6DC91BD53F86}" srcOrd="2" destOrd="0" parTransId="{999CB8C3-3D57-4371-889E-77DBA19280B3}" sibTransId="{49396058-30AC-4E77-9268-EA96DB06D1BC}"/>
    <dgm:cxn modelId="{4991ECBE-CE42-45C7-AD84-C02EFB45F130}" srcId="{5DC54C2D-320D-4F0A-971B-2EEBF5F5CAD8}" destId="{3F39F1A8-C539-469E-9090-4C1B15C32BA4}" srcOrd="0" destOrd="0" parTransId="{F5529B6C-3749-4058-A60D-6D5A23BCBB22}" sibTransId="{0C25837F-EE95-444C-8EE0-FDF9D8CEA1C1}"/>
    <dgm:cxn modelId="{C6B543E5-12D8-4D4F-A794-2C0872D02D1F}" srcId="{5DC54C2D-320D-4F0A-971B-2EEBF5F5CAD8}" destId="{849F861C-B18A-4362-9DAA-56AD2B3A7A67}" srcOrd="3" destOrd="0" parTransId="{A0445B03-9247-409D-A28C-888D0C610B2D}" sibTransId="{454D1DA0-AC12-4502-A7D2-B3F9278537A6}"/>
    <dgm:cxn modelId="{5B721BEA-4A3A-4C73-ABC5-961E17F2E308}" type="presOf" srcId="{B5B193F3-0830-41DF-A007-6DC91BD53F86}" destId="{B6040D16-C031-4FB2-8BBD-25E413245677}" srcOrd="0" destOrd="0" presId="urn:microsoft.com/office/officeart/2008/layout/LinedList"/>
    <dgm:cxn modelId="{BB35C294-75F5-4E12-BD30-4F521907A105}" type="presParOf" srcId="{E0D1424B-3830-4A4A-80E8-7FF3476D53F9}" destId="{8CDDEF9E-902E-490A-8C84-19726F19A95A}" srcOrd="0" destOrd="0" presId="urn:microsoft.com/office/officeart/2008/layout/LinedList"/>
    <dgm:cxn modelId="{118BC1FB-C3EB-4048-9A69-49EB4EE34C5B}" type="presParOf" srcId="{E0D1424B-3830-4A4A-80E8-7FF3476D53F9}" destId="{1ADDE45E-648B-41D7-8A4F-4D7FD07CEF51}" srcOrd="1" destOrd="0" presId="urn:microsoft.com/office/officeart/2008/layout/LinedList"/>
    <dgm:cxn modelId="{6782F52E-182D-4AFF-ABD2-B688E0264626}" type="presParOf" srcId="{1ADDE45E-648B-41D7-8A4F-4D7FD07CEF51}" destId="{856A7F22-82B0-4ADE-913E-F3863617C7A4}" srcOrd="0" destOrd="0" presId="urn:microsoft.com/office/officeart/2008/layout/LinedList"/>
    <dgm:cxn modelId="{E0B3AC71-A8D2-4441-A03B-B052725ED679}" type="presParOf" srcId="{1ADDE45E-648B-41D7-8A4F-4D7FD07CEF51}" destId="{8109F939-6607-4F1C-9D29-54546C4B2D9D}" srcOrd="1" destOrd="0" presId="urn:microsoft.com/office/officeart/2008/layout/LinedList"/>
    <dgm:cxn modelId="{13179D56-EB29-4ECA-BEAD-C24A22C40539}" type="presParOf" srcId="{E0D1424B-3830-4A4A-80E8-7FF3476D53F9}" destId="{C54B3DF9-0761-448F-A4FB-847B7B45D0DA}" srcOrd="2" destOrd="0" presId="urn:microsoft.com/office/officeart/2008/layout/LinedList"/>
    <dgm:cxn modelId="{A17BFF5D-4DBD-415D-AED5-A7B65D9A0853}" type="presParOf" srcId="{E0D1424B-3830-4A4A-80E8-7FF3476D53F9}" destId="{44FE1BA2-0B49-4301-BDCA-1A7AA6551851}" srcOrd="3" destOrd="0" presId="urn:microsoft.com/office/officeart/2008/layout/LinedList"/>
    <dgm:cxn modelId="{6A8F6EE3-2910-496A-84EC-77E71765F18C}" type="presParOf" srcId="{44FE1BA2-0B49-4301-BDCA-1A7AA6551851}" destId="{7F27CA89-76D2-46D5-96AC-39ACBC8DA4FC}" srcOrd="0" destOrd="0" presId="urn:microsoft.com/office/officeart/2008/layout/LinedList"/>
    <dgm:cxn modelId="{473D292E-4FB4-4E41-ADC5-D9AA95BA7C1C}" type="presParOf" srcId="{44FE1BA2-0B49-4301-BDCA-1A7AA6551851}" destId="{E0602318-383B-40D9-B33F-31AE674482A4}" srcOrd="1" destOrd="0" presId="urn:microsoft.com/office/officeart/2008/layout/LinedList"/>
    <dgm:cxn modelId="{E657E9BA-0E96-409D-90D6-4450D2CF3C49}" type="presParOf" srcId="{E0D1424B-3830-4A4A-80E8-7FF3476D53F9}" destId="{F48FC197-4FD9-4C3B-AADE-A7DA37BA8845}" srcOrd="4" destOrd="0" presId="urn:microsoft.com/office/officeart/2008/layout/LinedList"/>
    <dgm:cxn modelId="{B1FE904A-8911-4C51-BC52-5B99D0FF4FB8}" type="presParOf" srcId="{E0D1424B-3830-4A4A-80E8-7FF3476D53F9}" destId="{28EFD061-C834-4AF6-BFBC-493242FDEFA2}" srcOrd="5" destOrd="0" presId="urn:microsoft.com/office/officeart/2008/layout/LinedList"/>
    <dgm:cxn modelId="{60C6D1FF-9CB1-4852-A901-F729993877A3}" type="presParOf" srcId="{28EFD061-C834-4AF6-BFBC-493242FDEFA2}" destId="{B6040D16-C031-4FB2-8BBD-25E413245677}" srcOrd="0" destOrd="0" presId="urn:microsoft.com/office/officeart/2008/layout/LinedList"/>
    <dgm:cxn modelId="{99BB7A44-A620-448E-A8D0-51B28789FA33}" type="presParOf" srcId="{28EFD061-C834-4AF6-BFBC-493242FDEFA2}" destId="{7914DA49-936F-44AC-9C14-9ABD0782E921}" srcOrd="1" destOrd="0" presId="urn:microsoft.com/office/officeart/2008/layout/LinedList"/>
    <dgm:cxn modelId="{24958060-E861-45EA-A97D-D3C2728CEE5B}" type="presParOf" srcId="{E0D1424B-3830-4A4A-80E8-7FF3476D53F9}" destId="{8C860A9F-EC5D-45E1-8EE9-5258DB5E8D97}" srcOrd="6" destOrd="0" presId="urn:microsoft.com/office/officeart/2008/layout/LinedList"/>
    <dgm:cxn modelId="{6CFB6BFF-E07B-4248-A4AA-31419DE28CB6}" type="presParOf" srcId="{E0D1424B-3830-4A4A-80E8-7FF3476D53F9}" destId="{8633D1B6-AF1D-4548-A720-37EDBBD65458}" srcOrd="7" destOrd="0" presId="urn:microsoft.com/office/officeart/2008/layout/LinedList"/>
    <dgm:cxn modelId="{B2A57270-6F1E-45E5-9F8C-FC1BBB1B79F8}" type="presParOf" srcId="{8633D1B6-AF1D-4548-A720-37EDBBD65458}" destId="{42E7E6B2-52E9-4E18-8502-A452CE9633D6}" srcOrd="0" destOrd="0" presId="urn:microsoft.com/office/officeart/2008/layout/LinedList"/>
    <dgm:cxn modelId="{CEA888F5-2692-4E6B-81EF-DA75538A511B}" type="presParOf" srcId="{8633D1B6-AF1D-4548-A720-37EDBBD65458}" destId="{386DC190-4A56-4168-8E74-19351A5444E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895575"/>
          <a:ext cx="1818562" cy="1818562"/>
        </a:xfrm>
        <a:prstGeom prst="ellipse">
          <a:avLst/>
        </a:prstGeom>
        <a:solidFill>
          <a:schemeClr val="accent2">
            <a:lumMod val="75000"/>
          </a:schemeClr>
        </a:solidFill>
        <a:ln>
          <a:solidFill>
            <a:schemeClr val="bg1"/>
          </a:solid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128313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3280575"/>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latin typeface="Bodoni MT" panose="02070603080606020203" pitchFamily="18" charset="0"/>
            </a:rPr>
            <a:t>Rest To hospital staff</a:t>
          </a:r>
        </a:p>
      </dsp:txBody>
      <dsp:txXfrm>
        <a:off x="35606" y="3280575"/>
        <a:ext cx="2981250" cy="720000"/>
      </dsp:txXfrm>
    </dsp:sp>
    <dsp:sp modelId="{BCD8CDD9-0C56-4401-ADB1-8B48DAB2C96F}">
      <dsp:nvSpPr>
        <dsp:cNvPr id="0" name=""/>
        <dsp:cNvSpPr/>
      </dsp:nvSpPr>
      <dsp:spPr>
        <a:xfrm>
          <a:off x="4119918" y="895575"/>
          <a:ext cx="1818562" cy="1818562"/>
        </a:xfrm>
        <a:prstGeom prst="ellipse">
          <a:avLst/>
        </a:prstGeom>
        <a:solidFill>
          <a:srgbClr val="00B0F0"/>
        </a:solidFill>
        <a:ln>
          <a:solidFill>
            <a:schemeClr val="bg1"/>
          </a:solid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128313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3280575"/>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latin typeface="Bodoni MT" panose="02070603080606020203" pitchFamily="18" charset="0"/>
            </a:rPr>
            <a:t>Record management</a:t>
          </a:r>
        </a:p>
      </dsp:txBody>
      <dsp:txXfrm>
        <a:off x="3538574" y="3280575"/>
        <a:ext cx="2981250" cy="720000"/>
      </dsp:txXfrm>
    </dsp:sp>
    <dsp:sp modelId="{FF93E135-77D6-48A0-8871-9BC93D705D06}">
      <dsp:nvSpPr>
        <dsp:cNvPr id="0" name=""/>
        <dsp:cNvSpPr/>
      </dsp:nvSpPr>
      <dsp:spPr>
        <a:xfrm>
          <a:off x="7622887" y="895575"/>
          <a:ext cx="1818562" cy="1818562"/>
        </a:xfrm>
        <a:prstGeom prst="ellipse">
          <a:avLst/>
        </a:prstGeom>
        <a:solidFill>
          <a:srgbClr val="F03F2B"/>
        </a:solidFill>
        <a:ln>
          <a:solidFill>
            <a:schemeClr val="bg1"/>
          </a:solid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128313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3280575"/>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rtl="0">
            <a:lnSpc>
              <a:spcPct val="100000"/>
            </a:lnSpc>
            <a:spcBef>
              <a:spcPct val="0"/>
            </a:spcBef>
            <a:spcAft>
              <a:spcPct val="35000"/>
            </a:spcAft>
            <a:buNone/>
            <a:defRPr cap="all"/>
          </a:pPr>
          <a:r>
            <a:rPr lang="en-US" sz="2300" kern="1200">
              <a:latin typeface="Bodoni MT" panose="02070603080606020203" pitchFamily="18" charset="0"/>
            </a:rPr>
            <a:t>Reduction in time wastage</a:t>
          </a:r>
        </a:p>
      </dsp:txBody>
      <dsp:txXfrm>
        <a:off x="7041543" y="3280575"/>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DEF9E-902E-490A-8C84-19726F19A95A}">
      <dsp:nvSpPr>
        <dsp:cNvPr id="0" name=""/>
        <dsp:cNvSpPr/>
      </dsp:nvSpPr>
      <dsp:spPr>
        <a:xfrm>
          <a:off x="0" y="0"/>
          <a:ext cx="57415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6A7F22-82B0-4ADE-913E-F3863617C7A4}">
      <dsp:nvSpPr>
        <dsp:cNvPr id="0" name=""/>
        <dsp:cNvSpPr/>
      </dsp:nvSpPr>
      <dsp:spPr>
        <a:xfrm>
          <a:off x="0" y="0"/>
          <a:ext cx="5741533" cy="1292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IN" sz="4600" kern="1200">
              <a:latin typeface="Monotype Corsiva" panose="03010101010201010101" pitchFamily="66" charset="0"/>
            </a:rPr>
            <a:t>Risha Sharma (Leader)</a:t>
          </a:r>
          <a:endParaRPr lang="en-US" sz="4600" kern="1200">
            <a:latin typeface="Monotype Corsiva" panose="03010101010201010101" pitchFamily="66" charset="0"/>
          </a:endParaRPr>
        </a:p>
      </dsp:txBody>
      <dsp:txXfrm>
        <a:off x="0" y="0"/>
        <a:ext cx="5741533" cy="1292745"/>
      </dsp:txXfrm>
    </dsp:sp>
    <dsp:sp modelId="{C54B3DF9-0761-448F-A4FB-847B7B45D0DA}">
      <dsp:nvSpPr>
        <dsp:cNvPr id="0" name=""/>
        <dsp:cNvSpPr/>
      </dsp:nvSpPr>
      <dsp:spPr>
        <a:xfrm>
          <a:off x="0" y="1292745"/>
          <a:ext cx="5741533" cy="0"/>
        </a:xfrm>
        <a:prstGeom prst="line">
          <a:avLst/>
        </a:prstGeom>
        <a:solidFill>
          <a:schemeClr val="accent5">
            <a:hueOff val="-668312"/>
            <a:satOff val="367"/>
            <a:lumOff val="1765"/>
            <a:alphaOff val="0"/>
          </a:schemeClr>
        </a:solidFill>
        <a:ln w="19050" cap="rnd" cmpd="sng" algn="ctr">
          <a:solidFill>
            <a:schemeClr val="accent5">
              <a:hueOff val="-668312"/>
              <a:satOff val="367"/>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27CA89-76D2-46D5-96AC-39ACBC8DA4FC}">
      <dsp:nvSpPr>
        <dsp:cNvPr id="0" name=""/>
        <dsp:cNvSpPr/>
      </dsp:nvSpPr>
      <dsp:spPr>
        <a:xfrm>
          <a:off x="0" y="1292745"/>
          <a:ext cx="5741533" cy="1292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IN" sz="4600" kern="1200">
              <a:latin typeface="Monotype Corsiva" panose="03010101010201010101" pitchFamily="66" charset="0"/>
            </a:rPr>
            <a:t>Adit Shrivastava</a:t>
          </a:r>
          <a:endParaRPr lang="en-US" sz="4600" kern="1200">
            <a:latin typeface="Monotype Corsiva" panose="03010101010201010101" pitchFamily="66" charset="0"/>
          </a:endParaRPr>
        </a:p>
      </dsp:txBody>
      <dsp:txXfrm>
        <a:off x="0" y="1292745"/>
        <a:ext cx="5741533" cy="1292745"/>
      </dsp:txXfrm>
    </dsp:sp>
    <dsp:sp modelId="{F48FC197-4FD9-4C3B-AADE-A7DA37BA8845}">
      <dsp:nvSpPr>
        <dsp:cNvPr id="0" name=""/>
        <dsp:cNvSpPr/>
      </dsp:nvSpPr>
      <dsp:spPr>
        <a:xfrm>
          <a:off x="0" y="2585491"/>
          <a:ext cx="5741533" cy="0"/>
        </a:xfrm>
        <a:prstGeom prst="line">
          <a:avLst/>
        </a:prstGeom>
        <a:solidFill>
          <a:schemeClr val="accent5">
            <a:hueOff val="-1336625"/>
            <a:satOff val="735"/>
            <a:lumOff val="3529"/>
            <a:alphaOff val="0"/>
          </a:schemeClr>
        </a:solidFill>
        <a:ln w="19050" cap="rnd" cmpd="sng" algn="ctr">
          <a:solidFill>
            <a:schemeClr val="accent5">
              <a:hueOff val="-1336625"/>
              <a:satOff val="735"/>
              <a:lumOff val="35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040D16-C031-4FB2-8BBD-25E413245677}">
      <dsp:nvSpPr>
        <dsp:cNvPr id="0" name=""/>
        <dsp:cNvSpPr/>
      </dsp:nvSpPr>
      <dsp:spPr>
        <a:xfrm>
          <a:off x="0" y="2585491"/>
          <a:ext cx="5741533" cy="1292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IN" sz="4600" kern="1200">
              <a:latin typeface="Monotype Corsiva" panose="03010101010201010101" pitchFamily="66" charset="0"/>
            </a:rPr>
            <a:t>Garv Baheti</a:t>
          </a:r>
          <a:endParaRPr lang="en-US" sz="4600" kern="1200">
            <a:latin typeface="Monotype Corsiva" panose="03010101010201010101" pitchFamily="66" charset="0"/>
          </a:endParaRPr>
        </a:p>
      </dsp:txBody>
      <dsp:txXfrm>
        <a:off x="0" y="2585491"/>
        <a:ext cx="5741533" cy="1292745"/>
      </dsp:txXfrm>
    </dsp:sp>
    <dsp:sp modelId="{8C860A9F-EC5D-45E1-8EE9-5258DB5E8D97}">
      <dsp:nvSpPr>
        <dsp:cNvPr id="0" name=""/>
        <dsp:cNvSpPr/>
      </dsp:nvSpPr>
      <dsp:spPr>
        <a:xfrm>
          <a:off x="0" y="3878237"/>
          <a:ext cx="5741533" cy="0"/>
        </a:xfrm>
        <a:prstGeom prst="line">
          <a:avLst/>
        </a:prstGeom>
        <a:solidFill>
          <a:schemeClr val="accent5">
            <a:hueOff val="-2004937"/>
            <a:satOff val="1102"/>
            <a:lumOff val="5294"/>
            <a:alphaOff val="0"/>
          </a:schemeClr>
        </a:solidFill>
        <a:ln w="19050" cap="rnd" cmpd="sng" algn="ctr">
          <a:solidFill>
            <a:schemeClr val="accent5">
              <a:hueOff val="-2004937"/>
              <a:satOff val="1102"/>
              <a:lumOff val="5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E7E6B2-52E9-4E18-8502-A452CE9633D6}">
      <dsp:nvSpPr>
        <dsp:cNvPr id="0" name=""/>
        <dsp:cNvSpPr/>
      </dsp:nvSpPr>
      <dsp:spPr>
        <a:xfrm>
          <a:off x="0" y="3878237"/>
          <a:ext cx="5741533" cy="1292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IN" sz="4600" kern="1200">
              <a:latin typeface="Monotype Corsiva" panose="03010101010201010101" pitchFamily="66" charset="0"/>
            </a:rPr>
            <a:t>Sakshi Kashyap</a:t>
          </a:r>
          <a:endParaRPr lang="en-US" sz="4600" kern="1200">
            <a:latin typeface="Monotype Corsiva" panose="03010101010201010101" pitchFamily="66" charset="0"/>
          </a:endParaRPr>
        </a:p>
      </dsp:txBody>
      <dsp:txXfrm>
        <a:off x="0" y="3878237"/>
        <a:ext cx="5741533" cy="129274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A4548-9EB1-49C8-969C-6A807BF1B6A8}" type="datetimeFigureOut">
              <a:rPr lang="en-US"/>
              <a:t>11/28/2020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8DBFB-BB3F-4B85-86E7-D67845E80156}" type="slidenum">
              <a:rPr lang="en-US"/>
              <a:t>‹#›</a:t>
            </a:fld>
            <a:endParaRPr lang="en-US"/>
          </a:p>
        </p:txBody>
      </p:sp>
    </p:spTree>
    <p:extLst>
      <p:ext uri="{BB962C8B-B14F-4D97-AF65-F5344CB8AC3E}">
        <p14:creationId xmlns:p14="http://schemas.microsoft.com/office/powerpoint/2010/main" val="198317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00A8DBFB-BB3F-4B85-86E7-D67845E80156}" type="slidenum">
              <a:rPr lang="en-US"/>
              <a:t>3</a:t>
            </a:fld>
            <a:endParaRPr lang="en-US"/>
          </a:p>
        </p:txBody>
      </p:sp>
    </p:spTree>
    <p:extLst>
      <p:ext uri="{BB962C8B-B14F-4D97-AF65-F5344CB8AC3E}">
        <p14:creationId xmlns:p14="http://schemas.microsoft.com/office/powerpoint/2010/main" val="2138339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11/28/2020</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77701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0C0817-A112-4847-8014-A94B7D2A4EA3}"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441069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943712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93994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914749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07775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84643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60304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30998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11/28/2020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31388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607775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968185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30936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6915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3379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10928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83504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EA0C0817-A112-4847-8014-A94B7D2A4EA3}" type="datetime1">
              <a:rPr lang="en-US" smtClean="0"/>
              <a:t>11/28/2020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949936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82424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2969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58293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11/28/2020</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6071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655191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81652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3636942-C211-4B28-8DBD-C953E00AF71B}" type="datetime1">
              <a:rPr lang="en-US" smtClean="0"/>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80988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27528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11/28/2020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18202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07291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37101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87618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445449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76747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966689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37750627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05889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EA0C0817-A112-4847-8014-A94B7D2A4EA3}" type="datetime1">
              <a:rPr lang="en-US" smtClean="0"/>
              <a:t>11/28/2020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76818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68714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22194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14653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885965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92683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91684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91842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11/28/2020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953734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112857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26432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4204019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98516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61541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7509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51560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537016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EA0C0817-A112-4847-8014-A94B7D2A4EA3}"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10328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973326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D9C646AA-F36E-4540-911D-FFFC0A0EF24A}" type="datetime1">
              <a:rPr lang="en-US" smtClean="0"/>
              <a:t>11/28/2020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1572618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2336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45023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766382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00713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26528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11/28/2020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67315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829523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422854"/>
            <a:ext cx="2743196" cy="365125"/>
          </a:xfrm>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96425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0C0817-A112-4847-8014-A94B7D2A4EA3}"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83686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4867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772850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98275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11/28/2020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610239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11/28/2020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454343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11/28/2020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413863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36247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11/28/2020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96096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11/28/2020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650331"/>
      </p:ext>
    </p:extLst>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185434191"/>
      </p:ext>
    </p:extLst>
  </p:cSld>
  <p:clrMapOvr>
    <a:masterClrMapping/>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52340952"/>
      </p:ext>
    </p:extLst>
  </p:cSld>
  <p:clrMapOvr>
    <a:masterClrMapping/>
  </p:clrMapOvr>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75356686"/>
      </p:ext>
    </p:extLst>
  </p:cSld>
  <p:clrMapOvr>
    <a:masterClrMapping/>
  </p:clrMapOvr>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06214863"/>
      </p:ext>
    </p:extLst>
  </p:cSld>
  <p:clrMapOvr>
    <a:masterClrMapping/>
  </p:clrMapOvr>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5113504"/>
      </p:ext>
    </p:extLst>
  </p:cSld>
  <p:clrMapOvr>
    <a:masterClrMapping/>
  </p:clrMapOvr>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337592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11/28/2020</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theme" Target="../theme/theme4.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19" Type="http://schemas.openxmlformats.org/officeDocument/2006/relationships/image" Target="../media/image6.png"/><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5.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theme" Target="../theme/theme6.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11/28/2020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11/28/2020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1470992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11/28/2020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582452769"/>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11/28/2020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19042715"/>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F6FA2B21-3FCD-4721-B95C-427943F61125}" type="datetime1">
              <a:rPr lang="en-US" smtClean="0"/>
              <a:t>11/28/2020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139336768"/>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11/28/2020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12146437"/>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7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003510" y="2123201"/>
            <a:ext cx="6835640" cy="2611597"/>
          </a:xfrm>
        </p:spPr>
        <p:txBody>
          <a:bodyPr>
            <a:normAutofit/>
          </a:bodyPr>
          <a:lstStyle/>
          <a:p>
            <a:r>
              <a:rPr lang="en-IN" sz="4400" b="1">
                <a:solidFill>
                  <a:schemeClr val="tx1"/>
                </a:solidFill>
                <a:latin typeface="Aharoni"/>
                <a:cs typeface="Aharoni"/>
              </a:rPr>
              <a:t>Patient-centred</a:t>
            </a:r>
            <a:r>
              <a:rPr lang="en-IN" sz="4400" b="1" i="0">
                <a:solidFill>
                  <a:schemeClr val="tx1"/>
                </a:solidFill>
                <a:effectLst/>
                <a:latin typeface="Aharoni"/>
                <a:cs typeface="Aharoni"/>
              </a:rPr>
              <a:t> </a:t>
            </a:r>
            <a:br>
              <a:rPr lang="en-IN" sz="4400" b="1" i="0">
                <a:effectLst/>
                <a:latin typeface="Aharoni" panose="02010803020104030203" pitchFamily="2" charset="-79"/>
                <a:cs typeface="Aharoni" panose="02010803020104030203" pitchFamily="2" charset="-79"/>
              </a:rPr>
            </a:br>
            <a:r>
              <a:rPr lang="en-IN" sz="4400" b="1" i="0">
                <a:solidFill>
                  <a:schemeClr val="tx1"/>
                </a:solidFill>
                <a:effectLst/>
                <a:latin typeface="Aharoni"/>
                <a:cs typeface="Aharoni"/>
              </a:rPr>
              <a:t>information</a:t>
            </a:r>
            <a:br>
              <a:rPr lang="en-IN" sz="4400" b="1" i="0">
                <a:solidFill>
                  <a:schemeClr val="tx1"/>
                </a:solidFill>
                <a:effectLst/>
                <a:latin typeface="Aharoni"/>
                <a:cs typeface="Aharoni"/>
              </a:rPr>
            </a:br>
            <a:r>
              <a:rPr lang="en-IN" sz="4400" b="1" i="0">
                <a:solidFill>
                  <a:schemeClr val="tx1"/>
                </a:solidFill>
                <a:effectLst/>
                <a:latin typeface="Aharoni"/>
                <a:cs typeface="Aharoni"/>
              </a:rPr>
              <a:t>exchange system</a:t>
            </a:r>
            <a:endParaRPr lang="en-US" sz="19900" b="1">
              <a:solidFill>
                <a:schemeClr val="tx1"/>
              </a:solidFill>
              <a:latin typeface="Aharoni"/>
              <a:cs typeface="Aharoni"/>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9"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60"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1"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2"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3"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4"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5"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6"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7"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8"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9"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0"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2"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3"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4"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5"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76"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7"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8"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9"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0"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1"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2"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3"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4"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5"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910B802A-D5B4-4370-BD89-D04FFDBB9FE0}"/>
              </a:ext>
            </a:extLst>
          </p:cNvPr>
          <p:cNvSpPr>
            <a:spLocks noGrp="1"/>
          </p:cNvSpPr>
          <p:nvPr>
            <p:ph type="title"/>
          </p:nvPr>
        </p:nvSpPr>
        <p:spPr>
          <a:xfrm>
            <a:off x="532630" y="1093787"/>
            <a:ext cx="3817816" cy="4697413"/>
          </a:xfrm>
        </p:spPr>
        <p:txBody>
          <a:bodyPr>
            <a:normAutofit/>
          </a:bodyPr>
          <a:lstStyle/>
          <a:p>
            <a:r>
              <a:rPr lang="en-IN" sz="5400">
                <a:latin typeface="Modern Love Grunge" panose="04070805081005020601" pitchFamily="82" charset="0"/>
                <a:cs typeface="Aharoni"/>
              </a:rPr>
              <a:t>Problems</a:t>
            </a:r>
          </a:p>
        </p:txBody>
      </p:sp>
      <p:sp useBgFill="1">
        <p:nvSpPr>
          <p:cNvPr id="87"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2047F6-304D-4280-BE9E-4A3DA72CF039}"/>
              </a:ext>
            </a:extLst>
          </p:cNvPr>
          <p:cNvSpPr>
            <a:spLocks noGrp="1"/>
          </p:cNvSpPr>
          <p:nvPr>
            <p:ph idx="1"/>
          </p:nvPr>
        </p:nvSpPr>
        <p:spPr>
          <a:xfrm>
            <a:off x="4706046" y="694708"/>
            <a:ext cx="7138291" cy="5880101"/>
          </a:xfrm>
        </p:spPr>
        <p:txBody>
          <a:bodyPr vert="horz" lIns="91440" tIns="45720" rIns="91440" bIns="45720" rtlCol="0" anchor="t">
            <a:normAutofit/>
          </a:bodyPr>
          <a:lstStyle/>
          <a:p>
            <a:pPr>
              <a:lnSpc>
                <a:spcPct val="110000"/>
              </a:lnSpc>
            </a:pPr>
            <a:r>
              <a:rPr lang="en-IN" sz="2800">
                <a:latin typeface="Bodoni MT"/>
                <a:cs typeface="MV Boli"/>
              </a:rPr>
              <a:t>Due to increase in number of patients day by day, it is getting difficult for doctors to manage every patient and keep a track of their records.</a:t>
            </a:r>
          </a:p>
          <a:p>
            <a:pPr>
              <a:lnSpc>
                <a:spcPct val="110000"/>
              </a:lnSpc>
            </a:pPr>
            <a:r>
              <a:rPr lang="en-IN" sz="2800">
                <a:latin typeface="Bodoni MT"/>
                <a:cs typeface="MV Boli"/>
              </a:rPr>
              <a:t>Test report files makes a huge pile and it gets hard to sort all of them.</a:t>
            </a:r>
          </a:p>
          <a:p>
            <a:pPr>
              <a:lnSpc>
                <a:spcPct val="110000"/>
              </a:lnSpc>
            </a:pPr>
            <a:r>
              <a:rPr lang="en-IN" sz="2800">
                <a:latin typeface="Bodoni MT" panose="02070603080606020203" pitchFamily="18" charset="0"/>
                <a:cs typeface="MV Boli" panose="02000500030200090000" pitchFamily="2" charset="0"/>
              </a:rPr>
              <a:t>Billing process takes a longer time to get to patient.</a:t>
            </a:r>
          </a:p>
          <a:p>
            <a:pPr>
              <a:lnSpc>
                <a:spcPct val="110000"/>
              </a:lnSpc>
            </a:pPr>
            <a:r>
              <a:rPr lang="en-IN" sz="2800">
                <a:latin typeface="Bodoni MT"/>
                <a:ea typeface="+mn-lt"/>
                <a:cs typeface="MV Boli"/>
              </a:rPr>
              <a:t>In current pandemic situation, it is quiet difficult for doctors to reach out every bed. </a:t>
            </a:r>
            <a:endParaRPr lang="en-IN" sz="2800">
              <a:latin typeface="Bodoni MT"/>
              <a:cs typeface="MV Boli"/>
            </a:endParaRPr>
          </a:p>
        </p:txBody>
      </p:sp>
    </p:spTree>
    <p:extLst>
      <p:ext uri="{BB962C8B-B14F-4D97-AF65-F5344CB8AC3E}">
        <p14:creationId xmlns:p14="http://schemas.microsoft.com/office/powerpoint/2010/main" val="2373302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7D54256-BF38-45CA-8314-4929EBA0C7DF}"/>
              </a:ext>
            </a:extLst>
          </p:cNvPr>
          <p:cNvSpPr>
            <a:spLocks noGrp="1"/>
          </p:cNvSpPr>
          <p:nvPr>
            <p:ph type="title"/>
          </p:nvPr>
        </p:nvSpPr>
        <p:spPr>
          <a:xfrm>
            <a:off x="387779" y="609601"/>
            <a:ext cx="3843375" cy="5175624"/>
          </a:xfrm>
        </p:spPr>
        <p:txBody>
          <a:bodyPr anchor="ctr">
            <a:normAutofit/>
          </a:bodyPr>
          <a:lstStyle/>
          <a:p>
            <a:r>
              <a:rPr lang="en-US" sz="7200" b="1">
                <a:solidFill>
                  <a:schemeClr val="tx1"/>
                </a:solidFill>
                <a:effectLst>
                  <a:outerShdw blurRad="38100" dist="38100" dir="2700000" algn="tl">
                    <a:srgbClr val="000000">
                      <a:alpha val="43137"/>
                    </a:srgbClr>
                  </a:outerShdw>
                </a:effectLst>
                <a:latin typeface="Aguellera" panose="02000500000000000000" pitchFamily="2" charset="0"/>
              </a:rPr>
              <a:t>Our</a:t>
            </a:r>
            <a:br>
              <a:rPr lang="en-US" sz="7200" b="1">
                <a:solidFill>
                  <a:schemeClr val="tx1"/>
                </a:solidFill>
                <a:effectLst>
                  <a:outerShdw blurRad="38100" dist="38100" dir="2700000" algn="tl">
                    <a:srgbClr val="000000">
                      <a:alpha val="43137"/>
                    </a:srgbClr>
                  </a:outerShdw>
                </a:effectLst>
                <a:latin typeface="Aguellera" panose="02000500000000000000" pitchFamily="2" charset="0"/>
              </a:rPr>
            </a:br>
            <a:r>
              <a:rPr lang="en-US" sz="7200" b="1">
                <a:solidFill>
                  <a:schemeClr val="tx1"/>
                </a:solidFill>
                <a:effectLst>
                  <a:outerShdw blurRad="38100" dist="38100" dir="2700000" algn="tl">
                    <a:srgbClr val="000000">
                      <a:alpha val="43137"/>
                    </a:srgbClr>
                  </a:outerShdw>
                </a:effectLst>
                <a:latin typeface="Aguellera" panose="02000500000000000000" pitchFamily="2" charset="0"/>
              </a:rPr>
              <a:t>		Vision</a:t>
            </a:r>
            <a:endParaRPr lang="en-IN" sz="7200">
              <a:solidFill>
                <a:schemeClr val="tx1"/>
              </a:solidFill>
              <a:effectLst>
                <a:outerShdw blurRad="38100" dist="38100" dir="2700000" algn="tl">
                  <a:srgbClr val="000000">
                    <a:alpha val="43137"/>
                  </a:srgbClr>
                </a:outerShdw>
              </a:effectLst>
              <a:latin typeface="Aguellera" panose="02000500000000000000" pitchFamily="2" charset="0"/>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E0AE061-F64F-47D3-9D85-77D764D18424}"/>
              </a:ext>
            </a:extLst>
          </p:cNvPr>
          <p:cNvSpPr>
            <a:spLocks noGrp="1"/>
          </p:cNvSpPr>
          <p:nvPr>
            <p:ph idx="1"/>
          </p:nvPr>
        </p:nvSpPr>
        <p:spPr>
          <a:xfrm>
            <a:off x="5734021" y="609601"/>
            <a:ext cx="6070200" cy="5175624"/>
          </a:xfrm>
        </p:spPr>
        <p:txBody>
          <a:bodyPr anchor="ctr">
            <a:normAutofit/>
          </a:bodyPr>
          <a:lstStyle/>
          <a:p>
            <a:pPr algn="r">
              <a:buNone/>
            </a:pPr>
            <a:r>
              <a:rPr lang="en-US" sz="3600">
                <a:solidFill>
                  <a:schemeClr val="bg1"/>
                </a:solidFill>
                <a:effectLst>
                  <a:outerShdw blurRad="38100" dist="38100" dir="2700000" algn="tl">
                    <a:srgbClr val="000000">
                      <a:alpha val="43137"/>
                    </a:srgbClr>
                  </a:outerShdw>
                </a:effectLst>
                <a:latin typeface="Bodoni MT" panose="02070603080606020203" pitchFamily="18" charset="0"/>
                <a:ea typeface="+mn-lt"/>
                <a:cs typeface="+mn-lt"/>
              </a:rPr>
              <a:t>Promoting a paperless work environment, thus increasing the efficiency of hospitals to manage and access their records in a more precise way and</a:t>
            </a:r>
            <a:r>
              <a:rPr lang="en-US" sz="3600">
                <a:solidFill>
                  <a:schemeClr val="bg1"/>
                </a:solidFill>
                <a:effectLst>
                  <a:outerShdw blurRad="38100" dist="38100" dir="2700000" algn="tl">
                    <a:srgbClr val="000000">
                      <a:alpha val="43137"/>
                    </a:srgbClr>
                  </a:outerShdw>
                </a:effectLst>
                <a:latin typeface="Bodoni MT" panose="02070603080606020203" pitchFamily="18" charset="0"/>
              </a:rPr>
              <a:t> to achieve this goal, we will develop a software program. </a:t>
            </a:r>
          </a:p>
        </p:txBody>
      </p:sp>
    </p:spTree>
    <p:extLst>
      <p:ext uri="{BB962C8B-B14F-4D97-AF65-F5344CB8AC3E}">
        <p14:creationId xmlns:p14="http://schemas.microsoft.com/office/powerpoint/2010/main" val="20886523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77329-A9FA-48E8-A21A-97D1C5876B1F}"/>
              </a:ext>
            </a:extLst>
          </p:cNvPr>
          <p:cNvSpPr>
            <a:spLocks noGrp="1"/>
          </p:cNvSpPr>
          <p:nvPr>
            <p:ph type="title"/>
          </p:nvPr>
        </p:nvSpPr>
        <p:spPr>
          <a:xfrm>
            <a:off x="126460" y="175098"/>
            <a:ext cx="4396902" cy="6507804"/>
          </a:xfrm>
        </p:spPr>
        <p:txBody>
          <a:bodyPr>
            <a:normAutofit/>
          </a:bodyPr>
          <a:lstStyle/>
          <a:p>
            <a:r>
              <a:rPr lang="en-IN" sz="4400">
                <a:effectLst>
                  <a:outerShdw blurRad="38100" dist="38100" dir="2700000" algn="tl">
                    <a:srgbClr val="000000">
                      <a:alpha val="43137"/>
                    </a:srgbClr>
                  </a:outerShdw>
                </a:effectLst>
                <a:latin typeface="Modern Love Grunge" panose="04070805081005020601" pitchFamily="82" charset="0"/>
              </a:rPr>
              <a:t>What will the software do?</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3B4D4E-7F17-490B-8D56-E9DEA7882E25}"/>
              </a:ext>
            </a:extLst>
          </p:cNvPr>
          <p:cNvSpPr>
            <a:spLocks noGrp="1"/>
          </p:cNvSpPr>
          <p:nvPr>
            <p:ph idx="1"/>
          </p:nvPr>
        </p:nvSpPr>
        <p:spPr>
          <a:xfrm>
            <a:off x="4854102" y="175098"/>
            <a:ext cx="7211437" cy="6410528"/>
          </a:xfrm>
        </p:spPr>
        <p:txBody>
          <a:bodyPr vert="horz" lIns="91440" tIns="45720" rIns="91440" bIns="45720" rtlCol="0" anchor="ctr">
            <a:normAutofit/>
          </a:bodyPr>
          <a:lstStyle/>
          <a:p>
            <a:pPr marL="0" indent="0">
              <a:buNone/>
            </a:pPr>
            <a:r>
              <a:rPr lang="en-IN" sz="3200">
                <a:solidFill>
                  <a:srgbClr val="002060"/>
                </a:solidFill>
                <a:latin typeface="Aguellera" panose="02000500000000000000" pitchFamily="2" charset="0"/>
              </a:rPr>
              <a:t>By using this software,</a:t>
            </a:r>
          </a:p>
          <a:p>
            <a:r>
              <a:rPr lang="en-IN" sz="2400">
                <a:latin typeface="Bodoni MT"/>
              </a:rPr>
              <a:t> The readings of devices will be sent from the bed directly to doctor's phone/tablet through a secured and specified network</a:t>
            </a:r>
            <a:endParaRPr lang="en-IN" sz="2400">
              <a:latin typeface="Bodoni MT"/>
              <a:cs typeface="Calibri"/>
            </a:endParaRPr>
          </a:p>
          <a:p>
            <a:r>
              <a:rPr lang="en-IN" sz="2400">
                <a:latin typeface="Bodoni MT"/>
                <a:cs typeface="Calibri"/>
              </a:rPr>
              <a:t>The labs will upload the reports on the system which makes them </a:t>
            </a:r>
            <a:r>
              <a:rPr lang="en-IN" sz="2400">
                <a:latin typeface="Bodoni MT"/>
                <a:ea typeface="+mn-lt"/>
                <a:cs typeface="+mn-lt"/>
              </a:rPr>
              <a:t>accessible</a:t>
            </a:r>
            <a:r>
              <a:rPr lang="en-IN" sz="2400">
                <a:latin typeface="Bodoni MT"/>
                <a:cs typeface="Calibri"/>
              </a:rPr>
              <a:t> from any place.</a:t>
            </a:r>
          </a:p>
          <a:p>
            <a:r>
              <a:rPr lang="en-IN" sz="2400">
                <a:latin typeface="Bodoni MT"/>
              </a:rPr>
              <a:t>Doctors don’t need to remember every detail of their patients as they can have everything on their fingertips. All they have to do is enter the patient's id and all the records will be in front of their eyes.</a:t>
            </a:r>
            <a:endParaRPr lang="en-IN" sz="2400">
              <a:latin typeface="Bodoni MT"/>
              <a:cs typeface="Calibri"/>
            </a:endParaRPr>
          </a:p>
          <a:p>
            <a:r>
              <a:rPr lang="en-IN" sz="2400">
                <a:latin typeface="Bodoni MT"/>
                <a:cs typeface="Calibri"/>
              </a:rPr>
              <a:t>Patient will also be able to store all their </a:t>
            </a:r>
            <a:r>
              <a:rPr lang="en-IN" sz="2400">
                <a:latin typeface="Bodoni MT"/>
                <a:ea typeface="+mn-lt"/>
                <a:cs typeface="+mn-lt"/>
              </a:rPr>
              <a:t>prescriptions</a:t>
            </a:r>
            <a:r>
              <a:rPr lang="en-IN" sz="2400">
                <a:latin typeface="Bodoni MT"/>
                <a:cs typeface="Calibri"/>
              </a:rPr>
              <a:t> at a single place, thus reducing the wastage of time.</a:t>
            </a:r>
          </a:p>
        </p:txBody>
      </p:sp>
    </p:spTree>
    <p:extLst>
      <p:ext uri="{BB962C8B-B14F-4D97-AF65-F5344CB8AC3E}">
        <p14:creationId xmlns:p14="http://schemas.microsoft.com/office/powerpoint/2010/main" val="8392928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98962493"/>
              </p:ext>
            </p:extLst>
          </p:nvPr>
        </p:nvGraphicFramePr>
        <p:xfrm>
          <a:off x="1066800" y="1288834"/>
          <a:ext cx="10058400" cy="4896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97447C96-465B-4BED-AF30-CE1ADB9AD75C}"/>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4" name="TextBox 13">
            <a:extLst>
              <a:ext uri="{FF2B5EF4-FFF2-40B4-BE49-F238E27FC236}">
                <a16:creationId xmlns:a16="http://schemas.microsoft.com/office/drawing/2014/main" id="{199ED577-3262-4787-A97F-D5BB7E40E213}"/>
              </a:ext>
            </a:extLst>
          </p:cNvPr>
          <p:cNvSpPr txBox="1"/>
          <p:nvPr/>
        </p:nvSpPr>
        <p:spPr>
          <a:xfrm>
            <a:off x="1954269" y="754304"/>
            <a:ext cx="828346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a:effectLst>
                  <a:outerShdw blurRad="38100" dist="38100" dir="2700000" algn="tl">
                    <a:srgbClr val="000000">
                      <a:alpha val="43137"/>
                    </a:srgbClr>
                  </a:outerShdw>
                </a:effectLst>
                <a:latin typeface="Modern Love Grunge" panose="04070805081005020601" pitchFamily="82" charset="0"/>
                <a:cs typeface="Times New Roman"/>
              </a:rPr>
              <a:t>The 3 R's Of Our Program</a:t>
            </a:r>
          </a:p>
        </p:txBody>
      </p:sp>
    </p:spTree>
    <p:extLst>
      <p:ext uri="{BB962C8B-B14F-4D97-AF65-F5344CB8AC3E}">
        <p14:creationId xmlns:p14="http://schemas.microsoft.com/office/powerpoint/2010/main" val="183243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a:extLst>
              <a:ext uri="{FF2B5EF4-FFF2-40B4-BE49-F238E27FC236}">
                <a16:creationId xmlns:a16="http://schemas.microsoft.com/office/drawing/2014/main" id="{EBB971C6-5976-4B44-90F3-DB705273BBA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203015" y="514393"/>
            <a:ext cx="10988985" cy="5829214"/>
          </a:xfrm>
          <a:prstGeom prst="rect">
            <a:avLst/>
          </a:prstGeom>
        </p:spPr>
      </p:pic>
    </p:spTree>
    <p:extLst>
      <p:ext uri="{BB962C8B-B14F-4D97-AF65-F5344CB8AC3E}">
        <p14:creationId xmlns:p14="http://schemas.microsoft.com/office/powerpoint/2010/main" val="4084672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78369EA-8F86-4404-87C5-D7A7008CD748}"/>
              </a:ext>
            </a:extLst>
          </p:cNvPr>
          <p:cNvSpPr>
            <a:spLocks noGrp="1"/>
          </p:cNvSpPr>
          <p:nvPr>
            <p:ph type="title"/>
          </p:nvPr>
        </p:nvSpPr>
        <p:spPr>
          <a:xfrm>
            <a:off x="58369" y="436028"/>
            <a:ext cx="4641850" cy="5292579"/>
          </a:xfrm>
        </p:spPr>
        <p:txBody>
          <a:bodyPr>
            <a:normAutofit/>
          </a:bodyPr>
          <a:lstStyle/>
          <a:p>
            <a:r>
              <a:rPr lang="en-IN" sz="5400" b="1">
                <a:solidFill>
                  <a:srgbClr val="FFFFFF"/>
                </a:solidFill>
                <a:effectLst>
                  <a:outerShdw blurRad="38100" dist="38100" dir="2700000" algn="tl">
                    <a:srgbClr val="000000">
                      <a:alpha val="43137"/>
                    </a:srgbClr>
                  </a:outerShdw>
                </a:effectLst>
                <a:latin typeface="Berlin Sans FB Demi" panose="020E0802020502020306" pitchFamily="34" charset="0"/>
              </a:rPr>
              <a:t>Record Excavators </a:t>
            </a:r>
          </a:p>
        </p:txBody>
      </p:sp>
      <p:sp useBgFill="1">
        <p:nvSpPr>
          <p:cNvPr id="15" name="Freeform: Shape 14">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672E00B1-49CA-4DA0-AAAC-12DFB9F4F596}"/>
              </a:ext>
            </a:extLst>
          </p:cNvPr>
          <p:cNvGraphicFramePr>
            <a:graphicFrameLocks noGrp="1"/>
          </p:cNvGraphicFramePr>
          <p:nvPr>
            <p:ph idx="1"/>
            <p:extLst>
              <p:ext uri="{D42A27DB-BD31-4B8C-83A1-F6EECF244321}">
                <p14:modId xmlns:p14="http://schemas.microsoft.com/office/powerpoint/2010/main" val="582470552"/>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0063C6FB-F35B-49E0-AD83-4852A1CFE541}"/>
              </a:ext>
            </a:extLst>
          </p:cNvPr>
          <p:cNvSpPr txBox="1"/>
          <p:nvPr/>
        </p:nvSpPr>
        <p:spPr>
          <a:xfrm>
            <a:off x="8668196" y="1690361"/>
            <a:ext cx="2749852" cy="369332"/>
          </a:xfrm>
          <a:prstGeom prst="rect">
            <a:avLst/>
          </a:prstGeom>
          <a:noFill/>
        </p:spPr>
        <p:txBody>
          <a:bodyPr wrap="square">
            <a:spAutoFit/>
          </a:bodyPr>
          <a:lstStyle/>
          <a:p>
            <a:r>
              <a:rPr lang="en-IN" b="0" i="0">
                <a:solidFill>
                  <a:srgbClr val="212529"/>
                </a:solidFill>
                <a:effectLst/>
                <a:latin typeface="-apple-system"/>
              </a:rPr>
              <a:t>rishasharma@jklu.edu.in</a:t>
            </a:r>
            <a:endParaRPr lang="en-IN"/>
          </a:p>
        </p:txBody>
      </p:sp>
      <p:sp>
        <p:nvSpPr>
          <p:cNvPr id="12" name="TextBox 11">
            <a:extLst>
              <a:ext uri="{FF2B5EF4-FFF2-40B4-BE49-F238E27FC236}">
                <a16:creationId xmlns:a16="http://schemas.microsoft.com/office/drawing/2014/main" id="{6EABC85F-BCBC-4F83-9D1E-880ED22E8B2D}"/>
              </a:ext>
            </a:extLst>
          </p:cNvPr>
          <p:cNvSpPr txBox="1"/>
          <p:nvPr/>
        </p:nvSpPr>
        <p:spPr>
          <a:xfrm>
            <a:off x="8973886" y="4256060"/>
            <a:ext cx="2518417" cy="369332"/>
          </a:xfrm>
          <a:prstGeom prst="rect">
            <a:avLst/>
          </a:prstGeom>
          <a:noFill/>
        </p:spPr>
        <p:txBody>
          <a:bodyPr wrap="square">
            <a:spAutoFit/>
          </a:bodyPr>
          <a:lstStyle/>
          <a:p>
            <a:r>
              <a:rPr lang="en-IN" b="0" i="0">
                <a:solidFill>
                  <a:srgbClr val="212529"/>
                </a:solidFill>
                <a:effectLst/>
                <a:latin typeface="-apple-system"/>
              </a:rPr>
              <a:t>garvbaheti@jklu.edu.in</a:t>
            </a:r>
            <a:endParaRPr lang="en-IN"/>
          </a:p>
        </p:txBody>
      </p:sp>
      <p:sp>
        <p:nvSpPr>
          <p:cNvPr id="14" name="TextBox 13">
            <a:extLst>
              <a:ext uri="{FF2B5EF4-FFF2-40B4-BE49-F238E27FC236}">
                <a16:creationId xmlns:a16="http://schemas.microsoft.com/office/drawing/2014/main" id="{F25D7482-234F-43A3-9B23-89A261F1320C}"/>
              </a:ext>
            </a:extLst>
          </p:cNvPr>
          <p:cNvSpPr txBox="1"/>
          <p:nvPr/>
        </p:nvSpPr>
        <p:spPr>
          <a:xfrm>
            <a:off x="8578982" y="2956233"/>
            <a:ext cx="2979010" cy="369332"/>
          </a:xfrm>
          <a:prstGeom prst="rect">
            <a:avLst/>
          </a:prstGeom>
          <a:noFill/>
        </p:spPr>
        <p:txBody>
          <a:bodyPr wrap="square">
            <a:spAutoFit/>
          </a:bodyPr>
          <a:lstStyle/>
          <a:p>
            <a:r>
              <a:rPr lang="en-IN" b="0" i="0">
                <a:solidFill>
                  <a:srgbClr val="212529"/>
                </a:solidFill>
                <a:effectLst/>
                <a:latin typeface="-apple-system"/>
              </a:rPr>
              <a:t>aditshrivastava@jklu.edu.in</a:t>
            </a:r>
            <a:endParaRPr lang="en-IN"/>
          </a:p>
        </p:txBody>
      </p:sp>
      <p:sp>
        <p:nvSpPr>
          <p:cNvPr id="16" name="TextBox 15">
            <a:extLst>
              <a:ext uri="{FF2B5EF4-FFF2-40B4-BE49-F238E27FC236}">
                <a16:creationId xmlns:a16="http://schemas.microsoft.com/office/drawing/2014/main" id="{D81E7EA4-29BA-493A-8DF9-146E32B94CB9}"/>
              </a:ext>
            </a:extLst>
          </p:cNvPr>
          <p:cNvSpPr txBox="1"/>
          <p:nvPr/>
        </p:nvSpPr>
        <p:spPr>
          <a:xfrm>
            <a:off x="8672152" y="5620744"/>
            <a:ext cx="2949321" cy="369332"/>
          </a:xfrm>
          <a:prstGeom prst="rect">
            <a:avLst/>
          </a:prstGeom>
          <a:noFill/>
        </p:spPr>
        <p:txBody>
          <a:bodyPr wrap="square">
            <a:spAutoFit/>
          </a:bodyPr>
          <a:lstStyle/>
          <a:p>
            <a:r>
              <a:rPr lang="en-IN" b="0" i="0">
                <a:solidFill>
                  <a:srgbClr val="212529"/>
                </a:solidFill>
                <a:effectLst/>
                <a:latin typeface="-apple-system"/>
              </a:rPr>
              <a:t>sakshikashyap@jklu.edu.in</a:t>
            </a:r>
            <a:endParaRPr lang="en-IN"/>
          </a:p>
        </p:txBody>
      </p:sp>
    </p:spTree>
    <p:extLst>
      <p:ext uri="{BB962C8B-B14F-4D97-AF65-F5344CB8AC3E}">
        <p14:creationId xmlns:p14="http://schemas.microsoft.com/office/powerpoint/2010/main" val="34982579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P spid="10" grpId="0"/>
      <p:bldP spid="12" grpId="0"/>
      <p:bldP spid="14" grpId="0"/>
      <p:bldP spid="1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5.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4.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5.xml><?xml version="1.0" encoding="utf-8"?>
<a:theme xmlns:a="http://schemas.openxmlformats.org/drawingml/2006/main" name="Bande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6.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37651BA-F45C-4845-9AB3-E0A65B39F5E1}">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1</Notes>
  <HiddenSlides>0</HiddenSlides>
  <ScaleCrop>false</ScaleCrop>
  <HeadingPairs>
    <vt:vector size="4" baseType="variant">
      <vt:variant>
        <vt:lpstr>Theme</vt:lpstr>
      </vt:variant>
      <vt:variant>
        <vt:i4>6</vt:i4>
      </vt:variant>
      <vt:variant>
        <vt:lpstr>Slide Titles</vt:lpstr>
      </vt:variant>
      <vt:variant>
        <vt:i4>7</vt:i4>
      </vt:variant>
    </vt:vector>
  </HeadingPairs>
  <TitlesOfParts>
    <vt:vector size="13" baseType="lpstr">
      <vt:lpstr>SavonVTI</vt:lpstr>
      <vt:lpstr>Facet</vt:lpstr>
      <vt:lpstr>1_Celestial</vt:lpstr>
      <vt:lpstr>Circuit</vt:lpstr>
      <vt:lpstr>Banded</vt:lpstr>
      <vt:lpstr>Wisp</vt:lpstr>
      <vt:lpstr>Patient-centred  information exchange system</vt:lpstr>
      <vt:lpstr>Problems</vt:lpstr>
      <vt:lpstr>Our   Vision</vt:lpstr>
      <vt:lpstr>What will the software do?</vt:lpstr>
      <vt:lpstr>PowerPoint Presentation</vt:lpstr>
      <vt:lpstr>PowerPoint Presentation</vt:lpstr>
      <vt:lpstr>Record Excavators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Patient-centred  information exchange system</dc:title>
  <dc:creator>Garv Baheti</dc:creator>
  <cp:revision>1</cp:revision>
  <dcterms:created xsi:type="dcterms:W3CDTF">2020-11-28T14:59:37Z</dcterms:created>
  <dcterms:modified xsi:type="dcterms:W3CDTF">2020-11-28T16:50:00Z</dcterms:modified>
</cp:coreProperties>
</file>