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5" r:id="rId5"/>
    <p:sldId id="257" r:id="rId6"/>
    <p:sldId id="261" r:id="rId7"/>
    <p:sldId id="269" r:id="rId8"/>
    <p:sldId id="270" r:id="rId9"/>
    <p:sldId id="258" r:id="rId10"/>
    <p:sldId id="259" r:id="rId11"/>
    <p:sldId id="263" r:id="rId12"/>
    <p:sldId id="264" r:id="rId13"/>
    <p:sldId id="260" r:id="rId14"/>
    <p:sldId id="266"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F42180-E9DC-043D-3E9C-9E0EB8321B6A}" v="3" dt="2020-08-03T10:26:32.348"/>
    <p1510:client id="{1924601A-FF98-661F-D4E3-3E367B6CC0CE}" v="3058" dt="2020-08-02T12:46:37.507"/>
    <p1510:client id="{20111F03-ED0B-04CF-EE40-C3F14631F639}" v="2" dt="2020-08-03T10:05:44.730"/>
    <p1510:client id="{61E8CEA7-954C-4DE2-B5DA-BA90144F9C54}" v="300" dt="2020-08-02T12:10:14.583"/>
    <p1510:client id="{9E4E0E11-1F0A-449A-89ED-AD94DADEC32C}" v="1969" dt="2020-08-03T10:42:28.070"/>
    <p1510:client id="{A7B95526-5F06-7F06-52FC-B6DE69BE1886}" v="56" dt="2021-01-29T18:18:08.685"/>
    <p1510:client id="{A90B597A-2D58-06D0-10AD-9602B373949B}" v="15" dt="2020-08-03T11:58:21.451"/>
    <p1510:client id="{FE8EB0DF-EC23-887A-70C5-B824616CD186}" v="331" dt="2020-08-02T12:44:46.4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4F05D1-E09E-46F2-963B-84A5535AD44A}"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CD8FBBA0-961E-4B20-AD22-36077F6593A5}">
      <dgm:prSet/>
      <dgm:spPr/>
      <dgm:t>
        <a:bodyPr/>
        <a:lstStyle/>
        <a:p>
          <a:r>
            <a:rPr lang="en-IN"/>
            <a:t>Cloud computing</a:t>
          </a:r>
          <a:endParaRPr lang="en-US"/>
        </a:p>
      </dgm:t>
    </dgm:pt>
    <dgm:pt modelId="{D7AB3A82-E545-4BC5-8C00-FA4816A546E3}" type="parTrans" cxnId="{A5981746-8A25-4D48-82C3-7390BB981FAD}">
      <dgm:prSet/>
      <dgm:spPr/>
      <dgm:t>
        <a:bodyPr/>
        <a:lstStyle/>
        <a:p>
          <a:endParaRPr lang="en-US"/>
        </a:p>
      </dgm:t>
    </dgm:pt>
    <dgm:pt modelId="{C4581DAD-F979-47AD-8D47-FB4516777C5E}" type="sibTrans" cxnId="{A5981746-8A25-4D48-82C3-7390BB981FAD}">
      <dgm:prSet/>
      <dgm:spPr/>
      <dgm:t>
        <a:bodyPr/>
        <a:lstStyle/>
        <a:p>
          <a:endParaRPr lang="en-US"/>
        </a:p>
      </dgm:t>
    </dgm:pt>
    <dgm:pt modelId="{1ADF52D6-10C8-4506-9834-E75B18EEF873}">
      <dgm:prSet/>
      <dgm:spPr/>
      <dgm:t>
        <a:bodyPr/>
        <a:lstStyle/>
        <a:p>
          <a:r>
            <a:rPr lang="en-IN"/>
            <a:t>Internet of things</a:t>
          </a:r>
          <a:endParaRPr lang="en-US"/>
        </a:p>
      </dgm:t>
    </dgm:pt>
    <dgm:pt modelId="{668E65C3-041D-4CA2-9161-B36353656BC6}" type="parTrans" cxnId="{514119DE-B98B-4E40-85AD-14124C11A333}">
      <dgm:prSet/>
      <dgm:spPr/>
      <dgm:t>
        <a:bodyPr/>
        <a:lstStyle/>
        <a:p>
          <a:endParaRPr lang="en-US"/>
        </a:p>
      </dgm:t>
    </dgm:pt>
    <dgm:pt modelId="{292DBAC4-3CE9-42BF-A363-78BA2120E708}" type="sibTrans" cxnId="{514119DE-B98B-4E40-85AD-14124C11A333}">
      <dgm:prSet/>
      <dgm:spPr/>
      <dgm:t>
        <a:bodyPr/>
        <a:lstStyle/>
        <a:p>
          <a:endParaRPr lang="en-US"/>
        </a:p>
      </dgm:t>
    </dgm:pt>
    <dgm:pt modelId="{55566AEF-6A8F-4CA3-93FC-089898AA33DC}">
      <dgm:prSet/>
      <dgm:spPr/>
      <dgm:t>
        <a:bodyPr/>
        <a:lstStyle/>
        <a:p>
          <a:pPr rtl="0"/>
          <a:r>
            <a:rPr lang="en-IN"/>
            <a:t>Geospatial analysis</a:t>
          </a:r>
          <a:r>
            <a:rPr lang="en-IN">
              <a:latin typeface="Calibri Light" panose="020F0302020204030204"/>
            </a:rPr>
            <a:t> </a:t>
          </a:r>
          <a:endParaRPr lang="en-US">
            <a:latin typeface="Calibri Light" panose="020F0302020204030204"/>
          </a:endParaRPr>
        </a:p>
      </dgm:t>
    </dgm:pt>
    <dgm:pt modelId="{B91B4574-C2F6-4C3D-8A6E-33738F271F49}" type="parTrans" cxnId="{726EC656-7CAE-411F-AA56-29A432098089}">
      <dgm:prSet/>
      <dgm:spPr/>
      <dgm:t>
        <a:bodyPr/>
        <a:lstStyle/>
        <a:p>
          <a:endParaRPr lang="en-US"/>
        </a:p>
      </dgm:t>
    </dgm:pt>
    <dgm:pt modelId="{8D706379-3DB9-465D-8034-0D79F0F5C16E}" type="sibTrans" cxnId="{726EC656-7CAE-411F-AA56-29A432098089}">
      <dgm:prSet/>
      <dgm:spPr/>
      <dgm:t>
        <a:bodyPr/>
        <a:lstStyle/>
        <a:p>
          <a:endParaRPr lang="en-US"/>
        </a:p>
      </dgm:t>
    </dgm:pt>
    <dgm:pt modelId="{E7E9672F-B37A-4509-A2FD-B58247177E44}">
      <dgm:prSet/>
      <dgm:spPr/>
      <dgm:t>
        <a:bodyPr/>
        <a:lstStyle/>
        <a:p>
          <a:r>
            <a:rPr lang="en-IN"/>
            <a:t>Artificial intelligence </a:t>
          </a:r>
          <a:endParaRPr lang="en-US"/>
        </a:p>
      </dgm:t>
    </dgm:pt>
    <dgm:pt modelId="{42E01CBD-D580-46E2-BC89-331C9099AD46}" type="parTrans" cxnId="{524C53A0-871F-4AEF-8233-84071BC8B1E9}">
      <dgm:prSet/>
      <dgm:spPr/>
      <dgm:t>
        <a:bodyPr/>
        <a:lstStyle/>
        <a:p>
          <a:endParaRPr lang="en-US"/>
        </a:p>
      </dgm:t>
    </dgm:pt>
    <dgm:pt modelId="{A443A5D7-20EB-4990-B8DE-A9EFE7CDE9B0}" type="sibTrans" cxnId="{524C53A0-871F-4AEF-8233-84071BC8B1E9}">
      <dgm:prSet/>
      <dgm:spPr/>
      <dgm:t>
        <a:bodyPr/>
        <a:lstStyle/>
        <a:p>
          <a:endParaRPr lang="en-US"/>
        </a:p>
      </dgm:t>
    </dgm:pt>
    <dgm:pt modelId="{E4E3D68C-BD15-472C-A322-5D63815BE445}">
      <dgm:prSet/>
      <dgm:spPr/>
      <dgm:t>
        <a:bodyPr/>
        <a:lstStyle/>
        <a:p>
          <a:pPr rtl="0"/>
          <a:r>
            <a:rPr lang="en-IN"/>
            <a:t>Machine learning</a:t>
          </a:r>
          <a:r>
            <a:rPr lang="en-IN">
              <a:latin typeface="Calibri Light" panose="020F0302020204030204"/>
            </a:rPr>
            <a:t> </a:t>
          </a:r>
          <a:endParaRPr lang="en-US"/>
        </a:p>
      </dgm:t>
    </dgm:pt>
    <dgm:pt modelId="{180B079B-C0F4-48B2-B035-953023604875}" type="parTrans" cxnId="{67267798-CC5B-4013-9CA2-20449D844E68}">
      <dgm:prSet/>
      <dgm:spPr/>
      <dgm:t>
        <a:bodyPr/>
        <a:lstStyle/>
        <a:p>
          <a:endParaRPr lang="en-US"/>
        </a:p>
      </dgm:t>
    </dgm:pt>
    <dgm:pt modelId="{ED5F2E5D-79A2-4221-A602-361130640D65}" type="sibTrans" cxnId="{67267798-CC5B-4013-9CA2-20449D844E68}">
      <dgm:prSet/>
      <dgm:spPr/>
      <dgm:t>
        <a:bodyPr/>
        <a:lstStyle/>
        <a:p>
          <a:endParaRPr lang="en-US"/>
        </a:p>
      </dgm:t>
    </dgm:pt>
    <dgm:pt modelId="{78A46B15-A7E7-4BA9-B50E-FE90FD8505D2}">
      <dgm:prSet/>
      <dgm:spPr/>
      <dgm:t>
        <a:bodyPr/>
        <a:lstStyle/>
        <a:p>
          <a:pPr rtl="0"/>
          <a:r>
            <a:rPr lang="en-IN"/>
            <a:t>Distributed system</a:t>
          </a:r>
          <a:r>
            <a:rPr lang="en-IN">
              <a:latin typeface="Calibri Light" panose="020F0302020204030204"/>
            </a:rPr>
            <a:t> </a:t>
          </a:r>
          <a:endParaRPr lang="en-US"/>
        </a:p>
      </dgm:t>
    </dgm:pt>
    <dgm:pt modelId="{89211D61-219E-4F17-9FC6-F7E985BB6464}" type="parTrans" cxnId="{0771EB19-A20A-4C8A-B2E5-A621FA241140}">
      <dgm:prSet/>
      <dgm:spPr/>
      <dgm:t>
        <a:bodyPr/>
        <a:lstStyle/>
        <a:p>
          <a:endParaRPr lang="en-US"/>
        </a:p>
      </dgm:t>
    </dgm:pt>
    <dgm:pt modelId="{333703D8-0670-44C4-8BAA-FC8373B0E361}" type="sibTrans" cxnId="{0771EB19-A20A-4C8A-B2E5-A621FA241140}">
      <dgm:prSet/>
      <dgm:spPr/>
      <dgm:t>
        <a:bodyPr/>
        <a:lstStyle/>
        <a:p>
          <a:endParaRPr lang="en-US"/>
        </a:p>
      </dgm:t>
    </dgm:pt>
    <dgm:pt modelId="{9B27564D-FE35-4E00-8FE2-AF0D1624CDD2}">
      <dgm:prSet/>
      <dgm:spPr/>
      <dgm:t>
        <a:bodyPr/>
        <a:lstStyle/>
        <a:p>
          <a:r>
            <a:rPr lang="en-IN"/>
            <a:t>System automation</a:t>
          </a:r>
          <a:endParaRPr lang="en-US"/>
        </a:p>
      </dgm:t>
    </dgm:pt>
    <dgm:pt modelId="{FC48E580-40CA-4BD0-A076-C4E676EAC2EF}" type="parTrans" cxnId="{DB0A4C78-9120-49A3-AA78-8BAC6CC8E323}">
      <dgm:prSet/>
      <dgm:spPr/>
      <dgm:t>
        <a:bodyPr/>
        <a:lstStyle/>
        <a:p>
          <a:endParaRPr lang="en-US"/>
        </a:p>
      </dgm:t>
    </dgm:pt>
    <dgm:pt modelId="{DCE4553E-C5ED-42CC-BAC2-753C4CAA20B3}" type="sibTrans" cxnId="{DB0A4C78-9120-49A3-AA78-8BAC6CC8E323}">
      <dgm:prSet/>
      <dgm:spPr/>
      <dgm:t>
        <a:bodyPr/>
        <a:lstStyle/>
        <a:p>
          <a:endParaRPr lang="en-US"/>
        </a:p>
      </dgm:t>
    </dgm:pt>
    <dgm:pt modelId="{0B9F9EBC-FE29-4EFF-B4EA-728B1BAA931A}">
      <dgm:prSet/>
      <dgm:spPr/>
      <dgm:t>
        <a:bodyPr/>
        <a:lstStyle/>
        <a:p>
          <a:pPr rtl="0"/>
          <a:r>
            <a:rPr lang="en-IN"/>
            <a:t>Distributed computing</a:t>
          </a:r>
          <a:r>
            <a:rPr lang="en-IN">
              <a:latin typeface="Calibri Light" panose="020F0302020204030204"/>
            </a:rPr>
            <a:t>  </a:t>
          </a:r>
          <a:endParaRPr lang="en-US"/>
        </a:p>
      </dgm:t>
    </dgm:pt>
    <dgm:pt modelId="{09D7358D-3DD0-4517-BEFC-CB5322BA4E87}" type="parTrans" cxnId="{47CEAFA3-E09E-4274-AF92-62FE47ADBEF9}">
      <dgm:prSet/>
      <dgm:spPr/>
      <dgm:t>
        <a:bodyPr/>
        <a:lstStyle/>
        <a:p>
          <a:endParaRPr lang="en-US"/>
        </a:p>
      </dgm:t>
    </dgm:pt>
    <dgm:pt modelId="{B716E50A-9390-4DBB-A935-F69A99314E0C}" type="sibTrans" cxnId="{47CEAFA3-E09E-4274-AF92-62FE47ADBEF9}">
      <dgm:prSet/>
      <dgm:spPr/>
      <dgm:t>
        <a:bodyPr/>
        <a:lstStyle/>
        <a:p>
          <a:endParaRPr lang="en-US"/>
        </a:p>
      </dgm:t>
    </dgm:pt>
    <dgm:pt modelId="{EA89091B-19D0-4A2E-85D9-8A19BD0DF4B8}">
      <dgm:prSet/>
      <dgm:spPr/>
      <dgm:t>
        <a:bodyPr/>
        <a:lstStyle/>
        <a:p>
          <a:pPr rtl="0"/>
          <a:r>
            <a:rPr lang="en-IN">
              <a:latin typeface="Calibri Light" panose="020F0302020204030204"/>
            </a:rPr>
            <a:t>Bigdata</a:t>
          </a:r>
          <a:endParaRPr lang="en-US"/>
        </a:p>
      </dgm:t>
    </dgm:pt>
    <dgm:pt modelId="{B4700EB2-4303-4230-B70F-634AA5A28AB5}" type="parTrans" cxnId="{E8AAC9FC-EE18-4819-84CF-3FF5B5A5F15F}">
      <dgm:prSet/>
      <dgm:spPr/>
      <dgm:t>
        <a:bodyPr/>
        <a:lstStyle/>
        <a:p>
          <a:endParaRPr lang="en-US"/>
        </a:p>
      </dgm:t>
    </dgm:pt>
    <dgm:pt modelId="{46F8365B-32AF-498C-A53F-42F800338DB6}" type="sibTrans" cxnId="{E8AAC9FC-EE18-4819-84CF-3FF5B5A5F15F}">
      <dgm:prSet/>
      <dgm:spPr/>
      <dgm:t>
        <a:bodyPr/>
        <a:lstStyle/>
        <a:p>
          <a:endParaRPr lang="en-US"/>
        </a:p>
      </dgm:t>
    </dgm:pt>
    <dgm:pt modelId="{696B9528-BBDF-4907-9C8E-787C08BF1880}" type="pres">
      <dgm:prSet presAssocID="{BA4F05D1-E09E-46F2-963B-84A5535AD44A}" presName="linear" presStyleCnt="0">
        <dgm:presLayoutVars>
          <dgm:animLvl val="lvl"/>
          <dgm:resizeHandles val="exact"/>
        </dgm:presLayoutVars>
      </dgm:prSet>
      <dgm:spPr/>
    </dgm:pt>
    <dgm:pt modelId="{D5AF920B-207C-4B4C-84AA-7CE2E8E19EF8}" type="pres">
      <dgm:prSet presAssocID="{CD8FBBA0-961E-4B20-AD22-36077F6593A5}" presName="parentText" presStyleLbl="node1" presStyleIdx="0" presStyleCnt="9">
        <dgm:presLayoutVars>
          <dgm:chMax val="0"/>
          <dgm:bulletEnabled val="1"/>
        </dgm:presLayoutVars>
      </dgm:prSet>
      <dgm:spPr/>
    </dgm:pt>
    <dgm:pt modelId="{34E9E055-76E2-4BE5-B712-81A836961F31}" type="pres">
      <dgm:prSet presAssocID="{C4581DAD-F979-47AD-8D47-FB4516777C5E}" presName="spacer" presStyleCnt="0"/>
      <dgm:spPr/>
    </dgm:pt>
    <dgm:pt modelId="{D4CF8CD1-20EF-483D-AB10-EAA7460C83D6}" type="pres">
      <dgm:prSet presAssocID="{1ADF52D6-10C8-4506-9834-E75B18EEF873}" presName="parentText" presStyleLbl="node1" presStyleIdx="1" presStyleCnt="9">
        <dgm:presLayoutVars>
          <dgm:chMax val="0"/>
          <dgm:bulletEnabled val="1"/>
        </dgm:presLayoutVars>
      </dgm:prSet>
      <dgm:spPr/>
    </dgm:pt>
    <dgm:pt modelId="{60D757F3-572F-497B-8CAA-7FBEB5B282D6}" type="pres">
      <dgm:prSet presAssocID="{292DBAC4-3CE9-42BF-A363-78BA2120E708}" presName="spacer" presStyleCnt="0"/>
      <dgm:spPr/>
    </dgm:pt>
    <dgm:pt modelId="{07C6FDDE-7B9B-47CD-AE26-B51A8489982B}" type="pres">
      <dgm:prSet presAssocID="{55566AEF-6A8F-4CA3-93FC-089898AA33DC}" presName="parentText" presStyleLbl="node1" presStyleIdx="2" presStyleCnt="9">
        <dgm:presLayoutVars>
          <dgm:chMax val="0"/>
          <dgm:bulletEnabled val="1"/>
        </dgm:presLayoutVars>
      </dgm:prSet>
      <dgm:spPr/>
    </dgm:pt>
    <dgm:pt modelId="{A29BD356-B053-4349-A5D1-AACAC94DF5AF}" type="pres">
      <dgm:prSet presAssocID="{8D706379-3DB9-465D-8034-0D79F0F5C16E}" presName="spacer" presStyleCnt="0"/>
      <dgm:spPr/>
    </dgm:pt>
    <dgm:pt modelId="{CB990CE0-28B6-4E95-9FAC-232028FE1A5B}" type="pres">
      <dgm:prSet presAssocID="{E7E9672F-B37A-4509-A2FD-B58247177E44}" presName="parentText" presStyleLbl="node1" presStyleIdx="3" presStyleCnt="9">
        <dgm:presLayoutVars>
          <dgm:chMax val="0"/>
          <dgm:bulletEnabled val="1"/>
        </dgm:presLayoutVars>
      </dgm:prSet>
      <dgm:spPr/>
    </dgm:pt>
    <dgm:pt modelId="{5942C040-3DD0-48AF-958A-0AFE0E9B9F55}" type="pres">
      <dgm:prSet presAssocID="{A443A5D7-20EB-4990-B8DE-A9EFE7CDE9B0}" presName="spacer" presStyleCnt="0"/>
      <dgm:spPr/>
    </dgm:pt>
    <dgm:pt modelId="{8C1B2214-08FE-4F57-931E-9B507403FF99}" type="pres">
      <dgm:prSet presAssocID="{E4E3D68C-BD15-472C-A322-5D63815BE445}" presName="parentText" presStyleLbl="node1" presStyleIdx="4" presStyleCnt="9">
        <dgm:presLayoutVars>
          <dgm:chMax val="0"/>
          <dgm:bulletEnabled val="1"/>
        </dgm:presLayoutVars>
      </dgm:prSet>
      <dgm:spPr/>
    </dgm:pt>
    <dgm:pt modelId="{315EFBEA-CDDE-4EBB-AB92-89376FFA449D}" type="pres">
      <dgm:prSet presAssocID="{ED5F2E5D-79A2-4221-A602-361130640D65}" presName="spacer" presStyleCnt="0"/>
      <dgm:spPr/>
    </dgm:pt>
    <dgm:pt modelId="{6143C582-3D36-4FDA-9F0D-D650226FC8C7}" type="pres">
      <dgm:prSet presAssocID="{78A46B15-A7E7-4BA9-B50E-FE90FD8505D2}" presName="parentText" presStyleLbl="node1" presStyleIdx="5" presStyleCnt="9">
        <dgm:presLayoutVars>
          <dgm:chMax val="0"/>
          <dgm:bulletEnabled val="1"/>
        </dgm:presLayoutVars>
      </dgm:prSet>
      <dgm:spPr/>
    </dgm:pt>
    <dgm:pt modelId="{5C4EC8B2-06B3-43D3-9B3B-4AE588AC4571}" type="pres">
      <dgm:prSet presAssocID="{333703D8-0670-44C4-8BAA-FC8373B0E361}" presName="spacer" presStyleCnt="0"/>
      <dgm:spPr/>
    </dgm:pt>
    <dgm:pt modelId="{783A7583-43BB-4980-B4A8-C3A9EBE9BF4E}" type="pres">
      <dgm:prSet presAssocID="{9B27564D-FE35-4E00-8FE2-AF0D1624CDD2}" presName="parentText" presStyleLbl="node1" presStyleIdx="6" presStyleCnt="9">
        <dgm:presLayoutVars>
          <dgm:chMax val="0"/>
          <dgm:bulletEnabled val="1"/>
        </dgm:presLayoutVars>
      </dgm:prSet>
      <dgm:spPr/>
    </dgm:pt>
    <dgm:pt modelId="{F98C43D2-5255-426C-9714-0ED116398E8B}" type="pres">
      <dgm:prSet presAssocID="{DCE4553E-C5ED-42CC-BAC2-753C4CAA20B3}" presName="spacer" presStyleCnt="0"/>
      <dgm:spPr/>
    </dgm:pt>
    <dgm:pt modelId="{3396DE90-0741-471C-BB6A-083C5CAF752C}" type="pres">
      <dgm:prSet presAssocID="{0B9F9EBC-FE29-4EFF-B4EA-728B1BAA931A}" presName="parentText" presStyleLbl="node1" presStyleIdx="7" presStyleCnt="9">
        <dgm:presLayoutVars>
          <dgm:chMax val="0"/>
          <dgm:bulletEnabled val="1"/>
        </dgm:presLayoutVars>
      </dgm:prSet>
      <dgm:spPr/>
    </dgm:pt>
    <dgm:pt modelId="{50E35795-3588-47BC-A49B-C8786A3D4DE4}" type="pres">
      <dgm:prSet presAssocID="{B716E50A-9390-4DBB-A935-F69A99314E0C}" presName="spacer" presStyleCnt="0"/>
      <dgm:spPr/>
    </dgm:pt>
    <dgm:pt modelId="{160A5FC9-EE5A-46AD-9F28-1AAC7553B9CA}" type="pres">
      <dgm:prSet presAssocID="{EA89091B-19D0-4A2E-85D9-8A19BD0DF4B8}" presName="parentText" presStyleLbl="node1" presStyleIdx="8" presStyleCnt="9">
        <dgm:presLayoutVars>
          <dgm:chMax val="0"/>
          <dgm:bulletEnabled val="1"/>
        </dgm:presLayoutVars>
      </dgm:prSet>
      <dgm:spPr/>
    </dgm:pt>
  </dgm:ptLst>
  <dgm:cxnLst>
    <dgm:cxn modelId="{005C0D03-698B-4859-A2BB-46F6FCC8F8A7}" type="presOf" srcId="{E7E9672F-B37A-4509-A2FD-B58247177E44}" destId="{CB990CE0-28B6-4E95-9FAC-232028FE1A5B}" srcOrd="0" destOrd="0" presId="urn:microsoft.com/office/officeart/2005/8/layout/vList2"/>
    <dgm:cxn modelId="{1B8F0F07-86F5-43CC-9E9B-CA2420465623}" type="presOf" srcId="{E4E3D68C-BD15-472C-A322-5D63815BE445}" destId="{8C1B2214-08FE-4F57-931E-9B507403FF99}" srcOrd="0" destOrd="0" presId="urn:microsoft.com/office/officeart/2005/8/layout/vList2"/>
    <dgm:cxn modelId="{7A64DF13-B51F-4220-AF55-CCE201D6A02F}" type="presOf" srcId="{55566AEF-6A8F-4CA3-93FC-089898AA33DC}" destId="{07C6FDDE-7B9B-47CD-AE26-B51A8489982B}" srcOrd="0" destOrd="0" presId="urn:microsoft.com/office/officeart/2005/8/layout/vList2"/>
    <dgm:cxn modelId="{0771EB19-A20A-4C8A-B2E5-A621FA241140}" srcId="{BA4F05D1-E09E-46F2-963B-84A5535AD44A}" destId="{78A46B15-A7E7-4BA9-B50E-FE90FD8505D2}" srcOrd="5" destOrd="0" parTransId="{89211D61-219E-4F17-9FC6-F7E985BB6464}" sibTransId="{333703D8-0670-44C4-8BAA-FC8373B0E361}"/>
    <dgm:cxn modelId="{C83D321D-7704-44E4-97BD-A78BCC3239A1}" type="presOf" srcId="{CD8FBBA0-961E-4B20-AD22-36077F6593A5}" destId="{D5AF920B-207C-4B4C-84AA-7CE2E8E19EF8}" srcOrd="0" destOrd="0" presId="urn:microsoft.com/office/officeart/2005/8/layout/vList2"/>
    <dgm:cxn modelId="{39862261-7B64-4DC8-8744-0E6765A0D1B1}" type="presOf" srcId="{78A46B15-A7E7-4BA9-B50E-FE90FD8505D2}" destId="{6143C582-3D36-4FDA-9F0D-D650226FC8C7}" srcOrd="0" destOrd="0" presId="urn:microsoft.com/office/officeart/2005/8/layout/vList2"/>
    <dgm:cxn modelId="{A5981746-8A25-4D48-82C3-7390BB981FAD}" srcId="{BA4F05D1-E09E-46F2-963B-84A5535AD44A}" destId="{CD8FBBA0-961E-4B20-AD22-36077F6593A5}" srcOrd="0" destOrd="0" parTransId="{D7AB3A82-E545-4BC5-8C00-FA4816A546E3}" sibTransId="{C4581DAD-F979-47AD-8D47-FB4516777C5E}"/>
    <dgm:cxn modelId="{B53F5968-9E8D-4FEC-A99A-C81AB06CB5E0}" type="presOf" srcId="{0B9F9EBC-FE29-4EFF-B4EA-728B1BAA931A}" destId="{3396DE90-0741-471C-BB6A-083C5CAF752C}" srcOrd="0" destOrd="0" presId="urn:microsoft.com/office/officeart/2005/8/layout/vList2"/>
    <dgm:cxn modelId="{726EC656-7CAE-411F-AA56-29A432098089}" srcId="{BA4F05D1-E09E-46F2-963B-84A5535AD44A}" destId="{55566AEF-6A8F-4CA3-93FC-089898AA33DC}" srcOrd="2" destOrd="0" parTransId="{B91B4574-C2F6-4C3D-8A6E-33738F271F49}" sibTransId="{8D706379-3DB9-465D-8034-0D79F0F5C16E}"/>
    <dgm:cxn modelId="{DB0A4C78-9120-49A3-AA78-8BAC6CC8E323}" srcId="{BA4F05D1-E09E-46F2-963B-84A5535AD44A}" destId="{9B27564D-FE35-4E00-8FE2-AF0D1624CDD2}" srcOrd="6" destOrd="0" parTransId="{FC48E580-40CA-4BD0-A076-C4E676EAC2EF}" sibTransId="{DCE4553E-C5ED-42CC-BAC2-753C4CAA20B3}"/>
    <dgm:cxn modelId="{7DEC9B90-79C1-43B1-A652-E6DACB8E42AD}" type="presOf" srcId="{1ADF52D6-10C8-4506-9834-E75B18EEF873}" destId="{D4CF8CD1-20EF-483D-AB10-EAA7460C83D6}" srcOrd="0" destOrd="0" presId="urn:microsoft.com/office/officeart/2005/8/layout/vList2"/>
    <dgm:cxn modelId="{67267798-CC5B-4013-9CA2-20449D844E68}" srcId="{BA4F05D1-E09E-46F2-963B-84A5535AD44A}" destId="{E4E3D68C-BD15-472C-A322-5D63815BE445}" srcOrd="4" destOrd="0" parTransId="{180B079B-C0F4-48B2-B035-953023604875}" sibTransId="{ED5F2E5D-79A2-4221-A602-361130640D65}"/>
    <dgm:cxn modelId="{57D3089F-A34F-4D42-81BB-A4D2AA2887E7}" type="presOf" srcId="{9B27564D-FE35-4E00-8FE2-AF0D1624CDD2}" destId="{783A7583-43BB-4980-B4A8-C3A9EBE9BF4E}" srcOrd="0" destOrd="0" presId="urn:microsoft.com/office/officeart/2005/8/layout/vList2"/>
    <dgm:cxn modelId="{524C53A0-871F-4AEF-8233-84071BC8B1E9}" srcId="{BA4F05D1-E09E-46F2-963B-84A5535AD44A}" destId="{E7E9672F-B37A-4509-A2FD-B58247177E44}" srcOrd="3" destOrd="0" parTransId="{42E01CBD-D580-46E2-BC89-331C9099AD46}" sibTransId="{A443A5D7-20EB-4990-B8DE-A9EFE7CDE9B0}"/>
    <dgm:cxn modelId="{47CEAFA3-E09E-4274-AF92-62FE47ADBEF9}" srcId="{BA4F05D1-E09E-46F2-963B-84A5535AD44A}" destId="{0B9F9EBC-FE29-4EFF-B4EA-728B1BAA931A}" srcOrd="7" destOrd="0" parTransId="{09D7358D-3DD0-4517-BEFC-CB5322BA4E87}" sibTransId="{B716E50A-9390-4DBB-A935-F69A99314E0C}"/>
    <dgm:cxn modelId="{D47854D6-495F-42AC-B852-2A2B8175D7D3}" type="presOf" srcId="{BA4F05D1-E09E-46F2-963B-84A5535AD44A}" destId="{696B9528-BBDF-4907-9C8E-787C08BF1880}" srcOrd="0" destOrd="0" presId="urn:microsoft.com/office/officeart/2005/8/layout/vList2"/>
    <dgm:cxn modelId="{514119DE-B98B-4E40-85AD-14124C11A333}" srcId="{BA4F05D1-E09E-46F2-963B-84A5535AD44A}" destId="{1ADF52D6-10C8-4506-9834-E75B18EEF873}" srcOrd="1" destOrd="0" parTransId="{668E65C3-041D-4CA2-9161-B36353656BC6}" sibTransId="{292DBAC4-3CE9-42BF-A363-78BA2120E708}"/>
    <dgm:cxn modelId="{919F1CE2-179D-441C-8C97-EC3642909B6E}" type="presOf" srcId="{EA89091B-19D0-4A2E-85D9-8A19BD0DF4B8}" destId="{160A5FC9-EE5A-46AD-9F28-1AAC7553B9CA}" srcOrd="0" destOrd="0" presId="urn:microsoft.com/office/officeart/2005/8/layout/vList2"/>
    <dgm:cxn modelId="{E8AAC9FC-EE18-4819-84CF-3FF5B5A5F15F}" srcId="{BA4F05D1-E09E-46F2-963B-84A5535AD44A}" destId="{EA89091B-19D0-4A2E-85D9-8A19BD0DF4B8}" srcOrd="8" destOrd="0" parTransId="{B4700EB2-4303-4230-B70F-634AA5A28AB5}" sibTransId="{46F8365B-32AF-498C-A53F-42F800338DB6}"/>
    <dgm:cxn modelId="{C1BD7CDF-C8E5-444A-926F-C3793245AEAB}" type="presParOf" srcId="{696B9528-BBDF-4907-9C8E-787C08BF1880}" destId="{D5AF920B-207C-4B4C-84AA-7CE2E8E19EF8}" srcOrd="0" destOrd="0" presId="urn:microsoft.com/office/officeart/2005/8/layout/vList2"/>
    <dgm:cxn modelId="{A362C215-172E-4F49-8D2F-E7A23319AD41}" type="presParOf" srcId="{696B9528-BBDF-4907-9C8E-787C08BF1880}" destId="{34E9E055-76E2-4BE5-B712-81A836961F31}" srcOrd="1" destOrd="0" presId="urn:microsoft.com/office/officeart/2005/8/layout/vList2"/>
    <dgm:cxn modelId="{6FC3FD52-DD17-486A-8F5D-1376B758DB10}" type="presParOf" srcId="{696B9528-BBDF-4907-9C8E-787C08BF1880}" destId="{D4CF8CD1-20EF-483D-AB10-EAA7460C83D6}" srcOrd="2" destOrd="0" presId="urn:microsoft.com/office/officeart/2005/8/layout/vList2"/>
    <dgm:cxn modelId="{5A7F08F7-C464-4DB9-9537-9B9584E365EA}" type="presParOf" srcId="{696B9528-BBDF-4907-9C8E-787C08BF1880}" destId="{60D757F3-572F-497B-8CAA-7FBEB5B282D6}" srcOrd="3" destOrd="0" presId="urn:microsoft.com/office/officeart/2005/8/layout/vList2"/>
    <dgm:cxn modelId="{05EA10C4-D07B-4F41-8FB5-441BA07ACC75}" type="presParOf" srcId="{696B9528-BBDF-4907-9C8E-787C08BF1880}" destId="{07C6FDDE-7B9B-47CD-AE26-B51A8489982B}" srcOrd="4" destOrd="0" presId="urn:microsoft.com/office/officeart/2005/8/layout/vList2"/>
    <dgm:cxn modelId="{CC0B1584-6A97-4622-85E9-30F8AE504959}" type="presParOf" srcId="{696B9528-BBDF-4907-9C8E-787C08BF1880}" destId="{A29BD356-B053-4349-A5D1-AACAC94DF5AF}" srcOrd="5" destOrd="0" presId="urn:microsoft.com/office/officeart/2005/8/layout/vList2"/>
    <dgm:cxn modelId="{F77E3E7D-FA9A-4493-912F-B1FE8A7FC8D1}" type="presParOf" srcId="{696B9528-BBDF-4907-9C8E-787C08BF1880}" destId="{CB990CE0-28B6-4E95-9FAC-232028FE1A5B}" srcOrd="6" destOrd="0" presId="urn:microsoft.com/office/officeart/2005/8/layout/vList2"/>
    <dgm:cxn modelId="{010C2A3F-AAE7-4864-B23F-199404FEF72B}" type="presParOf" srcId="{696B9528-BBDF-4907-9C8E-787C08BF1880}" destId="{5942C040-3DD0-48AF-958A-0AFE0E9B9F55}" srcOrd="7" destOrd="0" presId="urn:microsoft.com/office/officeart/2005/8/layout/vList2"/>
    <dgm:cxn modelId="{D6897FFC-3958-4706-BA89-4F27962A3310}" type="presParOf" srcId="{696B9528-BBDF-4907-9C8E-787C08BF1880}" destId="{8C1B2214-08FE-4F57-931E-9B507403FF99}" srcOrd="8" destOrd="0" presId="urn:microsoft.com/office/officeart/2005/8/layout/vList2"/>
    <dgm:cxn modelId="{EF0110D3-A5F7-48BB-8318-AD5F4F645811}" type="presParOf" srcId="{696B9528-BBDF-4907-9C8E-787C08BF1880}" destId="{315EFBEA-CDDE-4EBB-AB92-89376FFA449D}" srcOrd="9" destOrd="0" presId="urn:microsoft.com/office/officeart/2005/8/layout/vList2"/>
    <dgm:cxn modelId="{8C94B1E6-42A1-4E05-A029-FEFD0BB3DF23}" type="presParOf" srcId="{696B9528-BBDF-4907-9C8E-787C08BF1880}" destId="{6143C582-3D36-4FDA-9F0D-D650226FC8C7}" srcOrd="10" destOrd="0" presId="urn:microsoft.com/office/officeart/2005/8/layout/vList2"/>
    <dgm:cxn modelId="{F86DC8AE-E3AE-4722-AFFE-B8123C2F5A11}" type="presParOf" srcId="{696B9528-BBDF-4907-9C8E-787C08BF1880}" destId="{5C4EC8B2-06B3-43D3-9B3B-4AE588AC4571}" srcOrd="11" destOrd="0" presId="urn:microsoft.com/office/officeart/2005/8/layout/vList2"/>
    <dgm:cxn modelId="{E9FD0906-EAA5-4CB5-AEBD-034AB75969B3}" type="presParOf" srcId="{696B9528-BBDF-4907-9C8E-787C08BF1880}" destId="{783A7583-43BB-4980-B4A8-C3A9EBE9BF4E}" srcOrd="12" destOrd="0" presId="urn:microsoft.com/office/officeart/2005/8/layout/vList2"/>
    <dgm:cxn modelId="{EC6CA8F4-3C13-4F51-80BA-CD7B93C788CC}" type="presParOf" srcId="{696B9528-BBDF-4907-9C8E-787C08BF1880}" destId="{F98C43D2-5255-426C-9714-0ED116398E8B}" srcOrd="13" destOrd="0" presId="urn:microsoft.com/office/officeart/2005/8/layout/vList2"/>
    <dgm:cxn modelId="{0B32E347-F6E7-4025-BD87-AD2D9F930221}" type="presParOf" srcId="{696B9528-BBDF-4907-9C8E-787C08BF1880}" destId="{3396DE90-0741-471C-BB6A-083C5CAF752C}" srcOrd="14" destOrd="0" presId="urn:microsoft.com/office/officeart/2005/8/layout/vList2"/>
    <dgm:cxn modelId="{426491D8-C9AE-4CA1-AFEE-8F93F5CA26FC}" type="presParOf" srcId="{696B9528-BBDF-4907-9C8E-787C08BF1880}" destId="{50E35795-3588-47BC-A49B-C8786A3D4DE4}" srcOrd="15" destOrd="0" presId="urn:microsoft.com/office/officeart/2005/8/layout/vList2"/>
    <dgm:cxn modelId="{68544ACA-3B7C-41E0-85B0-4919310487AF}" type="presParOf" srcId="{696B9528-BBDF-4907-9C8E-787C08BF1880}" destId="{160A5FC9-EE5A-46AD-9F28-1AAC7553B9CA}"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F920B-207C-4B4C-84AA-7CE2E8E19EF8}">
      <dsp:nvSpPr>
        <dsp:cNvPr id="0" name=""/>
        <dsp:cNvSpPr/>
      </dsp:nvSpPr>
      <dsp:spPr>
        <a:xfrm>
          <a:off x="0" y="84719"/>
          <a:ext cx="7315199" cy="6475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Cloud computing</a:t>
          </a:r>
          <a:endParaRPr lang="en-US" sz="2700" kern="1200"/>
        </a:p>
      </dsp:txBody>
      <dsp:txXfrm>
        <a:off x="31613" y="116332"/>
        <a:ext cx="7251973" cy="584369"/>
      </dsp:txXfrm>
    </dsp:sp>
    <dsp:sp modelId="{D4CF8CD1-20EF-483D-AB10-EAA7460C83D6}">
      <dsp:nvSpPr>
        <dsp:cNvPr id="0" name=""/>
        <dsp:cNvSpPr/>
      </dsp:nvSpPr>
      <dsp:spPr>
        <a:xfrm>
          <a:off x="0" y="810074"/>
          <a:ext cx="7315199" cy="64759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Internet of things</a:t>
          </a:r>
          <a:endParaRPr lang="en-US" sz="2700" kern="1200"/>
        </a:p>
      </dsp:txBody>
      <dsp:txXfrm>
        <a:off x="31613" y="841687"/>
        <a:ext cx="7251973" cy="584369"/>
      </dsp:txXfrm>
    </dsp:sp>
    <dsp:sp modelId="{07C6FDDE-7B9B-47CD-AE26-B51A8489982B}">
      <dsp:nvSpPr>
        <dsp:cNvPr id="0" name=""/>
        <dsp:cNvSpPr/>
      </dsp:nvSpPr>
      <dsp:spPr>
        <a:xfrm>
          <a:off x="0" y="1535429"/>
          <a:ext cx="7315199" cy="64759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IN" sz="2700" kern="1200"/>
            <a:t>Geospatial analysis</a:t>
          </a:r>
          <a:r>
            <a:rPr lang="en-IN" sz="2700" kern="1200">
              <a:latin typeface="Calibri Light" panose="020F0302020204030204"/>
            </a:rPr>
            <a:t> </a:t>
          </a:r>
          <a:endParaRPr lang="en-US" sz="2700" kern="1200">
            <a:latin typeface="Calibri Light" panose="020F0302020204030204"/>
          </a:endParaRPr>
        </a:p>
      </dsp:txBody>
      <dsp:txXfrm>
        <a:off x="31613" y="1567042"/>
        <a:ext cx="7251973" cy="584369"/>
      </dsp:txXfrm>
    </dsp:sp>
    <dsp:sp modelId="{CB990CE0-28B6-4E95-9FAC-232028FE1A5B}">
      <dsp:nvSpPr>
        <dsp:cNvPr id="0" name=""/>
        <dsp:cNvSpPr/>
      </dsp:nvSpPr>
      <dsp:spPr>
        <a:xfrm>
          <a:off x="0" y="2260784"/>
          <a:ext cx="7315199" cy="64759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Artificial intelligence </a:t>
          </a:r>
          <a:endParaRPr lang="en-US" sz="2700" kern="1200"/>
        </a:p>
      </dsp:txBody>
      <dsp:txXfrm>
        <a:off x="31613" y="2292397"/>
        <a:ext cx="7251973" cy="584369"/>
      </dsp:txXfrm>
    </dsp:sp>
    <dsp:sp modelId="{8C1B2214-08FE-4F57-931E-9B507403FF99}">
      <dsp:nvSpPr>
        <dsp:cNvPr id="0" name=""/>
        <dsp:cNvSpPr/>
      </dsp:nvSpPr>
      <dsp:spPr>
        <a:xfrm>
          <a:off x="0" y="2986139"/>
          <a:ext cx="7315199" cy="64759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IN" sz="2700" kern="1200"/>
            <a:t>Machine learning</a:t>
          </a:r>
          <a:r>
            <a:rPr lang="en-IN" sz="2700" kern="1200">
              <a:latin typeface="Calibri Light" panose="020F0302020204030204"/>
            </a:rPr>
            <a:t> </a:t>
          </a:r>
          <a:endParaRPr lang="en-US" sz="2700" kern="1200"/>
        </a:p>
      </dsp:txBody>
      <dsp:txXfrm>
        <a:off x="31613" y="3017752"/>
        <a:ext cx="7251973" cy="584369"/>
      </dsp:txXfrm>
    </dsp:sp>
    <dsp:sp modelId="{6143C582-3D36-4FDA-9F0D-D650226FC8C7}">
      <dsp:nvSpPr>
        <dsp:cNvPr id="0" name=""/>
        <dsp:cNvSpPr/>
      </dsp:nvSpPr>
      <dsp:spPr>
        <a:xfrm>
          <a:off x="0" y="3711494"/>
          <a:ext cx="7315199" cy="6475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IN" sz="2700" kern="1200"/>
            <a:t>Distributed system</a:t>
          </a:r>
          <a:r>
            <a:rPr lang="en-IN" sz="2700" kern="1200">
              <a:latin typeface="Calibri Light" panose="020F0302020204030204"/>
            </a:rPr>
            <a:t> </a:t>
          </a:r>
          <a:endParaRPr lang="en-US" sz="2700" kern="1200"/>
        </a:p>
      </dsp:txBody>
      <dsp:txXfrm>
        <a:off x="31613" y="3743107"/>
        <a:ext cx="7251973" cy="584369"/>
      </dsp:txXfrm>
    </dsp:sp>
    <dsp:sp modelId="{783A7583-43BB-4980-B4A8-C3A9EBE9BF4E}">
      <dsp:nvSpPr>
        <dsp:cNvPr id="0" name=""/>
        <dsp:cNvSpPr/>
      </dsp:nvSpPr>
      <dsp:spPr>
        <a:xfrm>
          <a:off x="0" y="4436849"/>
          <a:ext cx="7315199" cy="64759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System automation</a:t>
          </a:r>
          <a:endParaRPr lang="en-US" sz="2700" kern="1200"/>
        </a:p>
      </dsp:txBody>
      <dsp:txXfrm>
        <a:off x="31613" y="4468462"/>
        <a:ext cx="7251973" cy="584369"/>
      </dsp:txXfrm>
    </dsp:sp>
    <dsp:sp modelId="{3396DE90-0741-471C-BB6A-083C5CAF752C}">
      <dsp:nvSpPr>
        <dsp:cNvPr id="0" name=""/>
        <dsp:cNvSpPr/>
      </dsp:nvSpPr>
      <dsp:spPr>
        <a:xfrm>
          <a:off x="0" y="5162204"/>
          <a:ext cx="7315199" cy="64759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IN" sz="2700" kern="1200"/>
            <a:t>Distributed computing</a:t>
          </a:r>
          <a:r>
            <a:rPr lang="en-IN" sz="2700" kern="1200">
              <a:latin typeface="Calibri Light" panose="020F0302020204030204"/>
            </a:rPr>
            <a:t>  </a:t>
          </a:r>
          <a:endParaRPr lang="en-US" sz="2700" kern="1200"/>
        </a:p>
      </dsp:txBody>
      <dsp:txXfrm>
        <a:off x="31613" y="5193817"/>
        <a:ext cx="7251973" cy="584369"/>
      </dsp:txXfrm>
    </dsp:sp>
    <dsp:sp modelId="{160A5FC9-EE5A-46AD-9F28-1AAC7553B9CA}">
      <dsp:nvSpPr>
        <dsp:cNvPr id="0" name=""/>
        <dsp:cNvSpPr/>
      </dsp:nvSpPr>
      <dsp:spPr>
        <a:xfrm>
          <a:off x="0" y="5887559"/>
          <a:ext cx="7315199" cy="64759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IN" sz="2700" kern="1200">
              <a:latin typeface="Calibri Light" panose="020F0302020204030204"/>
            </a:rPr>
            <a:t>Bigdata</a:t>
          </a:r>
          <a:endParaRPr lang="en-US" sz="2700" kern="1200"/>
        </a:p>
      </dsp:txBody>
      <dsp:txXfrm>
        <a:off x="31613" y="5919172"/>
        <a:ext cx="7251973" cy="58436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25F7A-D37C-4CE1-8273-99BAA25578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DE2493-1988-41ED-8063-6CCED52115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16EDD1-71B9-4246-BCC8-149ADB1FEC1D}"/>
              </a:ext>
            </a:extLst>
          </p:cNvPr>
          <p:cNvSpPr>
            <a:spLocks noGrp="1"/>
          </p:cNvSpPr>
          <p:nvPr>
            <p:ph type="dt" sz="half" idx="10"/>
          </p:nvPr>
        </p:nvSpPr>
        <p:spPr/>
        <p:txBody>
          <a:bodyPr/>
          <a:lstStyle/>
          <a:p>
            <a:fld id="{D4FB6B44-2858-45B9-A53F-415379AD6F2B}" type="datetimeFigureOut">
              <a:rPr lang="en-IN" smtClean="0"/>
              <a:t>29-01-2021</a:t>
            </a:fld>
            <a:endParaRPr lang="en-IN"/>
          </a:p>
        </p:txBody>
      </p:sp>
      <p:sp>
        <p:nvSpPr>
          <p:cNvPr id="5" name="Footer Placeholder 4">
            <a:extLst>
              <a:ext uri="{FF2B5EF4-FFF2-40B4-BE49-F238E27FC236}">
                <a16:creationId xmlns:a16="http://schemas.microsoft.com/office/drawing/2014/main" id="{414DE707-91E5-4D4A-986C-0DB05A5C97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E8948E-9909-4028-9163-FFE3104F43A1}"/>
              </a:ext>
            </a:extLst>
          </p:cNvPr>
          <p:cNvSpPr>
            <a:spLocks noGrp="1"/>
          </p:cNvSpPr>
          <p:nvPr>
            <p:ph type="sldNum" sz="quarter" idx="12"/>
          </p:nvPr>
        </p:nvSpPr>
        <p:spPr/>
        <p:txBody>
          <a:bodyPr/>
          <a:lstStyle/>
          <a:p>
            <a:fld id="{2C8252BC-7FF9-453C-B495-267E7129BED2}" type="slidenum">
              <a:rPr lang="en-IN" smtClean="0"/>
              <a:t>‹#›</a:t>
            </a:fld>
            <a:endParaRPr lang="en-IN"/>
          </a:p>
        </p:txBody>
      </p:sp>
    </p:spTree>
    <p:extLst>
      <p:ext uri="{BB962C8B-B14F-4D97-AF65-F5344CB8AC3E}">
        <p14:creationId xmlns:p14="http://schemas.microsoft.com/office/powerpoint/2010/main" val="3838906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19F6-2875-4696-8E23-E9D3FC3D14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B62972-7078-4596-8946-8A87470F99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EFD309-0747-4F3C-8BFD-CDCAF42DB242}"/>
              </a:ext>
            </a:extLst>
          </p:cNvPr>
          <p:cNvSpPr>
            <a:spLocks noGrp="1"/>
          </p:cNvSpPr>
          <p:nvPr>
            <p:ph type="dt" sz="half" idx="10"/>
          </p:nvPr>
        </p:nvSpPr>
        <p:spPr/>
        <p:txBody>
          <a:bodyPr/>
          <a:lstStyle/>
          <a:p>
            <a:fld id="{D4FB6B44-2858-45B9-A53F-415379AD6F2B}" type="datetimeFigureOut">
              <a:rPr lang="en-IN" smtClean="0"/>
              <a:t>29-01-2021</a:t>
            </a:fld>
            <a:endParaRPr lang="en-IN"/>
          </a:p>
        </p:txBody>
      </p:sp>
      <p:sp>
        <p:nvSpPr>
          <p:cNvPr id="5" name="Footer Placeholder 4">
            <a:extLst>
              <a:ext uri="{FF2B5EF4-FFF2-40B4-BE49-F238E27FC236}">
                <a16:creationId xmlns:a16="http://schemas.microsoft.com/office/drawing/2014/main" id="{31E1FE4B-899A-447D-A506-6CF1BA5BA7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77F359-EFAA-4980-AFAE-3D562156095E}"/>
              </a:ext>
            </a:extLst>
          </p:cNvPr>
          <p:cNvSpPr>
            <a:spLocks noGrp="1"/>
          </p:cNvSpPr>
          <p:nvPr>
            <p:ph type="sldNum" sz="quarter" idx="12"/>
          </p:nvPr>
        </p:nvSpPr>
        <p:spPr/>
        <p:txBody>
          <a:bodyPr/>
          <a:lstStyle/>
          <a:p>
            <a:fld id="{2C8252BC-7FF9-453C-B495-267E7129BED2}" type="slidenum">
              <a:rPr lang="en-IN" smtClean="0"/>
              <a:t>‹#›</a:t>
            </a:fld>
            <a:endParaRPr lang="en-IN"/>
          </a:p>
        </p:txBody>
      </p:sp>
    </p:spTree>
    <p:extLst>
      <p:ext uri="{BB962C8B-B14F-4D97-AF65-F5344CB8AC3E}">
        <p14:creationId xmlns:p14="http://schemas.microsoft.com/office/powerpoint/2010/main" val="2422946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5CE5D8-6209-41F8-AFE6-1E7F81B869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8D10F0-F264-4FD8-AEE0-5987086CBC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E6B46D-ED31-4AA6-9D5F-8840EC3E3CC3}"/>
              </a:ext>
            </a:extLst>
          </p:cNvPr>
          <p:cNvSpPr>
            <a:spLocks noGrp="1"/>
          </p:cNvSpPr>
          <p:nvPr>
            <p:ph type="dt" sz="half" idx="10"/>
          </p:nvPr>
        </p:nvSpPr>
        <p:spPr/>
        <p:txBody>
          <a:bodyPr/>
          <a:lstStyle/>
          <a:p>
            <a:fld id="{D4FB6B44-2858-45B9-A53F-415379AD6F2B}" type="datetimeFigureOut">
              <a:rPr lang="en-IN" smtClean="0"/>
              <a:t>29-01-2021</a:t>
            </a:fld>
            <a:endParaRPr lang="en-IN"/>
          </a:p>
        </p:txBody>
      </p:sp>
      <p:sp>
        <p:nvSpPr>
          <p:cNvPr id="5" name="Footer Placeholder 4">
            <a:extLst>
              <a:ext uri="{FF2B5EF4-FFF2-40B4-BE49-F238E27FC236}">
                <a16:creationId xmlns:a16="http://schemas.microsoft.com/office/drawing/2014/main" id="{1340646C-97C7-4E84-85D0-2A4DDFA9A6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86A1EB-E68E-45BF-8122-28AD672A33C0}"/>
              </a:ext>
            </a:extLst>
          </p:cNvPr>
          <p:cNvSpPr>
            <a:spLocks noGrp="1"/>
          </p:cNvSpPr>
          <p:nvPr>
            <p:ph type="sldNum" sz="quarter" idx="12"/>
          </p:nvPr>
        </p:nvSpPr>
        <p:spPr/>
        <p:txBody>
          <a:bodyPr/>
          <a:lstStyle/>
          <a:p>
            <a:fld id="{2C8252BC-7FF9-453C-B495-267E7129BED2}" type="slidenum">
              <a:rPr lang="en-IN" smtClean="0"/>
              <a:t>‹#›</a:t>
            </a:fld>
            <a:endParaRPr lang="en-IN"/>
          </a:p>
        </p:txBody>
      </p:sp>
    </p:spTree>
    <p:extLst>
      <p:ext uri="{BB962C8B-B14F-4D97-AF65-F5344CB8AC3E}">
        <p14:creationId xmlns:p14="http://schemas.microsoft.com/office/powerpoint/2010/main" val="196969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2CC52-C872-46DA-8880-E06FDC75E9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3F9DC7-A1F6-4585-AA54-2427757199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B4358D-2836-4F6F-8409-6F5E088901DE}"/>
              </a:ext>
            </a:extLst>
          </p:cNvPr>
          <p:cNvSpPr>
            <a:spLocks noGrp="1"/>
          </p:cNvSpPr>
          <p:nvPr>
            <p:ph type="dt" sz="half" idx="10"/>
          </p:nvPr>
        </p:nvSpPr>
        <p:spPr/>
        <p:txBody>
          <a:bodyPr/>
          <a:lstStyle/>
          <a:p>
            <a:fld id="{D4FB6B44-2858-45B9-A53F-415379AD6F2B}" type="datetimeFigureOut">
              <a:rPr lang="en-IN" smtClean="0"/>
              <a:t>29-01-2021</a:t>
            </a:fld>
            <a:endParaRPr lang="en-IN"/>
          </a:p>
        </p:txBody>
      </p:sp>
      <p:sp>
        <p:nvSpPr>
          <p:cNvPr id="5" name="Footer Placeholder 4">
            <a:extLst>
              <a:ext uri="{FF2B5EF4-FFF2-40B4-BE49-F238E27FC236}">
                <a16:creationId xmlns:a16="http://schemas.microsoft.com/office/drawing/2014/main" id="{174D447B-9A69-4E53-9B5D-6846663C0B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69C0DF-4DC5-4467-A834-3710EBB6A67B}"/>
              </a:ext>
            </a:extLst>
          </p:cNvPr>
          <p:cNvSpPr>
            <a:spLocks noGrp="1"/>
          </p:cNvSpPr>
          <p:nvPr>
            <p:ph type="sldNum" sz="quarter" idx="12"/>
          </p:nvPr>
        </p:nvSpPr>
        <p:spPr/>
        <p:txBody>
          <a:bodyPr/>
          <a:lstStyle/>
          <a:p>
            <a:fld id="{2C8252BC-7FF9-453C-B495-267E7129BED2}" type="slidenum">
              <a:rPr lang="en-IN" smtClean="0"/>
              <a:t>‹#›</a:t>
            </a:fld>
            <a:endParaRPr lang="en-IN"/>
          </a:p>
        </p:txBody>
      </p:sp>
    </p:spTree>
    <p:extLst>
      <p:ext uri="{BB962C8B-B14F-4D97-AF65-F5344CB8AC3E}">
        <p14:creationId xmlns:p14="http://schemas.microsoft.com/office/powerpoint/2010/main" val="2290204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61D55-53DF-47B9-BF5F-4018142E3A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1B62F2-B231-4EDE-99CA-712B1C39AA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17EC5F-8269-41D8-BD1B-AC4B1B7DF2B9}"/>
              </a:ext>
            </a:extLst>
          </p:cNvPr>
          <p:cNvSpPr>
            <a:spLocks noGrp="1"/>
          </p:cNvSpPr>
          <p:nvPr>
            <p:ph type="dt" sz="half" idx="10"/>
          </p:nvPr>
        </p:nvSpPr>
        <p:spPr/>
        <p:txBody>
          <a:bodyPr/>
          <a:lstStyle/>
          <a:p>
            <a:fld id="{D4FB6B44-2858-45B9-A53F-415379AD6F2B}" type="datetimeFigureOut">
              <a:rPr lang="en-IN" smtClean="0"/>
              <a:t>29-01-2021</a:t>
            </a:fld>
            <a:endParaRPr lang="en-IN"/>
          </a:p>
        </p:txBody>
      </p:sp>
      <p:sp>
        <p:nvSpPr>
          <p:cNvPr id="5" name="Footer Placeholder 4">
            <a:extLst>
              <a:ext uri="{FF2B5EF4-FFF2-40B4-BE49-F238E27FC236}">
                <a16:creationId xmlns:a16="http://schemas.microsoft.com/office/drawing/2014/main" id="{282542C2-342D-4CF1-8AF4-1760452293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8732FA-8E46-4669-8354-AEC5841B286C}"/>
              </a:ext>
            </a:extLst>
          </p:cNvPr>
          <p:cNvSpPr>
            <a:spLocks noGrp="1"/>
          </p:cNvSpPr>
          <p:nvPr>
            <p:ph type="sldNum" sz="quarter" idx="12"/>
          </p:nvPr>
        </p:nvSpPr>
        <p:spPr/>
        <p:txBody>
          <a:bodyPr/>
          <a:lstStyle/>
          <a:p>
            <a:fld id="{2C8252BC-7FF9-453C-B495-267E7129BED2}" type="slidenum">
              <a:rPr lang="en-IN" smtClean="0"/>
              <a:t>‹#›</a:t>
            </a:fld>
            <a:endParaRPr lang="en-IN"/>
          </a:p>
        </p:txBody>
      </p:sp>
    </p:spTree>
    <p:extLst>
      <p:ext uri="{BB962C8B-B14F-4D97-AF65-F5344CB8AC3E}">
        <p14:creationId xmlns:p14="http://schemas.microsoft.com/office/powerpoint/2010/main" val="3997848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F65A3-06A7-43CC-B6C9-BECC72743C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55104D-FE3B-433E-9445-0F01BAA3B6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2C1837-61DD-4C9C-8541-A8DB88B4E9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8265DE-22DD-4F33-91EC-4B817CC83DA5}"/>
              </a:ext>
            </a:extLst>
          </p:cNvPr>
          <p:cNvSpPr>
            <a:spLocks noGrp="1"/>
          </p:cNvSpPr>
          <p:nvPr>
            <p:ph type="dt" sz="half" idx="10"/>
          </p:nvPr>
        </p:nvSpPr>
        <p:spPr/>
        <p:txBody>
          <a:bodyPr/>
          <a:lstStyle/>
          <a:p>
            <a:fld id="{D4FB6B44-2858-45B9-A53F-415379AD6F2B}" type="datetimeFigureOut">
              <a:rPr lang="en-IN" smtClean="0"/>
              <a:t>29-01-2021</a:t>
            </a:fld>
            <a:endParaRPr lang="en-IN"/>
          </a:p>
        </p:txBody>
      </p:sp>
      <p:sp>
        <p:nvSpPr>
          <p:cNvPr id="6" name="Footer Placeholder 5">
            <a:extLst>
              <a:ext uri="{FF2B5EF4-FFF2-40B4-BE49-F238E27FC236}">
                <a16:creationId xmlns:a16="http://schemas.microsoft.com/office/drawing/2014/main" id="{44838DAB-B2CD-4C69-877E-F408881561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B8698A-6ED1-431D-B168-5FE1C4013C8B}"/>
              </a:ext>
            </a:extLst>
          </p:cNvPr>
          <p:cNvSpPr>
            <a:spLocks noGrp="1"/>
          </p:cNvSpPr>
          <p:nvPr>
            <p:ph type="sldNum" sz="quarter" idx="12"/>
          </p:nvPr>
        </p:nvSpPr>
        <p:spPr/>
        <p:txBody>
          <a:bodyPr/>
          <a:lstStyle/>
          <a:p>
            <a:fld id="{2C8252BC-7FF9-453C-B495-267E7129BED2}" type="slidenum">
              <a:rPr lang="en-IN" smtClean="0"/>
              <a:t>‹#›</a:t>
            </a:fld>
            <a:endParaRPr lang="en-IN"/>
          </a:p>
        </p:txBody>
      </p:sp>
    </p:spTree>
    <p:extLst>
      <p:ext uri="{BB962C8B-B14F-4D97-AF65-F5344CB8AC3E}">
        <p14:creationId xmlns:p14="http://schemas.microsoft.com/office/powerpoint/2010/main" val="1198136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7A4C0-D2C7-4D46-A7AF-3F708CF7C8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A200B3-5195-4009-9016-D5AB0E2034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619019-B7FA-4699-99F0-449E517D13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81E783-0053-42BF-8DA2-E29F5AD636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6308AE-AA17-47E8-8AAE-AF38F132CC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F5B8F3-7D62-4B7A-9931-22E4467CB783}"/>
              </a:ext>
            </a:extLst>
          </p:cNvPr>
          <p:cNvSpPr>
            <a:spLocks noGrp="1"/>
          </p:cNvSpPr>
          <p:nvPr>
            <p:ph type="dt" sz="half" idx="10"/>
          </p:nvPr>
        </p:nvSpPr>
        <p:spPr/>
        <p:txBody>
          <a:bodyPr/>
          <a:lstStyle/>
          <a:p>
            <a:fld id="{D4FB6B44-2858-45B9-A53F-415379AD6F2B}" type="datetimeFigureOut">
              <a:rPr lang="en-IN" smtClean="0"/>
              <a:t>29-01-2021</a:t>
            </a:fld>
            <a:endParaRPr lang="en-IN"/>
          </a:p>
        </p:txBody>
      </p:sp>
      <p:sp>
        <p:nvSpPr>
          <p:cNvPr id="8" name="Footer Placeholder 7">
            <a:extLst>
              <a:ext uri="{FF2B5EF4-FFF2-40B4-BE49-F238E27FC236}">
                <a16:creationId xmlns:a16="http://schemas.microsoft.com/office/drawing/2014/main" id="{87452DA5-957D-44B4-BF3D-3C692B06BA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414E712-924E-40D5-9612-38F14AE54E50}"/>
              </a:ext>
            </a:extLst>
          </p:cNvPr>
          <p:cNvSpPr>
            <a:spLocks noGrp="1"/>
          </p:cNvSpPr>
          <p:nvPr>
            <p:ph type="sldNum" sz="quarter" idx="12"/>
          </p:nvPr>
        </p:nvSpPr>
        <p:spPr/>
        <p:txBody>
          <a:bodyPr/>
          <a:lstStyle/>
          <a:p>
            <a:fld id="{2C8252BC-7FF9-453C-B495-267E7129BED2}" type="slidenum">
              <a:rPr lang="en-IN" smtClean="0"/>
              <a:t>‹#›</a:t>
            </a:fld>
            <a:endParaRPr lang="en-IN"/>
          </a:p>
        </p:txBody>
      </p:sp>
    </p:spTree>
    <p:extLst>
      <p:ext uri="{BB962C8B-B14F-4D97-AF65-F5344CB8AC3E}">
        <p14:creationId xmlns:p14="http://schemas.microsoft.com/office/powerpoint/2010/main" val="70371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8D546-6766-4E2B-AA08-B663525FB6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8E97ECF-06CC-48DE-9407-7D7015E6EDF8}"/>
              </a:ext>
            </a:extLst>
          </p:cNvPr>
          <p:cNvSpPr>
            <a:spLocks noGrp="1"/>
          </p:cNvSpPr>
          <p:nvPr>
            <p:ph type="dt" sz="half" idx="10"/>
          </p:nvPr>
        </p:nvSpPr>
        <p:spPr/>
        <p:txBody>
          <a:bodyPr/>
          <a:lstStyle/>
          <a:p>
            <a:fld id="{D4FB6B44-2858-45B9-A53F-415379AD6F2B}" type="datetimeFigureOut">
              <a:rPr lang="en-IN" smtClean="0"/>
              <a:t>29-01-2021</a:t>
            </a:fld>
            <a:endParaRPr lang="en-IN"/>
          </a:p>
        </p:txBody>
      </p:sp>
      <p:sp>
        <p:nvSpPr>
          <p:cNvPr id="4" name="Footer Placeholder 3">
            <a:extLst>
              <a:ext uri="{FF2B5EF4-FFF2-40B4-BE49-F238E27FC236}">
                <a16:creationId xmlns:a16="http://schemas.microsoft.com/office/drawing/2014/main" id="{97372196-827D-4472-A196-F6971D56723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F06718-D34B-4F80-B07D-C0DF7C464835}"/>
              </a:ext>
            </a:extLst>
          </p:cNvPr>
          <p:cNvSpPr>
            <a:spLocks noGrp="1"/>
          </p:cNvSpPr>
          <p:nvPr>
            <p:ph type="sldNum" sz="quarter" idx="12"/>
          </p:nvPr>
        </p:nvSpPr>
        <p:spPr/>
        <p:txBody>
          <a:bodyPr/>
          <a:lstStyle/>
          <a:p>
            <a:fld id="{2C8252BC-7FF9-453C-B495-267E7129BED2}" type="slidenum">
              <a:rPr lang="en-IN" smtClean="0"/>
              <a:t>‹#›</a:t>
            </a:fld>
            <a:endParaRPr lang="en-IN"/>
          </a:p>
        </p:txBody>
      </p:sp>
    </p:spTree>
    <p:extLst>
      <p:ext uri="{BB962C8B-B14F-4D97-AF65-F5344CB8AC3E}">
        <p14:creationId xmlns:p14="http://schemas.microsoft.com/office/powerpoint/2010/main" val="4075929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54B1B3-41BE-4267-8C0D-2BDC06C17741}"/>
              </a:ext>
            </a:extLst>
          </p:cNvPr>
          <p:cNvSpPr>
            <a:spLocks noGrp="1"/>
          </p:cNvSpPr>
          <p:nvPr>
            <p:ph type="dt" sz="half" idx="10"/>
          </p:nvPr>
        </p:nvSpPr>
        <p:spPr/>
        <p:txBody>
          <a:bodyPr/>
          <a:lstStyle/>
          <a:p>
            <a:fld id="{D4FB6B44-2858-45B9-A53F-415379AD6F2B}" type="datetimeFigureOut">
              <a:rPr lang="en-IN" smtClean="0"/>
              <a:t>29-01-2021</a:t>
            </a:fld>
            <a:endParaRPr lang="en-IN"/>
          </a:p>
        </p:txBody>
      </p:sp>
      <p:sp>
        <p:nvSpPr>
          <p:cNvPr id="3" name="Footer Placeholder 2">
            <a:extLst>
              <a:ext uri="{FF2B5EF4-FFF2-40B4-BE49-F238E27FC236}">
                <a16:creationId xmlns:a16="http://schemas.microsoft.com/office/drawing/2014/main" id="{A4609119-C11C-46D7-93FE-E329CB010F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EF1B27-BA50-4F55-AB33-C16E97CB0776}"/>
              </a:ext>
            </a:extLst>
          </p:cNvPr>
          <p:cNvSpPr>
            <a:spLocks noGrp="1"/>
          </p:cNvSpPr>
          <p:nvPr>
            <p:ph type="sldNum" sz="quarter" idx="12"/>
          </p:nvPr>
        </p:nvSpPr>
        <p:spPr/>
        <p:txBody>
          <a:bodyPr/>
          <a:lstStyle/>
          <a:p>
            <a:fld id="{2C8252BC-7FF9-453C-B495-267E7129BED2}" type="slidenum">
              <a:rPr lang="en-IN" smtClean="0"/>
              <a:t>‹#›</a:t>
            </a:fld>
            <a:endParaRPr lang="en-IN"/>
          </a:p>
        </p:txBody>
      </p:sp>
    </p:spTree>
    <p:extLst>
      <p:ext uri="{BB962C8B-B14F-4D97-AF65-F5344CB8AC3E}">
        <p14:creationId xmlns:p14="http://schemas.microsoft.com/office/powerpoint/2010/main" val="1493180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B295A-7341-4FFD-BB27-6B808B0E20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D7A65F4-6EB6-4BF6-9FB5-ECE4632B6B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66B456-F2BD-4D76-9515-9985BE566E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839762-C757-4BEC-9CBF-4A5A4D629E10}"/>
              </a:ext>
            </a:extLst>
          </p:cNvPr>
          <p:cNvSpPr>
            <a:spLocks noGrp="1"/>
          </p:cNvSpPr>
          <p:nvPr>
            <p:ph type="dt" sz="half" idx="10"/>
          </p:nvPr>
        </p:nvSpPr>
        <p:spPr/>
        <p:txBody>
          <a:bodyPr/>
          <a:lstStyle/>
          <a:p>
            <a:fld id="{D4FB6B44-2858-45B9-A53F-415379AD6F2B}" type="datetimeFigureOut">
              <a:rPr lang="en-IN" smtClean="0"/>
              <a:t>29-01-2021</a:t>
            </a:fld>
            <a:endParaRPr lang="en-IN"/>
          </a:p>
        </p:txBody>
      </p:sp>
      <p:sp>
        <p:nvSpPr>
          <p:cNvPr id="6" name="Footer Placeholder 5">
            <a:extLst>
              <a:ext uri="{FF2B5EF4-FFF2-40B4-BE49-F238E27FC236}">
                <a16:creationId xmlns:a16="http://schemas.microsoft.com/office/drawing/2014/main" id="{88AF6192-3750-4793-B5A3-19DD006DBE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527694-3A4E-41A5-95F4-09A78C5E086A}"/>
              </a:ext>
            </a:extLst>
          </p:cNvPr>
          <p:cNvSpPr>
            <a:spLocks noGrp="1"/>
          </p:cNvSpPr>
          <p:nvPr>
            <p:ph type="sldNum" sz="quarter" idx="12"/>
          </p:nvPr>
        </p:nvSpPr>
        <p:spPr/>
        <p:txBody>
          <a:bodyPr/>
          <a:lstStyle/>
          <a:p>
            <a:fld id="{2C8252BC-7FF9-453C-B495-267E7129BED2}" type="slidenum">
              <a:rPr lang="en-IN" smtClean="0"/>
              <a:t>‹#›</a:t>
            </a:fld>
            <a:endParaRPr lang="en-IN"/>
          </a:p>
        </p:txBody>
      </p:sp>
    </p:spTree>
    <p:extLst>
      <p:ext uri="{BB962C8B-B14F-4D97-AF65-F5344CB8AC3E}">
        <p14:creationId xmlns:p14="http://schemas.microsoft.com/office/powerpoint/2010/main" val="1496683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2D29D-683C-40B8-9B45-AC99405327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FC4CA5-A7E4-4D02-AF66-DA222C7B12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54DB86-F9B7-4328-BC7E-46C391C85D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5EE7E0-0539-440C-9E0B-886088C0D5BF}"/>
              </a:ext>
            </a:extLst>
          </p:cNvPr>
          <p:cNvSpPr>
            <a:spLocks noGrp="1"/>
          </p:cNvSpPr>
          <p:nvPr>
            <p:ph type="dt" sz="half" idx="10"/>
          </p:nvPr>
        </p:nvSpPr>
        <p:spPr/>
        <p:txBody>
          <a:bodyPr/>
          <a:lstStyle/>
          <a:p>
            <a:fld id="{D4FB6B44-2858-45B9-A53F-415379AD6F2B}" type="datetimeFigureOut">
              <a:rPr lang="en-IN" smtClean="0"/>
              <a:t>29-01-2021</a:t>
            </a:fld>
            <a:endParaRPr lang="en-IN"/>
          </a:p>
        </p:txBody>
      </p:sp>
      <p:sp>
        <p:nvSpPr>
          <p:cNvPr id="6" name="Footer Placeholder 5">
            <a:extLst>
              <a:ext uri="{FF2B5EF4-FFF2-40B4-BE49-F238E27FC236}">
                <a16:creationId xmlns:a16="http://schemas.microsoft.com/office/drawing/2014/main" id="{C4B58CCB-95E0-43AF-A61D-0D302A758C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F01B2F-EC98-4548-9094-EC955717C1CF}"/>
              </a:ext>
            </a:extLst>
          </p:cNvPr>
          <p:cNvSpPr>
            <a:spLocks noGrp="1"/>
          </p:cNvSpPr>
          <p:nvPr>
            <p:ph type="sldNum" sz="quarter" idx="12"/>
          </p:nvPr>
        </p:nvSpPr>
        <p:spPr/>
        <p:txBody>
          <a:bodyPr/>
          <a:lstStyle/>
          <a:p>
            <a:fld id="{2C8252BC-7FF9-453C-B495-267E7129BED2}" type="slidenum">
              <a:rPr lang="en-IN" smtClean="0"/>
              <a:t>‹#›</a:t>
            </a:fld>
            <a:endParaRPr lang="en-IN"/>
          </a:p>
        </p:txBody>
      </p:sp>
    </p:spTree>
    <p:extLst>
      <p:ext uri="{BB962C8B-B14F-4D97-AF65-F5344CB8AC3E}">
        <p14:creationId xmlns:p14="http://schemas.microsoft.com/office/powerpoint/2010/main" val="2835677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6BFF3D-3EE9-4F1F-BAF9-C190C2A114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EF2ED3-7EA3-424A-83CE-43B150422C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DB1006-514E-458B-9480-01782025DF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FB6B44-2858-45B9-A53F-415379AD6F2B}" type="datetimeFigureOut">
              <a:rPr lang="en-IN" smtClean="0"/>
              <a:t>29-01-2021</a:t>
            </a:fld>
            <a:endParaRPr lang="en-IN"/>
          </a:p>
        </p:txBody>
      </p:sp>
      <p:sp>
        <p:nvSpPr>
          <p:cNvPr id="5" name="Footer Placeholder 4">
            <a:extLst>
              <a:ext uri="{FF2B5EF4-FFF2-40B4-BE49-F238E27FC236}">
                <a16:creationId xmlns:a16="http://schemas.microsoft.com/office/drawing/2014/main" id="{C36CAB4F-0206-4D78-A6A1-0EBCA334E3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2F29998-5110-42A6-ADF0-DFE9CC5D28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8252BC-7FF9-453C-B495-267E7129BED2}" type="slidenum">
              <a:rPr lang="en-IN" smtClean="0"/>
              <a:t>‹#›</a:t>
            </a:fld>
            <a:endParaRPr lang="en-IN"/>
          </a:p>
        </p:txBody>
      </p:sp>
    </p:spTree>
    <p:extLst>
      <p:ext uri="{BB962C8B-B14F-4D97-AF65-F5344CB8AC3E}">
        <p14:creationId xmlns:p14="http://schemas.microsoft.com/office/powerpoint/2010/main" val="628416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6" name="Picture 70">
            <a:extLst>
              <a:ext uri="{FF2B5EF4-FFF2-40B4-BE49-F238E27FC236}">
                <a16:creationId xmlns:a16="http://schemas.microsoft.com/office/drawing/2014/main" id="{63C11A00-A2A3-417C-B33D-DC753ED7C3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3964" t="3964" r="3964" b="3964"/>
          <a:stretch>
            <a:fillRect/>
          </a:stretch>
        </p:blipFill>
        <p:spPr>
          <a:xfrm>
            <a:off x="0" y="1"/>
            <a:ext cx="12192000" cy="6857998"/>
          </a:xfrm>
          <a:custGeom>
            <a:avLst/>
            <a:gdLst>
              <a:gd name="connsiteX0" fmla="*/ 0 w 12192000"/>
              <a:gd name="connsiteY0" fmla="*/ 0 h 6857998"/>
              <a:gd name="connsiteX1" fmla="*/ 12192000 w 12192000"/>
              <a:gd name="connsiteY1" fmla="*/ 0 h 6857998"/>
              <a:gd name="connsiteX2" fmla="*/ 12192000 w 12192000"/>
              <a:gd name="connsiteY2" fmla="*/ 6857998 h 6857998"/>
              <a:gd name="connsiteX3" fmla="*/ 0 w 12192000"/>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12192000" h="6857998">
                <a:moveTo>
                  <a:pt x="0" y="0"/>
                </a:moveTo>
                <a:lnTo>
                  <a:pt x="12192000" y="0"/>
                </a:lnTo>
                <a:lnTo>
                  <a:pt x="12192000" y="6857998"/>
                </a:lnTo>
                <a:lnTo>
                  <a:pt x="0" y="6857998"/>
                </a:lnTo>
                <a:close/>
              </a:path>
            </a:pathLst>
          </a:custGeom>
        </p:spPr>
      </p:pic>
      <p:sp>
        <p:nvSpPr>
          <p:cNvPr id="3" name="Content Placeholder 2">
            <a:extLst>
              <a:ext uri="{FF2B5EF4-FFF2-40B4-BE49-F238E27FC236}">
                <a16:creationId xmlns:a16="http://schemas.microsoft.com/office/drawing/2014/main" id="{6892B4A9-4E15-4EA0-9535-D29491FD681C}"/>
              </a:ext>
            </a:extLst>
          </p:cNvPr>
          <p:cNvSpPr>
            <a:spLocks noGrp="1"/>
          </p:cNvSpPr>
          <p:nvPr>
            <p:ph idx="1"/>
          </p:nvPr>
        </p:nvSpPr>
        <p:spPr>
          <a:xfrm>
            <a:off x="2618437" y="2371725"/>
            <a:ext cx="6955124" cy="3038475"/>
          </a:xfrm>
        </p:spPr>
        <p:txBody>
          <a:bodyPr anchor="t">
            <a:normAutofit/>
          </a:bodyPr>
          <a:lstStyle/>
          <a:p>
            <a:pPr marL="0" indent="0" algn="ctr">
              <a:buNone/>
            </a:pPr>
            <a:r>
              <a:rPr lang="en-IN" sz="2400" b="1" dirty="0">
                <a:solidFill>
                  <a:srgbClr val="FFFFFF"/>
                </a:solidFill>
                <a:latin typeface="Book Antiqua"/>
                <a:cs typeface="Aldhabi"/>
              </a:rPr>
              <a:t> Data analytics to provide complete solution for groundwater management for the country</a:t>
            </a:r>
            <a:endParaRPr lang="en-US"/>
          </a:p>
          <a:p>
            <a:pPr marL="0" indent="0" algn="ctr">
              <a:buNone/>
            </a:pPr>
            <a:br>
              <a:rPr lang="en-IN" sz="2400" dirty="0">
                <a:latin typeface="Book Antiqua"/>
                <a:cs typeface="Aldhabi" panose="01000000000000000000" pitchFamily="2" charset="-78"/>
              </a:rPr>
            </a:br>
            <a:r>
              <a:rPr lang="en-IN" sz="2400" b="1" dirty="0">
                <a:solidFill>
                  <a:srgbClr val="FFFFFF"/>
                </a:solidFill>
                <a:latin typeface="Book Antiqua"/>
                <a:cs typeface="Aldhabi"/>
              </a:rPr>
              <a:t>Team Name</a:t>
            </a:r>
            <a:r>
              <a:rPr lang="en-IN" sz="2400" dirty="0">
                <a:solidFill>
                  <a:srgbClr val="FFFFFF"/>
                </a:solidFill>
                <a:latin typeface="Book Antiqua"/>
                <a:cs typeface="Aldhabi"/>
              </a:rPr>
              <a:t> : Eff-Yuu</a:t>
            </a:r>
            <a:br>
              <a:rPr lang="en-IN" sz="2400" dirty="0">
                <a:latin typeface="Book Antiqua"/>
                <a:cs typeface="Aldhabi" panose="01000000000000000000" pitchFamily="2" charset="-78"/>
              </a:rPr>
            </a:br>
            <a:endParaRPr lang="en-IN" sz="2400">
              <a:solidFill>
                <a:srgbClr val="FFFFFF"/>
              </a:solidFill>
              <a:latin typeface="Book Antiqua"/>
              <a:cs typeface="Aldhabi"/>
            </a:endParaRPr>
          </a:p>
        </p:txBody>
      </p:sp>
    </p:spTree>
    <p:extLst>
      <p:ext uri="{BB962C8B-B14F-4D97-AF65-F5344CB8AC3E}">
        <p14:creationId xmlns:p14="http://schemas.microsoft.com/office/powerpoint/2010/main" val="174989412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7"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F686CFE1-75F8-4369-9526-EAE01EB08804}"/>
              </a:ext>
            </a:extLst>
          </p:cNvPr>
          <p:cNvSpPr>
            <a:spLocks noGrp="1"/>
          </p:cNvSpPr>
          <p:nvPr>
            <p:ph type="title"/>
          </p:nvPr>
        </p:nvSpPr>
        <p:spPr>
          <a:xfrm>
            <a:off x="1047280" y="759805"/>
            <a:ext cx="10306520" cy="1325563"/>
          </a:xfrm>
        </p:spPr>
        <p:txBody>
          <a:bodyPr>
            <a:normAutofit/>
          </a:bodyPr>
          <a:lstStyle/>
          <a:p>
            <a:r>
              <a:rPr lang="en-IN" sz="4000">
                <a:solidFill>
                  <a:srgbClr val="FFFFFF"/>
                </a:solidFill>
              </a:rPr>
              <a:t>User experience</a:t>
            </a:r>
          </a:p>
        </p:txBody>
      </p:sp>
      <p:sp>
        <p:nvSpPr>
          <p:cNvPr id="3" name="Content Placeholder 2">
            <a:extLst>
              <a:ext uri="{FF2B5EF4-FFF2-40B4-BE49-F238E27FC236}">
                <a16:creationId xmlns:a16="http://schemas.microsoft.com/office/drawing/2014/main" id="{ECC0B7A9-9DFD-4307-8D0F-217F359FD9B7}"/>
              </a:ext>
            </a:extLst>
          </p:cNvPr>
          <p:cNvSpPr>
            <a:spLocks noGrp="1"/>
          </p:cNvSpPr>
          <p:nvPr>
            <p:ph idx="1"/>
          </p:nvPr>
        </p:nvSpPr>
        <p:spPr>
          <a:xfrm>
            <a:off x="1424904" y="2494450"/>
            <a:ext cx="10277971" cy="3563159"/>
          </a:xfrm>
        </p:spPr>
        <p:txBody>
          <a:bodyPr vert="horz" lIns="91440" tIns="45720" rIns="91440" bIns="45720" rtlCol="0" anchor="t">
            <a:normAutofit/>
          </a:bodyPr>
          <a:lstStyle/>
          <a:p>
            <a:r>
              <a:rPr lang="en-IN" sz="2000">
                <a:ea typeface="+mn-lt"/>
                <a:cs typeface="+mn-lt"/>
              </a:rPr>
              <a:t>The system can be accessed through any web browser (mobile device, laptop or tablet) as it is hosted on cloud.</a:t>
            </a:r>
          </a:p>
          <a:p>
            <a:r>
              <a:rPr lang="en-IN" sz="2000">
                <a:cs typeface="Calibri"/>
              </a:rPr>
              <a:t>The statistics and observations are shown on map for geospatial analysis along with graphs for more granular analysis.</a:t>
            </a:r>
          </a:p>
          <a:p>
            <a:r>
              <a:rPr lang="en-IN" sz="2000">
                <a:cs typeface="Calibri"/>
              </a:rPr>
              <a:t>The web app is easy to use with multiple filters and search options.</a:t>
            </a:r>
          </a:p>
          <a:p>
            <a:r>
              <a:rPr lang="en-IN" sz="2000">
                <a:cs typeface="Calibri"/>
              </a:rPr>
              <a:t>We propose two data abstraction mechanism:</a:t>
            </a:r>
          </a:p>
          <a:p>
            <a:pPr lvl="1"/>
            <a:r>
              <a:rPr lang="en-IN" sz="1600" b="1">
                <a:cs typeface="Calibri"/>
              </a:rPr>
              <a:t>Centralized System : </a:t>
            </a:r>
            <a:r>
              <a:rPr lang="en-IN" sz="1600">
                <a:cs typeface="Calibri"/>
              </a:rPr>
              <a:t>Control the systems around the country</a:t>
            </a:r>
          </a:p>
          <a:p>
            <a:pPr lvl="1"/>
            <a:r>
              <a:rPr lang="en-IN" sz="1600" b="1">
                <a:cs typeface="Calibri"/>
              </a:rPr>
              <a:t>Distributed System : </a:t>
            </a:r>
            <a:r>
              <a:rPr lang="en-IN" sz="1600">
                <a:cs typeface="Calibri"/>
              </a:rPr>
              <a:t>Node that manages a particular location and works under centralized system.</a:t>
            </a:r>
          </a:p>
          <a:p>
            <a:r>
              <a:rPr lang="en-IN" sz="2000">
                <a:cs typeface="Calibri"/>
              </a:rPr>
              <a:t>Based on the proposed data abstraction mechanism the ability to manage the each and every geolocation by </a:t>
            </a:r>
            <a:r>
              <a:rPr lang="en-IN" sz="2000" b="1">
                <a:cs typeface="Calibri"/>
              </a:rPr>
              <a:t>centralized system with the help of distributed system</a:t>
            </a:r>
            <a:r>
              <a:rPr lang="en-IN" sz="2000">
                <a:cs typeface="Calibri"/>
              </a:rPr>
              <a:t>.</a:t>
            </a:r>
          </a:p>
          <a:p>
            <a:pPr marL="0" indent="0">
              <a:buNone/>
            </a:pPr>
            <a:endParaRPr lang="en-IN" sz="2000">
              <a:cs typeface="Calibri"/>
            </a:endParaRPr>
          </a:p>
          <a:p>
            <a:endParaRPr lang="en-IN" sz="2000">
              <a:cs typeface="Calibri"/>
            </a:endParaRPr>
          </a:p>
          <a:p>
            <a:endParaRPr lang="en-IN" sz="2000">
              <a:cs typeface="Calibri"/>
            </a:endParaRPr>
          </a:p>
        </p:txBody>
      </p:sp>
    </p:spTree>
    <p:extLst>
      <p:ext uri="{BB962C8B-B14F-4D97-AF65-F5344CB8AC3E}">
        <p14:creationId xmlns:p14="http://schemas.microsoft.com/office/powerpoint/2010/main" val="2823866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5DD7917-DC43-4DB1-8719-34243DFC6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a map&#10;&#10;Description automatically generated">
            <a:extLst>
              <a:ext uri="{FF2B5EF4-FFF2-40B4-BE49-F238E27FC236}">
                <a16:creationId xmlns:a16="http://schemas.microsoft.com/office/drawing/2014/main" id="{7A3D77D1-C647-45B1-8AF1-A2E59C42D4EA}"/>
              </a:ext>
            </a:extLst>
          </p:cNvPr>
          <p:cNvPicPr>
            <a:picLocks noChangeAspect="1"/>
          </p:cNvPicPr>
          <p:nvPr/>
        </p:nvPicPr>
        <p:blipFill rotWithShape="1">
          <a:blip r:embed="rId2"/>
          <a:srcRect t="647" r="4" b="6274"/>
          <a:stretch/>
        </p:blipFill>
        <p:spPr>
          <a:xfrm>
            <a:off x="644660" y="897647"/>
            <a:ext cx="3415725" cy="2877403"/>
          </a:xfrm>
          <a:prstGeom prst="rect">
            <a:avLst/>
          </a:prstGeom>
        </p:spPr>
      </p:pic>
      <p:pic>
        <p:nvPicPr>
          <p:cNvPr id="5" name="Picture 5" descr="A close up of a map&#10;&#10;Description automatically generated">
            <a:extLst>
              <a:ext uri="{FF2B5EF4-FFF2-40B4-BE49-F238E27FC236}">
                <a16:creationId xmlns:a16="http://schemas.microsoft.com/office/drawing/2014/main" id="{D8586D75-2F20-456C-931F-FC853C5CBE9A}"/>
              </a:ext>
            </a:extLst>
          </p:cNvPr>
          <p:cNvPicPr>
            <a:picLocks noChangeAspect="1"/>
          </p:cNvPicPr>
          <p:nvPr/>
        </p:nvPicPr>
        <p:blipFill rotWithShape="1">
          <a:blip r:embed="rId3"/>
          <a:srcRect l="263" r="14724"/>
          <a:stretch/>
        </p:blipFill>
        <p:spPr>
          <a:xfrm>
            <a:off x="4382117" y="887220"/>
            <a:ext cx="3415725" cy="2877675"/>
          </a:xfrm>
          <a:prstGeom prst="rect">
            <a:avLst/>
          </a:prstGeom>
        </p:spPr>
      </p:pic>
      <p:pic>
        <p:nvPicPr>
          <p:cNvPr id="6" name="Picture 6" descr="A close up of a map&#10;&#10;Description automatically generated">
            <a:extLst>
              <a:ext uri="{FF2B5EF4-FFF2-40B4-BE49-F238E27FC236}">
                <a16:creationId xmlns:a16="http://schemas.microsoft.com/office/drawing/2014/main" id="{10C1490D-14BA-4FC9-9EA8-D9D97EA96440}"/>
              </a:ext>
            </a:extLst>
          </p:cNvPr>
          <p:cNvPicPr>
            <a:picLocks noChangeAspect="1"/>
          </p:cNvPicPr>
          <p:nvPr/>
        </p:nvPicPr>
        <p:blipFill rotWithShape="1">
          <a:blip r:embed="rId4"/>
          <a:srcRect l="9076" r="2794" b="3"/>
          <a:stretch/>
        </p:blipFill>
        <p:spPr>
          <a:xfrm>
            <a:off x="8131614" y="892438"/>
            <a:ext cx="3427764" cy="2887822"/>
          </a:xfrm>
          <a:prstGeom prst="rect">
            <a:avLst/>
          </a:prstGeom>
        </p:spPr>
      </p:pic>
      <p:sp>
        <p:nvSpPr>
          <p:cNvPr id="29" name="Freeform: Shape 28">
            <a:extLst>
              <a:ext uri="{FF2B5EF4-FFF2-40B4-BE49-F238E27FC236}">
                <a16:creationId xmlns:a16="http://schemas.microsoft.com/office/drawing/2014/main" id="{410C1444-5E64-4361-A98D-1098E1813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5184987"/>
            <a:ext cx="709612" cy="1671635"/>
          </a:xfrm>
          <a:custGeom>
            <a:avLst/>
            <a:gdLst>
              <a:gd name="connsiteX0" fmla="*/ 0 w 709612"/>
              <a:gd name="connsiteY0" fmla="*/ 0 h 1671635"/>
              <a:gd name="connsiteX1" fmla="*/ 709612 w 709612"/>
              <a:gd name="connsiteY1" fmla="*/ 578069 h 1671635"/>
              <a:gd name="connsiteX2" fmla="*/ 709612 w 709612"/>
              <a:gd name="connsiteY2" fmla="*/ 1671635 h 1671635"/>
              <a:gd name="connsiteX3" fmla="*/ 189293 w 709612"/>
              <a:gd name="connsiteY3" fmla="*/ 1671635 h 1671635"/>
              <a:gd name="connsiteX4" fmla="*/ 0 w 709612"/>
              <a:gd name="connsiteY4" fmla="*/ 1517432 h 1671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612" h="1671635">
                <a:moveTo>
                  <a:pt x="0" y="0"/>
                </a:moveTo>
                <a:lnTo>
                  <a:pt x="709612" y="578069"/>
                </a:lnTo>
                <a:lnTo>
                  <a:pt x="709612" y="1671635"/>
                </a:lnTo>
                <a:lnTo>
                  <a:pt x="189293" y="1671635"/>
                </a:lnTo>
                <a:lnTo>
                  <a:pt x="0" y="1517432"/>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1" name="Freeform 46">
            <a:extLst>
              <a:ext uri="{FF2B5EF4-FFF2-40B4-BE49-F238E27FC236}">
                <a16:creationId xmlns:a16="http://schemas.microsoft.com/office/drawing/2014/main" id="{E075BB12-23BA-44A6-ABE6-664ACD6AC2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5000381"/>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7">
            <a:extLst>
              <a:ext uri="{FF2B5EF4-FFF2-40B4-BE49-F238E27FC236}">
                <a16:creationId xmlns:a16="http://schemas.microsoft.com/office/drawing/2014/main" id="{2BC04747-F6F9-4ED6-BE92-B405986940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4803531"/>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34">
            <a:extLst>
              <a:ext uri="{FF2B5EF4-FFF2-40B4-BE49-F238E27FC236}">
                <a16:creationId xmlns:a16="http://schemas.microsoft.com/office/drawing/2014/main" id="{0594E94A-8938-4CC4-AC3C-E016837AE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4232295"/>
            <a:ext cx="11547945" cy="210751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98AFE54-57E1-4312-A361-BCE23736A69A}"/>
              </a:ext>
            </a:extLst>
          </p:cNvPr>
          <p:cNvSpPr>
            <a:spLocks noGrp="1"/>
          </p:cNvSpPr>
          <p:nvPr>
            <p:ph type="title"/>
          </p:nvPr>
        </p:nvSpPr>
        <p:spPr>
          <a:xfrm>
            <a:off x="1283914" y="4458361"/>
            <a:ext cx="4490646" cy="1655384"/>
          </a:xfrm>
        </p:spPr>
        <p:txBody>
          <a:bodyPr>
            <a:normAutofit/>
          </a:bodyPr>
          <a:lstStyle/>
          <a:p>
            <a:pPr algn="r"/>
            <a:r>
              <a:rPr lang="en-US" sz="3600">
                <a:solidFill>
                  <a:srgbClr val="FFFFFF"/>
                </a:solidFill>
                <a:cs typeface="Calibri Light"/>
              </a:rPr>
              <a:t>User Experience</a:t>
            </a:r>
            <a:endParaRPr lang="en-US" sz="3600">
              <a:solidFill>
                <a:srgbClr val="FFFFFF"/>
              </a:solidFill>
            </a:endParaRPr>
          </a:p>
        </p:txBody>
      </p:sp>
      <p:sp>
        <p:nvSpPr>
          <p:cNvPr id="22" name="Content Placeholder 9">
            <a:extLst>
              <a:ext uri="{FF2B5EF4-FFF2-40B4-BE49-F238E27FC236}">
                <a16:creationId xmlns:a16="http://schemas.microsoft.com/office/drawing/2014/main" id="{E2735365-E4C6-4B0E-ACA6-2F8AD1F8E953}"/>
              </a:ext>
            </a:extLst>
          </p:cNvPr>
          <p:cNvSpPr>
            <a:spLocks noGrp="1"/>
          </p:cNvSpPr>
          <p:nvPr>
            <p:ph idx="1"/>
          </p:nvPr>
        </p:nvSpPr>
        <p:spPr>
          <a:xfrm>
            <a:off x="6414419" y="4492406"/>
            <a:ext cx="5367267" cy="1587294"/>
          </a:xfrm>
        </p:spPr>
        <p:txBody>
          <a:bodyPr anchor="ctr">
            <a:normAutofit/>
          </a:bodyPr>
          <a:lstStyle/>
          <a:p>
            <a:r>
              <a:rPr lang="en-US" sz="2000">
                <a:solidFill>
                  <a:srgbClr val="FEFFFF"/>
                </a:solidFill>
                <a:cs typeface="Calibri"/>
              </a:rPr>
              <a:t>Granularity: From left to right: block, district, state</a:t>
            </a:r>
          </a:p>
          <a:p>
            <a:r>
              <a:rPr lang="en-US" sz="2000">
                <a:solidFill>
                  <a:srgbClr val="FEFFFF"/>
                </a:solidFill>
                <a:cs typeface="Calibri"/>
              </a:rPr>
              <a:t>Completely interactive and highly intuitive</a:t>
            </a:r>
          </a:p>
        </p:txBody>
      </p:sp>
    </p:spTree>
    <p:extLst>
      <p:ext uri="{BB962C8B-B14F-4D97-AF65-F5344CB8AC3E}">
        <p14:creationId xmlns:p14="http://schemas.microsoft.com/office/powerpoint/2010/main" val="2585758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55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18DD4B34-B46A-49EB-8FC7-2DCB94A166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871" y="317261"/>
            <a:ext cx="11439938" cy="6223478"/>
          </a:xfrm>
          <a:prstGeom prst="rect">
            <a:avLst/>
          </a:prstGeom>
        </p:spPr>
      </p:pic>
    </p:spTree>
    <p:extLst>
      <p:ext uri="{BB962C8B-B14F-4D97-AF65-F5344CB8AC3E}">
        <p14:creationId xmlns:p14="http://schemas.microsoft.com/office/powerpoint/2010/main" val="2159297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3B7456E6-D097-470A-839C-7F1F38BD3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92" y="1222513"/>
            <a:ext cx="11984948" cy="4154557"/>
          </a:xfrm>
          <a:prstGeom prst="rect">
            <a:avLst/>
          </a:prstGeom>
        </p:spPr>
      </p:pic>
    </p:spTree>
    <p:extLst>
      <p:ext uri="{BB962C8B-B14F-4D97-AF65-F5344CB8AC3E}">
        <p14:creationId xmlns:p14="http://schemas.microsoft.com/office/powerpoint/2010/main" val="3287649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33"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79699F4-0689-4742-BFCC-1E101BA794A9}"/>
              </a:ext>
            </a:extLst>
          </p:cNvPr>
          <p:cNvSpPr>
            <a:spLocks noGrp="1"/>
          </p:cNvSpPr>
          <p:nvPr>
            <p:ph type="title"/>
          </p:nvPr>
        </p:nvSpPr>
        <p:spPr>
          <a:xfrm>
            <a:off x="1098468" y="885651"/>
            <a:ext cx="3229803" cy="4624603"/>
          </a:xfrm>
        </p:spPr>
        <p:txBody>
          <a:bodyPr>
            <a:normAutofit/>
          </a:bodyPr>
          <a:lstStyle/>
          <a:p>
            <a:r>
              <a:rPr lang="en-IN">
                <a:solidFill>
                  <a:srgbClr val="FFFFFF"/>
                </a:solidFill>
              </a:rPr>
              <a:t>Solution Appearance</a:t>
            </a:r>
          </a:p>
        </p:txBody>
      </p:sp>
      <p:sp>
        <p:nvSpPr>
          <p:cNvPr id="3" name="Content Placeholder 2">
            <a:extLst>
              <a:ext uri="{FF2B5EF4-FFF2-40B4-BE49-F238E27FC236}">
                <a16:creationId xmlns:a16="http://schemas.microsoft.com/office/drawing/2014/main" id="{A705C84D-51C1-4E7D-9989-56D48426443C}"/>
              </a:ext>
            </a:extLst>
          </p:cNvPr>
          <p:cNvSpPr>
            <a:spLocks noGrp="1"/>
          </p:cNvSpPr>
          <p:nvPr>
            <p:ph idx="1"/>
          </p:nvPr>
        </p:nvSpPr>
        <p:spPr>
          <a:xfrm>
            <a:off x="4819651" y="563918"/>
            <a:ext cx="7229474" cy="5252561"/>
          </a:xfrm>
        </p:spPr>
        <p:txBody>
          <a:bodyPr anchor="ctr">
            <a:normAutofit/>
          </a:bodyPr>
          <a:lstStyle/>
          <a:p>
            <a:r>
              <a:rPr lang="en-IN" sz="2200"/>
              <a:t>The solution will empower every citizen of the nation with the right of consistent supply of water.</a:t>
            </a:r>
            <a:endParaRPr lang="en-IN" sz="2200">
              <a:cs typeface="Calibri"/>
            </a:endParaRPr>
          </a:p>
          <a:p>
            <a:r>
              <a:rPr lang="en-IN" sz="2200"/>
              <a:t>It is an</a:t>
            </a:r>
            <a:r>
              <a:rPr lang="en-IN" sz="2200" b="1"/>
              <a:t> automated system</a:t>
            </a:r>
            <a:r>
              <a:rPr lang="en-IN" sz="2200"/>
              <a:t> capable of </a:t>
            </a:r>
            <a:r>
              <a:rPr lang="en-IN" sz="2200" b="1"/>
              <a:t>detecting, analysing</a:t>
            </a:r>
            <a:r>
              <a:rPr lang="en-IN" sz="2200"/>
              <a:t> and </a:t>
            </a:r>
            <a:r>
              <a:rPr lang="en-IN" sz="2200" b="1"/>
              <a:t>predicting</a:t>
            </a:r>
            <a:r>
              <a:rPr lang="en-IN" sz="2200"/>
              <a:t> the groundwater levels.</a:t>
            </a:r>
            <a:endParaRPr lang="en-IN" sz="2200">
              <a:cs typeface="Calibri"/>
            </a:endParaRPr>
          </a:p>
          <a:p>
            <a:r>
              <a:rPr lang="en-IN" sz="2200">
                <a:cs typeface="Calibri"/>
              </a:rPr>
              <a:t>The solution allows CGWB officials to analyse the levels on a </a:t>
            </a:r>
            <a:r>
              <a:rPr lang="en-IN" sz="2200" b="1">
                <a:cs typeface="Calibri"/>
              </a:rPr>
              <a:t>geospatial map</a:t>
            </a:r>
            <a:r>
              <a:rPr lang="en-IN" sz="2200">
                <a:cs typeface="Calibri"/>
              </a:rPr>
              <a:t>, </a:t>
            </a:r>
            <a:r>
              <a:rPr lang="en-IN" sz="2200" b="1">
                <a:cs typeface="Calibri"/>
              </a:rPr>
              <a:t>monitor performance of many locations</a:t>
            </a:r>
            <a:r>
              <a:rPr lang="en-IN" sz="2200">
                <a:cs typeface="Calibri"/>
              </a:rPr>
              <a:t> and </a:t>
            </a:r>
            <a:r>
              <a:rPr lang="en-IN" sz="2200" b="1">
                <a:cs typeface="Calibri"/>
              </a:rPr>
              <a:t>identify the most and least water stressed areas</a:t>
            </a:r>
            <a:r>
              <a:rPr lang="en-IN" sz="2200">
                <a:cs typeface="Calibri"/>
              </a:rPr>
              <a:t>.</a:t>
            </a:r>
            <a:endParaRPr lang="en-IN" sz="2200"/>
          </a:p>
          <a:p>
            <a:r>
              <a:rPr lang="en-IN" sz="2200"/>
              <a:t>The system operates on </a:t>
            </a:r>
            <a:r>
              <a:rPr lang="en-IN" sz="2200" b="1"/>
              <a:t>web-cloud</a:t>
            </a:r>
            <a:r>
              <a:rPr lang="en-IN" sz="2200"/>
              <a:t> without any or with </a:t>
            </a:r>
            <a:r>
              <a:rPr lang="en-IN" sz="2200" b="1"/>
              <a:t>minimum human intervention</a:t>
            </a:r>
            <a:r>
              <a:rPr lang="en-IN" sz="2200"/>
              <a:t>.</a:t>
            </a:r>
            <a:endParaRPr lang="en-IN" sz="2200">
              <a:cs typeface="Calibri"/>
            </a:endParaRPr>
          </a:p>
          <a:p>
            <a:pPr marL="0" indent="0">
              <a:buNone/>
            </a:pPr>
            <a:r>
              <a:rPr lang="en-IN" sz="2200">
                <a:ea typeface="+mn-lt"/>
                <a:cs typeface="+mn-lt"/>
              </a:rPr>
              <a:t>Our system can analyse the provided ground water data, </a:t>
            </a:r>
            <a:r>
              <a:rPr lang="en-IN" sz="2200" b="1">
                <a:ea typeface="+mn-lt"/>
                <a:cs typeface="+mn-lt"/>
              </a:rPr>
              <a:t>identify trends</a:t>
            </a:r>
            <a:r>
              <a:rPr lang="en-IN" sz="2200">
                <a:ea typeface="+mn-lt"/>
                <a:cs typeface="+mn-lt"/>
              </a:rPr>
              <a:t>, </a:t>
            </a:r>
            <a:r>
              <a:rPr lang="en-IN" sz="2200" b="1">
                <a:ea typeface="+mn-lt"/>
                <a:cs typeface="+mn-lt"/>
              </a:rPr>
              <a:t>compare</a:t>
            </a:r>
            <a:r>
              <a:rPr lang="en-IN" sz="2200">
                <a:ea typeface="+mn-lt"/>
                <a:cs typeface="+mn-lt"/>
              </a:rPr>
              <a:t> current </a:t>
            </a:r>
            <a:r>
              <a:rPr lang="en-IN" sz="2200" b="1">
                <a:ea typeface="+mn-lt"/>
                <a:cs typeface="+mn-lt"/>
              </a:rPr>
              <a:t>status </a:t>
            </a:r>
            <a:r>
              <a:rPr lang="en-IN" sz="2200">
                <a:ea typeface="+mn-lt"/>
                <a:cs typeface="+mn-lt"/>
              </a:rPr>
              <a:t>with past year levels.</a:t>
            </a:r>
            <a:endParaRPr lang="en-IN" sz="2200"/>
          </a:p>
        </p:txBody>
      </p:sp>
    </p:spTree>
    <p:extLst>
      <p:ext uri="{BB962C8B-B14F-4D97-AF65-F5344CB8AC3E}">
        <p14:creationId xmlns:p14="http://schemas.microsoft.com/office/powerpoint/2010/main" val="2972844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Shape 52">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DD5376C-0265-4D27-913D-826A50CBB988}"/>
              </a:ext>
            </a:extLst>
          </p:cNvPr>
          <p:cNvSpPr>
            <a:spLocks noGrp="1"/>
          </p:cNvSpPr>
          <p:nvPr>
            <p:ph type="title"/>
          </p:nvPr>
        </p:nvSpPr>
        <p:spPr>
          <a:xfrm>
            <a:off x="934872" y="982272"/>
            <a:ext cx="3388419" cy="4560970"/>
          </a:xfrm>
        </p:spPr>
        <p:txBody>
          <a:bodyPr>
            <a:normAutofit/>
          </a:bodyPr>
          <a:lstStyle/>
          <a:p>
            <a:r>
              <a:rPr lang="en-IN" sz="4000">
                <a:solidFill>
                  <a:srgbClr val="FFFFFF"/>
                </a:solidFill>
                <a:latin typeface="Aldhabi" panose="01000000000000000000" pitchFamily="2" charset="-78"/>
                <a:cs typeface="Aldhabi" panose="01000000000000000000" pitchFamily="2" charset="-78"/>
              </a:rPr>
              <a:t>Impact</a:t>
            </a:r>
          </a:p>
        </p:txBody>
      </p:sp>
      <p:sp>
        <p:nvSpPr>
          <p:cNvPr id="55"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21A20E41-174F-4772-A0C4-ED0689B18F5C}"/>
              </a:ext>
            </a:extLst>
          </p:cNvPr>
          <p:cNvSpPr>
            <a:spLocks noGrp="1"/>
          </p:cNvSpPr>
          <p:nvPr>
            <p:ph idx="1"/>
          </p:nvPr>
        </p:nvSpPr>
        <p:spPr>
          <a:xfrm>
            <a:off x="4934934" y="1352302"/>
            <a:ext cx="6622445" cy="5251646"/>
          </a:xfrm>
        </p:spPr>
        <p:txBody>
          <a:bodyPr anchor="ctr">
            <a:noAutofit/>
          </a:bodyPr>
          <a:lstStyle/>
          <a:p>
            <a:pPr marL="0" indent="0" algn="just">
              <a:buNone/>
            </a:pPr>
            <a:endParaRPr lang="en-IN" sz="3200">
              <a:solidFill>
                <a:srgbClr val="FEFFFF"/>
              </a:solidFill>
              <a:cs typeface="Calibri"/>
            </a:endParaRPr>
          </a:p>
          <a:p>
            <a:pPr algn="just"/>
            <a:r>
              <a:rPr lang="en-IN" sz="3200">
                <a:solidFill>
                  <a:srgbClr val="FEFFFF"/>
                </a:solidFill>
              </a:rPr>
              <a:t>Groundwater contributes </a:t>
            </a:r>
            <a:endParaRPr lang="en-IN" sz="3200">
              <a:solidFill>
                <a:srgbClr val="FEFFFF"/>
              </a:solidFill>
              <a:cs typeface="Calibri"/>
            </a:endParaRPr>
          </a:p>
          <a:p>
            <a:pPr lvl="1" algn="just"/>
            <a:r>
              <a:rPr lang="en-IN">
                <a:solidFill>
                  <a:srgbClr val="FEFFFF"/>
                </a:solidFill>
              </a:rPr>
              <a:t>62% in irrigation, </a:t>
            </a:r>
            <a:endParaRPr lang="en-IN">
              <a:solidFill>
                <a:srgbClr val="FEFFFF"/>
              </a:solidFill>
              <a:cs typeface="Calibri"/>
            </a:endParaRPr>
          </a:p>
          <a:p>
            <a:pPr lvl="1" algn="just"/>
            <a:r>
              <a:rPr lang="en-IN">
                <a:solidFill>
                  <a:srgbClr val="FEFFFF"/>
                </a:solidFill>
              </a:rPr>
              <a:t>85% in rural water supply and </a:t>
            </a:r>
            <a:endParaRPr lang="en-IN">
              <a:solidFill>
                <a:srgbClr val="FEFFFF"/>
              </a:solidFill>
              <a:cs typeface="Calibri"/>
            </a:endParaRPr>
          </a:p>
          <a:p>
            <a:pPr lvl="1" algn="just"/>
            <a:r>
              <a:rPr lang="en-IN">
                <a:solidFill>
                  <a:srgbClr val="FEFFFF"/>
                </a:solidFill>
              </a:rPr>
              <a:t>45% in urban water supply. </a:t>
            </a:r>
            <a:endParaRPr lang="en-IN">
              <a:solidFill>
                <a:srgbClr val="FEFFFF"/>
              </a:solidFill>
              <a:cs typeface="Calibri"/>
            </a:endParaRPr>
          </a:p>
          <a:p>
            <a:r>
              <a:rPr lang="en-IN" sz="3200">
                <a:solidFill>
                  <a:srgbClr val="FEFFFF"/>
                </a:solidFill>
                <a:ea typeface="+mn-lt"/>
                <a:cs typeface="+mn-lt"/>
              </a:rPr>
              <a:t>It is an annually replenishable resource, but its availability is nonuniform in space and time. Hence its sustainable utilization needs a realistic quantitative assessment based on scientific principles.</a:t>
            </a:r>
            <a:endParaRPr lang="en-IN" sz="3200">
              <a:ea typeface="+mn-lt"/>
              <a:cs typeface="+mn-lt"/>
            </a:endParaRPr>
          </a:p>
          <a:p>
            <a:endParaRPr lang="en-IN" sz="2000">
              <a:solidFill>
                <a:srgbClr val="FEFFFF"/>
              </a:solidFill>
              <a:cs typeface="Calibri"/>
            </a:endParaRPr>
          </a:p>
          <a:p>
            <a:pPr marL="0" indent="0">
              <a:buNone/>
            </a:pPr>
            <a:endParaRPr lang="en-IN" sz="2000">
              <a:solidFill>
                <a:srgbClr val="FEFFFF"/>
              </a:solidFill>
            </a:endParaRPr>
          </a:p>
        </p:txBody>
      </p:sp>
    </p:spTree>
    <p:extLst>
      <p:ext uri="{BB962C8B-B14F-4D97-AF65-F5344CB8AC3E}">
        <p14:creationId xmlns:p14="http://schemas.microsoft.com/office/powerpoint/2010/main" val="90085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Shape 52">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DD5376C-0265-4D27-913D-826A50CBB988}"/>
              </a:ext>
            </a:extLst>
          </p:cNvPr>
          <p:cNvSpPr>
            <a:spLocks noGrp="1"/>
          </p:cNvSpPr>
          <p:nvPr>
            <p:ph type="title"/>
          </p:nvPr>
        </p:nvSpPr>
        <p:spPr>
          <a:xfrm>
            <a:off x="934872" y="982272"/>
            <a:ext cx="3388419" cy="4560970"/>
          </a:xfrm>
        </p:spPr>
        <p:txBody>
          <a:bodyPr>
            <a:normAutofit/>
          </a:bodyPr>
          <a:lstStyle/>
          <a:p>
            <a:r>
              <a:rPr lang="en-IN" sz="4000">
                <a:solidFill>
                  <a:srgbClr val="FFFFFF"/>
                </a:solidFill>
                <a:latin typeface="Aldhabi" panose="01000000000000000000" pitchFamily="2" charset="-78"/>
                <a:cs typeface="Aldhabi" panose="01000000000000000000" pitchFamily="2" charset="-78"/>
              </a:rPr>
              <a:t>Impact</a:t>
            </a:r>
          </a:p>
        </p:txBody>
      </p:sp>
      <p:sp>
        <p:nvSpPr>
          <p:cNvPr id="55"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21A20E41-174F-4772-A0C4-ED0689B18F5C}"/>
              </a:ext>
            </a:extLst>
          </p:cNvPr>
          <p:cNvSpPr>
            <a:spLocks noGrp="1"/>
          </p:cNvSpPr>
          <p:nvPr>
            <p:ph idx="1"/>
          </p:nvPr>
        </p:nvSpPr>
        <p:spPr>
          <a:xfrm>
            <a:off x="4934934" y="1352302"/>
            <a:ext cx="6622445" cy="5251646"/>
          </a:xfrm>
        </p:spPr>
        <p:txBody>
          <a:bodyPr anchor="ctr">
            <a:noAutofit/>
          </a:bodyPr>
          <a:lstStyle/>
          <a:p>
            <a:pPr marL="0" indent="0">
              <a:buNone/>
            </a:pPr>
            <a:endParaRPr lang="en-IN" sz="2000">
              <a:solidFill>
                <a:srgbClr val="FEFFFF"/>
              </a:solidFill>
            </a:endParaRPr>
          </a:p>
          <a:p>
            <a:pPr algn="just"/>
            <a:r>
              <a:rPr lang="en-IN">
                <a:solidFill>
                  <a:srgbClr val="FEFFFF"/>
                </a:solidFill>
                <a:ea typeface="+mn-lt"/>
                <a:cs typeface="+mn-lt"/>
              </a:rPr>
              <a:t>We propose </a:t>
            </a:r>
            <a:endParaRPr lang="en-IN">
              <a:solidFill>
                <a:srgbClr val="000000"/>
              </a:solidFill>
              <a:ea typeface="+mn-lt"/>
              <a:cs typeface="+mn-lt"/>
            </a:endParaRPr>
          </a:p>
          <a:p>
            <a:pPr lvl="1" algn="just"/>
            <a:r>
              <a:rPr lang="en-IN" sz="2000">
                <a:solidFill>
                  <a:srgbClr val="FEFFFF"/>
                </a:solidFill>
                <a:ea typeface="+mn-lt"/>
                <a:cs typeface="+mn-lt"/>
              </a:rPr>
              <a:t>a framework for underground water management system that capable of taking an account of this invaluable resource which impacts nearly 60% of country’s population.</a:t>
            </a:r>
            <a:endParaRPr lang="en-IN" sz="2000">
              <a:ea typeface="+mn-lt"/>
              <a:cs typeface="+mn-lt"/>
            </a:endParaRPr>
          </a:p>
          <a:p>
            <a:pPr algn="just"/>
            <a:r>
              <a:rPr lang="en-IN">
                <a:solidFill>
                  <a:srgbClr val="FEFFFF"/>
                </a:solidFill>
                <a:ea typeface="+mn-lt"/>
                <a:cs typeface="+mn-lt"/>
              </a:rPr>
              <a:t>It will allow us to </a:t>
            </a:r>
            <a:endParaRPr lang="en-IN">
              <a:solidFill>
                <a:srgbClr val="000000"/>
              </a:solidFill>
              <a:ea typeface="+mn-lt"/>
              <a:cs typeface="+mn-lt"/>
            </a:endParaRPr>
          </a:p>
          <a:p>
            <a:pPr lvl="1"/>
            <a:r>
              <a:rPr lang="en-IN">
                <a:solidFill>
                  <a:srgbClr val="FEFFFF"/>
                </a:solidFill>
                <a:ea typeface="+mn-lt"/>
                <a:cs typeface="+mn-lt"/>
              </a:rPr>
              <a:t>identify which crops can be planted in a area.</a:t>
            </a:r>
            <a:endParaRPr lang="en-IN">
              <a:ea typeface="+mn-lt"/>
              <a:cs typeface="+mn-lt"/>
            </a:endParaRPr>
          </a:p>
          <a:p>
            <a:pPr lvl="1"/>
            <a:r>
              <a:rPr lang="en-IN">
                <a:solidFill>
                  <a:srgbClr val="FEFFFF"/>
                </a:solidFill>
                <a:ea typeface="+mn-lt"/>
                <a:cs typeface="+mn-lt"/>
              </a:rPr>
              <a:t>Better urban water utilization and distribution.</a:t>
            </a:r>
            <a:endParaRPr lang="en-IN">
              <a:ea typeface="+mn-lt"/>
              <a:cs typeface="+mn-lt"/>
            </a:endParaRPr>
          </a:p>
          <a:p>
            <a:pPr algn="just"/>
            <a:r>
              <a:rPr lang="en-IN">
                <a:solidFill>
                  <a:srgbClr val="FEFFFF"/>
                </a:solidFill>
                <a:ea typeface="+mn-lt"/>
                <a:cs typeface="+mn-lt"/>
              </a:rPr>
              <a:t>This sophisticated system is designed to deal with one of the most critical  problem of this country.</a:t>
            </a:r>
            <a:endParaRPr lang="en-IN">
              <a:ea typeface="+mn-lt"/>
              <a:cs typeface="+mn-lt"/>
            </a:endParaRPr>
          </a:p>
          <a:p>
            <a:pPr marL="0" indent="0" algn="just">
              <a:buNone/>
            </a:pPr>
            <a:endParaRPr lang="en-IN">
              <a:solidFill>
                <a:srgbClr val="FEFFFF"/>
              </a:solidFill>
              <a:cs typeface="Calibri"/>
            </a:endParaRPr>
          </a:p>
        </p:txBody>
      </p:sp>
    </p:spTree>
    <p:extLst>
      <p:ext uri="{BB962C8B-B14F-4D97-AF65-F5344CB8AC3E}">
        <p14:creationId xmlns:p14="http://schemas.microsoft.com/office/powerpoint/2010/main" val="589139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Shape 52">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DD5376C-0265-4D27-913D-826A50CBB988}"/>
              </a:ext>
            </a:extLst>
          </p:cNvPr>
          <p:cNvSpPr>
            <a:spLocks noGrp="1"/>
          </p:cNvSpPr>
          <p:nvPr>
            <p:ph type="title"/>
          </p:nvPr>
        </p:nvSpPr>
        <p:spPr>
          <a:xfrm>
            <a:off x="934872" y="982272"/>
            <a:ext cx="3388419" cy="4560970"/>
          </a:xfrm>
        </p:spPr>
        <p:txBody>
          <a:bodyPr>
            <a:normAutofit/>
          </a:bodyPr>
          <a:lstStyle/>
          <a:p>
            <a:r>
              <a:rPr lang="en-IN" sz="4000">
                <a:solidFill>
                  <a:srgbClr val="FFFFFF"/>
                </a:solidFill>
                <a:latin typeface="Aldhabi" panose="01000000000000000000" pitchFamily="2" charset="-78"/>
                <a:cs typeface="Aldhabi" panose="01000000000000000000" pitchFamily="2" charset="-78"/>
              </a:rPr>
              <a:t>Impact</a:t>
            </a:r>
          </a:p>
        </p:txBody>
      </p:sp>
      <p:sp>
        <p:nvSpPr>
          <p:cNvPr id="55"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21A20E41-174F-4772-A0C4-ED0689B18F5C}"/>
              </a:ext>
            </a:extLst>
          </p:cNvPr>
          <p:cNvSpPr>
            <a:spLocks noGrp="1"/>
          </p:cNvSpPr>
          <p:nvPr>
            <p:ph idx="1"/>
          </p:nvPr>
        </p:nvSpPr>
        <p:spPr>
          <a:xfrm>
            <a:off x="4934934" y="1943065"/>
            <a:ext cx="6613884" cy="4181422"/>
          </a:xfrm>
        </p:spPr>
        <p:txBody>
          <a:bodyPr anchor="ctr">
            <a:noAutofit/>
          </a:bodyPr>
          <a:lstStyle/>
          <a:p>
            <a:pPr marL="0" indent="0">
              <a:buNone/>
            </a:pPr>
            <a:endParaRPr lang="en-IN" sz="1800">
              <a:solidFill>
                <a:srgbClr val="FEFFFF"/>
              </a:solidFill>
              <a:cs typeface="Calibri"/>
            </a:endParaRPr>
          </a:p>
          <a:p>
            <a:r>
              <a:rPr lang="en-IN" sz="2400">
                <a:solidFill>
                  <a:schemeClr val="bg1"/>
                </a:solidFill>
                <a:ea typeface="+mn-lt"/>
                <a:cs typeface="+mn-lt"/>
              </a:rPr>
              <a:t>It will allow to draft policies to tackle possible drought and take measure to increase the groundwater level in worst affected locations.</a:t>
            </a:r>
          </a:p>
          <a:p>
            <a:r>
              <a:rPr lang="en-IN" sz="2400">
                <a:solidFill>
                  <a:schemeClr val="bg1"/>
                </a:solidFill>
                <a:ea typeface="+mn-lt"/>
                <a:cs typeface="+mn-lt"/>
              </a:rPr>
              <a:t>It will allow central authorities to have a better insight in the groundwater scenario of the nation.</a:t>
            </a:r>
          </a:p>
          <a:p>
            <a:r>
              <a:rPr lang="en-IN" sz="2400">
                <a:solidFill>
                  <a:schemeClr val="bg1"/>
                </a:solidFill>
                <a:ea typeface="+mn-lt"/>
                <a:cs typeface="+mn-lt"/>
              </a:rPr>
              <a:t>Develop interdisciplinary capability building for the efficiently managing the groundwater resources leading to following impacts:</a:t>
            </a:r>
          </a:p>
          <a:p>
            <a:pPr marL="514350" indent="-514350">
              <a:buAutoNum type="arabicPeriod"/>
            </a:pPr>
            <a:r>
              <a:rPr lang="en-IN" sz="2400">
                <a:solidFill>
                  <a:schemeClr val="bg1"/>
                </a:solidFill>
                <a:ea typeface="+mn-lt"/>
                <a:cs typeface="+mn-lt"/>
              </a:rPr>
              <a:t>No scarcity of water. </a:t>
            </a:r>
            <a:endParaRPr lang="en-US" sz="2400">
              <a:solidFill>
                <a:schemeClr val="bg1"/>
              </a:solidFill>
              <a:ea typeface="+mn-lt"/>
              <a:cs typeface="+mn-lt"/>
            </a:endParaRPr>
          </a:p>
          <a:p>
            <a:pPr marL="514350" indent="-514350">
              <a:buAutoNum type="arabicPeriod"/>
            </a:pPr>
            <a:r>
              <a:rPr lang="en-IN" sz="2400">
                <a:solidFill>
                  <a:schemeClr val="bg1"/>
                </a:solidFill>
                <a:ea typeface="+mn-lt"/>
                <a:cs typeface="+mn-lt"/>
              </a:rPr>
              <a:t>Better groundwater utilization.</a:t>
            </a:r>
          </a:p>
          <a:p>
            <a:pPr marL="0" indent="0" algn="just">
              <a:buNone/>
            </a:pPr>
            <a:endParaRPr lang="en-IN" sz="2400">
              <a:solidFill>
                <a:srgbClr val="FEFFFF"/>
              </a:solidFill>
              <a:cs typeface="Calibri"/>
            </a:endParaRPr>
          </a:p>
        </p:txBody>
      </p:sp>
    </p:spTree>
    <p:extLst>
      <p:ext uri="{BB962C8B-B14F-4D97-AF65-F5344CB8AC3E}">
        <p14:creationId xmlns:p14="http://schemas.microsoft.com/office/powerpoint/2010/main" val="6705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99F37C-DA6B-4C80-86EB-BDF752C6ECDF}"/>
              </a:ext>
            </a:extLst>
          </p:cNvPr>
          <p:cNvSpPr>
            <a:spLocks noGrp="1"/>
          </p:cNvSpPr>
          <p:nvPr>
            <p:ph type="title"/>
          </p:nvPr>
        </p:nvSpPr>
        <p:spPr>
          <a:xfrm>
            <a:off x="838200" y="557189"/>
            <a:ext cx="3374136" cy="5567891"/>
          </a:xfrm>
        </p:spPr>
        <p:txBody>
          <a:bodyPr>
            <a:normAutofit/>
          </a:bodyPr>
          <a:lstStyle/>
          <a:p>
            <a:pPr algn="ctr"/>
            <a:r>
              <a:rPr lang="en-IN" sz="5200" b="1"/>
              <a:t>Technology</a:t>
            </a:r>
            <a:br>
              <a:rPr lang="en-IN" sz="5200" b="1"/>
            </a:br>
            <a:r>
              <a:rPr lang="en-IN" sz="2800">
                <a:cs typeface="Calibri Light"/>
              </a:rPr>
              <a:t>used </a:t>
            </a:r>
            <a:br>
              <a:rPr lang="en-IN" sz="2800">
                <a:cs typeface="Calibri Light"/>
              </a:rPr>
            </a:br>
            <a:r>
              <a:rPr lang="en-IN" sz="2800">
                <a:cs typeface="Calibri Light"/>
              </a:rPr>
              <a:t>&amp; </a:t>
            </a:r>
            <a:br>
              <a:rPr lang="en-IN" sz="2800">
                <a:cs typeface="Calibri Light"/>
              </a:rPr>
            </a:br>
            <a:r>
              <a:rPr lang="en-IN" sz="2800">
                <a:cs typeface="Calibri Light"/>
              </a:rPr>
              <a:t>to be used</a:t>
            </a:r>
          </a:p>
        </p:txBody>
      </p:sp>
      <p:graphicFrame>
        <p:nvGraphicFramePr>
          <p:cNvPr id="5" name="Content Placeholder 2">
            <a:extLst>
              <a:ext uri="{FF2B5EF4-FFF2-40B4-BE49-F238E27FC236}">
                <a16:creationId xmlns:a16="http://schemas.microsoft.com/office/drawing/2014/main" id="{4C93CD73-E776-4855-98BE-92AD7883D8D4}"/>
              </a:ext>
            </a:extLst>
          </p:cNvPr>
          <p:cNvGraphicFramePr>
            <a:graphicFrameLocks noGrp="1"/>
          </p:cNvGraphicFramePr>
          <p:nvPr>
            <p:ph idx="1"/>
            <p:extLst>
              <p:ext uri="{D42A27DB-BD31-4B8C-83A1-F6EECF244321}">
                <p14:modId xmlns:p14="http://schemas.microsoft.com/office/powerpoint/2010/main" val="1861085998"/>
              </p:ext>
            </p:extLst>
          </p:nvPr>
        </p:nvGraphicFramePr>
        <p:xfrm>
          <a:off x="4752975" y="114301"/>
          <a:ext cx="7315199" cy="66198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830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Shape 35">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0BB9B82-26AF-4A83-8889-2586E4E89319}"/>
              </a:ext>
            </a:extLst>
          </p:cNvPr>
          <p:cNvSpPr>
            <a:spLocks noGrp="1"/>
          </p:cNvSpPr>
          <p:nvPr>
            <p:ph type="title"/>
          </p:nvPr>
        </p:nvSpPr>
        <p:spPr>
          <a:xfrm>
            <a:off x="934872" y="982272"/>
            <a:ext cx="3388419" cy="4560970"/>
          </a:xfrm>
        </p:spPr>
        <p:txBody>
          <a:bodyPr>
            <a:normAutofit/>
          </a:bodyPr>
          <a:lstStyle/>
          <a:p>
            <a:r>
              <a:rPr lang="en-IN" sz="4000">
                <a:solidFill>
                  <a:srgbClr val="FFFFFF"/>
                </a:solidFill>
              </a:rPr>
              <a:t>Execution</a:t>
            </a:r>
          </a:p>
        </p:txBody>
      </p:sp>
      <p:sp>
        <p:nvSpPr>
          <p:cNvPr id="38"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24321E06-49DB-4DAB-93EF-6AD8468EEC09}"/>
              </a:ext>
            </a:extLst>
          </p:cNvPr>
          <p:cNvSpPr>
            <a:spLocks noGrp="1"/>
          </p:cNvSpPr>
          <p:nvPr>
            <p:ph idx="1"/>
          </p:nvPr>
        </p:nvSpPr>
        <p:spPr>
          <a:xfrm>
            <a:off x="4901782" y="1352302"/>
            <a:ext cx="6575843" cy="5162798"/>
          </a:xfrm>
        </p:spPr>
        <p:txBody>
          <a:bodyPr vert="horz" lIns="91440" tIns="45720" rIns="91440" bIns="45720" rtlCol="0" anchor="ctr">
            <a:normAutofit/>
          </a:bodyPr>
          <a:lstStyle/>
          <a:p>
            <a:pPr algn="just"/>
            <a:r>
              <a:rPr lang="en-IN" sz="2000">
                <a:solidFill>
                  <a:srgbClr val="FEFFFF"/>
                </a:solidFill>
                <a:cs typeface="Calibri"/>
              </a:rPr>
              <a:t>The System has been implemented as a </a:t>
            </a:r>
            <a:r>
              <a:rPr lang="en-IN" sz="2000" b="1">
                <a:solidFill>
                  <a:srgbClr val="FEFFFF"/>
                </a:solidFill>
                <a:cs typeface="Calibri"/>
              </a:rPr>
              <a:t>web service</a:t>
            </a:r>
            <a:r>
              <a:rPr lang="en-IN" sz="2000">
                <a:solidFill>
                  <a:srgbClr val="FEFFFF"/>
                </a:solidFill>
                <a:cs typeface="Calibri"/>
              </a:rPr>
              <a:t>, on React platform.</a:t>
            </a:r>
            <a:endParaRPr lang="en-US"/>
          </a:p>
          <a:p>
            <a:pPr algn="just"/>
            <a:r>
              <a:rPr lang="en-IN" sz="2000">
                <a:solidFill>
                  <a:srgbClr val="FEFFFF"/>
                </a:solidFill>
                <a:cs typeface="Calibri"/>
              </a:rPr>
              <a:t>The system uses state of the art algorithms : </a:t>
            </a:r>
            <a:r>
              <a:rPr lang="en-IN" sz="2000" b="1">
                <a:solidFill>
                  <a:srgbClr val="FEFFFF"/>
                </a:solidFill>
                <a:cs typeface="Calibri"/>
              </a:rPr>
              <a:t>ARIMA</a:t>
            </a:r>
            <a:r>
              <a:rPr lang="en-IN" sz="2000">
                <a:solidFill>
                  <a:srgbClr val="FEFFFF"/>
                </a:solidFill>
                <a:cs typeface="Calibri"/>
              </a:rPr>
              <a:t>, </a:t>
            </a:r>
            <a:r>
              <a:rPr lang="en-IN" sz="2000" b="1">
                <a:solidFill>
                  <a:srgbClr val="FEFFFF"/>
                </a:solidFill>
                <a:ea typeface="+mn-lt"/>
                <a:cs typeface="+mn-lt"/>
              </a:rPr>
              <a:t>Holt Winter’s Exponential Smoothing</a:t>
            </a:r>
            <a:r>
              <a:rPr lang="en-IN" sz="2000">
                <a:solidFill>
                  <a:srgbClr val="FEFFFF"/>
                </a:solidFill>
                <a:ea typeface="+mn-lt"/>
                <a:cs typeface="+mn-lt"/>
              </a:rPr>
              <a:t> (HWES)</a:t>
            </a:r>
            <a:r>
              <a:rPr lang="en-IN" sz="2000">
                <a:solidFill>
                  <a:srgbClr val="FEFFFF"/>
                </a:solidFill>
                <a:cs typeface="Calibri"/>
              </a:rPr>
              <a:t> among others to predict future values. </a:t>
            </a:r>
          </a:p>
          <a:p>
            <a:pPr algn="just"/>
            <a:r>
              <a:rPr lang="en-IN" sz="2000">
                <a:solidFill>
                  <a:srgbClr val="FEFFFF"/>
                </a:solidFill>
                <a:cs typeface="Calibri"/>
              </a:rPr>
              <a:t>The </a:t>
            </a:r>
            <a:r>
              <a:rPr lang="en-IN" sz="2000" b="1">
                <a:solidFill>
                  <a:srgbClr val="FEFFFF"/>
                </a:solidFill>
                <a:cs typeface="Calibri"/>
              </a:rPr>
              <a:t>data collected from CGWB's and India-WRIS site has been processed, analysed and visualised</a:t>
            </a:r>
            <a:r>
              <a:rPr lang="en-IN" sz="2000">
                <a:solidFill>
                  <a:srgbClr val="FEFFFF"/>
                </a:solidFill>
                <a:cs typeface="Calibri"/>
              </a:rPr>
              <a:t> (</a:t>
            </a:r>
            <a:r>
              <a:rPr lang="en-IN" sz="2000" err="1">
                <a:solidFill>
                  <a:srgbClr val="FEFFFF"/>
                </a:solidFill>
                <a:cs typeface="Calibri"/>
              </a:rPr>
              <a:t>e.g</a:t>
            </a:r>
            <a:r>
              <a:rPr lang="en-IN" sz="2000">
                <a:solidFill>
                  <a:srgbClr val="FEFFFF"/>
                </a:solidFill>
                <a:cs typeface="Calibri"/>
              </a:rPr>
              <a:t>: waterfall plot, violin plot) for the application.</a:t>
            </a:r>
          </a:p>
          <a:p>
            <a:pPr algn="just"/>
            <a:r>
              <a:rPr lang="en-IN" sz="2000">
                <a:solidFill>
                  <a:srgbClr val="FEFFFF"/>
                </a:solidFill>
              </a:rPr>
              <a:t>The system is capable of analysing past data, discovering trends, uncovering hidden patterns and predicting the future groundwater status and which will help us in tackling the inefficiencies and better managing the groundwater resources of the country.</a:t>
            </a:r>
            <a:endParaRPr lang="en-IN" sz="2000">
              <a:solidFill>
                <a:srgbClr val="FEFFFF"/>
              </a:solidFill>
              <a:cs typeface="Calibri"/>
            </a:endParaRPr>
          </a:p>
          <a:p>
            <a:endParaRPr lang="en-IN" sz="2000">
              <a:solidFill>
                <a:srgbClr val="FEFFFF"/>
              </a:solidFill>
            </a:endParaRPr>
          </a:p>
        </p:txBody>
      </p:sp>
    </p:spTree>
    <p:extLst>
      <p:ext uri="{BB962C8B-B14F-4D97-AF65-F5344CB8AC3E}">
        <p14:creationId xmlns:p14="http://schemas.microsoft.com/office/powerpoint/2010/main" val="1629526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screenshot of a cell phone&#10;&#10;Description automatically generated">
            <a:extLst>
              <a:ext uri="{FF2B5EF4-FFF2-40B4-BE49-F238E27FC236}">
                <a16:creationId xmlns:a16="http://schemas.microsoft.com/office/drawing/2014/main" id="{946C723C-66C2-4D2B-BFD1-2F83DB0F0C22}"/>
              </a:ext>
            </a:extLst>
          </p:cNvPr>
          <p:cNvPicPr>
            <a:picLocks noChangeAspect="1"/>
          </p:cNvPicPr>
          <p:nvPr/>
        </p:nvPicPr>
        <p:blipFill>
          <a:blip r:embed="rId2"/>
          <a:stretch>
            <a:fillRect/>
          </a:stretch>
        </p:blipFill>
        <p:spPr>
          <a:xfrm>
            <a:off x="597613" y="985683"/>
            <a:ext cx="11020426" cy="4270032"/>
          </a:xfrm>
          <a:prstGeom prst="rect">
            <a:avLst/>
          </a:prstGeom>
        </p:spPr>
      </p:pic>
      <p:sp>
        <p:nvSpPr>
          <p:cNvPr id="3" name="TextBox 2">
            <a:extLst>
              <a:ext uri="{FF2B5EF4-FFF2-40B4-BE49-F238E27FC236}">
                <a16:creationId xmlns:a16="http://schemas.microsoft.com/office/drawing/2014/main" id="{DA67198E-7CDE-4CAC-8D5C-FE58CC46298A}"/>
              </a:ext>
            </a:extLst>
          </p:cNvPr>
          <p:cNvSpPr txBox="1"/>
          <p:nvPr/>
        </p:nvSpPr>
        <p:spPr>
          <a:xfrm>
            <a:off x="4293080" y="5572664"/>
            <a:ext cx="436784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ea typeface="+mn-lt"/>
                <a:cs typeface="+mn-lt"/>
              </a:rPr>
              <a:t>Execution details</a:t>
            </a:r>
            <a:endParaRPr lang="en-US" sz="2800"/>
          </a:p>
        </p:txBody>
      </p:sp>
      <p:sp>
        <p:nvSpPr>
          <p:cNvPr id="8" name="TextBox 7">
            <a:extLst>
              <a:ext uri="{FF2B5EF4-FFF2-40B4-BE49-F238E27FC236}">
                <a16:creationId xmlns:a16="http://schemas.microsoft.com/office/drawing/2014/main" id="{6FDA82EA-8218-42E7-9384-439D24031C2C}"/>
              </a:ext>
            </a:extLst>
          </p:cNvPr>
          <p:cNvSpPr txBox="1"/>
          <p:nvPr/>
        </p:nvSpPr>
        <p:spPr>
          <a:xfrm>
            <a:off x="724612" y="2854814"/>
            <a:ext cx="3620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t>
            </a:r>
          </a:p>
        </p:txBody>
      </p:sp>
      <p:sp>
        <p:nvSpPr>
          <p:cNvPr id="9" name="TextBox 8">
            <a:extLst>
              <a:ext uri="{FF2B5EF4-FFF2-40B4-BE49-F238E27FC236}">
                <a16:creationId xmlns:a16="http://schemas.microsoft.com/office/drawing/2014/main" id="{F0802D89-0291-499C-BC6C-666632B76FD4}"/>
              </a:ext>
            </a:extLst>
          </p:cNvPr>
          <p:cNvSpPr txBox="1"/>
          <p:nvPr/>
        </p:nvSpPr>
        <p:spPr>
          <a:xfrm>
            <a:off x="724612" y="2190088"/>
            <a:ext cx="3620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t>
            </a:r>
          </a:p>
        </p:txBody>
      </p:sp>
      <p:sp>
        <p:nvSpPr>
          <p:cNvPr id="10" name="TextBox 9">
            <a:extLst>
              <a:ext uri="{FF2B5EF4-FFF2-40B4-BE49-F238E27FC236}">
                <a16:creationId xmlns:a16="http://schemas.microsoft.com/office/drawing/2014/main" id="{50483559-0A59-44D5-A338-3DD72BF7C36C}"/>
              </a:ext>
            </a:extLst>
          </p:cNvPr>
          <p:cNvSpPr txBox="1"/>
          <p:nvPr/>
        </p:nvSpPr>
        <p:spPr>
          <a:xfrm>
            <a:off x="8558903" y="5742414"/>
            <a:ext cx="29561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To be realize later</a:t>
            </a:r>
          </a:p>
        </p:txBody>
      </p:sp>
    </p:spTree>
    <p:extLst>
      <p:ext uri="{BB962C8B-B14F-4D97-AF65-F5344CB8AC3E}">
        <p14:creationId xmlns:p14="http://schemas.microsoft.com/office/powerpoint/2010/main" val="1569983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screenshot of a cell phone&#10;&#10;Description automatically generated">
            <a:extLst>
              <a:ext uri="{FF2B5EF4-FFF2-40B4-BE49-F238E27FC236}">
                <a16:creationId xmlns:a16="http://schemas.microsoft.com/office/drawing/2014/main" id="{EC982A47-ACFA-4DF6-AC37-D868D945E5BE}"/>
              </a:ext>
            </a:extLst>
          </p:cNvPr>
          <p:cNvPicPr>
            <a:picLocks noChangeAspect="1"/>
          </p:cNvPicPr>
          <p:nvPr/>
        </p:nvPicPr>
        <p:blipFill>
          <a:blip r:embed="rId2"/>
          <a:stretch>
            <a:fillRect/>
          </a:stretch>
        </p:blipFill>
        <p:spPr>
          <a:xfrm>
            <a:off x="2809236" y="485316"/>
            <a:ext cx="6573528" cy="5571066"/>
          </a:xfrm>
          <a:prstGeom prst="rect">
            <a:avLst/>
          </a:prstGeom>
        </p:spPr>
      </p:pic>
      <p:sp>
        <p:nvSpPr>
          <p:cNvPr id="3" name="TextBox 2">
            <a:extLst>
              <a:ext uri="{FF2B5EF4-FFF2-40B4-BE49-F238E27FC236}">
                <a16:creationId xmlns:a16="http://schemas.microsoft.com/office/drawing/2014/main" id="{7383EF47-B622-4EB3-A4A6-1564C155F5F4}"/>
              </a:ext>
            </a:extLst>
          </p:cNvPr>
          <p:cNvSpPr txBox="1"/>
          <p:nvPr/>
        </p:nvSpPr>
        <p:spPr>
          <a:xfrm>
            <a:off x="4192439" y="5845834"/>
            <a:ext cx="416655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Overview of the system</a:t>
            </a:r>
          </a:p>
        </p:txBody>
      </p:sp>
      <p:sp>
        <p:nvSpPr>
          <p:cNvPr id="6" name="TextBox 5">
            <a:extLst>
              <a:ext uri="{FF2B5EF4-FFF2-40B4-BE49-F238E27FC236}">
                <a16:creationId xmlns:a16="http://schemas.microsoft.com/office/drawing/2014/main" id="{D79DE41A-6DBA-4C72-BB4A-533A13492FA6}"/>
              </a:ext>
            </a:extLst>
          </p:cNvPr>
          <p:cNvSpPr txBox="1"/>
          <p:nvPr/>
        </p:nvSpPr>
        <p:spPr>
          <a:xfrm>
            <a:off x="7797960" y="4594031"/>
            <a:ext cx="3620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t>
            </a:r>
          </a:p>
        </p:txBody>
      </p:sp>
      <p:sp>
        <p:nvSpPr>
          <p:cNvPr id="8" name="TextBox 7">
            <a:extLst>
              <a:ext uri="{FF2B5EF4-FFF2-40B4-BE49-F238E27FC236}">
                <a16:creationId xmlns:a16="http://schemas.microsoft.com/office/drawing/2014/main" id="{528E0F14-A22B-42B7-8DA1-F9545D78EE47}"/>
              </a:ext>
            </a:extLst>
          </p:cNvPr>
          <p:cNvSpPr txBox="1"/>
          <p:nvPr/>
        </p:nvSpPr>
        <p:spPr>
          <a:xfrm>
            <a:off x="7455894" y="1463205"/>
            <a:ext cx="3620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t>
            </a:r>
          </a:p>
        </p:txBody>
      </p:sp>
      <p:sp>
        <p:nvSpPr>
          <p:cNvPr id="10" name="TextBox 9">
            <a:extLst>
              <a:ext uri="{FF2B5EF4-FFF2-40B4-BE49-F238E27FC236}">
                <a16:creationId xmlns:a16="http://schemas.microsoft.com/office/drawing/2014/main" id="{7B50FD2E-63B4-4E97-AAE8-E8930C882B76}"/>
              </a:ext>
            </a:extLst>
          </p:cNvPr>
          <p:cNvSpPr txBox="1"/>
          <p:nvPr/>
        </p:nvSpPr>
        <p:spPr>
          <a:xfrm>
            <a:off x="8558903" y="5845834"/>
            <a:ext cx="29561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To be realize later</a:t>
            </a:r>
          </a:p>
        </p:txBody>
      </p:sp>
    </p:spTree>
    <p:extLst>
      <p:ext uri="{BB962C8B-B14F-4D97-AF65-F5344CB8AC3E}">
        <p14:creationId xmlns:p14="http://schemas.microsoft.com/office/powerpoint/2010/main" val="2636301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C1367F42CB2C45B3F71F9D4299680A" ma:contentTypeVersion="10" ma:contentTypeDescription="Create a new document." ma:contentTypeScope="" ma:versionID="a215349be65631325dfcaefdc33fa24a">
  <xsd:schema xmlns:xsd="http://www.w3.org/2001/XMLSchema" xmlns:xs="http://www.w3.org/2001/XMLSchema" xmlns:p="http://schemas.microsoft.com/office/2006/metadata/properties" xmlns:ns3="ecab8ccd-5d09-46fa-98c6-f60442ec11a2" xmlns:ns4="e649dcda-ea05-4d9c-8235-1b2e0e30681f" targetNamespace="http://schemas.microsoft.com/office/2006/metadata/properties" ma:root="true" ma:fieldsID="5437e9996d1354ffd2e0b21143bbb603" ns3:_="" ns4:_="">
    <xsd:import namespace="ecab8ccd-5d09-46fa-98c6-f60442ec11a2"/>
    <xsd:import namespace="e649dcda-ea05-4d9c-8235-1b2e0e30681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ab8ccd-5d09-46fa-98c6-f60442ec11a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649dcda-ea05-4d9c-8235-1b2e0e30681f"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3079E1-8336-4DFB-A448-7E6C2D92AD37}">
  <ds:schemaRefs>
    <ds:schemaRef ds:uri="e649dcda-ea05-4d9c-8235-1b2e0e30681f"/>
    <ds:schemaRef ds:uri="ecab8ccd-5d09-46fa-98c6-f60442ec11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BD0754B-366A-4869-9588-4AF8D2DCA2EE}">
  <ds:schemaRefs>
    <ds:schemaRef ds:uri="http://schemas.microsoft.com/sharepoint/v3/contenttype/forms"/>
  </ds:schemaRefs>
</ds:datastoreItem>
</file>

<file path=customXml/itemProps3.xml><?xml version="1.0" encoding="utf-8"?>
<ds:datastoreItem xmlns:ds="http://schemas.openxmlformats.org/officeDocument/2006/customXml" ds:itemID="{227EFF31-5FDB-46DF-BD72-F8512B480CA5}">
  <ds:schemaRefs>
    <ds:schemaRef ds:uri="e649dcda-ea05-4d9c-8235-1b2e0e30681f"/>
    <ds:schemaRef ds:uri="ecab8ccd-5d09-46fa-98c6-f60442ec11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Solution Appearance</vt:lpstr>
      <vt:lpstr>Impact</vt:lpstr>
      <vt:lpstr>Impact</vt:lpstr>
      <vt:lpstr>Impact</vt:lpstr>
      <vt:lpstr>Technology used  &amp;  to be used</vt:lpstr>
      <vt:lpstr>Execution</vt:lpstr>
      <vt:lpstr>PowerPoint Presentation</vt:lpstr>
      <vt:lpstr>PowerPoint Presentation</vt:lpstr>
      <vt:lpstr>User experience</vt:lpstr>
      <vt:lpstr>User Experience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Payal Sharma</dc:creator>
  <cp:revision>40</cp:revision>
  <dcterms:created xsi:type="dcterms:W3CDTF">2020-08-02T06:10:58Z</dcterms:created>
  <dcterms:modified xsi:type="dcterms:W3CDTF">2021-01-29T18:19:48Z</dcterms:modified>
</cp:coreProperties>
</file>