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60" r:id="rId5"/>
    <p:sldId id="261" r:id="rId6"/>
    <p:sldId id="259" r:id="rId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6" name="Group 15"/>
          <p:cNvGrpSpPr/>
          <p:nvPr userDrawn="1"/>
        </p:nvGrpSpPr>
        <p:grpSpPr>
          <a:xfrm>
            <a:off x="2152071" y="195486"/>
            <a:ext cx="4839858" cy="4736804"/>
            <a:chOff x="1619672" y="548680"/>
            <a:chExt cx="5904656" cy="5778928"/>
          </a:xfrm>
        </p:grpSpPr>
        <p:sp>
          <p:nvSpPr>
            <p:cNvPr id="2" name="Oval 1"/>
            <p:cNvSpPr/>
            <p:nvPr userDrawn="1"/>
          </p:nvSpPr>
          <p:spPr>
            <a:xfrm>
              <a:off x="2411760" y="1268760"/>
              <a:ext cx="4320480" cy="4320480"/>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Oval 2"/>
            <p:cNvSpPr/>
            <p:nvPr userDrawn="1"/>
          </p:nvSpPr>
          <p:spPr>
            <a:xfrm>
              <a:off x="2483768" y="1340768"/>
              <a:ext cx="4176464" cy="417646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 name="Straight Connector 3"/>
            <p:cNvCxnSpPr/>
            <p:nvPr userDrawn="1"/>
          </p:nvCxnSpPr>
          <p:spPr>
            <a:xfrm>
              <a:off x="4572000" y="548680"/>
              <a:ext cx="0" cy="7200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4572000" y="5607528"/>
              <a:ext cx="0" cy="7200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6732240" y="3429000"/>
              <a:ext cx="7920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619672" y="3429000"/>
              <a:ext cx="7920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V="1">
              <a:off x="6156176" y="2378312"/>
              <a:ext cx="792088" cy="3306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V="1">
              <a:off x="5431496" y="1124744"/>
              <a:ext cx="432048" cy="7920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094136" y="1131624"/>
              <a:ext cx="613768" cy="7852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2195736" y="2090992"/>
              <a:ext cx="898400" cy="49224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3180984" y="4941168"/>
              <a:ext cx="526920" cy="57606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2456304" y="4329100"/>
              <a:ext cx="637832" cy="3960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979584" y="4142812"/>
              <a:ext cx="968680" cy="5103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5431496" y="4875464"/>
              <a:ext cx="490068" cy="73206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1/28/2021</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71801" y="2692772"/>
            <a:ext cx="3600399" cy="246221"/>
          </a:xfrm>
          <a:prstGeom prst="rect">
            <a:avLst/>
          </a:prstGeom>
          <a:noFill/>
        </p:spPr>
        <p:txBody>
          <a:bodyPr wrap="square">
            <a:spAutoFit/>
          </a:bodyPr>
          <a:lstStyle/>
          <a:p>
            <a:pPr algn="ctr" fontAlgn="auto">
              <a:spcBef>
                <a:spcPts val="0"/>
              </a:spcBef>
              <a:spcAft>
                <a:spcPts val="0"/>
              </a:spcAft>
              <a:defRPr/>
            </a:pPr>
            <a:r>
              <a:rPr kumimoji="0" lang="en-US" altLang="ko-KR" sz="1000" b="1" dirty="0">
                <a:solidFill>
                  <a:schemeClr val="tx1">
                    <a:lumMod val="75000"/>
                    <a:lumOff val="25000"/>
                  </a:schemeClr>
                </a:solidFill>
                <a:latin typeface="Arial" pitchFamily="34" charset="0"/>
                <a:cs typeface="Arial" pitchFamily="34" charset="0"/>
              </a:rPr>
              <a:t>Using Technology to ensure better care…</a:t>
            </a:r>
          </a:p>
        </p:txBody>
      </p:sp>
      <p:sp>
        <p:nvSpPr>
          <p:cNvPr id="5" name="TextBox 1"/>
          <p:cNvSpPr txBox="1">
            <a:spLocks noChangeArrowheads="1"/>
          </p:cNvSpPr>
          <p:nvPr/>
        </p:nvSpPr>
        <p:spPr bwMode="auto">
          <a:xfrm>
            <a:off x="2771801" y="1894334"/>
            <a:ext cx="3600400" cy="769441"/>
          </a:xfrm>
          <a:prstGeom prst="rect">
            <a:avLst/>
          </a:prstGeom>
          <a:noFill/>
          <a:ln w="9525">
            <a:noFill/>
            <a:miter lim="800000"/>
            <a:headEnd/>
            <a:tailEnd/>
          </a:ln>
        </p:spPr>
        <p:txBody>
          <a:bodyPr wrap="square">
            <a:spAutoFit/>
          </a:bodyPr>
          <a:lstStyle/>
          <a:p>
            <a:pPr algn="ctr"/>
            <a:r>
              <a:rPr lang="en-US" altLang="ko-KR" sz="4400" b="1" dirty="0">
                <a:solidFill>
                  <a:schemeClr val="tx1">
                    <a:lumMod val="75000"/>
                    <a:lumOff val="25000"/>
                  </a:schemeClr>
                </a:solidFill>
                <a:latin typeface="Arial" pitchFamily="34" charset="0"/>
                <a:ea typeface="맑은 고딕" pitchFamily="50" charset="-127"/>
                <a:cs typeface="Arial" pitchFamily="34" charset="0"/>
              </a:rPr>
              <a:t>E-Nurse</a:t>
            </a:r>
          </a:p>
        </p:txBody>
      </p:sp>
    </p:spTree>
    <p:extLst>
      <p:ext uri="{BB962C8B-B14F-4D97-AF65-F5344CB8AC3E}">
        <p14:creationId xmlns:p14="http://schemas.microsoft.com/office/powerpoint/2010/main" val="30344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CC760EC-245C-4089-A8F0-98307E9357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5386" y="1203598"/>
            <a:ext cx="3468614" cy="3417504"/>
          </a:xfrm>
        </p:spPr>
      </p:pic>
      <p:sp>
        <p:nvSpPr>
          <p:cNvPr id="5" name="Content Placeholder 4"/>
          <p:cNvSpPr>
            <a:spLocks noGrp="1"/>
          </p:cNvSpPr>
          <p:nvPr>
            <p:ph idx="10"/>
          </p:nvPr>
        </p:nvSpPr>
        <p:spPr>
          <a:xfrm>
            <a:off x="107504" y="1203598"/>
            <a:ext cx="5567882" cy="3600400"/>
          </a:xfrm>
        </p:spPr>
        <p:txBody>
          <a:bodyPr/>
          <a:lstStyle/>
          <a:p>
            <a:pPr marL="285750" indent="-285750" algn="just">
              <a:lnSpc>
                <a:spcPct val="150000"/>
              </a:lnSpc>
              <a:buFont typeface="Arial" panose="020B0604020202020204" pitchFamily="34" charset="0"/>
              <a:buChar char="•"/>
            </a:pPr>
            <a:r>
              <a:rPr lang="en-US" altLang="ko-KR" dirty="0">
                <a:latin typeface="Times New Roman" panose="02020603050405020304" pitchFamily="18" charset="0"/>
                <a:cs typeface="Times New Roman" panose="02020603050405020304" pitchFamily="18" charset="0"/>
              </a:rPr>
              <a:t>With the present rate of development, the need for keeping our records updated is also becoming necessary. Information technology is used in nearly every sector including the Medical Industry. Generally data management is one of the many intersection points of this industry with ICT. </a:t>
            </a:r>
          </a:p>
          <a:p>
            <a:pPr marL="285750" indent="-285750" algn="just">
              <a:lnSpc>
                <a:spcPct val="150000"/>
              </a:lnSpc>
              <a:buFont typeface="Arial" panose="020B0604020202020204" pitchFamily="34" charset="0"/>
              <a:buChar char="•"/>
            </a:pPr>
            <a:r>
              <a:rPr lang="en-US" altLang="ko-KR" dirty="0">
                <a:latin typeface="Times New Roman" panose="02020603050405020304" pitchFamily="18" charset="0"/>
                <a:cs typeface="Times New Roman" panose="02020603050405020304" pitchFamily="18" charset="0"/>
              </a:rPr>
              <a:t>With a huge number of patients a hospital is associated with, it becomes harder to keep their record.</a:t>
            </a:r>
          </a:p>
          <a:p>
            <a:pPr marL="285750" indent="-285750" algn="just">
              <a:lnSpc>
                <a:spcPct val="150000"/>
              </a:lnSpc>
              <a:buFont typeface="Arial" panose="020B0604020202020204" pitchFamily="34" charset="0"/>
              <a:buChar char="•"/>
            </a:pPr>
            <a:r>
              <a:rPr lang="en-US" altLang="ko-KR" dirty="0">
                <a:latin typeface="Times New Roman" panose="02020603050405020304" pitchFamily="18" charset="0"/>
                <a:cs typeface="Times New Roman" panose="02020603050405020304" pitchFamily="18" charset="0"/>
              </a:rPr>
              <a:t>The busy lifestyle of people all across the globe hardly leaves any room for other activities, let alone for hospital visits to get their records updated</a:t>
            </a:r>
          </a:p>
        </p:txBody>
      </p:sp>
      <p:sp>
        <p:nvSpPr>
          <p:cNvPr id="3" name="Title 2"/>
          <p:cNvSpPr>
            <a:spLocks noGrp="1"/>
          </p:cNvSpPr>
          <p:nvPr>
            <p:ph type="title"/>
          </p:nvPr>
        </p:nvSpPr>
        <p:spPr>
          <a:xfrm>
            <a:off x="179512" y="0"/>
            <a:ext cx="8964488" cy="884466"/>
          </a:xfrm>
        </p:spPr>
        <p:txBody>
          <a:bodyPr/>
          <a:lstStyle/>
          <a:p>
            <a:r>
              <a:rPr lang="en-US" sz="4800" dirty="0">
                <a:latin typeface="Times New Roman" panose="02020603050405020304" pitchFamily="18" charset="0"/>
                <a:cs typeface="Times New Roman" panose="02020603050405020304" pitchFamily="18" charset="0"/>
              </a:rPr>
              <a:t>Introduction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59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76B8-1750-4B52-9AFC-59C54E24AE9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Our Idea: E-Nurse</a:t>
            </a:r>
            <a:endParaRPr lang="en-IN" dirty="0">
              <a:latin typeface="Times New Roman" panose="02020603050405020304" pitchFamily="18" charset="0"/>
              <a:cs typeface="Times New Roman" panose="02020603050405020304" pitchFamily="18" charset="0"/>
            </a:endParaRPr>
          </a:p>
        </p:txBody>
      </p:sp>
      <p:sp>
        <p:nvSpPr>
          <p:cNvPr id="5" name="Content Placeholder 1">
            <a:extLst>
              <a:ext uri="{FF2B5EF4-FFF2-40B4-BE49-F238E27FC236}">
                <a16:creationId xmlns:a16="http://schemas.microsoft.com/office/drawing/2014/main" id="{22B5698D-AEB6-473C-B00F-5D042F2C3F5D}"/>
              </a:ext>
            </a:extLst>
          </p:cNvPr>
          <p:cNvSpPr>
            <a:spLocks noGrp="1"/>
          </p:cNvSpPr>
          <p:nvPr>
            <p:ph idx="1"/>
          </p:nvPr>
        </p:nvSpPr>
        <p:spPr>
          <a:xfrm>
            <a:off x="395288" y="1131888"/>
            <a:ext cx="8497887" cy="460375"/>
          </a:xfrm>
        </p:spPr>
        <p:txBody>
          <a:bodyPr/>
          <a:lstStyle/>
          <a:p>
            <a:r>
              <a:rPr lang="en-US" b="1" dirty="0">
                <a:latin typeface="Times New Roman" panose="02020603050405020304" pitchFamily="18" charset="0"/>
                <a:cs typeface="Times New Roman" panose="02020603050405020304" pitchFamily="18" charset="0"/>
              </a:rPr>
              <a:t>Purpose:</a:t>
            </a:r>
          </a:p>
        </p:txBody>
      </p:sp>
      <p:sp>
        <p:nvSpPr>
          <p:cNvPr id="6" name="Content Placeholder 4">
            <a:extLst>
              <a:ext uri="{FF2B5EF4-FFF2-40B4-BE49-F238E27FC236}">
                <a16:creationId xmlns:a16="http://schemas.microsoft.com/office/drawing/2014/main" id="{34945306-AE0F-4AB1-A18F-5AAC5E332DEE}"/>
              </a:ext>
            </a:extLst>
          </p:cNvPr>
          <p:cNvSpPr>
            <a:spLocks noGrp="1"/>
          </p:cNvSpPr>
          <p:nvPr>
            <p:ph idx="10"/>
          </p:nvPr>
        </p:nvSpPr>
        <p:spPr>
          <a:xfrm>
            <a:off x="107504" y="1707654"/>
            <a:ext cx="6624736" cy="3168352"/>
          </a:xfrm>
        </p:spPr>
        <p:txBody>
          <a:bodyPr/>
          <a:lstStyle/>
          <a:p>
            <a:r>
              <a:rPr lang="en-US" altLang="ko-KR" dirty="0">
                <a:latin typeface="Arial" pitchFamily="34" charset="0"/>
                <a:cs typeface="Arial" pitchFamily="34" charset="0"/>
              </a:rPr>
              <a:t>We are creating app with the purpose to make it easier for the patients to keep track of their records. This will enable them to update information regarding:</a:t>
            </a:r>
          </a:p>
          <a:p>
            <a:pPr marL="285750" indent="-285750">
              <a:buFont typeface="Arial" panose="020B0604020202020204" pitchFamily="34" charset="0"/>
              <a:buChar char="•"/>
            </a:pPr>
            <a:r>
              <a:rPr lang="en-US" altLang="ko-KR" dirty="0">
                <a:latin typeface="Arial" pitchFamily="34" charset="0"/>
                <a:cs typeface="Arial" pitchFamily="34" charset="0"/>
              </a:rPr>
              <a:t>General data (Name, Age, etc.)</a:t>
            </a:r>
          </a:p>
          <a:p>
            <a:pPr marL="285750" indent="-285750">
              <a:buFont typeface="Arial" panose="020B0604020202020204" pitchFamily="34" charset="0"/>
              <a:buChar char="•"/>
            </a:pPr>
            <a:r>
              <a:rPr lang="en-US" altLang="ko-KR" dirty="0">
                <a:latin typeface="Arial" pitchFamily="34" charset="0"/>
                <a:cs typeface="Arial" pitchFamily="34" charset="0"/>
              </a:rPr>
              <a:t>Medical History (If suffered from any other disorder(s) in the past)</a:t>
            </a:r>
          </a:p>
          <a:p>
            <a:pPr marL="285750" indent="-285750">
              <a:buFont typeface="Arial" panose="020B0604020202020204" pitchFamily="34" charset="0"/>
              <a:buChar char="•"/>
            </a:pPr>
            <a:r>
              <a:rPr lang="en-US" altLang="ko-KR" dirty="0">
                <a:latin typeface="Arial" pitchFamily="34" charset="0"/>
                <a:cs typeface="Arial" pitchFamily="34" charset="0"/>
              </a:rPr>
              <a:t>Medications that the patient is allergic to.</a:t>
            </a:r>
          </a:p>
          <a:p>
            <a:pPr marL="285750" indent="-285750">
              <a:buFont typeface="Arial" panose="020B0604020202020204" pitchFamily="34" charset="0"/>
              <a:buChar char="•"/>
            </a:pPr>
            <a:r>
              <a:rPr lang="en-US" altLang="ko-KR" dirty="0">
                <a:latin typeface="Arial" pitchFamily="34" charset="0"/>
                <a:cs typeface="Arial" pitchFamily="34" charset="0"/>
              </a:rPr>
              <a:t>Currently ongoing medications &amp; treatment (if-any)</a:t>
            </a:r>
          </a:p>
          <a:p>
            <a:pPr marL="285750" indent="-285750">
              <a:buFont typeface="Arial" panose="020B0604020202020204" pitchFamily="34" charset="0"/>
              <a:buChar char="•"/>
            </a:pPr>
            <a:r>
              <a:rPr lang="en-US" altLang="ko-KR" dirty="0">
                <a:latin typeface="Arial" pitchFamily="34" charset="0"/>
                <a:cs typeface="Arial" pitchFamily="34" charset="0"/>
              </a:rPr>
              <a:t>Name of current physician &amp; Guardian</a:t>
            </a:r>
          </a:p>
          <a:p>
            <a:endParaRPr lang="en-US" altLang="ko-KR" dirty="0">
              <a:latin typeface="Arial" pitchFamily="34" charset="0"/>
              <a:cs typeface="Arial" pitchFamily="34" charset="0"/>
            </a:endParaRPr>
          </a:p>
          <a:p>
            <a:r>
              <a:rPr lang="en-US" altLang="ko-KR" dirty="0">
                <a:latin typeface="Arial" pitchFamily="34" charset="0"/>
                <a:cs typeface="Arial" pitchFamily="34" charset="0"/>
              </a:rPr>
              <a:t>Alongside this app, a medic bot will also be designed to ensure that the patients take their medications on time and that the medication is replenished on time, it will also notify the patient of their pending clinical visit/ make appointments as per their reports and their daily workout routine.</a:t>
            </a:r>
          </a:p>
          <a:p>
            <a:endParaRPr lang="en-US" altLang="ko-KR" dirty="0">
              <a:latin typeface="Arial" pitchFamily="34" charset="0"/>
              <a:cs typeface="Arial" pitchFamily="34" charset="0"/>
            </a:endParaRPr>
          </a:p>
        </p:txBody>
      </p:sp>
      <p:pic>
        <p:nvPicPr>
          <p:cNvPr id="8" name="Picture 7">
            <a:extLst>
              <a:ext uri="{FF2B5EF4-FFF2-40B4-BE49-F238E27FC236}">
                <a16:creationId xmlns:a16="http://schemas.microsoft.com/office/drawing/2014/main" id="{4D44F33D-06E3-44D7-8907-8E08E157FE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5934" y="857375"/>
            <a:ext cx="2664296" cy="2348387"/>
          </a:xfrm>
          <a:prstGeom prst="rect">
            <a:avLst/>
          </a:prstGeom>
          <a:ln>
            <a:noFill/>
          </a:ln>
          <a:effectLst>
            <a:softEdge rad="112500"/>
          </a:effectLst>
        </p:spPr>
      </p:pic>
      <p:pic>
        <p:nvPicPr>
          <p:cNvPr id="10" name="Picture 9">
            <a:extLst>
              <a:ext uri="{FF2B5EF4-FFF2-40B4-BE49-F238E27FC236}">
                <a16:creationId xmlns:a16="http://schemas.microsoft.com/office/drawing/2014/main" id="{6BDE5455-05B1-4C4B-AB50-D109DDC8B9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3905" y="3184313"/>
            <a:ext cx="2242591" cy="1944216"/>
          </a:xfrm>
          <a:prstGeom prst="rect">
            <a:avLst/>
          </a:prstGeom>
          <a:ln>
            <a:noFill/>
          </a:ln>
          <a:effectLst>
            <a:softEdge rad="112500"/>
          </a:effectLst>
        </p:spPr>
      </p:pic>
    </p:spTree>
    <p:extLst>
      <p:ext uri="{BB962C8B-B14F-4D97-AF65-F5344CB8AC3E}">
        <p14:creationId xmlns:p14="http://schemas.microsoft.com/office/powerpoint/2010/main" val="1984044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9D53F9D7-15C5-4710-9C72-6CB6CF4E53D4}"/>
              </a:ext>
            </a:extLst>
          </p:cNvPr>
          <p:cNvSpPr>
            <a:spLocks noGrp="1"/>
          </p:cNvSpPr>
          <p:nvPr>
            <p:ph type="title"/>
          </p:nvPr>
        </p:nvSpPr>
        <p:spPr>
          <a:xfrm>
            <a:off x="395536" y="73258"/>
            <a:ext cx="7524328" cy="884466"/>
          </a:xfrm>
        </p:spPr>
        <p:txBody>
          <a:bodyPr/>
          <a:lstStyle/>
          <a:p>
            <a:r>
              <a:rPr lang="en-US" altLang="ko-KR" dirty="0">
                <a:latin typeface="Times New Roman" panose="02020603050405020304" pitchFamily="18" charset="0"/>
                <a:cs typeface="Times New Roman" panose="02020603050405020304" pitchFamily="18" charset="0"/>
              </a:rPr>
              <a:t>Uniqueness</a:t>
            </a:r>
            <a:endParaRPr lang="ko-KR" alt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A64E83B-6037-4D2D-8639-D2436CE19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7592" y="1091555"/>
            <a:ext cx="3178336" cy="2876394"/>
          </a:xfrm>
          <a:prstGeom prst="rect">
            <a:avLst/>
          </a:prstGeom>
        </p:spPr>
      </p:pic>
      <p:sp>
        <p:nvSpPr>
          <p:cNvPr id="10" name="TextBox 9">
            <a:extLst>
              <a:ext uri="{FF2B5EF4-FFF2-40B4-BE49-F238E27FC236}">
                <a16:creationId xmlns:a16="http://schemas.microsoft.com/office/drawing/2014/main" id="{48ED64F4-45A3-402D-A2D0-001A66921239}"/>
              </a:ext>
            </a:extLst>
          </p:cNvPr>
          <p:cNvSpPr txBox="1"/>
          <p:nvPr/>
        </p:nvSpPr>
        <p:spPr>
          <a:xfrm>
            <a:off x="611560" y="1419622"/>
            <a:ext cx="4536504" cy="261610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“All in one”</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User will be notified of their upcoming clinical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appointments.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Their meds will be orders from the nearest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available pharmacy.</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They will be notified to take their meds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regularly.</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Their records will be updated without any hassle.</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599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57E9366-11F0-4503-8C5D-F0760985D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699542"/>
            <a:ext cx="5710377" cy="2925316"/>
          </a:xfrm>
          <a:prstGeom prst="rect">
            <a:avLst/>
          </a:prstGeom>
        </p:spPr>
      </p:pic>
      <p:sp>
        <p:nvSpPr>
          <p:cNvPr id="9" name="TextBox 8">
            <a:extLst>
              <a:ext uri="{FF2B5EF4-FFF2-40B4-BE49-F238E27FC236}">
                <a16:creationId xmlns:a16="http://schemas.microsoft.com/office/drawing/2014/main" id="{958CFE3F-46D4-4D3A-9CE1-52F22D558AD3}"/>
              </a:ext>
            </a:extLst>
          </p:cNvPr>
          <p:cNvSpPr txBox="1"/>
          <p:nvPr/>
        </p:nvSpPr>
        <p:spPr>
          <a:xfrm>
            <a:off x="6516216" y="3965628"/>
            <a:ext cx="2520280" cy="1169551"/>
          </a:xfrm>
          <a:prstGeom prst="rect">
            <a:avLst/>
          </a:prstGeom>
          <a:noFill/>
        </p:spPr>
        <p:txBody>
          <a:bodyPr wrap="square" rtlCol="0">
            <a:spAutoFit/>
          </a:bodyPr>
          <a:lstStyle/>
          <a:p>
            <a:pPr algn="r"/>
            <a:r>
              <a:rPr lang="en-US" sz="1400" b="1" dirty="0">
                <a:latin typeface="Times New Roman" panose="02020603050405020304" pitchFamily="18" charset="0"/>
                <a:cs typeface="Times New Roman" panose="02020603050405020304" pitchFamily="18" charset="0"/>
              </a:rPr>
              <a:t>Our Team:</a:t>
            </a:r>
          </a:p>
          <a:p>
            <a:pPr algn="r"/>
            <a:r>
              <a:rPr lang="en-US" sz="1400" dirty="0">
                <a:latin typeface="Times New Roman" panose="02020603050405020304" pitchFamily="18" charset="0"/>
                <a:cs typeface="Times New Roman" panose="02020603050405020304" pitchFamily="18" charset="0"/>
              </a:rPr>
              <a:t>Harsh Sharma</a:t>
            </a:r>
          </a:p>
          <a:p>
            <a:pPr algn="r"/>
            <a:r>
              <a:rPr lang="en-US" sz="1400" dirty="0">
                <a:latin typeface="Times New Roman" panose="02020603050405020304" pitchFamily="18" charset="0"/>
                <a:cs typeface="Times New Roman" panose="02020603050405020304" pitchFamily="18" charset="0"/>
              </a:rPr>
              <a:t>Jaivardhan Singh Tak</a:t>
            </a:r>
          </a:p>
          <a:p>
            <a:pPr algn="r"/>
            <a:r>
              <a:rPr lang="en-US" sz="1400" dirty="0">
                <a:latin typeface="Times New Roman" panose="02020603050405020304" pitchFamily="18" charset="0"/>
                <a:cs typeface="Times New Roman" panose="02020603050405020304" pitchFamily="18" charset="0"/>
              </a:rPr>
              <a:t>Isha Gupta</a:t>
            </a:r>
          </a:p>
          <a:p>
            <a:pPr algn="r"/>
            <a:r>
              <a:rPr lang="en-US" sz="1400" dirty="0">
                <a:latin typeface="Times New Roman" panose="02020603050405020304" pitchFamily="18" charset="0"/>
                <a:cs typeface="Times New Roman" panose="02020603050405020304" pitchFamily="18" charset="0"/>
              </a:rPr>
              <a:t>Somprabha Kashyap</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107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TotalTime>
  <Words>302</Words>
  <Application>Microsoft Office PowerPoint</Application>
  <PresentationFormat>On-screen Show (16:9)</PresentationFormat>
  <Paragraphs>28</Paragraphs>
  <Slides>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맑은 고딕</vt:lpstr>
      <vt:lpstr>Arial</vt:lpstr>
      <vt:lpstr>Calibri</vt:lpstr>
      <vt:lpstr>Times New Roman</vt:lpstr>
      <vt:lpstr>Office Theme</vt:lpstr>
      <vt:lpstr>Custom Design</vt:lpstr>
      <vt:lpstr>PowerPoint Presentation</vt:lpstr>
      <vt:lpstr>Introduction</vt:lpstr>
      <vt:lpstr>Our Idea: E-Nurse</vt:lpstr>
      <vt:lpstr>Uniqueness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kashyapsomprabha@outlook.com</cp:lastModifiedBy>
  <cp:revision>39</cp:revision>
  <dcterms:created xsi:type="dcterms:W3CDTF">2014-04-01T16:27:38Z</dcterms:created>
  <dcterms:modified xsi:type="dcterms:W3CDTF">2021-01-28T16:21:11Z</dcterms:modified>
</cp:coreProperties>
</file>