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F14D79E-ED68-4837-B8EC-EAA3E40CF327}" type="datetimeFigureOut">
              <a:rPr lang="en-IN" smtClean="0"/>
              <a:t>30-01-2021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23376C9-4933-424D-BF42-87CE26B3C164}"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4D79E-ED68-4837-B8EC-EAA3E40CF327}"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4D79E-ED68-4837-B8EC-EAA3E40CF327}"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14D79E-ED68-4837-B8EC-EAA3E40CF327}"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14D79E-ED68-4837-B8EC-EAA3E40CF327}"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F14D79E-ED68-4837-B8EC-EAA3E40CF327}"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376C9-4933-424D-BF42-87CE26B3C164}"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14D79E-ED68-4837-B8EC-EAA3E40CF327}" type="datetimeFigureOut">
              <a:rPr lang="en-IN" smtClean="0"/>
              <a:t>30-01-2021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14D79E-ED68-4837-B8EC-EAA3E40CF327}" type="datetimeFigureOut">
              <a:rPr lang="en-IN" smtClean="0"/>
              <a:t>30-01-2021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4D79E-ED68-4837-B8EC-EAA3E40CF327}" type="datetimeFigureOut">
              <a:rPr lang="en-IN" smtClean="0"/>
              <a:t>30-01-2021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F14D79E-ED68-4837-B8EC-EAA3E40CF327}" type="datetimeFigureOut">
              <a:rPr lang="en-IN" smtClean="0"/>
              <a:t>30-01-2021</a:t>
            </a:fld>
            <a:endParaRPr lang="en-IN"/>
          </a:p>
        </p:txBody>
      </p:sp>
      <p:sp>
        <p:nvSpPr>
          <p:cNvPr id="7" name="Slide Number Placeholder 6"/>
          <p:cNvSpPr>
            <a:spLocks noGrp="1"/>
          </p:cNvSpPr>
          <p:nvPr>
            <p:ph type="sldNum" sz="quarter" idx="12"/>
          </p:nvPr>
        </p:nvSpPr>
        <p:spPr/>
        <p:txBody>
          <a:bodyPr/>
          <a:lstStyle/>
          <a:p>
            <a:fld id="{523376C9-4933-424D-BF42-87CE26B3C164}"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4D79E-ED68-4837-B8EC-EAA3E40CF327}" type="datetimeFigureOut">
              <a:rPr lang="en-IN" smtClean="0"/>
              <a:t>30-01-2021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523376C9-4933-424D-BF42-87CE26B3C1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F14D79E-ED68-4837-B8EC-EAA3E40CF327}" type="datetimeFigureOut">
              <a:rPr lang="en-IN" smtClean="0"/>
              <a:t>30-01-2021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23376C9-4933-424D-BF42-87CE26B3C1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016" y="2492896"/>
            <a:ext cx="3313355" cy="1296144"/>
          </a:xfrm>
        </p:spPr>
        <p:txBody>
          <a:bodyPr/>
          <a:lstStyle/>
          <a:p>
            <a:r>
              <a:rPr lang="en-IN" dirty="0" err="1" smtClean="0"/>
              <a:t>Crediantial</a:t>
            </a:r>
            <a:r>
              <a:rPr lang="en-IN" dirty="0" smtClean="0"/>
              <a:t> Manager</a:t>
            </a:r>
            <a:endParaRPr lang="en-IN" dirty="0"/>
          </a:p>
        </p:txBody>
      </p:sp>
      <p:sp>
        <p:nvSpPr>
          <p:cNvPr id="3" name="Subtitle 2"/>
          <p:cNvSpPr>
            <a:spLocks noGrp="1"/>
          </p:cNvSpPr>
          <p:nvPr>
            <p:ph type="subTitle" idx="1"/>
          </p:nvPr>
        </p:nvSpPr>
        <p:spPr/>
        <p:txBody>
          <a:bodyPr/>
          <a:lstStyle/>
          <a:p>
            <a:r>
              <a:rPr lang="en-IN" dirty="0" smtClean="0"/>
              <a:t>Team : </a:t>
            </a:r>
            <a:r>
              <a:rPr lang="en-IN" dirty="0" err="1" smtClean="0"/>
              <a:t>Sudo</a:t>
            </a:r>
            <a:endParaRPr lang="en-IN" dirty="0" smtClean="0"/>
          </a:p>
          <a:p>
            <a:r>
              <a:rPr lang="en-IN" dirty="0" err="1" smtClean="0"/>
              <a:t>Vineet</a:t>
            </a:r>
            <a:r>
              <a:rPr lang="en-IN" dirty="0" smtClean="0"/>
              <a:t> Kumar Sharma</a:t>
            </a:r>
          </a:p>
          <a:p>
            <a:r>
              <a:rPr lang="en-IN" dirty="0" smtClean="0"/>
              <a:t>(CSE Student JKLU, Jaipur)</a:t>
            </a:r>
            <a:endParaRPr lang="en-IN" dirty="0"/>
          </a:p>
        </p:txBody>
      </p:sp>
    </p:spTree>
    <p:extLst>
      <p:ext uri="{BB962C8B-B14F-4D97-AF65-F5344CB8AC3E}">
        <p14:creationId xmlns:p14="http://schemas.microsoft.com/office/powerpoint/2010/main" val="3131861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31800" y="332656"/>
            <a:ext cx="8280400" cy="6192688"/>
          </a:xfrm>
          <a:prstGeom prst="rect">
            <a:avLst/>
          </a:prstGeom>
        </p:spPr>
      </p:pic>
      <p:sp>
        <p:nvSpPr>
          <p:cNvPr id="2" name="Title 1"/>
          <p:cNvSpPr>
            <a:spLocks noGrp="1"/>
          </p:cNvSpPr>
          <p:nvPr>
            <p:ph type="title"/>
          </p:nvPr>
        </p:nvSpPr>
        <p:spPr>
          <a:xfrm>
            <a:off x="1043490" y="1027664"/>
            <a:ext cx="7024744" cy="1609248"/>
          </a:xfrm>
        </p:spPr>
        <p:txBody>
          <a:bodyPr/>
          <a:lstStyle/>
          <a:p>
            <a:r>
              <a:rPr lang="en-IN" dirty="0" smtClean="0"/>
              <a:t>Problem Statement :</a:t>
            </a:r>
            <a:endParaRPr lang="en-IN" dirty="0"/>
          </a:p>
        </p:txBody>
      </p:sp>
      <p:sp>
        <p:nvSpPr>
          <p:cNvPr id="3" name="Content Placeholder 2"/>
          <p:cNvSpPr>
            <a:spLocks noGrp="1"/>
          </p:cNvSpPr>
          <p:nvPr>
            <p:ph idx="1"/>
          </p:nvPr>
        </p:nvSpPr>
        <p:spPr>
          <a:xfrm>
            <a:off x="1043492" y="2852936"/>
            <a:ext cx="6777317" cy="2979693"/>
          </a:xfrm>
          <a:ln>
            <a:noFill/>
          </a:ln>
        </p:spPr>
        <p:txBody>
          <a:bodyPr/>
          <a:lstStyle/>
          <a:p>
            <a:r>
              <a:rPr lang="en-IN" dirty="0" smtClean="0">
                <a:solidFill>
                  <a:schemeClr val="bg2">
                    <a:lumMod val="20000"/>
                    <a:lumOff val="80000"/>
                  </a:schemeClr>
                </a:solidFill>
              </a:rPr>
              <a:t>To simplify managing and accessing of user </a:t>
            </a:r>
            <a:r>
              <a:rPr lang="en-IN" dirty="0" err="1" smtClean="0">
                <a:solidFill>
                  <a:schemeClr val="bg2">
                    <a:lumMod val="20000"/>
                    <a:lumOff val="80000"/>
                  </a:schemeClr>
                </a:solidFill>
              </a:rPr>
              <a:t>crediantials</a:t>
            </a:r>
            <a:r>
              <a:rPr lang="en-IN" dirty="0" smtClean="0">
                <a:solidFill>
                  <a:schemeClr val="bg2">
                    <a:lumMod val="20000"/>
                    <a:lumOff val="80000"/>
                  </a:schemeClr>
                </a:solidFill>
              </a:rPr>
              <a:t> like username and passwords .</a:t>
            </a:r>
            <a:endParaRPr lang="en-IN" dirty="0">
              <a:solidFill>
                <a:schemeClr val="bg2">
                  <a:lumMod val="20000"/>
                  <a:lumOff val="80000"/>
                </a:schemeClr>
              </a:solidFill>
            </a:endParaRPr>
          </a:p>
        </p:txBody>
      </p:sp>
    </p:spTree>
    <p:extLst>
      <p:ext uri="{BB962C8B-B14F-4D97-AF65-F5344CB8AC3E}">
        <p14:creationId xmlns:p14="http://schemas.microsoft.com/office/powerpoint/2010/main" val="3560619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82000" contrast="-39000"/>
                    </a14:imgEffect>
                  </a14:imgLayer>
                </a14:imgProps>
              </a:ext>
              <a:ext uri="{28A0092B-C50C-407E-A947-70E740481C1C}">
                <a14:useLocalDpi xmlns:a14="http://schemas.microsoft.com/office/drawing/2010/main" val="0"/>
              </a:ext>
            </a:extLst>
          </a:blip>
          <a:stretch>
            <a:fillRect/>
          </a:stretch>
        </p:blipFill>
        <p:spPr>
          <a:xfrm>
            <a:off x="467544" y="332656"/>
            <a:ext cx="8208912" cy="6192688"/>
          </a:xfrm>
          <a:prstGeom prst="rect">
            <a:avLst/>
          </a:prstGeom>
        </p:spPr>
      </p:pic>
      <p:sp>
        <p:nvSpPr>
          <p:cNvPr id="2" name="Title 1"/>
          <p:cNvSpPr>
            <a:spLocks noGrp="1"/>
          </p:cNvSpPr>
          <p:nvPr>
            <p:ph type="title"/>
          </p:nvPr>
        </p:nvSpPr>
        <p:spPr/>
        <p:txBody>
          <a:bodyPr/>
          <a:lstStyle/>
          <a:p>
            <a:r>
              <a:rPr lang="en-IN" dirty="0" smtClean="0"/>
              <a:t>Problem:</a:t>
            </a:r>
            <a:endParaRPr lang="en-IN" dirty="0"/>
          </a:p>
        </p:txBody>
      </p:sp>
      <p:sp>
        <p:nvSpPr>
          <p:cNvPr id="3" name="Content Placeholder 2"/>
          <p:cNvSpPr>
            <a:spLocks noGrp="1"/>
          </p:cNvSpPr>
          <p:nvPr>
            <p:ph idx="1"/>
          </p:nvPr>
        </p:nvSpPr>
        <p:spPr/>
        <p:txBody>
          <a:bodyPr>
            <a:normAutofit lnSpcReduction="10000"/>
          </a:bodyPr>
          <a:lstStyle/>
          <a:p>
            <a:r>
              <a:rPr lang="en-IN" dirty="0" smtClean="0">
                <a:solidFill>
                  <a:schemeClr val="bg2">
                    <a:lumMod val="20000"/>
                    <a:lumOff val="80000"/>
                  </a:schemeClr>
                </a:solidFill>
              </a:rPr>
              <a:t>In this era full of technology, we use multiple platforms like websites and apps and mostly these are password protected.</a:t>
            </a:r>
          </a:p>
          <a:p>
            <a:r>
              <a:rPr lang="en-IN" dirty="0" smtClean="0">
                <a:solidFill>
                  <a:schemeClr val="bg2">
                    <a:lumMod val="20000"/>
                    <a:lumOff val="80000"/>
                  </a:schemeClr>
                </a:solidFill>
              </a:rPr>
              <a:t>So people who are not that technology friendly or lazy find it difficult to save these credentials somewhere secure and end up saving these on either notepad on phone or paper which is completely insecure.</a:t>
            </a:r>
            <a:endParaRPr lang="en-IN" dirty="0">
              <a:solidFill>
                <a:schemeClr val="bg2">
                  <a:lumMod val="20000"/>
                  <a:lumOff val="80000"/>
                </a:schemeClr>
              </a:solidFill>
            </a:endParaRPr>
          </a:p>
        </p:txBody>
      </p:sp>
    </p:spTree>
    <p:extLst>
      <p:ext uri="{BB962C8B-B14F-4D97-AF65-F5344CB8AC3E}">
        <p14:creationId xmlns:p14="http://schemas.microsoft.com/office/powerpoint/2010/main" val="3197708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4000" contrast="-46000"/>
                    </a14:imgEffect>
                  </a14:imgLayer>
                </a14:imgProps>
              </a:ext>
              <a:ext uri="{28A0092B-C50C-407E-A947-70E740481C1C}">
                <a14:useLocalDpi xmlns:a14="http://schemas.microsoft.com/office/drawing/2010/main" val="0"/>
              </a:ext>
            </a:extLst>
          </a:blip>
          <a:stretch>
            <a:fillRect/>
          </a:stretch>
        </p:blipFill>
        <p:spPr>
          <a:xfrm>
            <a:off x="467544" y="332656"/>
            <a:ext cx="8208912" cy="6192688"/>
          </a:xfrm>
          <a:prstGeom prst="rect">
            <a:avLst/>
          </a:prstGeom>
        </p:spPr>
      </p:pic>
      <p:sp>
        <p:nvSpPr>
          <p:cNvPr id="2" name="Title 1"/>
          <p:cNvSpPr>
            <a:spLocks noGrp="1"/>
          </p:cNvSpPr>
          <p:nvPr>
            <p:ph type="title"/>
          </p:nvPr>
        </p:nvSpPr>
        <p:spPr>
          <a:xfrm>
            <a:off x="1043490" y="1027664"/>
            <a:ext cx="7024744" cy="1537240"/>
          </a:xfrm>
        </p:spPr>
        <p:txBody>
          <a:bodyPr/>
          <a:lstStyle/>
          <a:p>
            <a:r>
              <a:rPr lang="en-IN" dirty="0" smtClean="0"/>
              <a:t>Solution :</a:t>
            </a:r>
            <a:endParaRPr lang="en-IN" dirty="0"/>
          </a:p>
        </p:txBody>
      </p:sp>
      <p:sp>
        <p:nvSpPr>
          <p:cNvPr id="3" name="Content Placeholder 2"/>
          <p:cNvSpPr>
            <a:spLocks noGrp="1"/>
          </p:cNvSpPr>
          <p:nvPr>
            <p:ph idx="1"/>
          </p:nvPr>
        </p:nvSpPr>
        <p:spPr>
          <a:xfrm>
            <a:off x="1043492" y="2780927"/>
            <a:ext cx="6777317" cy="1512169"/>
          </a:xfrm>
        </p:spPr>
        <p:txBody>
          <a:bodyPr/>
          <a:lstStyle/>
          <a:p>
            <a:pPr marL="68580" indent="0">
              <a:buNone/>
            </a:pPr>
            <a:r>
              <a:rPr lang="en-IN" dirty="0" smtClean="0">
                <a:solidFill>
                  <a:schemeClr val="bg1"/>
                </a:solidFill>
              </a:rPr>
              <a:t>Creating a mobile app which will store every </a:t>
            </a:r>
            <a:r>
              <a:rPr lang="en-IN" dirty="0" err="1" smtClean="0">
                <a:solidFill>
                  <a:schemeClr val="bg1"/>
                </a:solidFill>
              </a:rPr>
              <a:t>crediantial</a:t>
            </a:r>
            <a:r>
              <a:rPr lang="en-IN" dirty="0">
                <a:solidFill>
                  <a:schemeClr val="bg1"/>
                </a:solidFill>
              </a:rPr>
              <a:t> </a:t>
            </a:r>
            <a:r>
              <a:rPr lang="en-IN" dirty="0" smtClean="0">
                <a:solidFill>
                  <a:schemeClr val="bg1"/>
                </a:solidFill>
              </a:rPr>
              <a:t>securely with smart protection and is user friendly.</a:t>
            </a:r>
            <a:endParaRPr lang="en-IN" dirty="0">
              <a:solidFill>
                <a:schemeClr val="bg1"/>
              </a:solidFill>
            </a:endParaRPr>
          </a:p>
        </p:txBody>
      </p:sp>
    </p:spTree>
    <p:extLst>
      <p:ext uri="{BB962C8B-B14F-4D97-AF65-F5344CB8AC3E}">
        <p14:creationId xmlns:p14="http://schemas.microsoft.com/office/powerpoint/2010/main" val="199414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t>
            </a:r>
            <a:endParaRPr lang="en-IN" dirty="0"/>
          </a:p>
        </p:txBody>
      </p:sp>
      <p:sp>
        <p:nvSpPr>
          <p:cNvPr id="4" name="TextBox 3"/>
          <p:cNvSpPr txBox="1"/>
          <p:nvPr/>
        </p:nvSpPr>
        <p:spPr>
          <a:xfrm>
            <a:off x="1259632" y="3356992"/>
            <a:ext cx="2016224" cy="646331"/>
          </a:xfrm>
          <a:prstGeom prst="rect">
            <a:avLst/>
          </a:prstGeom>
          <a:noFill/>
          <a:ln>
            <a:solidFill>
              <a:schemeClr val="tx1"/>
            </a:solidFill>
          </a:ln>
        </p:spPr>
        <p:txBody>
          <a:bodyPr wrap="square" rtlCol="0">
            <a:spAutoFit/>
          </a:bodyPr>
          <a:lstStyle/>
          <a:p>
            <a:r>
              <a:rPr lang="en-IN" dirty="0" smtClean="0"/>
              <a:t>Appearance : </a:t>
            </a:r>
          </a:p>
          <a:p>
            <a:r>
              <a:rPr lang="en-IN" dirty="0" smtClean="0"/>
              <a:t>Calculator</a:t>
            </a:r>
            <a:endParaRPr lang="en-IN" dirty="0"/>
          </a:p>
        </p:txBody>
      </p:sp>
      <p:sp>
        <p:nvSpPr>
          <p:cNvPr id="5" name="TextBox 4"/>
          <p:cNvSpPr txBox="1"/>
          <p:nvPr/>
        </p:nvSpPr>
        <p:spPr>
          <a:xfrm>
            <a:off x="3635896" y="3339856"/>
            <a:ext cx="2088232" cy="646331"/>
          </a:xfrm>
          <a:prstGeom prst="rect">
            <a:avLst/>
          </a:prstGeom>
          <a:noFill/>
          <a:ln>
            <a:solidFill>
              <a:schemeClr val="tx1"/>
            </a:solidFill>
          </a:ln>
        </p:spPr>
        <p:txBody>
          <a:bodyPr wrap="square" rtlCol="0">
            <a:spAutoFit/>
          </a:bodyPr>
          <a:lstStyle/>
          <a:p>
            <a:r>
              <a:rPr lang="en-IN" dirty="0" smtClean="0"/>
              <a:t>Working :</a:t>
            </a:r>
          </a:p>
          <a:p>
            <a:r>
              <a:rPr lang="en-IN" dirty="0" smtClean="0"/>
              <a:t>Calculator</a:t>
            </a:r>
            <a:endParaRPr lang="en-IN" dirty="0"/>
          </a:p>
        </p:txBody>
      </p:sp>
      <p:sp>
        <p:nvSpPr>
          <p:cNvPr id="6" name="TextBox 5"/>
          <p:cNvSpPr txBox="1"/>
          <p:nvPr/>
        </p:nvSpPr>
        <p:spPr>
          <a:xfrm>
            <a:off x="1115616" y="2852936"/>
            <a:ext cx="4032448" cy="369332"/>
          </a:xfrm>
          <a:prstGeom prst="rect">
            <a:avLst/>
          </a:prstGeom>
          <a:noFill/>
        </p:spPr>
        <p:txBody>
          <a:bodyPr wrap="square" rtlCol="0">
            <a:spAutoFit/>
          </a:bodyPr>
          <a:lstStyle/>
          <a:p>
            <a:pPr marL="285750" indent="-285750">
              <a:buFont typeface="Arial" pitchFamily="34" charset="0"/>
              <a:buChar char="•"/>
            </a:pPr>
            <a:r>
              <a:rPr lang="en-IN" dirty="0" smtClean="0"/>
              <a:t>When accessed by other user :</a:t>
            </a:r>
            <a:endParaRPr lang="en-IN" dirty="0"/>
          </a:p>
        </p:txBody>
      </p:sp>
      <p:sp>
        <p:nvSpPr>
          <p:cNvPr id="7" name="TextBox 6"/>
          <p:cNvSpPr txBox="1"/>
          <p:nvPr/>
        </p:nvSpPr>
        <p:spPr>
          <a:xfrm>
            <a:off x="1115616" y="4250948"/>
            <a:ext cx="3384376" cy="369332"/>
          </a:xfrm>
          <a:prstGeom prst="rect">
            <a:avLst/>
          </a:prstGeom>
          <a:noFill/>
        </p:spPr>
        <p:txBody>
          <a:bodyPr wrap="square" rtlCol="0">
            <a:spAutoFit/>
          </a:bodyPr>
          <a:lstStyle/>
          <a:p>
            <a:pPr marL="285750" indent="-285750">
              <a:buFont typeface="Arial" pitchFamily="34" charset="0"/>
              <a:buChar char="•"/>
            </a:pPr>
            <a:r>
              <a:rPr lang="en-IN" dirty="0" smtClean="0"/>
              <a:t>When accessed by user :</a:t>
            </a:r>
            <a:endParaRPr lang="en-IN" dirty="0"/>
          </a:p>
        </p:txBody>
      </p:sp>
      <p:sp>
        <p:nvSpPr>
          <p:cNvPr id="8" name="TextBox 7"/>
          <p:cNvSpPr txBox="1"/>
          <p:nvPr/>
        </p:nvSpPr>
        <p:spPr>
          <a:xfrm>
            <a:off x="3635896" y="4801436"/>
            <a:ext cx="1548172" cy="369332"/>
          </a:xfrm>
          <a:prstGeom prst="rect">
            <a:avLst/>
          </a:prstGeom>
          <a:noFill/>
          <a:ln>
            <a:solidFill>
              <a:schemeClr val="tx1"/>
            </a:solidFill>
          </a:ln>
        </p:spPr>
        <p:txBody>
          <a:bodyPr wrap="square" rtlCol="0">
            <a:spAutoFit/>
          </a:bodyPr>
          <a:lstStyle/>
          <a:p>
            <a:r>
              <a:rPr lang="en-IN" dirty="0" smtClean="0"/>
              <a:t>Secret Vault</a:t>
            </a:r>
            <a:endParaRPr lang="en-IN" dirty="0"/>
          </a:p>
        </p:txBody>
      </p:sp>
      <p:sp>
        <p:nvSpPr>
          <p:cNvPr id="9" name="TextBox 8"/>
          <p:cNvSpPr txBox="1"/>
          <p:nvPr/>
        </p:nvSpPr>
        <p:spPr>
          <a:xfrm>
            <a:off x="1259632" y="4808308"/>
            <a:ext cx="2016224" cy="646331"/>
          </a:xfrm>
          <a:prstGeom prst="rect">
            <a:avLst/>
          </a:prstGeom>
          <a:noFill/>
          <a:ln>
            <a:solidFill>
              <a:schemeClr val="tx1"/>
            </a:solidFill>
          </a:ln>
        </p:spPr>
        <p:txBody>
          <a:bodyPr wrap="square" rtlCol="0">
            <a:spAutoFit/>
          </a:bodyPr>
          <a:lstStyle/>
          <a:p>
            <a:r>
              <a:rPr lang="en-IN" dirty="0" smtClean="0"/>
              <a:t>Appearance : </a:t>
            </a:r>
          </a:p>
          <a:p>
            <a:r>
              <a:rPr lang="en-IN" dirty="0" smtClean="0"/>
              <a:t>Calculator</a:t>
            </a:r>
            <a:endParaRPr lang="en-IN" dirty="0"/>
          </a:p>
        </p:txBody>
      </p:sp>
      <p:sp>
        <p:nvSpPr>
          <p:cNvPr id="10" name="TextBox 9"/>
          <p:cNvSpPr txBox="1"/>
          <p:nvPr/>
        </p:nvSpPr>
        <p:spPr>
          <a:xfrm>
            <a:off x="5609808" y="4804639"/>
            <a:ext cx="2088232" cy="369332"/>
          </a:xfrm>
          <a:prstGeom prst="rect">
            <a:avLst/>
          </a:prstGeom>
          <a:noFill/>
          <a:ln>
            <a:solidFill>
              <a:schemeClr val="tx1"/>
            </a:solidFill>
          </a:ln>
        </p:spPr>
        <p:txBody>
          <a:bodyPr wrap="square" rtlCol="0">
            <a:spAutoFit/>
          </a:bodyPr>
          <a:lstStyle/>
          <a:p>
            <a:r>
              <a:rPr lang="en-IN" dirty="0" err="1" smtClean="0"/>
              <a:t>Crediantails</a:t>
            </a:r>
            <a:endParaRPr lang="en-IN" dirty="0"/>
          </a:p>
        </p:txBody>
      </p:sp>
      <p:sp>
        <p:nvSpPr>
          <p:cNvPr id="11" name="TextBox 10"/>
          <p:cNvSpPr txBox="1"/>
          <p:nvPr/>
        </p:nvSpPr>
        <p:spPr>
          <a:xfrm>
            <a:off x="1115616" y="2276872"/>
            <a:ext cx="3024336" cy="369332"/>
          </a:xfrm>
          <a:prstGeom prst="rect">
            <a:avLst/>
          </a:prstGeom>
          <a:noFill/>
        </p:spPr>
        <p:txBody>
          <a:bodyPr wrap="square" rtlCol="0">
            <a:spAutoFit/>
          </a:bodyPr>
          <a:lstStyle/>
          <a:p>
            <a:pPr marL="285750" indent="-285750">
              <a:buFont typeface="Arial" pitchFamily="34" charset="0"/>
              <a:buChar char="•"/>
            </a:pPr>
            <a:r>
              <a:rPr lang="en-IN" dirty="0" smtClean="0"/>
              <a:t>Completely Offline</a:t>
            </a:r>
            <a:endParaRPr lang="en-IN" dirty="0"/>
          </a:p>
        </p:txBody>
      </p:sp>
    </p:spTree>
    <p:extLst>
      <p:ext uri="{BB962C8B-B14F-4D97-AF65-F5344CB8AC3E}">
        <p14:creationId xmlns:p14="http://schemas.microsoft.com/office/powerpoint/2010/main" val="3292067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4" name="TextBox 3"/>
          <p:cNvSpPr txBox="1"/>
          <p:nvPr/>
        </p:nvSpPr>
        <p:spPr>
          <a:xfrm>
            <a:off x="971600" y="2492896"/>
            <a:ext cx="1367682" cy="369332"/>
          </a:xfrm>
          <a:prstGeom prst="rect">
            <a:avLst/>
          </a:prstGeom>
          <a:noFill/>
          <a:ln>
            <a:solidFill>
              <a:schemeClr val="tx1"/>
            </a:solidFill>
          </a:ln>
        </p:spPr>
        <p:txBody>
          <a:bodyPr wrap="none" rtlCol="0">
            <a:spAutoFit/>
          </a:bodyPr>
          <a:lstStyle/>
          <a:p>
            <a:r>
              <a:rPr lang="en-IN" dirty="0" smtClean="0"/>
              <a:t>Calculator</a:t>
            </a:r>
            <a:endParaRPr lang="en-IN" dirty="0"/>
          </a:p>
        </p:txBody>
      </p:sp>
      <p:sp>
        <p:nvSpPr>
          <p:cNvPr id="5" name="TextBox 4"/>
          <p:cNvSpPr txBox="1"/>
          <p:nvPr/>
        </p:nvSpPr>
        <p:spPr>
          <a:xfrm>
            <a:off x="2915816" y="3200804"/>
            <a:ext cx="2088232" cy="646331"/>
          </a:xfrm>
          <a:prstGeom prst="rect">
            <a:avLst/>
          </a:prstGeom>
          <a:noFill/>
          <a:ln>
            <a:solidFill>
              <a:schemeClr val="tx1"/>
            </a:solidFill>
          </a:ln>
        </p:spPr>
        <p:txBody>
          <a:bodyPr wrap="square" rtlCol="0">
            <a:spAutoFit/>
          </a:bodyPr>
          <a:lstStyle/>
          <a:p>
            <a:r>
              <a:rPr lang="en-IN" dirty="0" smtClean="0"/>
              <a:t>Fingerprint Authentication</a:t>
            </a:r>
            <a:endParaRPr lang="en-IN" dirty="0"/>
          </a:p>
        </p:txBody>
      </p:sp>
      <p:sp>
        <p:nvSpPr>
          <p:cNvPr id="6" name="TextBox 5"/>
          <p:cNvSpPr txBox="1"/>
          <p:nvPr/>
        </p:nvSpPr>
        <p:spPr>
          <a:xfrm>
            <a:off x="2915816" y="2492896"/>
            <a:ext cx="2088232" cy="369332"/>
          </a:xfrm>
          <a:prstGeom prst="rect">
            <a:avLst/>
          </a:prstGeom>
          <a:noFill/>
          <a:ln>
            <a:solidFill>
              <a:schemeClr val="tx1"/>
            </a:solidFill>
          </a:ln>
        </p:spPr>
        <p:txBody>
          <a:bodyPr wrap="square" rtlCol="0">
            <a:spAutoFit/>
          </a:bodyPr>
          <a:lstStyle/>
          <a:p>
            <a:r>
              <a:rPr lang="en-IN" dirty="0" smtClean="0"/>
              <a:t>Secret Passcode</a:t>
            </a:r>
            <a:endParaRPr lang="en-IN" dirty="0"/>
          </a:p>
        </p:txBody>
      </p:sp>
      <p:sp>
        <p:nvSpPr>
          <p:cNvPr id="7" name="TextBox 6"/>
          <p:cNvSpPr txBox="1"/>
          <p:nvPr/>
        </p:nvSpPr>
        <p:spPr>
          <a:xfrm>
            <a:off x="5580112" y="2492896"/>
            <a:ext cx="2088232" cy="369332"/>
          </a:xfrm>
          <a:prstGeom prst="rect">
            <a:avLst/>
          </a:prstGeom>
          <a:noFill/>
          <a:ln>
            <a:solidFill>
              <a:schemeClr val="tx1"/>
            </a:solidFill>
          </a:ln>
        </p:spPr>
        <p:txBody>
          <a:bodyPr wrap="square" rtlCol="0">
            <a:spAutoFit/>
          </a:bodyPr>
          <a:lstStyle/>
          <a:p>
            <a:r>
              <a:rPr lang="en-IN" dirty="0" smtClean="0"/>
              <a:t>Calculator</a:t>
            </a:r>
            <a:endParaRPr lang="en-IN" dirty="0"/>
          </a:p>
        </p:txBody>
      </p:sp>
      <p:sp>
        <p:nvSpPr>
          <p:cNvPr id="8" name="TextBox 7"/>
          <p:cNvSpPr txBox="1"/>
          <p:nvPr/>
        </p:nvSpPr>
        <p:spPr>
          <a:xfrm>
            <a:off x="2916396" y="4228356"/>
            <a:ext cx="2088232" cy="369332"/>
          </a:xfrm>
          <a:prstGeom prst="rect">
            <a:avLst/>
          </a:prstGeom>
          <a:noFill/>
          <a:ln>
            <a:solidFill>
              <a:schemeClr val="tx1"/>
            </a:solidFill>
          </a:ln>
        </p:spPr>
        <p:txBody>
          <a:bodyPr wrap="square" rtlCol="0">
            <a:spAutoFit/>
          </a:bodyPr>
          <a:lstStyle/>
          <a:p>
            <a:r>
              <a:rPr lang="en-IN" dirty="0" smtClean="0"/>
              <a:t>Private Vault</a:t>
            </a:r>
            <a:endParaRPr lang="en-IN" dirty="0"/>
          </a:p>
        </p:txBody>
      </p:sp>
      <p:sp>
        <p:nvSpPr>
          <p:cNvPr id="9" name="TextBox 8"/>
          <p:cNvSpPr txBox="1"/>
          <p:nvPr/>
        </p:nvSpPr>
        <p:spPr>
          <a:xfrm>
            <a:off x="5580112" y="4224052"/>
            <a:ext cx="2088232" cy="369332"/>
          </a:xfrm>
          <a:prstGeom prst="rect">
            <a:avLst/>
          </a:prstGeom>
          <a:noFill/>
          <a:ln>
            <a:solidFill>
              <a:schemeClr val="tx1"/>
            </a:solidFill>
          </a:ln>
        </p:spPr>
        <p:txBody>
          <a:bodyPr wrap="square" rtlCol="0">
            <a:spAutoFit/>
          </a:bodyPr>
          <a:lstStyle/>
          <a:p>
            <a:r>
              <a:rPr lang="en-IN" dirty="0" smtClean="0"/>
              <a:t>Links</a:t>
            </a:r>
            <a:endParaRPr lang="en-IN" dirty="0"/>
          </a:p>
        </p:txBody>
      </p:sp>
      <p:sp>
        <p:nvSpPr>
          <p:cNvPr id="10" name="TextBox 9"/>
          <p:cNvSpPr txBox="1"/>
          <p:nvPr/>
        </p:nvSpPr>
        <p:spPr>
          <a:xfrm>
            <a:off x="2915816" y="5086798"/>
            <a:ext cx="2088232" cy="369332"/>
          </a:xfrm>
          <a:prstGeom prst="rect">
            <a:avLst/>
          </a:prstGeom>
          <a:noFill/>
          <a:ln>
            <a:solidFill>
              <a:schemeClr val="tx1"/>
            </a:solidFill>
          </a:ln>
        </p:spPr>
        <p:txBody>
          <a:bodyPr wrap="square" rtlCol="0">
            <a:spAutoFit/>
          </a:bodyPr>
          <a:lstStyle/>
          <a:p>
            <a:r>
              <a:rPr lang="en-IN" dirty="0" err="1" smtClean="0"/>
              <a:t>Crediantials</a:t>
            </a:r>
            <a:endParaRPr lang="en-IN" dirty="0"/>
          </a:p>
        </p:txBody>
      </p:sp>
      <p:cxnSp>
        <p:nvCxnSpPr>
          <p:cNvPr id="12" name="Straight Arrow Connector 11"/>
          <p:cNvCxnSpPr>
            <a:stCxn id="4" idx="3"/>
            <a:endCxn id="6" idx="1"/>
          </p:cNvCxnSpPr>
          <p:nvPr/>
        </p:nvCxnSpPr>
        <p:spPr>
          <a:xfrm>
            <a:off x="2339282" y="2677562"/>
            <a:ext cx="5765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a:off x="5004048" y="267756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5" idx="0"/>
          </p:cNvCxnSpPr>
          <p:nvPr/>
        </p:nvCxnSpPr>
        <p:spPr>
          <a:xfrm>
            <a:off x="3959932" y="2862228"/>
            <a:ext cx="0" cy="338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8" idx="0"/>
          </p:cNvCxnSpPr>
          <p:nvPr/>
        </p:nvCxnSpPr>
        <p:spPr>
          <a:xfrm>
            <a:off x="3959932" y="3847135"/>
            <a:ext cx="580" cy="381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9" idx="1"/>
          </p:cNvCxnSpPr>
          <p:nvPr/>
        </p:nvCxnSpPr>
        <p:spPr>
          <a:xfrm flipV="1">
            <a:off x="5004628" y="4408718"/>
            <a:ext cx="575484" cy="4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0"/>
          </p:cNvCxnSpPr>
          <p:nvPr/>
        </p:nvCxnSpPr>
        <p:spPr>
          <a:xfrm flipH="1">
            <a:off x="3959932" y="4597688"/>
            <a:ext cx="580" cy="489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88314" y="1955712"/>
            <a:ext cx="100753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If </a:t>
            </a:r>
            <a:r>
              <a:rPr lang="en-IN" sz="900" dirty="0" smtClean="0"/>
              <a:t>wrong</a:t>
            </a:r>
            <a:endParaRPr lang="en-IN" sz="900" dirty="0"/>
          </a:p>
        </p:txBody>
      </p:sp>
      <p:cxnSp>
        <p:nvCxnSpPr>
          <p:cNvPr id="25" name="Straight Connector 24"/>
          <p:cNvCxnSpPr>
            <a:stCxn id="23" idx="4"/>
          </p:cNvCxnSpPr>
          <p:nvPr/>
        </p:nvCxnSpPr>
        <p:spPr>
          <a:xfrm>
            <a:off x="5292080" y="2387760"/>
            <a:ext cx="290" cy="2898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212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23728" y="2276872"/>
            <a:ext cx="4752528" cy="1200329"/>
          </a:xfrm>
          <a:prstGeom prst="rect">
            <a:avLst/>
          </a:prstGeom>
          <a:noFill/>
        </p:spPr>
        <p:txBody>
          <a:bodyPr wrap="square" rtlCol="0">
            <a:spAutoFit/>
          </a:bodyPr>
          <a:lstStyle/>
          <a:p>
            <a:r>
              <a:rPr lang="en-IN" sz="7200" dirty="0" smtClean="0">
                <a:solidFill>
                  <a:schemeClr val="bg2">
                    <a:lumMod val="50000"/>
                  </a:schemeClr>
                </a:solidFill>
              </a:rPr>
              <a:t>Thank You</a:t>
            </a:r>
            <a:endParaRPr lang="en-IN" sz="7200" dirty="0">
              <a:solidFill>
                <a:schemeClr val="bg2">
                  <a:lumMod val="50000"/>
                </a:schemeClr>
              </a:solidFill>
            </a:endParaRPr>
          </a:p>
        </p:txBody>
      </p:sp>
    </p:spTree>
    <p:extLst>
      <p:ext uri="{BB962C8B-B14F-4D97-AF65-F5344CB8AC3E}">
        <p14:creationId xmlns:p14="http://schemas.microsoft.com/office/powerpoint/2010/main" val="16359697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54</TotalTime>
  <Words>154</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Austin</vt:lpstr>
      <vt:lpstr>Crediantial Manager</vt:lpstr>
      <vt:lpstr>Problem Statement :</vt:lpstr>
      <vt:lpstr>Problem:</vt:lpstr>
      <vt:lpstr>Solution :</vt:lpstr>
      <vt:lpstr>Features :</vt:lpstr>
      <vt:lpstr>Working: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Crediantial Manager</dc:title>
  <dc:creator>DADDY</dc:creator>
  <cp:lastModifiedBy>DADDY</cp:lastModifiedBy>
  <cp:revision>8</cp:revision>
  <dcterms:created xsi:type="dcterms:W3CDTF">2021-01-30T04:11:09Z</dcterms:created>
  <dcterms:modified xsi:type="dcterms:W3CDTF">2021-01-30T05:06:09Z</dcterms:modified>
</cp:coreProperties>
</file>