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6E11-67B1-423F-B7C5-94993E6F3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86AD-9E51-40A2-B3F8-7CB213AD6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5789-FA9A-43B3-B2D0-47951D9C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29A3-E782-4DB5-817A-674B6C2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7207-5C74-4C5A-900D-B3EE91E8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DE3-F53B-4F90-A8CD-7FA1F7D5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81CE3-49CA-4825-9D6B-CE690849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A395-00C9-49E0-8F16-0799F972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1AAC-7A29-4735-A609-27C353E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2E81-E9C3-4AF9-B679-D38B2716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2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2E04-10DB-403F-BD62-F2234EB38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88A3-376C-49C5-94D2-B57AD8B3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BDFE-A975-46B3-B381-18026514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9F46-1D6A-4685-AEC1-C5DBB66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4E88-4240-4399-8BB4-2EBBA6D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2E62-4CCD-4397-927A-38B12FBC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9422-7319-4AC4-95ED-CFD26092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C6EF-5A13-4362-85FB-22C6822C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17EC-76D4-4BD6-AEBA-CE904EFB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C0EE-8AE7-4728-9F64-329DAC8F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3980-59E7-4DBC-8C36-2955EBE4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6E5DC-E376-49FB-9622-17B9B7EC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CA18-24B6-4BE0-9194-B906A6C3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6272-59E8-4644-995A-EAB3D8A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A389-80A5-4E6D-9652-F9801E33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8210-203C-4320-A577-D749AFA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BC97-DA1C-426A-988C-E27E09D4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9739-3D41-4913-902D-3D03FC38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82968-A5B9-4FF6-9D71-BFC2F4C3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539F-8351-4F21-896D-E65D194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C95B-2153-4D20-A697-297A4C11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C3-0916-45FA-9232-E9E6215B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202B-05D5-490B-B826-E1DB9FAC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4072-519B-4474-A9B9-4942A97F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1D79-6628-488C-AFDA-08C190D89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33B9C-A898-43D3-9AEA-53544E1E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3C5C3-AFB4-4919-8359-B0AB4D8D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B3F72-C9A7-4343-99D7-E2C287A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F6D62-1FFD-4568-8C6D-42F48AD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4219-46A0-47AB-A21E-3BCD36ED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90F1-210E-49F0-ADAA-5F06721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F130D-AF1C-459B-B9E1-075ED7E6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11B8E-C5A4-4A47-BB2C-C065FDD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C52C9-F182-42A8-AED6-87F96FD1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E334F-7568-47F1-9929-47E29841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0C57D-D01D-4B9D-89D8-1C0CA013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A05F-F715-4CCB-9BB1-A85E5162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DF48-A0FE-447E-8DFD-E56446D9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9FA9B-6735-4CD1-AAAC-09A7718F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D9F4-329C-4BBF-9D7A-F63EF888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7C467-7905-40D7-B33B-7395EB3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64032-4D82-49F3-8EA1-093F28EF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9D9B-7DE9-4984-A6D7-9C22A92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4FA8A-453E-4CF2-9024-255555C0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B0BD0-A4D5-4B10-A46B-DF341217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8B94-2B8A-424A-9D8D-2022AAFE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24893-9D1B-4A36-8182-418A12D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F8E1-4207-4F8D-819E-F48B35C3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B9DE9-E0F5-40BD-B648-D7F37EF2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FC8B-01DA-4F1C-B51D-B6AABFB2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F0E9-D2D4-4E09-8979-BBFAD9960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C9EA-3027-4782-A4EE-09A7B1EC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CED2-00C7-4409-9935-6771C7A51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2127-C839-47E8-BB19-3E43C158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3E3B-B6D9-4592-B6F8-D7D3B270C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1AE59C-1F4B-4162-9BAA-06F636BC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713996"/>
            <a:ext cx="8173591" cy="543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00B07-212E-4B52-9B0A-F552DEBA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3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2B3470-0CE7-4C2D-9A82-03FD2D65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55"/>
            <a:ext cx="6759526" cy="4305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0A0A9-5322-46A4-9C3E-AD73F700C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10" y="2620913"/>
            <a:ext cx="7273590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737E28-E6D8-4F7B-BFCA-F219EA7D2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Manmohan Shetty</dc:creator>
  <cp:lastModifiedBy>Manmohan Shetty</cp:lastModifiedBy>
  <cp:revision>1</cp:revision>
  <dcterms:created xsi:type="dcterms:W3CDTF">2019-06-05T00:11:54Z</dcterms:created>
  <dcterms:modified xsi:type="dcterms:W3CDTF">2019-06-05T00:12:17Z</dcterms:modified>
</cp:coreProperties>
</file>