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8" r:id="rId10"/>
    <p:sldId id="269" r:id="rId11"/>
    <p:sldId id="270" r:id="rId12"/>
    <p:sldId id="271" r:id="rId13"/>
    <p:sldId id="272" r:id="rId14"/>
    <p:sldId id="275" r:id="rId15"/>
    <p:sldId id="276" r:id="rId16"/>
    <p:sldId id="263" r:id="rId17"/>
    <p:sldId id="264" r:id="rId18"/>
    <p:sldId id="265" r:id="rId19"/>
    <p:sldId id="273" r:id="rId20"/>
    <p:sldId id="274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36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4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96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7600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46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98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08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4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60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02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45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556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06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20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810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0C85-A5B8-40CB-8115-F62D284FF759}" type="datetimeFigureOut">
              <a:rPr lang="cs-CZ" smtClean="0"/>
              <a:t>16.11.2017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211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5D628A-2804-42C4-9A5A-2528717CD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Informační systém  Logos </a:t>
            </a:r>
            <a:r>
              <a:rPr lang="cs-CZ" dirty="0" err="1"/>
              <a:t>Polytechnikos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1009A3E-D7D2-4E6C-9773-6CC1BFEAC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Jiří Klusáček, Jan Krejčí, Jiří Novák</a:t>
            </a:r>
          </a:p>
        </p:txBody>
      </p:sp>
    </p:spTree>
    <p:extLst>
      <p:ext uri="{BB962C8B-B14F-4D97-AF65-F5344CB8AC3E}">
        <p14:creationId xmlns:p14="http://schemas.microsoft.com/office/powerpoint/2010/main" val="144262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4B1530-2BA1-4EF0-A25D-062B82CB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251"/>
          </a:xfrm>
        </p:spPr>
        <p:txBody>
          <a:bodyPr/>
          <a:lstStyle/>
          <a:p>
            <a:r>
              <a:rPr lang="cs-CZ" dirty="0"/>
              <a:t>Podrobnosti o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E9AB98B-D182-4D93-99D6-C849889F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cs-CZ" dirty="0"/>
              <a:t>Podrobnosti o článku</a:t>
            </a:r>
          </a:p>
          <a:p>
            <a:r>
              <a:rPr lang="cs-CZ" dirty="0"/>
              <a:t>Možnost nahrát recenzi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9EE9CAE-9BBB-417B-BA44-90F00F83C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1" y="2566022"/>
            <a:ext cx="10898121" cy="4077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26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3CCCBC-56EA-427E-B440-E2C7066C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cs-CZ" dirty="0"/>
              <a:t>Po přihlášení - editor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8A69AA-95F7-41E5-AAFD-13B0DE73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012"/>
            <a:ext cx="8596668" cy="3880773"/>
          </a:xfrm>
        </p:spPr>
        <p:txBody>
          <a:bodyPr/>
          <a:lstStyle/>
          <a:p>
            <a:r>
              <a:rPr lang="cs-CZ" dirty="0"/>
              <a:t>Příští čísla časopisu</a:t>
            </a:r>
          </a:p>
          <a:p>
            <a:r>
              <a:rPr lang="cs-CZ" dirty="0"/>
              <a:t>Časopisy, které edituje</a:t>
            </a:r>
          </a:p>
          <a:p>
            <a:r>
              <a:rPr lang="cs-CZ" dirty="0"/>
              <a:t>Přejít na přehled článku v čísle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303C678-8394-4DDB-A88C-3C27993FB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37" y="2905631"/>
            <a:ext cx="8839200" cy="3748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60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DE8B21-F2E5-4419-931E-9C23DC2E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cs-CZ" dirty="0"/>
              <a:t>Podrobnosti o časopise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723D036-C3A6-4780-A013-B1D188E6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Údaje o časopise</a:t>
            </a:r>
          </a:p>
          <a:p>
            <a:r>
              <a:rPr lang="cs-CZ" dirty="0"/>
              <a:t>Přehled článku v časopise</a:t>
            </a:r>
          </a:p>
          <a:p>
            <a:r>
              <a:rPr lang="cs-CZ" dirty="0"/>
              <a:t>Možnost smazání článku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F78484B-A6E7-4592-985B-7AA6489CB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74" y="2721699"/>
            <a:ext cx="9701663" cy="3953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08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A50881-1F24-4164-9891-F7BB7C89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251"/>
          </a:xfrm>
        </p:spPr>
        <p:txBody>
          <a:bodyPr/>
          <a:lstStyle/>
          <a:p>
            <a:r>
              <a:rPr lang="cs-CZ" dirty="0"/>
              <a:t>Podrobnosti o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447E4D8-8881-4669-A78E-59F4C4E7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823"/>
            <a:ext cx="8596668" cy="3880773"/>
          </a:xfrm>
        </p:spPr>
        <p:txBody>
          <a:bodyPr/>
          <a:lstStyle/>
          <a:p>
            <a:r>
              <a:rPr lang="cs-CZ" dirty="0"/>
              <a:t>Údaje o článku</a:t>
            </a:r>
          </a:p>
          <a:p>
            <a:r>
              <a:rPr lang="cs-CZ" dirty="0"/>
              <a:t>Možnost zahájení recenzního řízení</a:t>
            </a:r>
          </a:p>
          <a:p>
            <a:r>
              <a:rPr lang="cs-CZ" dirty="0"/>
              <a:t>Historie článku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2C68838-BCCF-4096-8C77-97E336EB2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03" y="2685797"/>
            <a:ext cx="9224312" cy="3918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99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039DDF-56D6-43E2-8CAA-EE72CF29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cs-CZ" dirty="0"/>
              <a:t>Po přihlášení - redaktor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449D499-02FB-4196-82AE-CA1B5FA7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cs-CZ" dirty="0"/>
              <a:t>Čísla časopisu</a:t>
            </a:r>
          </a:p>
          <a:p>
            <a:r>
              <a:rPr lang="cs-CZ" dirty="0"/>
              <a:t>Nové číslo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B43E415-94F3-4DA9-B157-2AC8167CD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7" y="2683468"/>
            <a:ext cx="11447585" cy="2907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89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D6A6D-5E27-409F-9DCA-09EDDC31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cs-CZ" dirty="0"/>
              <a:t>Nové číslo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3F426F2-64F0-441E-8039-7AAE84C3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Pouze redaktor</a:t>
            </a:r>
          </a:p>
          <a:p>
            <a:r>
              <a:rPr lang="cs-CZ" dirty="0"/>
              <a:t>Různá témata</a:t>
            </a:r>
          </a:p>
          <a:p>
            <a:r>
              <a:rPr lang="cs-CZ" dirty="0"/>
              <a:t>Přiřazení editora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B501F8E-46A8-43F7-8EFF-2D6C485E9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4" y="2781591"/>
            <a:ext cx="10988715" cy="3880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16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52D54-DC70-4EE6-A3D7-D9FBE479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cs-CZ" dirty="0"/>
              <a:t>Kontaktní formulář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A72DFF-6EEE-42CC-8BC9-985A3859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Připomínky pro vedení časopisu</a:t>
            </a:r>
          </a:p>
          <a:p>
            <a:r>
              <a:rPr lang="cs-CZ" dirty="0"/>
              <a:t>Přes email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E97E6FB-B8EB-46CB-93F7-8F923D22B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35785"/>
            <a:ext cx="10880406" cy="3755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19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DDEAA2-BC18-4D6F-A571-3E49F3E5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cs-CZ" dirty="0"/>
              <a:t>Změna osobních údajů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667D5B4-5A51-4E94-A909-29EB5740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Změna údajů</a:t>
            </a:r>
          </a:p>
          <a:p>
            <a:r>
              <a:rPr lang="cs-CZ" dirty="0"/>
              <a:t>Nachází se v nastavení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14043F7-752B-4C45-8BE9-25642D833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81" y="2329631"/>
            <a:ext cx="10409785" cy="43701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008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BAE179-972E-4A2C-97AC-EA0C1EF4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cs-CZ" dirty="0"/>
              <a:t>Hesla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332CFFC-F570-419E-9B96-4A58CB39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280"/>
            <a:ext cx="8596668" cy="3880773"/>
          </a:xfrm>
        </p:spPr>
        <p:txBody>
          <a:bodyPr/>
          <a:lstStyle/>
          <a:p>
            <a:r>
              <a:rPr lang="cs-CZ" dirty="0"/>
              <a:t>Změna hesla</a:t>
            </a:r>
          </a:p>
          <a:p>
            <a:r>
              <a:rPr lang="cs-CZ" dirty="0"/>
              <a:t>Po vygenerování</a:t>
            </a:r>
          </a:p>
          <a:p>
            <a:r>
              <a:rPr lang="cs-CZ" dirty="0"/>
              <a:t>Jiná příležitost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9BC246A-FBEA-4E19-9EFF-184887C75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8" y="2950022"/>
            <a:ext cx="11357610" cy="23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57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95AD09-5FF8-4B18-98B6-6C564D6D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cs-CZ" dirty="0"/>
              <a:t>Seznam uživatelů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78A0390-7F2F-48A9-A262-C625EFCB2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Pouze redaktor</a:t>
            </a:r>
          </a:p>
          <a:p>
            <a:r>
              <a:rPr lang="cs-CZ" dirty="0"/>
              <a:t>Editace stávajících uživatelů</a:t>
            </a:r>
          </a:p>
          <a:p>
            <a:r>
              <a:rPr lang="cs-CZ" dirty="0"/>
              <a:t>Filtrace</a:t>
            </a:r>
          </a:p>
          <a:p>
            <a:r>
              <a:rPr lang="cs-CZ" dirty="0"/>
              <a:t>Nový uživatel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D0439FF-45ED-4895-B14C-DF5E6CD9A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3" y="3182350"/>
            <a:ext cx="11309353" cy="3349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BEAB437C-8789-408C-B469-81F202949F70}"/>
              </a:ext>
            </a:extLst>
          </p:cNvPr>
          <p:cNvSpPr/>
          <p:nvPr/>
        </p:nvSpPr>
        <p:spPr>
          <a:xfrm>
            <a:off x="2717074" y="4781006"/>
            <a:ext cx="1254035" cy="1567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79298E00-6DAD-45A1-8360-15050D60C0E2}"/>
              </a:ext>
            </a:extLst>
          </p:cNvPr>
          <p:cNvSpPr/>
          <p:nvPr/>
        </p:nvSpPr>
        <p:spPr>
          <a:xfrm>
            <a:off x="2717074" y="5185954"/>
            <a:ext cx="1632857" cy="1567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DFA9BA92-0FCB-4127-B8E6-8100029D74D2}"/>
              </a:ext>
            </a:extLst>
          </p:cNvPr>
          <p:cNvSpPr/>
          <p:nvPr/>
        </p:nvSpPr>
        <p:spPr>
          <a:xfrm>
            <a:off x="2717074" y="5552264"/>
            <a:ext cx="1645920" cy="2090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754B783E-27D3-42A1-B940-92C68F2E441A}"/>
              </a:ext>
            </a:extLst>
          </p:cNvPr>
          <p:cNvSpPr/>
          <p:nvPr/>
        </p:nvSpPr>
        <p:spPr>
          <a:xfrm>
            <a:off x="2717074" y="5982789"/>
            <a:ext cx="1632857" cy="1698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83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3BA04F-E9D2-4839-8565-3FF8231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strana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352BEDA2-3280-48BE-BC32-4C4A10E04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3880773"/>
          </a:xfrm>
        </p:spPr>
        <p:txBody>
          <a:bodyPr/>
          <a:lstStyle/>
          <a:p>
            <a:r>
              <a:rPr lang="cs-CZ" dirty="0"/>
              <a:t>Úvodní strana informačního systému</a:t>
            </a:r>
          </a:p>
          <a:p>
            <a:r>
              <a:rPr lang="cs-CZ" dirty="0"/>
              <a:t>Pole pro přihlášení</a:t>
            </a:r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2A7F118-C977-429C-8854-94BBB1087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19780"/>
            <a:ext cx="9786015" cy="4105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13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B84904-3A76-40DA-8536-3A3C758C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377"/>
          </a:xfrm>
        </p:spPr>
        <p:txBody>
          <a:bodyPr/>
          <a:lstStyle/>
          <a:p>
            <a:r>
              <a:rPr lang="cs-CZ" dirty="0"/>
              <a:t>Přidání nového uživatele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0517726-4431-45F2-B49F-C7C21AD8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Pouze redaktor</a:t>
            </a:r>
          </a:p>
          <a:p>
            <a:r>
              <a:rPr lang="cs-CZ" dirty="0"/>
              <a:t>Všechny role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55C1071-BF30-4F53-9905-42A4C3F06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00" y="1932656"/>
            <a:ext cx="8832426" cy="4533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89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42BC48A8-2D48-425C-88BE-C59F495BD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E5C21B85-9A39-4759-AAE8-E3DB09028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834404-78C7-4E98-90E9-1CDE41B1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91C814F-B079-47E2-A25F-41F22B4C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9514"/>
            <a:ext cx="8596668" cy="3880773"/>
          </a:xfrm>
        </p:spPr>
        <p:txBody>
          <a:bodyPr/>
          <a:lstStyle/>
          <a:p>
            <a:r>
              <a:rPr lang="cs-CZ" dirty="0"/>
              <a:t>Registrovat se může každý</a:t>
            </a:r>
          </a:p>
          <a:p>
            <a:r>
              <a:rPr lang="cs-CZ" dirty="0"/>
              <a:t>Unikátní email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CF2BF45-44CF-4538-ADD5-492CEB7D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0" y="2501542"/>
            <a:ext cx="10021146" cy="4228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9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D1A118-6C40-4747-9DF9-5E99DADF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 přihlášení - autor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8FF1734-3EA9-4F1D-B563-703C2E7E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Příští čísla časopisu</a:t>
            </a:r>
          </a:p>
          <a:p>
            <a:r>
              <a:rPr lang="cs-CZ" dirty="0"/>
              <a:t>Své nejnovější nahrané články</a:t>
            </a:r>
          </a:p>
          <a:p>
            <a:r>
              <a:rPr lang="cs-CZ" dirty="0"/>
              <a:t>Osobní nastavení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3A23C7E-6094-472D-AD2B-1B009709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52755"/>
            <a:ext cx="9119809" cy="3987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22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E6116B-0656-4CC3-9D1B-EF31BE4D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 časopisů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CC7CB41-A957-425A-B55F-89B29626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8886"/>
            <a:ext cx="8596668" cy="3880773"/>
          </a:xfrm>
        </p:spPr>
        <p:txBody>
          <a:bodyPr/>
          <a:lstStyle/>
          <a:p>
            <a:r>
              <a:rPr lang="cs-CZ" dirty="0"/>
              <a:t>Přejít do podrobností o časopise</a:t>
            </a:r>
          </a:p>
          <a:p>
            <a:r>
              <a:rPr lang="cs-CZ" dirty="0"/>
              <a:t>Číslo časopisu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3E8F88C-B9B6-4FAD-A923-B434C3108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3" y="3004732"/>
            <a:ext cx="10840963" cy="2038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165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697BD4-5240-4E26-8BF7-DA6BF342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Podrobnosti o časopise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E33114-3B77-487F-84EB-0D5C7D94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Všechny údaje o časopise</a:t>
            </a:r>
          </a:p>
          <a:p>
            <a:r>
              <a:rPr lang="cs-CZ" dirty="0"/>
              <a:t>Články, které jsou nahrané v daném čísle</a:t>
            </a:r>
          </a:p>
          <a:p>
            <a:r>
              <a:rPr lang="cs-CZ" dirty="0"/>
              <a:t>Přejít do podrobností o článku</a:t>
            </a:r>
          </a:p>
          <a:p>
            <a:r>
              <a:rPr lang="cs-CZ" dirty="0"/>
              <a:t>Nahrát článek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813E8BE-0B7C-4209-9FAD-9F1DD3B9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44" y="2710614"/>
            <a:ext cx="8973556" cy="388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74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931B4E-EC90-442C-9D4E-41D4881C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cs-CZ" dirty="0"/>
              <a:t>Nahrání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C62D241-4449-4BEE-955A-F4411B3D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5246"/>
            <a:ext cx="8596668" cy="3880773"/>
          </a:xfrm>
        </p:spPr>
        <p:txBody>
          <a:bodyPr/>
          <a:lstStyle/>
          <a:p>
            <a:r>
              <a:rPr lang="cs-CZ" dirty="0"/>
              <a:t>Název</a:t>
            </a:r>
          </a:p>
          <a:p>
            <a:r>
              <a:rPr lang="cs-CZ" dirty="0"/>
              <a:t>Podporovaný formát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E718026-4E85-4285-8127-12DF371F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781145"/>
            <a:ext cx="11013923" cy="2365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60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6500FE-7DDD-4253-AAFF-605685FB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cs-CZ" dirty="0"/>
              <a:t>Podrobnosti článek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1FC1170-FD1B-4C92-A03E-3A58E3E0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Možnost stáhnout nebo zobrazit</a:t>
            </a:r>
          </a:p>
          <a:p>
            <a:r>
              <a:rPr lang="cs-CZ" dirty="0"/>
              <a:t>Totéž i s recenzemi</a:t>
            </a:r>
          </a:p>
          <a:p>
            <a:r>
              <a:rPr lang="cs-CZ" dirty="0"/>
              <a:t>Ostatní informace o článku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2885CC8-F53B-4FFA-9EBA-51084A1B6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75" y="2116183"/>
            <a:ext cx="8102955" cy="4346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21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B18F70-EA59-42C3-994F-A251BC4C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cs-CZ" dirty="0"/>
              <a:t>Po přihlášení - recenzent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0F392D2-641F-4DCD-BFE7-B55DAD71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cs-CZ" dirty="0"/>
              <a:t>Příští čísla</a:t>
            </a:r>
          </a:p>
          <a:p>
            <a:r>
              <a:rPr lang="cs-CZ" dirty="0"/>
              <a:t>Nejnovější recenze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509455D-6E8D-4856-8CDE-A08191393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7" y="2488728"/>
            <a:ext cx="10860016" cy="4153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84262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521</TotalTime>
  <Words>210</Words>
  <Application>Microsoft Office PowerPoint</Application>
  <PresentationFormat>Širokoúhlá obrazovka</PresentationFormat>
  <Paragraphs>71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Fazeta</vt:lpstr>
      <vt:lpstr>Informační systém  Logos Polytechnikos</vt:lpstr>
      <vt:lpstr>Úvodní strana</vt:lpstr>
      <vt:lpstr>Registrace</vt:lpstr>
      <vt:lpstr>Po přihlášení - autor</vt:lpstr>
      <vt:lpstr>Přehled časopisů</vt:lpstr>
      <vt:lpstr>Podrobnosti o časopise</vt:lpstr>
      <vt:lpstr>Nahrání článku</vt:lpstr>
      <vt:lpstr>Podrobnosti článek</vt:lpstr>
      <vt:lpstr>Po přihlášení - recenzent</vt:lpstr>
      <vt:lpstr>Podrobnosti o článku</vt:lpstr>
      <vt:lpstr>Po přihlášení - editor</vt:lpstr>
      <vt:lpstr>Podrobnosti o časopise</vt:lpstr>
      <vt:lpstr>Podrobnosti o článku</vt:lpstr>
      <vt:lpstr>Po přihlášení - redaktor</vt:lpstr>
      <vt:lpstr>Nové číslo</vt:lpstr>
      <vt:lpstr>Kontaktní formulář</vt:lpstr>
      <vt:lpstr>Změna osobních údajů</vt:lpstr>
      <vt:lpstr>Hesla</vt:lpstr>
      <vt:lpstr>Seznam uživatelů</vt:lpstr>
      <vt:lpstr>Přidání nového uživatele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Informační systém  Logos Polytechnikos</dc:title>
  <dc:creator>Jan Krejčí</dc:creator>
  <cp:lastModifiedBy>Jan Krejčí</cp:lastModifiedBy>
  <cp:revision>13</cp:revision>
  <dcterms:created xsi:type="dcterms:W3CDTF">2017-11-14T09:42:34Z</dcterms:created>
  <dcterms:modified xsi:type="dcterms:W3CDTF">2017-11-16T23:14:00Z</dcterms:modified>
</cp:coreProperties>
</file>