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7" r:id="rId3"/>
    <p:sldId id="279" r:id="rId4"/>
    <p:sldId id="257" r:id="rId5"/>
    <p:sldId id="258" r:id="rId6"/>
    <p:sldId id="259" r:id="rId7"/>
    <p:sldId id="260" r:id="rId8"/>
    <p:sldId id="261" r:id="rId9"/>
    <p:sldId id="266" r:id="rId10"/>
    <p:sldId id="262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63" r:id="rId19"/>
    <p:sldId id="264" r:id="rId20"/>
    <p:sldId id="265" r:id="rId21"/>
    <p:sldId id="273" r:id="rId22"/>
    <p:sldId id="274" r:id="rId23"/>
    <p:sldId id="278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36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47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396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760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46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298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908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724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60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02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4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556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106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20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81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0C85-A5B8-40CB-8115-F62D284FF759}" type="datetimeFigureOut">
              <a:rPr lang="cs-CZ" smtClean="0"/>
              <a:t>20. 11. 2017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208B21-7A9D-4C38-96BE-8EACC6DC5E8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211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5D628A-2804-42C4-9A5A-2528717CD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Informační systém  Logos </a:t>
            </a:r>
            <a:r>
              <a:rPr lang="cs-CZ" dirty="0" err="1"/>
              <a:t>Polytechnikos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1009A3E-D7D2-4E6C-9773-6CC1BFEAC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Jiří Klusáček, Jan Krejčí, Jiří Novák</a:t>
            </a:r>
          </a:p>
        </p:txBody>
      </p:sp>
    </p:spTree>
    <p:extLst>
      <p:ext uri="{BB962C8B-B14F-4D97-AF65-F5344CB8AC3E}">
        <p14:creationId xmlns:p14="http://schemas.microsoft.com/office/powerpoint/2010/main" val="144262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6500FE-7DDD-4253-AAFF-605685FB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/>
          <a:lstStyle/>
          <a:p>
            <a:r>
              <a:rPr lang="cs-CZ" dirty="0"/>
              <a:t>Podrobnosti článek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1FC1170-FD1B-4C92-A03E-3A58E3E03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Možnost stáhnout nebo zobrazit</a:t>
            </a:r>
          </a:p>
          <a:p>
            <a:r>
              <a:rPr lang="cs-CZ" dirty="0"/>
              <a:t>Totéž i s recenzemi</a:t>
            </a:r>
          </a:p>
          <a:p>
            <a:r>
              <a:rPr lang="cs-CZ" dirty="0"/>
              <a:t>Ostatní informace o článku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2885CC8-F53B-4FFA-9EBA-51084A1B6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575" y="2116183"/>
            <a:ext cx="8102955" cy="4346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21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B18F70-EA59-42C3-994F-A251BC4C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r>
              <a:rPr lang="cs-CZ" dirty="0"/>
              <a:t>Po přihlášení - recenzent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0F392D2-641F-4DCD-BFE7-B55DAD71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Příští čísla</a:t>
            </a:r>
          </a:p>
          <a:p>
            <a:r>
              <a:rPr lang="cs-CZ" dirty="0"/>
              <a:t>Nejnovější recenze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509455D-6E8D-4856-8CDE-A08191393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47" y="2488728"/>
            <a:ext cx="10860016" cy="4153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84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4B1530-2BA1-4EF0-A25D-062B82CB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cs-CZ" dirty="0"/>
              <a:t>Podrobnosti o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E9AB98B-D182-4D93-99D6-C849889FC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Podrobnosti o článku</a:t>
            </a:r>
          </a:p>
          <a:p>
            <a:r>
              <a:rPr lang="cs-CZ" dirty="0"/>
              <a:t>Možnost nahrát recenzi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9EE9CAE-9BBB-417B-BA44-90F00F83C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1" y="2566022"/>
            <a:ext cx="10898121" cy="4077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026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3CCCBC-56EA-427E-B440-E2C7066C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cs-CZ" dirty="0"/>
              <a:t>Po přihlášení - editor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8A69AA-95F7-41E5-AAFD-13B0DE739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5012"/>
            <a:ext cx="8596668" cy="3880773"/>
          </a:xfrm>
        </p:spPr>
        <p:txBody>
          <a:bodyPr/>
          <a:lstStyle/>
          <a:p>
            <a:r>
              <a:rPr lang="cs-CZ" dirty="0"/>
              <a:t>Příští čísla časopisu</a:t>
            </a:r>
          </a:p>
          <a:p>
            <a:r>
              <a:rPr lang="cs-CZ" dirty="0"/>
              <a:t>Časopisy, které edituje</a:t>
            </a:r>
          </a:p>
          <a:p>
            <a:r>
              <a:rPr lang="cs-CZ" dirty="0"/>
              <a:t>Přejít na přehled článku v čísle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303C678-8394-4DDB-A88C-3C27993FB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37" y="2905631"/>
            <a:ext cx="8839200" cy="3748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660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DE8B21-F2E5-4419-931E-9C23DC2E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r>
              <a:rPr lang="cs-CZ" dirty="0"/>
              <a:t>Podrobnosti o časopise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723D036-C3A6-4780-A013-B1D188E60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Údaje o časopise</a:t>
            </a:r>
          </a:p>
          <a:p>
            <a:r>
              <a:rPr lang="cs-CZ" dirty="0"/>
              <a:t>Přehled článku v časopise</a:t>
            </a:r>
          </a:p>
          <a:p>
            <a:r>
              <a:rPr lang="cs-CZ" dirty="0"/>
              <a:t>Možnost smazání článku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F78484B-A6E7-4592-985B-7AA6489CB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474" y="2721699"/>
            <a:ext cx="9701663" cy="3953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08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A50881-1F24-4164-9891-F7BB7C89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251"/>
          </a:xfrm>
        </p:spPr>
        <p:txBody>
          <a:bodyPr/>
          <a:lstStyle/>
          <a:p>
            <a:r>
              <a:rPr lang="cs-CZ" dirty="0"/>
              <a:t>Podrobnosti o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447E4D8-8881-4669-A78E-59F4C4E7C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5823"/>
            <a:ext cx="8596668" cy="3880773"/>
          </a:xfrm>
        </p:spPr>
        <p:txBody>
          <a:bodyPr/>
          <a:lstStyle/>
          <a:p>
            <a:r>
              <a:rPr lang="cs-CZ" dirty="0"/>
              <a:t>Údaje o článku</a:t>
            </a:r>
          </a:p>
          <a:p>
            <a:r>
              <a:rPr lang="cs-CZ" dirty="0"/>
              <a:t>Možnost zahájení recenzního řízení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2C68838-BCCF-4096-8C77-97E336EB2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203" y="2685797"/>
            <a:ext cx="9224312" cy="3918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99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039DDF-56D6-43E2-8CAA-EE72CF29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cs-CZ" dirty="0"/>
              <a:t>Po přihlášení - redaktor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449D499-02FB-4196-82AE-CA1B5FA7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/>
          <a:lstStyle/>
          <a:p>
            <a:r>
              <a:rPr lang="cs-CZ" dirty="0"/>
              <a:t>Čísla časopisu</a:t>
            </a:r>
          </a:p>
          <a:p>
            <a:r>
              <a:rPr lang="cs-CZ" dirty="0"/>
              <a:t>Nové číslo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B43E415-94F3-4DA9-B157-2AC8167CD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7" y="2683468"/>
            <a:ext cx="11447585" cy="29074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289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D6A6D-5E27-409F-9DCA-09EDDC31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cs-CZ" dirty="0"/>
              <a:t>Nové číslo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3F426F2-64F0-441E-8039-7AAE84C3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Různá témata</a:t>
            </a:r>
          </a:p>
          <a:p>
            <a:r>
              <a:rPr lang="cs-CZ" dirty="0"/>
              <a:t>Přiřazení editora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B501F8E-46A8-43F7-8EFF-2D6C485E9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34" y="2781591"/>
            <a:ext cx="10988715" cy="3880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816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52D54-DC70-4EE6-A3D7-D9FBE479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cs-CZ" dirty="0"/>
              <a:t>Kontaktní formulář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3A72DFF-6EEE-42CC-8BC9-985A3859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Připomínky pro vedení časopisu</a:t>
            </a:r>
          </a:p>
          <a:p>
            <a:r>
              <a:rPr lang="cs-CZ" dirty="0"/>
              <a:t>Přes email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E97E6FB-B8EB-46CB-93F7-8F923D22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335785"/>
            <a:ext cx="10880406" cy="3755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19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DDEAA2-BC18-4D6F-A571-3E49F3E5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r>
              <a:rPr lang="cs-CZ" dirty="0"/>
              <a:t>Změna osobních údajů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667D5B4-5A51-4E94-A909-29EB57409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Změna údajů</a:t>
            </a:r>
          </a:p>
          <a:p>
            <a:r>
              <a:rPr lang="cs-CZ" dirty="0"/>
              <a:t>Nachází se v nastavení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14043F7-752B-4C45-8BE9-25642D833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81" y="2329631"/>
            <a:ext cx="10409785" cy="4370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08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D69330-2063-4F35-99E9-E7B918F6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561"/>
          </a:xfrm>
        </p:spPr>
        <p:txBody>
          <a:bodyPr/>
          <a:lstStyle/>
          <a:p>
            <a:r>
              <a:rPr lang="cs-CZ" dirty="0"/>
              <a:t>Plánované cíle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54024E5-14FF-4549-8B4E-0FF5EFB08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161"/>
            <a:ext cx="8596668" cy="1519707"/>
          </a:xfrm>
        </p:spPr>
        <p:txBody>
          <a:bodyPr/>
          <a:lstStyle/>
          <a:p>
            <a:r>
              <a:rPr lang="cs-CZ" dirty="0"/>
              <a:t>Dokončení všech potřebných funkcí pro činnost v časopise</a:t>
            </a:r>
          </a:p>
          <a:p>
            <a:r>
              <a:rPr lang="cs-CZ" dirty="0"/>
              <a:t>Vytvoření jednoduchého helpdesku a návodů na obsluhu informačního systému</a:t>
            </a:r>
          </a:p>
          <a:p>
            <a:r>
              <a:rPr lang="cs-CZ" dirty="0"/>
              <a:t>Oprava předchozích chyb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0F7181D0-D8D6-471D-9D41-CCA483701173}"/>
              </a:ext>
            </a:extLst>
          </p:cNvPr>
          <p:cNvSpPr txBox="1">
            <a:spLocks/>
          </p:cNvSpPr>
          <p:nvPr/>
        </p:nvSpPr>
        <p:spPr>
          <a:xfrm>
            <a:off x="677334" y="3093076"/>
            <a:ext cx="8596668" cy="755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Realizované výstupy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C94702C3-D79A-408E-9A16-830C6C13972D}"/>
              </a:ext>
            </a:extLst>
          </p:cNvPr>
          <p:cNvSpPr txBox="1">
            <a:spLocks/>
          </p:cNvSpPr>
          <p:nvPr/>
        </p:nvSpPr>
        <p:spPr>
          <a:xfrm>
            <a:off x="778219" y="4123386"/>
            <a:ext cx="8596668" cy="1519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Relativně funkční systém pro nahrávání článku, recenzí</a:t>
            </a:r>
          </a:p>
          <a:p>
            <a:r>
              <a:rPr lang="cs-CZ" dirty="0"/>
              <a:t>Schvalování článků editorem</a:t>
            </a:r>
          </a:p>
          <a:p>
            <a:r>
              <a:rPr lang="cs-CZ" dirty="0"/>
              <a:t>Kompletní správa uživatelských účtů</a:t>
            </a:r>
          </a:p>
        </p:txBody>
      </p:sp>
    </p:spTree>
    <p:extLst>
      <p:ext uri="{BB962C8B-B14F-4D97-AF65-F5344CB8AC3E}">
        <p14:creationId xmlns:p14="http://schemas.microsoft.com/office/powerpoint/2010/main" val="3834289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BAE179-972E-4A2C-97AC-EA0C1EF4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cs-CZ" dirty="0"/>
              <a:t>Hesla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332CFFC-F570-419E-9B96-4A58CB39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280"/>
            <a:ext cx="8596668" cy="3880773"/>
          </a:xfrm>
        </p:spPr>
        <p:txBody>
          <a:bodyPr/>
          <a:lstStyle/>
          <a:p>
            <a:r>
              <a:rPr lang="cs-CZ" dirty="0"/>
              <a:t>Změna hesla</a:t>
            </a:r>
          </a:p>
          <a:p>
            <a:r>
              <a:rPr lang="cs-CZ" dirty="0"/>
              <a:t>Po vygenerování</a:t>
            </a:r>
          </a:p>
          <a:p>
            <a:r>
              <a:rPr lang="cs-CZ" dirty="0"/>
              <a:t>Jiná příležitost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9BC246A-FBEA-4E19-9EFF-184887C75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8" y="2950022"/>
            <a:ext cx="11357610" cy="23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957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5AD09-5FF8-4B18-98B6-6C564D6D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cs-CZ" dirty="0"/>
              <a:t>Seznam uživatelů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78A0390-7F2F-48A9-A262-C625EFCB2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Editace stávajících uživatelů</a:t>
            </a:r>
          </a:p>
          <a:p>
            <a:r>
              <a:rPr lang="cs-CZ" dirty="0"/>
              <a:t>Filtrace</a:t>
            </a:r>
          </a:p>
          <a:p>
            <a:r>
              <a:rPr lang="cs-CZ" dirty="0"/>
              <a:t>Nový uživatel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D0439FF-45ED-4895-B14C-DF5E6CD9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3" y="3182350"/>
            <a:ext cx="11309353" cy="33490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BEAB437C-8789-408C-B469-81F202949F70}"/>
              </a:ext>
            </a:extLst>
          </p:cNvPr>
          <p:cNvSpPr/>
          <p:nvPr/>
        </p:nvSpPr>
        <p:spPr>
          <a:xfrm>
            <a:off x="2717074" y="4781006"/>
            <a:ext cx="1254035" cy="1567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79298E00-6DAD-45A1-8360-15050D60C0E2}"/>
              </a:ext>
            </a:extLst>
          </p:cNvPr>
          <p:cNvSpPr/>
          <p:nvPr/>
        </p:nvSpPr>
        <p:spPr>
          <a:xfrm>
            <a:off x="2717074" y="5185954"/>
            <a:ext cx="1632857" cy="15675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: se zakulacenými rohy 7">
            <a:extLst>
              <a:ext uri="{FF2B5EF4-FFF2-40B4-BE49-F238E27FC236}">
                <a16:creationId xmlns:a16="http://schemas.microsoft.com/office/drawing/2014/main" id="{DFA9BA92-0FCB-4127-B8E6-8100029D74D2}"/>
              </a:ext>
            </a:extLst>
          </p:cNvPr>
          <p:cNvSpPr/>
          <p:nvPr/>
        </p:nvSpPr>
        <p:spPr>
          <a:xfrm>
            <a:off x="2717074" y="5552264"/>
            <a:ext cx="1645920" cy="2090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754B783E-27D3-42A1-B940-92C68F2E441A}"/>
              </a:ext>
            </a:extLst>
          </p:cNvPr>
          <p:cNvSpPr/>
          <p:nvPr/>
        </p:nvSpPr>
        <p:spPr>
          <a:xfrm>
            <a:off x="2717074" y="5982789"/>
            <a:ext cx="1632857" cy="1698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838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B84904-3A76-40DA-8536-3A3C758C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0377"/>
          </a:xfrm>
        </p:spPr>
        <p:txBody>
          <a:bodyPr/>
          <a:lstStyle/>
          <a:p>
            <a:r>
              <a:rPr lang="cs-CZ" dirty="0"/>
              <a:t>Přidání nového uživatele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0517726-4431-45F2-B49F-C7C21AD8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Pouze redaktor</a:t>
            </a:r>
          </a:p>
          <a:p>
            <a:r>
              <a:rPr lang="cs-CZ" dirty="0"/>
              <a:t>Všechny role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55C1071-BF30-4F53-9905-42A4C3F06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00" y="1932656"/>
            <a:ext cx="8832426" cy="45334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89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66BFA-9B45-44A2-85D1-624C2475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a priorita práce pro následující sprint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2E5A69B-5BB4-4341-ADB7-E3EB2B632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Dokončení funkcí pro správu článku</a:t>
            </a:r>
          </a:p>
          <a:p>
            <a:r>
              <a:rPr lang="cs-CZ" dirty="0"/>
              <a:t>Oprava funkce pro smazání špatných článků</a:t>
            </a:r>
          </a:p>
        </p:txBody>
      </p:sp>
    </p:spTree>
    <p:extLst>
      <p:ext uri="{BB962C8B-B14F-4D97-AF65-F5344CB8AC3E}">
        <p14:creationId xmlns:p14="http://schemas.microsoft.com/office/powerpoint/2010/main" val="295863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42BC48A8-2D48-425C-88BE-C59F495BD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E5C21B85-9A39-4759-AAE8-E3DB09028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3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D893A0-FB9A-4673-A001-5AFC97D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sprintu 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B31D6E3-CFD9-4037-9B73-2CE92C01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Definování všech uživatelských příběhů</a:t>
            </a:r>
          </a:p>
          <a:p>
            <a:r>
              <a:rPr lang="cs-CZ" dirty="0"/>
              <a:t>Dokumenty pro sponzora projektu</a:t>
            </a:r>
          </a:p>
          <a:p>
            <a:r>
              <a:rPr lang="cs-CZ" dirty="0"/>
              <a:t>Rozdělení hodin na jednotlivé úkoly</a:t>
            </a:r>
          </a:p>
          <a:p>
            <a:r>
              <a:rPr lang="cs-CZ" dirty="0"/>
              <a:t>Práce na hlavních funkcích informačního systému</a:t>
            </a:r>
          </a:p>
          <a:p>
            <a:endParaRPr lang="cs-CZ" dirty="0"/>
          </a:p>
          <a:p>
            <a:r>
              <a:rPr lang="cs-CZ" dirty="0"/>
              <a:t>Během sprintu se vyskytly chyby</a:t>
            </a:r>
          </a:p>
          <a:p>
            <a:pPr lvl="1"/>
            <a:r>
              <a:rPr lang="cs-CZ" dirty="0"/>
              <a:t>Datum v prohlížeči </a:t>
            </a:r>
            <a:r>
              <a:rPr lang="cs-CZ" dirty="0" err="1"/>
              <a:t>Mozilla</a:t>
            </a:r>
            <a:r>
              <a:rPr lang="cs-CZ" dirty="0"/>
              <a:t> </a:t>
            </a:r>
            <a:r>
              <a:rPr lang="cs-CZ" dirty="0" err="1"/>
              <a:t>Firefox</a:t>
            </a:r>
            <a:endParaRPr lang="cs-CZ" dirty="0"/>
          </a:p>
          <a:p>
            <a:pPr lvl="1"/>
            <a:r>
              <a:rPr lang="cs-CZ" dirty="0"/>
              <a:t>Nahrávání souborů </a:t>
            </a:r>
          </a:p>
        </p:txBody>
      </p:sp>
    </p:spTree>
    <p:extLst>
      <p:ext uri="{BB962C8B-B14F-4D97-AF65-F5344CB8AC3E}">
        <p14:creationId xmlns:p14="http://schemas.microsoft.com/office/powerpoint/2010/main" val="3763598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3BA04F-E9D2-4839-8565-3FF8231E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strana</a:t>
            </a:r>
          </a:p>
        </p:txBody>
      </p:sp>
      <p:sp>
        <p:nvSpPr>
          <p:cNvPr id="7" name="Zástupný symbol pro obsah 6">
            <a:extLst>
              <a:ext uri="{FF2B5EF4-FFF2-40B4-BE49-F238E27FC236}">
                <a16:creationId xmlns:a16="http://schemas.microsoft.com/office/drawing/2014/main" id="{352BEDA2-3280-48BE-BC32-4C4A10E04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263"/>
            <a:ext cx="8596668" cy="3880773"/>
          </a:xfrm>
        </p:spPr>
        <p:txBody>
          <a:bodyPr/>
          <a:lstStyle/>
          <a:p>
            <a:r>
              <a:rPr lang="cs-CZ" dirty="0"/>
              <a:t>Úvodní strana informačního systému</a:t>
            </a:r>
          </a:p>
          <a:p>
            <a:r>
              <a:rPr lang="cs-CZ" dirty="0"/>
              <a:t>Pole pro přihlášení</a:t>
            </a:r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2A7F118-C977-429C-8854-94BBB1087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19780"/>
            <a:ext cx="9786015" cy="4105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13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834404-78C7-4E98-90E9-1CDE41B1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Registrace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91C814F-B079-47E2-A25F-41F22B4C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9514"/>
            <a:ext cx="8596668" cy="3880773"/>
          </a:xfrm>
        </p:spPr>
        <p:txBody>
          <a:bodyPr/>
          <a:lstStyle/>
          <a:p>
            <a:r>
              <a:rPr lang="cs-CZ" dirty="0"/>
              <a:t>Registrovat se může každý</a:t>
            </a:r>
          </a:p>
          <a:p>
            <a:r>
              <a:rPr lang="cs-CZ" dirty="0"/>
              <a:t>Unikátní email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CF2BF45-44CF-4538-ADD5-492CEB7D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20" y="2501542"/>
            <a:ext cx="10021146" cy="4228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9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D1A118-6C40-4747-9DF9-5E99DADF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 přihlášení - autor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8FF1734-3EA9-4F1D-B563-703C2E7E3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Příští čísla časopisu</a:t>
            </a:r>
          </a:p>
          <a:p>
            <a:r>
              <a:rPr lang="cs-CZ" dirty="0"/>
              <a:t>Své nejnovější nahrané články</a:t>
            </a:r>
          </a:p>
          <a:p>
            <a:r>
              <a:rPr lang="cs-CZ" dirty="0"/>
              <a:t>Osobní nastavení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3A23C7E-6094-472D-AD2B-1B009709E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52755"/>
            <a:ext cx="9119809" cy="3987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222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E6116B-0656-4CC3-9D1B-EF31BE4D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 časopisů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CC7CB41-A957-425A-B55F-89B29626B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8886"/>
            <a:ext cx="8596668" cy="3880773"/>
          </a:xfrm>
        </p:spPr>
        <p:txBody>
          <a:bodyPr/>
          <a:lstStyle/>
          <a:p>
            <a:r>
              <a:rPr lang="cs-CZ" dirty="0"/>
              <a:t>Přejít do podrobností o časopise</a:t>
            </a:r>
          </a:p>
          <a:p>
            <a:r>
              <a:rPr lang="cs-CZ" dirty="0"/>
              <a:t>Číslo časopisu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3E8F88C-B9B6-4FAD-A923-B434C3108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3" y="3004732"/>
            <a:ext cx="10840963" cy="20386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165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97BD4-5240-4E26-8BF7-DA6BF342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Podrobnosti o časopise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E33114-3B77-487F-84EB-0D5C7D949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cs-CZ" dirty="0"/>
              <a:t>Všechny údaje o časopise</a:t>
            </a:r>
          </a:p>
          <a:p>
            <a:r>
              <a:rPr lang="cs-CZ" dirty="0"/>
              <a:t>Články, které jsou nahrané v daném čísle</a:t>
            </a:r>
          </a:p>
          <a:p>
            <a:r>
              <a:rPr lang="cs-CZ" dirty="0"/>
              <a:t>Přejít do podrobností o článku</a:t>
            </a:r>
          </a:p>
          <a:p>
            <a:r>
              <a:rPr lang="cs-CZ" dirty="0"/>
              <a:t>Nahrát článek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813E8BE-0B7C-4209-9FAD-9F1DD3B9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44" y="2710614"/>
            <a:ext cx="8973556" cy="3880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774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931B4E-EC90-442C-9D4E-41D4881C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749"/>
          </a:xfrm>
        </p:spPr>
        <p:txBody>
          <a:bodyPr/>
          <a:lstStyle/>
          <a:p>
            <a:r>
              <a:rPr lang="cs-CZ" dirty="0"/>
              <a:t>Nahrání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C62D241-4449-4BEE-955A-F4411B3D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5246"/>
            <a:ext cx="8596668" cy="3880773"/>
          </a:xfrm>
        </p:spPr>
        <p:txBody>
          <a:bodyPr/>
          <a:lstStyle/>
          <a:p>
            <a:r>
              <a:rPr lang="cs-CZ" dirty="0"/>
              <a:t>Název</a:t>
            </a:r>
          </a:p>
          <a:p>
            <a:r>
              <a:rPr lang="cs-CZ" dirty="0"/>
              <a:t>Podporovaný formát</a:t>
            </a:r>
          </a:p>
          <a:p>
            <a:r>
              <a:rPr lang="cs-CZ" dirty="0"/>
              <a:t>Možnost zadání spoluautorů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E718026-4E85-4285-8127-12DF371F6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781145"/>
            <a:ext cx="11013923" cy="23656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605104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</TotalTime>
  <Words>301</Words>
  <Application>Microsoft Office PowerPoint</Application>
  <PresentationFormat>Širokoúhlá obrazovka</PresentationFormat>
  <Paragraphs>91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Fazeta</vt:lpstr>
      <vt:lpstr>Informační systém  Logos Polytechnikos</vt:lpstr>
      <vt:lpstr>Plánované cíle</vt:lpstr>
      <vt:lpstr>Průběh sprintu </vt:lpstr>
      <vt:lpstr>Úvodní strana</vt:lpstr>
      <vt:lpstr>Registrace</vt:lpstr>
      <vt:lpstr>Po přihlášení - autor</vt:lpstr>
      <vt:lpstr>Přehled časopisů</vt:lpstr>
      <vt:lpstr>Podrobnosti o časopise</vt:lpstr>
      <vt:lpstr>Nahrání článku</vt:lpstr>
      <vt:lpstr>Podrobnosti článek</vt:lpstr>
      <vt:lpstr>Po přihlášení - recenzent</vt:lpstr>
      <vt:lpstr>Podrobnosti o článku</vt:lpstr>
      <vt:lpstr>Po přihlášení - editor</vt:lpstr>
      <vt:lpstr>Podrobnosti o časopise</vt:lpstr>
      <vt:lpstr>Podrobnosti o článku</vt:lpstr>
      <vt:lpstr>Po přihlášení - redaktor</vt:lpstr>
      <vt:lpstr>Nové číslo</vt:lpstr>
      <vt:lpstr>Kontaktní formulář</vt:lpstr>
      <vt:lpstr>Změna osobních údajů</vt:lpstr>
      <vt:lpstr>Hesla</vt:lpstr>
      <vt:lpstr>Seznam uživatelů</vt:lpstr>
      <vt:lpstr>Přidání nového uživatele</vt:lpstr>
      <vt:lpstr>Návrh a priorita práce pro následující sprint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Informační systém  Logos Polytechnikos</dc:title>
  <dc:creator>Jan Krejčí</dc:creator>
  <cp:lastModifiedBy>Jiří Klusáček</cp:lastModifiedBy>
  <cp:revision>19</cp:revision>
  <dcterms:created xsi:type="dcterms:W3CDTF">2017-11-14T09:42:34Z</dcterms:created>
  <dcterms:modified xsi:type="dcterms:W3CDTF">2017-11-20T12:30:57Z</dcterms:modified>
</cp:coreProperties>
</file>