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82" r:id="rId4"/>
    <p:sldId id="279" r:id="rId5"/>
    <p:sldId id="257" r:id="rId6"/>
    <p:sldId id="258" r:id="rId7"/>
    <p:sldId id="263" r:id="rId8"/>
    <p:sldId id="280" r:id="rId9"/>
    <p:sldId id="281" r:id="rId10"/>
    <p:sldId id="259" r:id="rId11"/>
    <p:sldId id="260" r:id="rId12"/>
    <p:sldId id="261" r:id="rId13"/>
    <p:sldId id="266" r:id="rId14"/>
    <p:sldId id="262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3" r:id="rId23"/>
    <p:sldId id="274" r:id="rId24"/>
    <p:sldId id="264" r:id="rId25"/>
    <p:sldId id="265" r:id="rId26"/>
    <p:sldId id="278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36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4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6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60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6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98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08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6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02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4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5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20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1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0C85-A5B8-40CB-8115-F62D284FF759}" type="datetimeFigureOut">
              <a:rPr lang="cs-CZ" smtClean="0"/>
              <a:t>17. 12. 2017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1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5D628A-2804-42C4-9A5A-2528717CD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978" y="1565753"/>
            <a:ext cx="10233764" cy="2485083"/>
          </a:xfrm>
        </p:spPr>
        <p:txBody>
          <a:bodyPr/>
          <a:lstStyle/>
          <a:p>
            <a:pPr algn="ctr"/>
            <a:r>
              <a:rPr lang="cs-CZ" dirty="0"/>
              <a:t>Informační</a:t>
            </a:r>
            <a:r>
              <a:rPr lang="en-US" dirty="0"/>
              <a:t> </a:t>
            </a:r>
            <a:r>
              <a:rPr lang="cs-CZ" dirty="0" err="1"/>
              <a:t>system</a:t>
            </a:r>
            <a:r>
              <a:rPr lang="en-US" dirty="0"/>
              <a:t> </a:t>
            </a:r>
            <a:br>
              <a:rPr lang="en-US" dirty="0"/>
            </a:br>
            <a:r>
              <a:rPr lang="cs-CZ" dirty="0"/>
              <a:t>Logos</a:t>
            </a:r>
            <a:r>
              <a:rPr lang="en-US" dirty="0"/>
              <a:t> </a:t>
            </a:r>
            <a:r>
              <a:rPr lang="cs-CZ" dirty="0" err="1"/>
              <a:t>Polytechnikos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r>
              <a:rPr lang="en-US" sz="4000" dirty="0" err="1"/>
              <a:t>Záverečná</a:t>
            </a:r>
            <a:r>
              <a:rPr lang="en-US" sz="4000" dirty="0"/>
              <a:t> </a:t>
            </a:r>
            <a:r>
              <a:rPr lang="en-US" sz="4000" dirty="0" err="1"/>
              <a:t>prezentace</a:t>
            </a:r>
            <a:endParaRPr lang="cs-CZ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09A3E-D7D2-4E6C-9773-6CC1BFEAC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Jiří Klusáček, Jan Krejčí, Jiří Novák</a:t>
            </a:r>
          </a:p>
        </p:txBody>
      </p:sp>
    </p:spTree>
    <p:extLst>
      <p:ext uri="{BB962C8B-B14F-4D97-AF65-F5344CB8AC3E}">
        <p14:creationId xmlns:p14="http://schemas.microsoft.com/office/powerpoint/2010/main" val="144262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1A118-6C40-4747-9DF9-5E99DAD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přihlášení - autor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FF1734-3EA9-4F1D-B563-703C2E7E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Své nejnovější nahrané články</a:t>
            </a:r>
          </a:p>
          <a:p>
            <a:r>
              <a:rPr lang="cs-CZ" dirty="0"/>
              <a:t>Osobní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A23C7E-6094-472D-AD2B-1B009709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2755"/>
            <a:ext cx="9119809" cy="3987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6116B-0656-4CC3-9D1B-EF31BE4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časopisů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C7CB41-A957-425A-B55F-89B29626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r>
              <a:rPr lang="cs-CZ" dirty="0"/>
              <a:t>Přejít do podrobností o časopise</a:t>
            </a:r>
          </a:p>
          <a:p>
            <a:r>
              <a:rPr lang="cs-CZ" dirty="0"/>
              <a:t>Číslo časopisu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E8F88C-B9B6-4FAD-A923-B434C310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004732"/>
            <a:ext cx="10840963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65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97BD4-5240-4E26-8BF7-DA6BF342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33114-3B77-487F-84EB-0D5C7D94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Všechny údaje o časopise</a:t>
            </a:r>
          </a:p>
          <a:p>
            <a:r>
              <a:rPr lang="cs-CZ" dirty="0"/>
              <a:t>Články, které jsou nahrané v daném čísle</a:t>
            </a:r>
          </a:p>
          <a:p>
            <a:r>
              <a:rPr lang="cs-CZ" dirty="0"/>
              <a:t>Přejít do podrobností o článku</a:t>
            </a:r>
          </a:p>
          <a:p>
            <a:r>
              <a:rPr lang="cs-CZ" dirty="0"/>
              <a:t>Nahrát článek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813E8BE-0B7C-4209-9FAD-9F1DD3B9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44" y="2710614"/>
            <a:ext cx="8973556" cy="388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74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31B4E-EC90-442C-9D4E-41D4881C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cs-CZ" dirty="0"/>
              <a:t>Nahrání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62D241-4449-4BEE-955A-F4411B3D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246"/>
            <a:ext cx="8596668" cy="3880773"/>
          </a:xfrm>
        </p:spPr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Podporovaný formát</a:t>
            </a:r>
          </a:p>
          <a:p>
            <a:r>
              <a:rPr lang="cs-CZ" dirty="0"/>
              <a:t>Možnost zadání spoluautorů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718026-4E85-4285-8127-12DF371F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781145"/>
            <a:ext cx="11013923" cy="2365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60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500FE-7DDD-4253-AAFF-605685FB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cs-CZ" dirty="0"/>
              <a:t>Podrobnosti článek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FC1170-FD1B-4C92-A03E-3A58E3E0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Možnost stáhnout nebo zobrazit</a:t>
            </a:r>
          </a:p>
          <a:p>
            <a:r>
              <a:rPr lang="cs-CZ" dirty="0"/>
              <a:t>Totéž i s recenzemi</a:t>
            </a:r>
          </a:p>
          <a:p>
            <a:r>
              <a:rPr lang="cs-CZ" dirty="0"/>
              <a:t>Ostatní informace o článku</a:t>
            </a:r>
            <a:endParaRPr lang="en-US" dirty="0"/>
          </a:p>
          <a:p>
            <a:r>
              <a:rPr lang="en-US" dirty="0" err="1"/>
              <a:t>Nově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přidat</a:t>
            </a:r>
            <a:r>
              <a:rPr lang="en-US" dirty="0"/>
              <a:t> </a:t>
            </a:r>
            <a:r>
              <a:rPr lang="en-US" dirty="0" err="1"/>
              <a:t>autory</a:t>
            </a:r>
            <a:br>
              <a:rPr lang="en-US" dirty="0"/>
            </a:br>
            <a:r>
              <a:rPr lang="en-US" dirty="0" err="1"/>
              <a:t>článku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13DB0FDA-1747-4A1E-AE86-3668484AE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5" y="2511477"/>
            <a:ext cx="8102955" cy="43465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21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18F70-EA59-42C3-994F-A251BC4C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cs-CZ" dirty="0"/>
              <a:t>Po přihlášení - recenzent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0F392D2-641F-4DCD-BFE7-B55DAD71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Příští čísla</a:t>
            </a:r>
          </a:p>
          <a:p>
            <a:r>
              <a:rPr lang="cs-CZ" dirty="0"/>
              <a:t>Nejnovější recenze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09455D-6E8D-4856-8CDE-A0819139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7" y="2488728"/>
            <a:ext cx="10860016" cy="415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4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4B1530-2BA1-4EF0-A25D-062B82CB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9AB98B-D182-4D93-99D6-C849889F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Podrobnosti o článku</a:t>
            </a:r>
          </a:p>
          <a:p>
            <a:r>
              <a:rPr lang="cs-CZ" dirty="0"/>
              <a:t>Možnost nahrát recenzi</a:t>
            </a:r>
            <a:endParaRPr lang="en-US" dirty="0"/>
          </a:p>
          <a:p>
            <a:r>
              <a:rPr lang="en-US" dirty="0" err="1"/>
              <a:t>Historie</a:t>
            </a:r>
            <a:r>
              <a:rPr lang="en-US" dirty="0"/>
              <a:t> </a:t>
            </a:r>
            <a:r>
              <a:rPr lang="en-US" dirty="0" err="1"/>
              <a:t>článků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574C948D-C233-4ECF-B6BC-BE16E6A6F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26" y="2041377"/>
            <a:ext cx="8278986" cy="4735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26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3CCCBC-56EA-427E-B440-E2C7066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 přihlášení - editor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8A69AA-95F7-41E5-AAFD-13B0DE7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Časopisy, které edituje</a:t>
            </a:r>
          </a:p>
          <a:p>
            <a:r>
              <a:rPr lang="cs-CZ" dirty="0"/>
              <a:t>Přejít na přehled článku v čísle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08954E61-9D42-4C62-9335-EA202711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0" y="3152775"/>
            <a:ext cx="11372850" cy="3095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60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E8B21-F2E5-4419-931E-9C23DC2E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723D036-C3A6-4780-A013-B1D188E6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Údaje o časopise</a:t>
            </a:r>
          </a:p>
          <a:p>
            <a:r>
              <a:rPr lang="cs-CZ" dirty="0"/>
              <a:t>Přehled článku v časopise</a:t>
            </a:r>
          </a:p>
        </p:txBody>
      </p:sp>
      <p:pic>
        <p:nvPicPr>
          <p:cNvPr id="6" name="Obrázek 5" descr="Obsah obrázku snímek obrazovky&#10;&#10;Popis vygenerován s vysokou mírou spolehlivosti">
            <a:extLst>
              <a:ext uri="{FF2B5EF4-FFF2-40B4-BE49-F238E27FC236}">
                <a16:creationId xmlns:a16="http://schemas.microsoft.com/office/drawing/2014/main" id="{45743C65-E0E5-4CDB-94B8-1B64C5C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13078"/>
            <a:ext cx="8124825" cy="4474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08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A50881-1F24-4164-9891-F7BB7C8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47E4D8-8881-4669-A78E-59F4C4E7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3880773"/>
          </a:xfrm>
        </p:spPr>
        <p:txBody>
          <a:bodyPr/>
          <a:lstStyle/>
          <a:p>
            <a:r>
              <a:rPr lang="cs-CZ" dirty="0"/>
              <a:t>Údaje o článku</a:t>
            </a:r>
          </a:p>
          <a:p>
            <a:r>
              <a:rPr lang="cs-CZ" dirty="0"/>
              <a:t>Možnost zahájení recenzního řízení</a:t>
            </a:r>
            <a:endParaRPr lang="en-US" dirty="0"/>
          </a:p>
          <a:p>
            <a:r>
              <a:rPr lang="en-US" dirty="0" err="1"/>
              <a:t>Smazání</a:t>
            </a:r>
            <a:r>
              <a:rPr lang="en-US" dirty="0"/>
              <a:t> </a:t>
            </a:r>
            <a:r>
              <a:rPr lang="en-US" dirty="0" err="1"/>
              <a:t>článku</a:t>
            </a:r>
            <a:endParaRPr lang="en-US" dirty="0"/>
          </a:p>
          <a:p>
            <a:r>
              <a:rPr lang="en-US" dirty="0" err="1"/>
              <a:t>Odeslání</a:t>
            </a:r>
            <a:r>
              <a:rPr lang="en-US" dirty="0"/>
              <a:t> k </a:t>
            </a:r>
            <a:r>
              <a:rPr lang="en-US" dirty="0" err="1"/>
              <a:t>vydání</a:t>
            </a:r>
            <a:br>
              <a:rPr lang="en-US" dirty="0"/>
            </a:br>
            <a:r>
              <a:rPr lang="en-US" sz="1400" i="1" dirty="0"/>
              <a:t>(</a:t>
            </a:r>
            <a:r>
              <a:rPr lang="en-US" sz="1400" i="1" dirty="0" err="1"/>
              <a:t>pokud</a:t>
            </a:r>
            <a:r>
              <a:rPr lang="en-US" sz="1400" i="1" dirty="0"/>
              <a:t> </a:t>
            </a:r>
            <a:r>
              <a:rPr lang="en-US" sz="1400" i="1" dirty="0" err="1"/>
              <a:t>byly</a:t>
            </a:r>
            <a:r>
              <a:rPr lang="en-US" sz="1400" i="1" dirty="0"/>
              <a:t> </a:t>
            </a:r>
            <a:br>
              <a:rPr lang="en-US" sz="1400" i="1" dirty="0"/>
            </a:br>
            <a:r>
              <a:rPr lang="en-US" sz="1400" i="1" dirty="0" err="1"/>
              <a:t>nahrány</a:t>
            </a:r>
            <a:r>
              <a:rPr lang="en-US" sz="1400" i="1" dirty="0"/>
              <a:t> 2 </a:t>
            </a:r>
            <a:r>
              <a:rPr lang="en-US" sz="1400" i="1" dirty="0" err="1"/>
              <a:t>recenze</a:t>
            </a:r>
            <a:r>
              <a:rPr lang="en-US" sz="1400" i="1" dirty="0"/>
              <a:t>)</a:t>
            </a:r>
            <a:endParaRPr lang="cs-CZ" sz="1400" i="1" dirty="0"/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B5C5E446-47BC-442F-A0A8-766CE828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99" y="2484576"/>
            <a:ext cx="7717663" cy="41638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99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69330-2063-4F35-99E9-E7B918F6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cs-CZ" dirty="0"/>
              <a:t>Plánované cíle</a:t>
            </a:r>
            <a:r>
              <a:rPr lang="en-US" dirty="0"/>
              <a:t> z </a:t>
            </a:r>
            <a:r>
              <a:rPr lang="en-US" dirty="0" err="1"/>
              <a:t>minulého</a:t>
            </a:r>
            <a:r>
              <a:rPr lang="en-US" dirty="0"/>
              <a:t> </a:t>
            </a:r>
            <a:r>
              <a:rPr lang="en-US" dirty="0" err="1"/>
              <a:t>sprintu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54024E5-14FF-4549-8B4E-0FF5EFB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1519707"/>
          </a:xfrm>
        </p:spPr>
        <p:txBody>
          <a:bodyPr/>
          <a:lstStyle/>
          <a:p>
            <a:r>
              <a:rPr lang="cs-CZ" dirty="0"/>
              <a:t>Dokončení všech potřebných funkcí pro činnost v časopise</a:t>
            </a:r>
          </a:p>
          <a:p>
            <a:r>
              <a:rPr lang="cs-CZ" dirty="0"/>
              <a:t>Vytvoření jednoduchého helpdesku a návodů na obsluhu informačního systému</a:t>
            </a:r>
          </a:p>
          <a:p>
            <a:r>
              <a:rPr lang="cs-CZ" dirty="0"/>
              <a:t>Oprava předchozích chyb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0F7181D0-D8D6-471D-9D41-CCA483701173}"/>
              </a:ext>
            </a:extLst>
          </p:cNvPr>
          <p:cNvSpPr txBox="1">
            <a:spLocks/>
          </p:cNvSpPr>
          <p:nvPr/>
        </p:nvSpPr>
        <p:spPr>
          <a:xfrm>
            <a:off x="677334" y="3093076"/>
            <a:ext cx="8596668" cy="755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Realizované výstupy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94702C3-D79A-408E-9A16-830C6C13972D}"/>
              </a:ext>
            </a:extLst>
          </p:cNvPr>
          <p:cNvSpPr txBox="1">
            <a:spLocks/>
          </p:cNvSpPr>
          <p:nvPr/>
        </p:nvSpPr>
        <p:spPr>
          <a:xfrm>
            <a:off x="778219" y="4123386"/>
            <a:ext cx="8596668" cy="151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Plně</a:t>
            </a:r>
            <a:r>
              <a:rPr lang="en-US" dirty="0"/>
              <a:t> </a:t>
            </a:r>
            <a:r>
              <a:rPr lang="en-US" dirty="0" err="1"/>
              <a:t>funkční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se </a:t>
            </a:r>
            <a:r>
              <a:rPr lang="en-US" dirty="0" err="1"/>
              <a:t>všemi</a:t>
            </a:r>
            <a:r>
              <a:rPr lang="en-US" dirty="0"/>
              <a:t> </a:t>
            </a:r>
            <a:r>
              <a:rPr lang="en-US" dirty="0" err="1"/>
              <a:t>požadovanýmí</a:t>
            </a:r>
            <a:r>
              <a:rPr lang="en-US" dirty="0"/>
              <a:t> </a:t>
            </a:r>
            <a:r>
              <a:rPr lang="en-US" dirty="0" err="1"/>
              <a:t>funkcemi</a:t>
            </a:r>
            <a:endParaRPr lang="cs-CZ" dirty="0"/>
          </a:p>
          <a:p>
            <a:r>
              <a:rPr lang="cs-CZ" dirty="0"/>
              <a:t>Schvalování článků editorem</a:t>
            </a:r>
          </a:p>
          <a:p>
            <a:r>
              <a:rPr lang="cs-CZ" dirty="0"/>
              <a:t>Kompletní správa uživatelských účtů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8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39DDF-56D6-43E2-8CAA-EE72CF29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Po přihlášení - redaktor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449D499-02FB-4196-82AE-CA1B5FA7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Čísla časopisu</a:t>
            </a:r>
          </a:p>
          <a:p>
            <a:r>
              <a:rPr lang="cs-CZ" dirty="0"/>
              <a:t>Nové číslo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43E415-94F3-4DA9-B157-2AC8167C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7" y="2683468"/>
            <a:ext cx="11447585" cy="2907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89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D6A6D-5E27-409F-9DCA-09EDDC31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cs-CZ" dirty="0"/>
              <a:t>Nové číslo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F426F2-64F0-441E-8039-7AAE84C3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Různá témata</a:t>
            </a:r>
          </a:p>
          <a:p>
            <a:r>
              <a:rPr lang="cs-CZ" dirty="0"/>
              <a:t>Přiřazení editora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501F8E-46A8-43F7-8EFF-2D6C485E9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4" y="2781591"/>
            <a:ext cx="10988715" cy="3880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16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5AD09-5FF8-4B18-98B6-6C564D6D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Seznam uživatelů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78A0390-7F2F-48A9-A262-C625EFCB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Editace stávajících uživatelů</a:t>
            </a:r>
          </a:p>
          <a:p>
            <a:r>
              <a:rPr lang="cs-CZ" dirty="0"/>
              <a:t>Filtrace</a:t>
            </a:r>
          </a:p>
          <a:p>
            <a:r>
              <a:rPr lang="cs-CZ" dirty="0"/>
              <a:t>Nový uživatel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D0439FF-45ED-4895-B14C-DF5E6CD9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182350"/>
            <a:ext cx="11309353" cy="3349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BEAB437C-8789-408C-B469-81F202949F70}"/>
              </a:ext>
            </a:extLst>
          </p:cNvPr>
          <p:cNvSpPr/>
          <p:nvPr/>
        </p:nvSpPr>
        <p:spPr>
          <a:xfrm>
            <a:off x="2717074" y="4781006"/>
            <a:ext cx="1254035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79298E00-6DAD-45A1-8360-15050D60C0E2}"/>
              </a:ext>
            </a:extLst>
          </p:cNvPr>
          <p:cNvSpPr/>
          <p:nvPr/>
        </p:nvSpPr>
        <p:spPr>
          <a:xfrm>
            <a:off x="2717074" y="5185954"/>
            <a:ext cx="1632857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DFA9BA92-0FCB-4127-B8E6-8100029D74D2}"/>
              </a:ext>
            </a:extLst>
          </p:cNvPr>
          <p:cNvSpPr/>
          <p:nvPr/>
        </p:nvSpPr>
        <p:spPr>
          <a:xfrm>
            <a:off x="2717074" y="5552264"/>
            <a:ext cx="1645920" cy="2090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754B783E-27D3-42A1-B940-92C68F2E441A}"/>
              </a:ext>
            </a:extLst>
          </p:cNvPr>
          <p:cNvSpPr/>
          <p:nvPr/>
        </p:nvSpPr>
        <p:spPr>
          <a:xfrm>
            <a:off x="2717074" y="5982789"/>
            <a:ext cx="1632857" cy="1698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83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B84904-3A76-40DA-8536-3A3C758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cs-CZ" dirty="0"/>
              <a:t>Přidání nového uživatele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517726-4431-45F2-B49F-C7C21AD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Všechny role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5C1071-BF30-4F53-9905-42A4C3F0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0" y="1932656"/>
            <a:ext cx="8832426" cy="4533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8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DEAA2-BC18-4D6F-A571-3E49F3E5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Změna osobních údajů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667D5B4-5A51-4E94-A909-29EB5740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Změna údajů</a:t>
            </a:r>
          </a:p>
          <a:p>
            <a:r>
              <a:rPr lang="cs-CZ" dirty="0"/>
              <a:t>Nachází se v nastavení</a:t>
            </a:r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AEA4992F-5D23-4888-A8CB-36CDB805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8" y="2371398"/>
            <a:ext cx="11430000" cy="421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08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AE179-972E-4A2C-97AC-EA0C1EF4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Hesla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32CFFC-F570-419E-9B96-4A58CB39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280"/>
            <a:ext cx="8596668" cy="3880773"/>
          </a:xfrm>
        </p:spPr>
        <p:txBody>
          <a:bodyPr/>
          <a:lstStyle/>
          <a:p>
            <a:r>
              <a:rPr lang="cs-CZ" dirty="0"/>
              <a:t>Změna hesla</a:t>
            </a:r>
          </a:p>
          <a:p>
            <a:r>
              <a:rPr lang="cs-CZ" dirty="0"/>
              <a:t>Po vygenerování</a:t>
            </a:r>
          </a:p>
          <a:p>
            <a:r>
              <a:rPr lang="cs-CZ" dirty="0"/>
              <a:t>Jiná příležitost</a:t>
            </a:r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F363B6AB-00C5-432F-AAEB-3A539DCA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1334750" cy="19940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57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66BFA-9B45-44A2-85D1-624C247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 priorita práce pro následující sprint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E5A69B-5BB4-4341-ADB7-E3EB2B63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Dokončení funkcí pro správu článku</a:t>
            </a:r>
          </a:p>
          <a:p>
            <a:r>
              <a:rPr lang="cs-CZ" dirty="0"/>
              <a:t>Oprava funkce pro smazání špatných článků</a:t>
            </a:r>
          </a:p>
        </p:txBody>
      </p:sp>
    </p:spTree>
    <p:extLst>
      <p:ext uri="{BB962C8B-B14F-4D97-AF65-F5344CB8AC3E}">
        <p14:creationId xmlns:p14="http://schemas.microsoft.com/office/powerpoint/2010/main" val="29586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2BC48A8-2D48-425C-88BE-C59F495B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E5C21B85-9A39-4759-AAE8-E3DB0902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55631B-441E-4539-96CD-1A091E3A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SeeNowDo</a:t>
            </a:r>
            <a:endParaRPr lang="cs-CZ" dirty="0"/>
          </a:p>
        </p:txBody>
      </p:sp>
      <p:pic>
        <p:nvPicPr>
          <p:cNvPr id="5" name="Zástupný symbol pro obsah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D94EB464-582D-495E-BE11-FC87A9AB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7" y="2544854"/>
            <a:ext cx="6180313" cy="3881437"/>
          </a:xfrm>
        </p:spPr>
      </p:pic>
      <p:pic>
        <p:nvPicPr>
          <p:cNvPr id="7" name="Obrázek 6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B77D626D-60FB-4676-AE4D-BB88C9F53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50" y="2645865"/>
            <a:ext cx="6187650" cy="37804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C45BCFC-572F-4D50-BF64-00ABDC5F4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898"/>
            <a:ext cx="8115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D893A0-FB9A-4673-A001-5AFC97D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sprintu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B31D6E3-CFD9-4037-9B73-2CE92C01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Definování všech uživatelských příběhů</a:t>
            </a:r>
          </a:p>
          <a:p>
            <a:r>
              <a:rPr lang="cs-CZ" dirty="0"/>
              <a:t>Dokumenty pro sponzora projektu</a:t>
            </a:r>
          </a:p>
          <a:p>
            <a:r>
              <a:rPr lang="cs-CZ" dirty="0"/>
              <a:t>Rozdělení hodin na jednotlivé úkoly</a:t>
            </a:r>
          </a:p>
          <a:p>
            <a:r>
              <a:rPr lang="cs-CZ" dirty="0"/>
              <a:t>Práce na hlavních funkcích informačního systému</a:t>
            </a:r>
          </a:p>
          <a:p>
            <a:endParaRPr lang="cs-CZ" dirty="0"/>
          </a:p>
          <a:p>
            <a:r>
              <a:rPr lang="cs-CZ" dirty="0"/>
              <a:t>Během sprintu se vyskytly chyby</a:t>
            </a:r>
          </a:p>
          <a:p>
            <a:pPr lvl="1"/>
            <a:r>
              <a:rPr lang="cs-CZ" dirty="0"/>
              <a:t>Datum v prohlížeči </a:t>
            </a:r>
            <a:r>
              <a:rPr lang="cs-CZ" dirty="0" err="1"/>
              <a:t>Mozilla</a:t>
            </a:r>
            <a:r>
              <a:rPr lang="cs-CZ" dirty="0"/>
              <a:t> </a:t>
            </a:r>
            <a:r>
              <a:rPr lang="cs-CZ" dirty="0" err="1"/>
              <a:t>Firefox</a:t>
            </a:r>
            <a:r>
              <a:rPr lang="en-US" dirty="0"/>
              <a:t> - </a:t>
            </a:r>
            <a:r>
              <a:rPr lang="en-US" dirty="0" err="1"/>
              <a:t>vyřešeno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BA04F-E9D2-4839-8565-3FF8231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strana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352BEDA2-3280-48BE-BC32-4C4A10E0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3880773"/>
          </a:xfrm>
        </p:spPr>
        <p:txBody>
          <a:bodyPr/>
          <a:lstStyle/>
          <a:p>
            <a:r>
              <a:rPr lang="cs-CZ" dirty="0"/>
              <a:t>Úvodní strana informačního systému</a:t>
            </a:r>
          </a:p>
          <a:p>
            <a:r>
              <a:rPr lang="cs-CZ" dirty="0"/>
              <a:t>Pole pro přihlášení</a:t>
            </a:r>
            <a:endParaRPr lang="en-US" dirty="0"/>
          </a:p>
          <a:p>
            <a:r>
              <a:rPr lang="en-US" dirty="0" err="1"/>
              <a:t>Odkazy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registraci</a:t>
            </a:r>
            <a:r>
              <a:rPr lang="en-US" dirty="0"/>
              <a:t>, </a:t>
            </a:r>
            <a:r>
              <a:rPr lang="en-US" dirty="0" err="1"/>
              <a:t>kontaktní</a:t>
            </a:r>
            <a:r>
              <a:rPr lang="en-US" dirty="0"/>
              <a:t> </a:t>
            </a:r>
            <a:r>
              <a:rPr lang="en-US" dirty="0" err="1"/>
              <a:t>formulář</a:t>
            </a:r>
            <a:r>
              <a:rPr lang="en-US" dirty="0"/>
              <a:t>, a </a:t>
            </a:r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vydaných</a:t>
            </a:r>
            <a:r>
              <a:rPr lang="en-US" dirty="0"/>
              <a:t> </a:t>
            </a:r>
            <a:r>
              <a:rPr lang="en-US" dirty="0" err="1"/>
              <a:t>článků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3634D91-623B-43D6-8EBE-A87CD2C1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3211472"/>
            <a:ext cx="11514666" cy="393853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13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34404-78C7-4E98-90E9-1CDE41B1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91C814F-B079-47E2-A25F-41F22B4C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Registrovat se může každý</a:t>
            </a:r>
          </a:p>
          <a:p>
            <a:r>
              <a:rPr lang="cs-CZ" dirty="0"/>
              <a:t>Unikátní email</a:t>
            </a:r>
            <a:endParaRPr lang="en-US" dirty="0"/>
          </a:p>
          <a:p>
            <a:r>
              <a:rPr lang="en-US" dirty="0" err="1"/>
              <a:t>Nově</a:t>
            </a:r>
            <a:r>
              <a:rPr lang="en-US" dirty="0"/>
              <a:t> </a:t>
            </a:r>
            <a:r>
              <a:rPr lang="en-US" dirty="0" err="1"/>
              <a:t>nápovědy</a:t>
            </a:r>
            <a:r>
              <a:rPr lang="en-US" dirty="0"/>
              <a:t> pro </a:t>
            </a:r>
            <a:r>
              <a:rPr lang="en-US" dirty="0" err="1"/>
              <a:t>některé</a:t>
            </a:r>
            <a:r>
              <a:rPr lang="en-US" dirty="0"/>
              <a:t> pole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A71863E-9687-4853-B29D-19345DA9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59" y="2735658"/>
            <a:ext cx="8974785" cy="41122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52D54-DC70-4EE6-A3D7-D9FBE479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cs-CZ" dirty="0"/>
              <a:t>Kontaktní formulář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A72DFF-6EEE-42CC-8BC9-985A3859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Připomínky pro vedení časopisu</a:t>
            </a:r>
          </a:p>
          <a:p>
            <a:r>
              <a:rPr lang="cs-CZ" dirty="0"/>
              <a:t>Přes email</a:t>
            </a:r>
          </a:p>
          <a:p>
            <a:endParaRPr lang="cs-CZ" dirty="0"/>
          </a:p>
        </p:txBody>
      </p:sp>
      <p:pic>
        <p:nvPicPr>
          <p:cNvPr id="6" name="Obrázek 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4A4F1AF4-1F63-49E0-A896-8D6337A0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7" y="2227156"/>
            <a:ext cx="9146929" cy="450950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19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3F627E-30B5-454C-9256-EC03CDB3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vydaných</a:t>
            </a:r>
            <a:r>
              <a:rPr lang="en-US" dirty="0"/>
              <a:t> </a:t>
            </a:r>
            <a:r>
              <a:rPr lang="en-US" dirty="0" err="1"/>
              <a:t>časopisů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6F5D650-A73C-43FD-8547-6902D458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vydané</a:t>
            </a:r>
            <a:r>
              <a:rPr lang="en-US" dirty="0"/>
              <a:t> </a:t>
            </a:r>
            <a:r>
              <a:rPr lang="en-US" dirty="0" err="1"/>
              <a:t>čísla</a:t>
            </a:r>
            <a:r>
              <a:rPr lang="en-US" dirty="0"/>
              <a:t> </a:t>
            </a:r>
            <a:r>
              <a:rPr lang="en-US" dirty="0" err="1"/>
              <a:t>časopisu</a:t>
            </a:r>
            <a:endParaRPr lang="en-US" dirty="0"/>
          </a:p>
          <a:p>
            <a:r>
              <a:rPr lang="en-US" dirty="0" err="1"/>
              <a:t>Ročník</a:t>
            </a:r>
            <a:r>
              <a:rPr lang="en-US" dirty="0"/>
              <a:t>, </a:t>
            </a:r>
            <a:r>
              <a:rPr lang="en-US" dirty="0" err="1"/>
              <a:t>témata</a:t>
            </a:r>
            <a:r>
              <a:rPr lang="en-US" dirty="0"/>
              <a:t>, </a:t>
            </a:r>
            <a:r>
              <a:rPr lang="en-US" dirty="0" err="1"/>
              <a:t>odkazy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stáhnutí</a:t>
            </a:r>
            <a:endParaRPr lang="cs-CZ" dirty="0"/>
          </a:p>
        </p:txBody>
      </p:sp>
      <p:pic>
        <p:nvPicPr>
          <p:cNvPr id="5" name="Obrázek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B50D3F44-4BDC-4550-A216-8EE70D7F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55" y="2696169"/>
            <a:ext cx="8346510" cy="38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47A09-4D59-4F15-ADA7-2F2F21C0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Návody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A842AC-2E06-4830-A413-D2CEF009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" y="1270000"/>
            <a:ext cx="8596668" cy="3880773"/>
          </a:xfrm>
        </p:spPr>
        <p:txBody>
          <a:bodyPr/>
          <a:lstStyle/>
          <a:p>
            <a:r>
              <a:rPr lang="en-US" dirty="0" err="1"/>
              <a:t>Přístupné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přihlášení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Podpora</a:t>
            </a:r>
            <a:r>
              <a:rPr lang="en-US" dirty="0"/>
              <a:t> </a:t>
            </a:r>
            <a:r>
              <a:rPr lang="en-US" dirty="0" err="1"/>
              <a:t>datumu</a:t>
            </a:r>
            <a:r>
              <a:rPr lang="en-US" dirty="0"/>
              <a:t> v </a:t>
            </a:r>
            <a:r>
              <a:rPr lang="en-US" dirty="0" err="1"/>
              <a:t>prohlížeči</a:t>
            </a:r>
            <a:r>
              <a:rPr lang="en-US" dirty="0"/>
              <a:t> </a:t>
            </a:r>
            <a:r>
              <a:rPr lang="en-US" dirty="0" err="1"/>
              <a:t>firefox</a:t>
            </a:r>
            <a:endParaRPr lang="en-US" dirty="0"/>
          </a:p>
          <a:p>
            <a:r>
              <a:rPr lang="en-US" dirty="0" err="1"/>
              <a:t>Návod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použití</a:t>
            </a:r>
            <a:r>
              <a:rPr lang="en-US" dirty="0"/>
              <a:t> – pro </a:t>
            </a:r>
            <a:r>
              <a:rPr lang="en-US" dirty="0" err="1"/>
              <a:t>každou</a:t>
            </a:r>
            <a:r>
              <a:rPr lang="en-US" dirty="0"/>
              <a:t> </a:t>
            </a:r>
            <a:r>
              <a:rPr lang="en-US" dirty="0" err="1"/>
              <a:t>uživatelskou</a:t>
            </a:r>
            <a:r>
              <a:rPr lang="en-US" dirty="0"/>
              <a:t> </a:t>
            </a:r>
            <a:r>
              <a:rPr lang="en-US" dirty="0" err="1"/>
              <a:t>roli</a:t>
            </a:r>
            <a:r>
              <a:rPr lang="en-US" dirty="0"/>
              <a:t> </a:t>
            </a:r>
            <a:r>
              <a:rPr lang="en-US" dirty="0" err="1"/>
              <a:t>trochu</a:t>
            </a:r>
            <a:r>
              <a:rPr lang="en-US" dirty="0"/>
              <a:t> </a:t>
            </a:r>
            <a:r>
              <a:rPr lang="en-US" dirty="0" err="1"/>
              <a:t>jinak</a:t>
            </a:r>
            <a:endParaRPr lang="cs-CZ" dirty="0"/>
          </a:p>
        </p:txBody>
      </p:sp>
      <p:pic>
        <p:nvPicPr>
          <p:cNvPr id="1026" name="Picture 2" descr="http://195.113.207.171/~klusacek/rizeniswprojektu/obrazky/adres_radek.PNG">
            <a:extLst>
              <a:ext uri="{FF2B5EF4-FFF2-40B4-BE49-F238E27FC236}">
                <a16:creationId xmlns:a16="http://schemas.microsoft.com/office/drawing/2014/main" id="{518AAE63-878B-4C0A-ADD8-C354E626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844550"/>
            <a:ext cx="82200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 descr="Obsah obrázku snímek obrazovky&#10;&#10;Popis vygenerován s vysokou mírou spolehlivosti">
            <a:extLst>
              <a:ext uri="{FF2B5EF4-FFF2-40B4-BE49-F238E27FC236}">
                <a16:creationId xmlns:a16="http://schemas.microsoft.com/office/drawing/2014/main" id="{092D71A6-9571-4D33-90B7-C5919A746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3654425"/>
            <a:ext cx="7981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38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Červeno-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714</TotalTime>
  <Words>360</Words>
  <Application>Microsoft Office PowerPoint</Application>
  <PresentationFormat>Širokoúhlá obrazovka</PresentationFormat>
  <Paragraphs>104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Fazeta</vt:lpstr>
      <vt:lpstr>Informační system  Logos Polytechnikos   Záverečná prezentace</vt:lpstr>
      <vt:lpstr>Plánované cíle z minulého sprintu</vt:lpstr>
      <vt:lpstr>SeeNowDo</vt:lpstr>
      <vt:lpstr>Průběh sprintu </vt:lpstr>
      <vt:lpstr>Úvodní strana</vt:lpstr>
      <vt:lpstr>Registrace</vt:lpstr>
      <vt:lpstr>Kontaktní formulář</vt:lpstr>
      <vt:lpstr>Přehled vydaných časopisů</vt:lpstr>
      <vt:lpstr>Návody</vt:lpstr>
      <vt:lpstr>Po přihlášení - autor</vt:lpstr>
      <vt:lpstr>Přehled časopisů</vt:lpstr>
      <vt:lpstr>Podrobnosti o časopise</vt:lpstr>
      <vt:lpstr>Nahrání článku</vt:lpstr>
      <vt:lpstr>Podrobnosti článek</vt:lpstr>
      <vt:lpstr>Po přihlášení - recenzent</vt:lpstr>
      <vt:lpstr>Podrobnosti o článku</vt:lpstr>
      <vt:lpstr>Po přihlášení - editor</vt:lpstr>
      <vt:lpstr>Podrobnosti o časopise</vt:lpstr>
      <vt:lpstr>Podrobnosti o článku</vt:lpstr>
      <vt:lpstr>Po přihlášení - redaktor</vt:lpstr>
      <vt:lpstr>Nové číslo</vt:lpstr>
      <vt:lpstr>Seznam uživatelů</vt:lpstr>
      <vt:lpstr>Přidání nového uživatele</vt:lpstr>
      <vt:lpstr>Změna osobních údajů</vt:lpstr>
      <vt:lpstr>Hesla</vt:lpstr>
      <vt:lpstr>Návrh a priorita práce pro následující sprint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Informační systém  Logos Polytechnikos</dc:title>
  <dc:creator>Jan Krejčí</dc:creator>
  <cp:lastModifiedBy>Jiří Novák</cp:lastModifiedBy>
  <cp:revision>30</cp:revision>
  <dcterms:created xsi:type="dcterms:W3CDTF">2017-11-14T09:42:34Z</dcterms:created>
  <dcterms:modified xsi:type="dcterms:W3CDTF">2017-12-17T16:36:56Z</dcterms:modified>
</cp:coreProperties>
</file>