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377" r:id="rId4"/>
    <p:sldId id="382" r:id="rId5"/>
    <p:sldId id="384" r:id="rId6"/>
    <p:sldId id="385" r:id="rId7"/>
    <p:sldId id="386" r:id="rId8"/>
    <p:sldId id="381" r:id="rId9"/>
    <p:sldId id="388" r:id="rId10"/>
    <p:sldId id="389" r:id="rId11"/>
    <p:sldId id="380" r:id="rId12"/>
    <p:sldId id="362" r:id="rId13"/>
  </p:sldIdLst>
  <p:sldSz cx="9145588" cy="6858000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C00"/>
    <a:srgbClr val="FF0000"/>
    <a:srgbClr val="000000"/>
    <a:srgbClr val="2E0DF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000" autoAdjust="0"/>
  </p:normalViewPr>
  <p:slideViewPr>
    <p:cSldViewPr>
      <p:cViewPr>
        <p:scale>
          <a:sx n="70" d="100"/>
          <a:sy n="70" d="100"/>
        </p:scale>
        <p:origin x="-1164" y="-84"/>
      </p:cViewPr>
      <p:guideLst>
        <p:guide orient="horz" pos="3504"/>
        <p:guide pos="292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828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792" y="3336"/>
      </p:cViewPr>
      <p:guideLst>
        <p:guide orient="horz" pos="3224"/>
        <p:guide pos="2236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3E5D99-1A03-4C9B-BFE3-8A859E9E7EC8}" type="doc">
      <dgm:prSet loTypeId="urn:microsoft.com/office/officeart/2005/8/layout/chevron2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50E7C0D1-7069-400F-839E-9D1053BDDF1F}">
      <dgm:prSet phldrT="[Texto]"/>
      <dgm:spPr/>
      <dgm:t>
        <a:bodyPr/>
        <a:lstStyle/>
        <a:p>
          <a:r>
            <a:rPr lang="pt-BR" b="1" dirty="0" smtClean="0"/>
            <a:t>Autor</a:t>
          </a:r>
          <a:endParaRPr lang="pt-BR" b="1" dirty="0"/>
        </a:p>
      </dgm:t>
    </dgm:pt>
    <dgm:pt modelId="{F4DD7F9C-427C-4E6A-9C5C-26D02799B0B9}" type="parTrans" cxnId="{89D68462-6873-4794-BFFE-3A81D6EBE1CF}">
      <dgm:prSet/>
      <dgm:spPr/>
      <dgm:t>
        <a:bodyPr/>
        <a:lstStyle/>
        <a:p>
          <a:endParaRPr lang="pt-BR"/>
        </a:p>
      </dgm:t>
    </dgm:pt>
    <dgm:pt modelId="{C0AEC95C-EE66-4510-9CBE-ADD36A93BA7E}" type="sibTrans" cxnId="{89D68462-6873-4794-BFFE-3A81D6EBE1CF}">
      <dgm:prSet/>
      <dgm:spPr/>
      <dgm:t>
        <a:bodyPr/>
        <a:lstStyle/>
        <a:p>
          <a:endParaRPr lang="pt-BR"/>
        </a:p>
      </dgm:t>
    </dgm:pt>
    <dgm:pt modelId="{9A113BCD-ADBB-4F7F-BE38-19594353F745}">
      <dgm:prSet phldrT="[Texto]"/>
      <dgm:spPr/>
      <dgm:t>
        <a:bodyPr/>
        <a:lstStyle/>
        <a:p>
          <a:r>
            <a:rPr lang="pt-BR" dirty="0" smtClean="0"/>
            <a:t>Cria o conteúdo intelectual</a:t>
          </a:r>
          <a:endParaRPr lang="pt-BR" dirty="0"/>
        </a:p>
      </dgm:t>
    </dgm:pt>
    <dgm:pt modelId="{28FB0B2E-82E3-4F55-A1DC-F6907B0E9C9A}" type="parTrans" cxnId="{849AA29E-C2B3-4D61-A5F4-3F35557FBDA1}">
      <dgm:prSet/>
      <dgm:spPr/>
      <dgm:t>
        <a:bodyPr/>
        <a:lstStyle/>
        <a:p>
          <a:endParaRPr lang="pt-BR"/>
        </a:p>
      </dgm:t>
    </dgm:pt>
    <dgm:pt modelId="{3A1D5435-DB2D-42B9-B3CC-3963FCB6035A}" type="sibTrans" cxnId="{849AA29E-C2B3-4D61-A5F4-3F35557FBDA1}">
      <dgm:prSet/>
      <dgm:spPr/>
      <dgm:t>
        <a:bodyPr/>
        <a:lstStyle/>
        <a:p>
          <a:endParaRPr lang="pt-BR"/>
        </a:p>
      </dgm:t>
    </dgm:pt>
    <dgm:pt modelId="{B829FB93-E7AA-4797-87C9-A469B56AC1BE}">
      <dgm:prSet phldrT="[Texto]"/>
      <dgm:spPr/>
      <dgm:t>
        <a:bodyPr/>
        <a:lstStyle/>
        <a:p>
          <a:r>
            <a:rPr lang="pt-BR" b="1" dirty="0" smtClean="0"/>
            <a:t>Editora</a:t>
          </a:r>
          <a:endParaRPr lang="pt-BR" b="1" dirty="0"/>
        </a:p>
      </dgm:t>
    </dgm:pt>
    <dgm:pt modelId="{8E1F3C00-4C80-42C4-849C-93EA1EF79BF4}" type="parTrans" cxnId="{AFF09539-56D7-435B-AD6A-F40BCAB8085F}">
      <dgm:prSet/>
      <dgm:spPr/>
      <dgm:t>
        <a:bodyPr/>
        <a:lstStyle/>
        <a:p>
          <a:endParaRPr lang="pt-BR"/>
        </a:p>
      </dgm:t>
    </dgm:pt>
    <dgm:pt modelId="{5B9678F4-F9D6-4282-9542-E5509D447C53}" type="sibTrans" cxnId="{AFF09539-56D7-435B-AD6A-F40BCAB8085F}">
      <dgm:prSet/>
      <dgm:spPr/>
      <dgm:t>
        <a:bodyPr/>
        <a:lstStyle/>
        <a:p>
          <a:endParaRPr lang="pt-BR"/>
        </a:p>
      </dgm:t>
    </dgm:pt>
    <dgm:pt modelId="{E9FE36A8-971B-44F7-A56C-C9356091EEC8}">
      <dgm:prSet phldrT="[Texto]"/>
      <dgm:spPr/>
      <dgm:t>
        <a:bodyPr/>
        <a:lstStyle/>
        <a:p>
          <a:r>
            <a:rPr lang="pt-BR" dirty="0" smtClean="0"/>
            <a:t>Desenha, fabrica e entrega as formas de valor</a:t>
          </a:r>
          <a:endParaRPr lang="pt-BR" dirty="0"/>
        </a:p>
      </dgm:t>
    </dgm:pt>
    <dgm:pt modelId="{75EFC1A3-71AE-4677-B1D8-9C287AC978BD}" type="parTrans" cxnId="{120D212C-825C-4DCC-B8C1-EF8AE9199BD6}">
      <dgm:prSet/>
      <dgm:spPr/>
      <dgm:t>
        <a:bodyPr/>
        <a:lstStyle/>
        <a:p>
          <a:endParaRPr lang="pt-BR"/>
        </a:p>
      </dgm:t>
    </dgm:pt>
    <dgm:pt modelId="{739E2801-4DF6-4744-9233-23ED30C2DCBB}" type="sibTrans" cxnId="{120D212C-825C-4DCC-B8C1-EF8AE9199BD6}">
      <dgm:prSet/>
      <dgm:spPr/>
      <dgm:t>
        <a:bodyPr/>
        <a:lstStyle/>
        <a:p>
          <a:endParaRPr lang="pt-BR"/>
        </a:p>
      </dgm:t>
    </dgm:pt>
    <dgm:pt modelId="{AFF303C0-0BFE-4A55-98B9-1E870D2050A9}">
      <dgm:prSet phldrT="[Texto]"/>
      <dgm:spPr/>
      <dgm:t>
        <a:bodyPr/>
        <a:lstStyle/>
        <a:p>
          <a:r>
            <a:rPr lang="pt-BR" b="1" dirty="0" smtClean="0"/>
            <a:t>Gráfica</a:t>
          </a:r>
          <a:endParaRPr lang="pt-BR" b="1" dirty="0"/>
        </a:p>
      </dgm:t>
    </dgm:pt>
    <dgm:pt modelId="{3B53134F-DB30-450E-9DA7-0DBA702A11E8}" type="parTrans" cxnId="{0FE8D1FB-E0EF-4609-B8D0-7347871AFC45}">
      <dgm:prSet/>
      <dgm:spPr/>
      <dgm:t>
        <a:bodyPr/>
        <a:lstStyle/>
        <a:p>
          <a:endParaRPr lang="pt-BR"/>
        </a:p>
      </dgm:t>
    </dgm:pt>
    <dgm:pt modelId="{F84A934B-99B9-4B12-BD2F-ED8486653302}" type="sibTrans" cxnId="{0FE8D1FB-E0EF-4609-B8D0-7347871AFC45}">
      <dgm:prSet/>
      <dgm:spPr/>
      <dgm:t>
        <a:bodyPr/>
        <a:lstStyle/>
        <a:p>
          <a:endParaRPr lang="pt-BR"/>
        </a:p>
      </dgm:t>
    </dgm:pt>
    <dgm:pt modelId="{8AE063D8-FF34-4681-8775-FE77CBD72A41}">
      <dgm:prSet phldrT="[Texto]"/>
      <dgm:spPr/>
      <dgm:t>
        <a:bodyPr/>
        <a:lstStyle/>
        <a:p>
          <a:r>
            <a:rPr lang="pt-BR" dirty="0" smtClean="0"/>
            <a:t>Concretização: papel, impressão, encadernação</a:t>
          </a:r>
          <a:endParaRPr lang="pt-BR" dirty="0"/>
        </a:p>
      </dgm:t>
    </dgm:pt>
    <dgm:pt modelId="{AF07C371-19DA-4668-8C20-153BEC610AB8}" type="parTrans" cxnId="{2054990F-524B-4B46-9980-96253ED1F1AB}">
      <dgm:prSet/>
      <dgm:spPr/>
      <dgm:t>
        <a:bodyPr/>
        <a:lstStyle/>
        <a:p>
          <a:endParaRPr lang="pt-BR"/>
        </a:p>
      </dgm:t>
    </dgm:pt>
    <dgm:pt modelId="{CF6308A6-2A07-4271-A03D-8C239D30D3D3}" type="sibTrans" cxnId="{2054990F-524B-4B46-9980-96253ED1F1AB}">
      <dgm:prSet/>
      <dgm:spPr/>
      <dgm:t>
        <a:bodyPr/>
        <a:lstStyle/>
        <a:p>
          <a:endParaRPr lang="pt-BR"/>
        </a:p>
      </dgm:t>
    </dgm:pt>
    <dgm:pt modelId="{38C5B554-5063-4661-A3E0-F809097CA250}">
      <dgm:prSet phldrT="[Texto]"/>
      <dgm:spPr/>
      <dgm:t>
        <a:bodyPr/>
        <a:lstStyle/>
        <a:p>
          <a:r>
            <a:rPr lang="pt-BR" b="1" dirty="0" smtClean="0"/>
            <a:t>Distribuidor</a:t>
          </a:r>
          <a:endParaRPr lang="pt-BR" b="1" dirty="0"/>
        </a:p>
      </dgm:t>
    </dgm:pt>
    <dgm:pt modelId="{DE623058-4E4A-43C3-981D-5CFA4BC4577A}" type="parTrans" cxnId="{60A02C22-C361-457C-AF3B-DEC8EBA60720}">
      <dgm:prSet/>
      <dgm:spPr/>
      <dgm:t>
        <a:bodyPr/>
        <a:lstStyle/>
        <a:p>
          <a:endParaRPr lang="pt-BR"/>
        </a:p>
      </dgm:t>
    </dgm:pt>
    <dgm:pt modelId="{6856B15D-3C46-4C40-AE1F-6885FFCD12AE}" type="sibTrans" cxnId="{60A02C22-C361-457C-AF3B-DEC8EBA60720}">
      <dgm:prSet/>
      <dgm:spPr/>
      <dgm:t>
        <a:bodyPr/>
        <a:lstStyle/>
        <a:p>
          <a:endParaRPr lang="pt-BR"/>
        </a:p>
      </dgm:t>
    </dgm:pt>
    <dgm:pt modelId="{B89B8AAE-EB93-463D-8472-FDDA89725DF1}">
      <dgm:prSet phldrT="[Texto]"/>
      <dgm:spPr/>
      <dgm:t>
        <a:bodyPr/>
        <a:lstStyle/>
        <a:p>
          <a:r>
            <a:rPr lang="pt-BR" b="1" dirty="0" smtClean="0"/>
            <a:t>Vendedor</a:t>
          </a:r>
          <a:endParaRPr lang="pt-BR" b="1" dirty="0"/>
        </a:p>
      </dgm:t>
    </dgm:pt>
    <dgm:pt modelId="{9D4636C6-C168-4369-B308-E7FC89EA0E5F}" type="parTrans" cxnId="{B100EF6F-B500-43C6-B05B-8C3FA875F1FC}">
      <dgm:prSet/>
      <dgm:spPr/>
      <dgm:t>
        <a:bodyPr/>
        <a:lstStyle/>
        <a:p>
          <a:endParaRPr lang="pt-BR"/>
        </a:p>
      </dgm:t>
    </dgm:pt>
    <dgm:pt modelId="{CF28F036-82CC-4F1C-84ED-4CA69D8A6913}" type="sibTrans" cxnId="{B100EF6F-B500-43C6-B05B-8C3FA875F1FC}">
      <dgm:prSet/>
      <dgm:spPr/>
      <dgm:t>
        <a:bodyPr/>
        <a:lstStyle/>
        <a:p>
          <a:endParaRPr lang="pt-BR"/>
        </a:p>
      </dgm:t>
    </dgm:pt>
    <dgm:pt modelId="{BAC7638B-AADF-44E0-AF1E-DC6DAEC5C7FE}">
      <dgm:prSet phldrT="[Texto]"/>
      <dgm:spPr/>
      <dgm:t>
        <a:bodyPr/>
        <a:lstStyle/>
        <a:p>
          <a:pPr algn="l"/>
          <a:r>
            <a:rPr lang="pt-BR" dirty="0" smtClean="0"/>
            <a:t>Cuida da logística e entrega</a:t>
          </a:r>
          <a:endParaRPr lang="pt-BR" dirty="0"/>
        </a:p>
      </dgm:t>
    </dgm:pt>
    <dgm:pt modelId="{85260564-5606-4E82-AB72-81E2ABEA51C7}" type="parTrans" cxnId="{F47235FA-726D-4419-BE0A-FB19FB1C4278}">
      <dgm:prSet/>
      <dgm:spPr/>
      <dgm:t>
        <a:bodyPr/>
        <a:lstStyle/>
        <a:p>
          <a:endParaRPr lang="pt-BR"/>
        </a:p>
      </dgm:t>
    </dgm:pt>
    <dgm:pt modelId="{B3E34D8E-B40F-4F6B-96FA-4A6A3B989841}" type="sibTrans" cxnId="{F47235FA-726D-4419-BE0A-FB19FB1C4278}">
      <dgm:prSet/>
      <dgm:spPr/>
      <dgm:t>
        <a:bodyPr/>
        <a:lstStyle/>
        <a:p>
          <a:endParaRPr lang="pt-BR"/>
        </a:p>
      </dgm:t>
    </dgm:pt>
    <dgm:pt modelId="{BC896DEC-91F8-4700-AE79-C5BD9DA91980}">
      <dgm:prSet phldrT="[Texto]"/>
      <dgm:spPr/>
      <dgm:t>
        <a:bodyPr/>
        <a:lstStyle/>
        <a:p>
          <a:r>
            <a:rPr lang="pt-BR" b="1" dirty="0" smtClean="0"/>
            <a:t>Cliente</a:t>
          </a:r>
          <a:endParaRPr lang="pt-BR" b="1" dirty="0"/>
        </a:p>
      </dgm:t>
    </dgm:pt>
    <dgm:pt modelId="{FDB6324E-FA43-40D9-A40A-7ABFE69BB5BD}" type="parTrans" cxnId="{8760EE45-FAF0-4CC9-8EAC-E99F16F8D0F2}">
      <dgm:prSet/>
      <dgm:spPr/>
      <dgm:t>
        <a:bodyPr/>
        <a:lstStyle/>
        <a:p>
          <a:endParaRPr lang="pt-BR"/>
        </a:p>
      </dgm:t>
    </dgm:pt>
    <dgm:pt modelId="{7242DFDD-805F-4E00-A519-5A810036DE11}" type="sibTrans" cxnId="{8760EE45-FAF0-4CC9-8EAC-E99F16F8D0F2}">
      <dgm:prSet/>
      <dgm:spPr/>
      <dgm:t>
        <a:bodyPr/>
        <a:lstStyle/>
        <a:p>
          <a:endParaRPr lang="pt-BR"/>
        </a:p>
      </dgm:t>
    </dgm:pt>
    <dgm:pt modelId="{D88148EE-3435-4762-A0BA-BEA6ED4D4518}">
      <dgm:prSet phldrT="[Texto]"/>
      <dgm:spPr/>
      <dgm:t>
        <a:bodyPr/>
        <a:lstStyle/>
        <a:p>
          <a:r>
            <a:rPr lang="pt-BR" dirty="0" smtClean="0"/>
            <a:t>Venda direta, livraria, biblioteca</a:t>
          </a:r>
          <a:endParaRPr lang="pt-BR" dirty="0"/>
        </a:p>
      </dgm:t>
    </dgm:pt>
    <dgm:pt modelId="{B7D14507-EF70-47D2-8A0D-790A184C3EE3}" type="parTrans" cxnId="{A1AD4004-8E8D-4F20-839D-CB01D5887E99}">
      <dgm:prSet/>
      <dgm:spPr/>
      <dgm:t>
        <a:bodyPr/>
        <a:lstStyle/>
        <a:p>
          <a:endParaRPr lang="pt-BR"/>
        </a:p>
      </dgm:t>
    </dgm:pt>
    <dgm:pt modelId="{01D1235B-312D-43F1-9B20-E17BB88C5198}" type="sibTrans" cxnId="{A1AD4004-8E8D-4F20-839D-CB01D5887E99}">
      <dgm:prSet/>
      <dgm:spPr/>
      <dgm:t>
        <a:bodyPr/>
        <a:lstStyle/>
        <a:p>
          <a:endParaRPr lang="pt-BR"/>
        </a:p>
      </dgm:t>
    </dgm:pt>
    <dgm:pt modelId="{187F3A63-FD29-41FF-97A4-E9184E4249DE}">
      <dgm:prSet phldrT="[Texto]"/>
      <dgm:spPr/>
      <dgm:t>
        <a:bodyPr/>
        <a:lstStyle/>
        <a:p>
          <a:r>
            <a:rPr lang="pt-BR" dirty="0" smtClean="0"/>
            <a:t>Consumidor</a:t>
          </a:r>
          <a:endParaRPr lang="pt-BR" dirty="0"/>
        </a:p>
      </dgm:t>
    </dgm:pt>
    <dgm:pt modelId="{6D353A6B-9DF6-4921-828D-778E264A1409}" type="parTrans" cxnId="{959DCB29-F817-468C-A441-2C207DEF6600}">
      <dgm:prSet/>
      <dgm:spPr/>
      <dgm:t>
        <a:bodyPr/>
        <a:lstStyle/>
        <a:p>
          <a:endParaRPr lang="pt-BR"/>
        </a:p>
      </dgm:t>
    </dgm:pt>
    <dgm:pt modelId="{B3E91969-F43C-4490-B0FD-10E795A6A72D}" type="sibTrans" cxnId="{959DCB29-F817-468C-A441-2C207DEF6600}">
      <dgm:prSet/>
      <dgm:spPr/>
      <dgm:t>
        <a:bodyPr/>
        <a:lstStyle/>
        <a:p>
          <a:endParaRPr lang="pt-BR"/>
        </a:p>
      </dgm:t>
    </dgm:pt>
    <dgm:pt modelId="{04BCAF21-C69A-40BA-9612-7260476E51BC}" type="pres">
      <dgm:prSet presAssocID="{513E5D99-1A03-4C9B-BFE3-8A859E9E7EC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72EEEB2-930A-49AA-BF13-5304998CE4E0}" type="pres">
      <dgm:prSet presAssocID="{50E7C0D1-7069-400F-839E-9D1053BDDF1F}" presName="composite" presStyleCnt="0"/>
      <dgm:spPr/>
    </dgm:pt>
    <dgm:pt modelId="{086E641A-BA0B-48CE-B3A7-4CB707CA907D}" type="pres">
      <dgm:prSet presAssocID="{50E7C0D1-7069-400F-839E-9D1053BDDF1F}" presName="parentText" presStyleLbl="alignNode1" presStyleIdx="0" presStyleCnt="6" custScaleX="224168">
        <dgm:presLayoutVars>
          <dgm:chMax val="1"/>
          <dgm:bulletEnabled val="1"/>
        </dgm:presLayoutVars>
      </dgm:prSet>
      <dgm:spPr>
        <a:prstGeom prst="rightArrowCallout">
          <a:avLst/>
        </a:prstGeom>
      </dgm:spPr>
      <dgm:t>
        <a:bodyPr/>
        <a:lstStyle/>
        <a:p>
          <a:endParaRPr lang="pt-BR"/>
        </a:p>
      </dgm:t>
    </dgm:pt>
    <dgm:pt modelId="{86B90AC4-9557-427F-8650-98C0EEEA0261}" type="pres">
      <dgm:prSet presAssocID="{50E7C0D1-7069-400F-839E-9D1053BDDF1F}" presName="descendantText" presStyleLbl="alignAcc1" presStyleIdx="0" presStyleCnt="6" custScaleX="898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1D421BC-D6AB-40B1-A349-5C0F729D008A}" type="pres">
      <dgm:prSet presAssocID="{C0AEC95C-EE66-4510-9CBE-ADD36A93BA7E}" presName="sp" presStyleCnt="0"/>
      <dgm:spPr/>
    </dgm:pt>
    <dgm:pt modelId="{F18B82DA-5416-44C3-B654-4C2548446035}" type="pres">
      <dgm:prSet presAssocID="{B829FB93-E7AA-4797-87C9-A469B56AC1BE}" presName="composite" presStyleCnt="0"/>
      <dgm:spPr/>
    </dgm:pt>
    <dgm:pt modelId="{BFEE1CEE-3224-4559-B644-B8322353D622}" type="pres">
      <dgm:prSet presAssocID="{B829FB93-E7AA-4797-87C9-A469B56AC1BE}" presName="parentText" presStyleLbl="alignNode1" presStyleIdx="1" presStyleCnt="6" custScaleX="224168">
        <dgm:presLayoutVars>
          <dgm:chMax val="1"/>
          <dgm:bulletEnabled val="1"/>
        </dgm:presLayoutVars>
      </dgm:prSet>
      <dgm:spPr>
        <a:prstGeom prst="rightArrowCallout">
          <a:avLst/>
        </a:prstGeom>
      </dgm:spPr>
      <dgm:t>
        <a:bodyPr/>
        <a:lstStyle/>
        <a:p>
          <a:endParaRPr lang="pt-BR"/>
        </a:p>
      </dgm:t>
    </dgm:pt>
    <dgm:pt modelId="{B39BB2FA-28DA-4E2D-AEF6-AC22A294BA67}" type="pres">
      <dgm:prSet presAssocID="{B829FB93-E7AA-4797-87C9-A469B56AC1BE}" presName="descendantText" presStyleLbl="alignAcc1" presStyleIdx="1" presStyleCnt="6" custScaleX="898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E9448B-3AD7-41F4-86C0-4A1C29663477}" type="pres">
      <dgm:prSet presAssocID="{5B9678F4-F9D6-4282-9542-E5509D447C53}" presName="sp" presStyleCnt="0"/>
      <dgm:spPr/>
    </dgm:pt>
    <dgm:pt modelId="{4DC8E311-B8ED-4E1B-81A5-E386A33F4179}" type="pres">
      <dgm:prSet presAssocID="{AFF303C0-0BFE-4A55-98B9-1E870D2050A9}" presName="composite" presStyleCnt="0"/>
      <dgm:spPr/>
    </dgm:pt>
    <dgm:pt modelId="{69C1AF38-BB13-40F6-9091-FE6F330F8C3B}" type="pres">
      <dgm:prSet presAssocID="{AFF303C0-0BFE-4A55-98B9-1E870D2050A9}" presName="parentText" presStyleLbl="alignNode1" presStyleIdx="2" presStyleCnt="6" custScaleX="224168">
        <dgm:presLayoutVars>
          <dgm:chMax val="1"/>
          <dgm:bulletEnabled val="1"/>
        </dgm:presLayoutVars>
      </dgm:prSet>
      <dgm:spPr>
        <a:prstGeom prst="rightArrowCallout">
          <a:avLst/>
        </a:prstGeom>
      </dgm:spPr>
      <dgm:t>
        <a:bodyPr/>
        <a:lstStyle/>
        <a:p>
          <a:endParaRPr lang="pt-BR"/>
        </a:p>
      </dgm:t>
    </dgm:pt>
    <dgm:pt modelId="{0EB79188-B91B-4B3C-850C-21834F390AEA}" type="pres">
      <dgm:prSet presAssocID="{AFF303C0-0BFE-4A55-98B9-1E870D2050A9}" presName="descendantText" presStyleLbl="alignAcc1" presStyleIdx="2" presStyleCnt="6" custScaleX="898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3DA9E0-0E9C-4D48-95E5-3D94C795ADFD}" type="pres">
      <dgm:prSet presAssocID="{F84A934B-99B9-4B12-BD2F-ED8486653302}" presName="sp" presStyleCnt="0"/>
      <dgm:spPr/>
    </dgm:pt>
    <dgm:pt modelId="{A7D59645-2E55-4A34-A766-05FD5828AC12}" type="pres">
      <dgm:prSet presAssocID="{38C5B554-5063-4661-A3E0-F809097CA250}" presName="composite" presStyleCnt="0"/>
      <dgm:spPr/>
    </dgm:pt>
    <dgm:pt modelId="{B962A97E-ECD0-4539-95E6-D85F78B5512F}" type="pres">
      <dgm:prSet presAssocID="{38C5B554-5063-4661-A3E0-F809097CA250}" presName="parentText" presStyleLbl="alignNode1" presStyleIdx="3" presStyleCnt="6" custScaleX="224168">
        <dgm:presLayoutVars>
          <dgm:chMax val="1"/>
          <dgm:bulletEnabled val="1"/>
        </dgm:presLayoutVars>
      </dgm:prSet>
      <dgm:spPr>
        <a:prstGeom prst="rightArrowCallout">
          <a:avLst/>
        </a:prstGeom>
      </dgm:spPr>
      <dgm:t>
        <a:bodyPr/>
        <a:lstStyle/>
        <a:p>
          <a:endParaRPr lang="pt-BR"/>
        </a:p>
      </dgm:t>
    </dgm:pt>
    <dgm:pt modelId="{FB7E1F1D-CF18-45AB-9F07-816FE88104B7}" type="pres">
      <dgm:prSet presAssocID="{38C5B554-5063-4661-A3E0-F809097CA250}" presName="descendantText" presStyleLbl="alignAcc1" presStyleIdx="3" presStyleCnt="6" custScaleX="898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EC48CAE-4AA8-4A67-9BBF-D1506E433F58}" type="pres">
      <dgm:prSet presAssocID="{6856B15D-3C46-4C40-AE1F-6885FFCD12AE}" presName="sp" presStyleCnt="0"/>
      <dgm:spPr/>
    </dgm:pt>
    <dgm:pt modelId="{ED4DAAEC-12AC-4EFF-8D98-3F222956A747}" type="pres">
      <dgm:prSet presAssocID="{B89B8AAE-EB93-463D-8472-FDDA89725DF1}" presName="composite" presStyleCnt="0"/>
      <dgm:spPr/>
    </dgm:pt>
    <dgm:pt modelId="{4A946253-4E0A-4115-98C4-A872525D93C8}" type="pres">
      <dgm:prSet presAssocID="{B89B8AAE-EB93-463D-8472-FDDA89725DF1}" presName="parentText" presStyleLbl="alignNode1" presStyleIdx="4" presStyleCnt="6" custScaleX="224168">
        <dgm:presLayoutVars>
          <dgm:chMax val="1"/>
          <dgm:bulletEnabled val="1"/>
        </dgm:presLayoutVars>
      </dgm:prSet>
      <dgm:spPr>
        <a:prstGeom prst="rightArrowCallout">
          <a:avLst/>
        </a:prstGeom>
      </dgm:spPr>
      <dgm:t>
        <a:bodyPr/>
        <a:lstStyle/>
        <a:p>
          <a:endParaRPr lang="pt-BR"/>
        </a:p>
      </dgm:t>
    </dgm:pt>
    <dgm:pt modelId="{50C91D6D-9B76-4694-A14D-E0CD12515732}" type="pres">
      <dgm:prSet presAssocID="{B89B8AAE-EB93-463D-8472-FDDA89725DF1}" presName="descendantText" presStyleLbl="alignAcc1" presStyleIdx="4" presStyleCnt="6" custScaleX="898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471DDDE-32FB-4007-B81D-9F0E80A8F1EB}" type="pres">
      <dgm:prSet presAssocID="{CF28F036-82CC-4F1C-84ED-4CA69D8A6913}" presName="sp" presStyleCnt="0"/>
      <dgm:spPr/>
    </dgm:pt>
    <dgm:pt modelId="{2231E65B-8EFE-47E5-AD1B-A4E3EE403AF8}" type="pres">
      <dgm:prSet presAssocID="{BC896DEC-91F8-4700-AE79-C5BD9DA91980}" presName="composite" presStyleCnt="0"/>
      <dgm:spPr/>
    </dgm:pt>
    <dgm:pt modelId="{B169931F-BEEC-44E6-A126-4FD526587E02}" type="pres">
      <dgm:prSet presAssocID="{BC896DEC-91F8-4700-AE79-C5BD9DA91980}" presName="parentText" presStyleLbl="alignNode1" presStyleIdx="5" presStyleCnt="6" custScaleX="224168">
        <dgm:presLayoutVars>
          <dgm:chMax val="1"/>
          <dgm:bulletEnabled val="1"/>
        </dgm:presLayoutVars>
      </dgm:prSet>
      <dgm:spPr>
        <a:prstGeom prst="rightArrowCallout">
          <a:avLst/>
        </a:prstGeom>
      </dgm:spPr>
      <dgm:t>
        <a:bodyPr/>
        <a:lstStyle/>
        <a:p>
          <a:endParaRPr lang="pt-BR"/>
        </a:p>
      </dgm:t>
    </dgm:pt>
    <dgm:pt modelId="{E76C25BF-EF10-43D6-883A-20A1F8D18162}" type="pres">
      <dgm:prSet presAssocID="{BC896DEC-91F8-4700-AE79-C5BD9DA91980}" presName="descendantText" presStyleLbl="alignAcc1" presStyleIdx="5" presStyleCnt="6" custScaleX="898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86F5800-1A0C-43B1-8824-0AE0DFD48C18}" type="presOf" srcId="{513E5D99-1A03-4C9B-BFE3-8A859E9E7EC8}" destId="{04BCAF21-C69A-40BA-9612-7260476E51BC}" srcOrd="0" destOrd="0" presId="urn:microsoft.com/office/officeart/2005/8/layout/chevron2"/>
    <dgm:cxn modelId="{A1AD4004-8E8D-4F20-839D-CB01D5887E99}" srcId="{B89B8AAE-EB93-463D-8472-FDDA89725DF1}" destId="{D88148EE-3435-4762-A0BA-BEA6ED4D4518}" srcOrd="0" destOrd="0" parTransId="{B7D14507-EF70-47D2-8A0D-790A184C3EE3}" sibTransId="{01D1235B-312D-43F1-9B20-E17BB88C5198}"/>
    <dgm:cxn modelId="{D17A15E8-5263-4240-9058-4948E7DDA65A}" type="presOf" srcId="{8AE063D8-FF34-4681-8775-FE77CBD72A41}" destId="{0EB79188-B91B-4B3C-850C-21834F390AEA}" srcOrd="0" destOrd="0" presId="urn:microsoft.com/office/officeart/2005/8/layout/chevron2"/>
    <dgm:cxn modelId="{60A02C22-C361-457C-AF3B-DEC8EBA60720}" srcId="{513E5D99-1A03-4C9B-BFE3-8A859E9E7EC8}" destId="{38C5B554-5063-4661-A3E0-F809097CA250}" srcOrd="3" destOrd="0" parTransId="{DE623058-4E4A-43C3-981D-5CFA4BC4577A}" sibTransId="{6856B15D-3C46-4C40-AE1F-6885FFCD12AE}"/>
    <dgm:cxn modelId="{B1F1C221-EB4D-49B3-BAA3-616DB4901940}" type="presOf" srcId="{B89B8AAE-EB93-463D-8472-FDDA89725DF1}" destId="{4A946253-4E0A-4115-98C4-A872525D93C8}" srcOrd="0" destOrd="0" presId="urn:microsoft.com/office/officeart/2005/8/layout/chevron2"/>
    <dgm:cxn modelId="{A7EFB430-D0DD-4246-87BB-C5012E089CB7}" type="presOf" srcId="{AFF303C0-0BFE-4A55-98B9-1E870D2050A9}" destId="{69C1AF38-BB13-40F6-9091-FE6F330F8C3B}" srcOrd="0" destOrd="0" presId="urn:microsoft.com/office/officeart/2005/8/layout/chevron2"/>
    <dgm:cxn modelId="{959DCB29-F817-468C-A441-2C207DEF6600}" srcId="{BC896DEC-91F8-4700-AE79-C5BD9DA91980}" destId="{187F3A63-FD29-41FF-97A4-E9184E4249DE}" srcOrd="0" destOrd="0" parTransId="{6D353A6B-9DF6-4921-828D-778E264A1409}" sibTransId="{B3E91969-F43C-4490-B0FD-10E795A6A72D}"/>
    <dgm:cxn modelId="{AFF09539-56D7-435B-AD6A-F40BCAB8085F}" srcId="{513E5D99-1A03-4C9B-BFE3-8A859E9E7EC8}" destId="{B829FB93-E7AA-4797-87C9-A469B56AC1BE}" srcOrd="1" destOrd="0" parTransId="{8E1F3C00-4C80-42C4-849C-93EA1EF79BF4}" sibTransId="{5B9678F4-F9D6-4282-9542-E5509D447C53}"/>
    <dgm:cxn modelId="{89D68462-6873-4794-BFFE-3A81D6EBE1CF}" srcId="{513E5D99-1A03-4C9B-BFE3-8A859E9E7EC8}" destId="{50E7C0D1-7069-400F-839E-9D1053BDDF1F}" srcOrd="0" destOrd="0" parTransId="{F4DD7F9C-427C-4E6A-9C5C-26D02799B0B9}" sibTransId="{C0AEC95C-EE66-4510-9CBE-ADD36A93BA7E}"/>
    <dgm:cxn modelId="{2054990F-524B-4B46-9980-96253ED1F1AB}" srcId="{AFF303C0-0BFE-4A55-98B9-1E870D2050A9}" destId="{8AE063D8-FF34-4681-8775-FE77CBD72A41}" srcOrd="0" destOrd="0" parTransId="{AF07C371-19DA-4668-8C20-153BEC610AB8}" sibTransId="{CF6308A6-2A07-4271-A03D-8C239D30D3D3}"/>
    <dgm:cxn modelId="{F5CBF874-2F96-4C90-B4F7-5B70AD3C7141}" type="presOf" srcId="{BAC7638B-AADF-44E0-AF1E-DC6DAEC5C7FE}" destId="{FB7E1F1D-CF18-45AB-9F07-816FE88104B7}" srcOrd="0" destOrd="0" presId="urn:microsoft.com/office/officeart/2005/8/layout/chevron2"/>
    <dgm:cxn modelId="{AE0AEE3A-37DA-4E60-BBE8-6F47A37DA7EE}" type="presOf" srcId="{187F3A63-FD29-41FF-97A4-E9184E4249DE}" destId="{E76C25BF-EF10-43D6-883A-20A1F8D18162}" srcOrd="0" destOrd="0" presId="urn:microsoft.com/office/officeart/2005/8/layout/chevron2"/>
    <dgm:cxn modelId="{47E9E374-8F6F-4342-BDB1-F59B890E66DA}" type="presOf" srcId="{E9FE36A8-971B-44F7-A56C-C9356091EEC8}" destId="{B39BB2FA-28DA-4E2D-AEF6-AC22A294BA67}" srcOrd="0" destOrd="0" presId="urn:microsoft.com/office/officeart/2005/8/layout/chevron2"/>
    <dgm:cxn modelId="{120D212C-825C-4DCC-B8C1-EF8AE9199BD6}" srcId="{B829FB93-E7AA-4797-87C9-A469B56AC1BE}" destId="{E9FE36A8-971B-44F7-A56C-C9356091EEC8}" srcOrd="0" destOrd="0" parTransId="{75EFC1A3-71AE-4677-B1D8-9C287AC978BD}" sibTransId="{739E2801-4DF6-4744-9233-23ED30C2DCBB}"/>
    <dgm:cxn modelId="{8760EE45-FAF0-4CC9-8EAC-E99F16F8D0F2}" srcId="{513E5D99-1A03-4C9B-BFE3-8A859E9E7EC8}" destId="{BC896DEC-91F8-4700-AE79-C5BD9DA91980}" srcOrd="5" destOrd="0" parTransId="{FDB6324E-FA43-40D9-A40A-7ABFE69BB5BD}" sibTransId="{7242DFDD-805F-4E00-A519-5A810036DE11}"/>
    <dgm:cxn modelId="{F47235FA-726D-4419-BE0A-FB19FB1C4278}" srcId="{38C5B554-5063-4661-A3E0-F809097CA250}" destId="{BAC7638B-AADF-44E0-AF1E-DC6DAEC5C7FE}" srcOrd="0" destOrd="0" parTransId="{85260564-5606-4E82-AB72-81E2ABEA51C7}" sibTransId="{B3E34D8E-B40F-4F6B-96FA-4A6A3B989841}"/>
    <dgm:cxn modelId="{80D207A7-0006-4E8D-A984-4A1B2EC7962A}" type="presOf" srcId="{D88148EE-3435-4762-A0BA-BEA6ED4D4518}" destId="{50C91D6D-9B76-4694-A14D-E0CD12515732}" srcOrd="0" destOrd="0" presId="urn:microsoft.com/office/officeart/2005/8/layout/chevron2"/>
    <dgm:cxn modelId="{0FE8D1FB-E0EF-4609-B8D0-7347871AFC45}" srcId="{513E5D99-1A03-4C9B-BFE3-8A859E9E7EC8}" destId="{AFF303C0-0BFE-4A55-98B9-1E870D2050A9}" srcOrd="2" destOrd="0" parTransId="{3B53134F-DB30-450E-9DA7-0DBA702A11E8}" sibTransId="{F84A934B-99B9-4B12-BD2F-ED8486653302}"/>
    <dgm:cxn modelId="{B100EF6F-B500-43C6-B05B-8C3FA875F1FC}" srcId="{513E5D99-1A03-4C9B-BFE3-8A859E9E7EC8}" destId="{B89B8AAE-EB93-463D-8472-FDDA89725DF1}" srcOrd="4" destOrd="0" parTransId="{9D4636C6-C168-4369-B308-E7FC89EA0E5F}" sibTransId="{CF28F036-82CC-4F1C-84ED-4CA69D8A6913}"/>
    <dgm:cxn modelId="{ED5E1DBD-83FB-40E1-9823-D95C47D78461}" type="presOf" srcId="{50E7C0D1-7069-400F-839E-9D1053BDDF1F}" destId="{086E641A-BA0B-48CE-B3A7-4CB707CA907D}" srcOrd="0" destOrd="0" presId="urn:microsoft.com/office/officeart/2005/8/layout/chevron2"/>
    <dgm:cxn modelId="{4212D298-6213-447B-8BB4-EF8D36C79424}" type="presOf" srcId="{BC896DEC-91F8-4700-AE79-C5BD9DA91980}" destId="{B169931F-BEEC-44E6-A126-4FD526587E02}" srcOrd="0" destOrd="0" presId="urn:microsoft.com/office/officeart/2005/8/layout/chevron2"/>
    <dgm:cxn modelId="{73CFF460-29E2-42A2-AAEA-9B510758F4E5}" type="presOf" srcId="{B829FB93-E7AA-4797-87C9-A469B56AC1BE}" destId="{BFEE1CEE-3224-4559-B644-B8322353D622}" srcOrd="0" destOrd="0" presId="urn:microsoft.com/office/officeart/2005/8/layout/chevron2"/>
    <dgm:cxn modelId="{4AD358DC-45A9-4AD8-B30E-1066AC044D1A}" type="presOf" srcId="{38C5B554-5063-4661-A3E0-F809097CA250}" destId="{B962A97E-ECD0-4539-95E6-D85F78B5512F}" srcOrd="0" destOrd="0" presId="urn:microsoft.com/office/officeart/2005/8/layout/chevron2"/>
    <dgm:cxn modelId="{810D8284-A0DE-4E78-9BBC-D6D24A0B9DCA}" type="presOf" srcId="{9A113BCD-ADBB-4F7F-BE38-19594353F745}" destId="{86B90AC4-9557-427F-8650-98C0EEEA0261}" srcOrd="0" destOrd="0" presId="urn:microsoft.com/office/officeart/2005/8/layout/chevron2"/>
    <dgm:cxn modelId="{849AA29E-C2B3-4D61-A5F4-3F35557FBDA1}" srcId="{50E7C0D1-7069-400F-839E-9D1053BDDF1F}" destId="{9A113BCD-ADBB-4F7F-BE38-19594353F745}" srcOrd="0" destOrd="0" parTransId="{28FB0B2E-82E3-4F55-A1DC-F6907B0E9C9A}" sibTransId="{3A1D5435-DB2D-42B9-B3CC-3963FCB6035A}"/>
    <dgm:cxn modelId="{2683E082-F118-493A-BBAE-ED6D2FD34E51}" type="presParOf" srcId="{04BCAF21-C69A-40BA-9612-7260476E51BC}" destId="{872EEEB2-930A-49AA-BF13-5304998CE4E0}" srcOrd="0" destOrd="0" presId="urn:microsoft.com/office/officeart/2005/8/layout/chevron2"/>
    <dgm:cxn modelId="{0A67DE9C-C8A0-48B1-B036-2492EA0A18EA}" type="presParOf" srcId="{872EEEB2-930A-49AA-BF13-5304998CE4E0}" destId="{086E641A-BA0B-48CE-B3A7-4CB707CA907D}" srcOrd="0" destOrd="0" presId="urn:microsoft.com/office/officeart/2005/8/layout/chevron2"/>
    <dgm:cxn modelId="{0432DCAF-0BCD-49EA-85EA-A3B020F68BB6}" type="presParOf" srcId="{872EEEB2-930A-49AA-BF13-5304998CE4E0}" destId="{86B90AC4-9557-427F-8650-98C0EEEA0261}" srcOrd="1" destOrd="0" presId="urn:microsoft.com/office/officeart/2005/8/layout/chevron2"/>
    <dgm:cxn modelId="{12F5963F-ED75-4189-9B6B-11CB260BEC36}" type="presParOf" srcId="{04BCAF21-C69A-40BA-9612-7260476E51BC}" destId="{21D421BC-D6AB-40B1-A349-5C0F729D008A}" srcOrd="1" destOrd="0" presId="urn:microsoft.com/office/officeart/2005/8/layout/chevron2"/>
    <dgm:cxn modelId="{BF87E080-9575-414B-B0F9-06A18E39A832}" type="presParOf" srcId="{04BCAF21-C69A-40BA-9612-7260476E51BC}" destId="{F18B82DA-5416-44C3-B654-4C2548446035}" srcOrd="2" destOrd="0" presId="urn:microsoft.com/office/officeart/2005/8/layout/chevron2"/>
    <dgm:cxn modelId="{7F356576-6B28-4606-916E-0C39912C7AD2}" type="presParOf" srcId="{F18B82DA-5416-44C3-B654-4C2548446035}" destId="{BFEE1CEE-3224-4559-B644-B8322353D622}" srcOrd="0" destOrd="0" presId="urn:microsoft.com/office/officeart/2005/8/layout/chevron2"/>
    <dgm:cxn modelId="{081A840D-C708-4855-8745-D2FE97F5E2FB}" type="presParOf" srcId="{F18B82DA-5416-44C3-B654-4C2548446035}" destId="{B39BB2FA-28DA-4E2D-AEF6-AC22A294BA67}" srcOrd="1" destOrd="0" presId="urn:microsoft.com/office/officeart/2005/8/layout/chevron2"/>
    <dgm:cxn modelId="{664AAC19-66B0-41E7-B5EB-74ED02A24F56}" type="presParOf" srcId="{04BCAF21-C69A-40BA-9612-7260476E51BC}" destId="{2EE9448B-3AD7-41F4-86C0-4A1C29663477}" srcOrd="3" destOrd="0" presId="urn:microsoft.com/office/officeart/2005/8/layout/chevron2"/>
    <dgm:cxn modelId="{860879E2-E80F-4ED1-981B-E96E1A1894C9}" type="presParOf" srcId="{04BCAF21-C69A-40BA-9612-7260476E51BC}" destId="{4DC8E311-B8ED-4E1B-81A5-E386A33F4179}" srcOrd="4" destOrd="0" presId="urn:microsoft.com/office/officeart/2005/8/layout/chevron2"/>
    <dgm:cxn modelId="{0C266CBE-79EF-4D96-9D12-A9A7A447D325}" type="presParOf" srcId="{4DC8E311-B8ED-4E1B-81A5-E386A33F4179}" destId="{69C1AF38-BB13-40F6-9091-FE6F330F8C3B}" srcOrd="0" destOrd="0" presId="urn:microsoft.com/office/officeart/2005/8/layout/chevron2"/>
    <dgm:cxn modelId="{6CA43FB0-5B1C-4663-AABA-EDB665D5374A}" type="presParOf" srcId="{4DC8E311-B8ED-4E1B-81A5-E386A33F4179}" destId="{0EB79188-B91B-4B3C-850C-21834F390AEA}" srcOrd="1" destOrd="0" presId="urn:microsoft.com/office/officeart/2005/8/layout/chevron2"/>
    <dgm:cxn modelId="{BB8F0A81-9F65-4153-A7B9-85AB059B9B1D}" type="presParOf" srcId="{04BCAF21-C69A-40BA-9612-7260476E51BC}" destId="{7B3DA9E0-0E9C-4D48-95E5-3D94C795ADFD}" srcOrd="5" destOrd="0" presId="urn:microsoft.com/office/officeart/2005/8/layout/chevron2"/>
    <dgm:cxn modelId="{2CBEC339-2D54-4148-9F28-0E1D565E8EBD}" type="presParOf" srcId="{04BCAF21-C69A-40BA-9612-7260476E51BC}" destId="{A7D59645-2E55-4A34-A766-05FD5828AC12}" srcOrd="6" destOrd="0" presId="urn:microsoft.com/office/officeart/2005/8/layout/chevron2"/>
    <dgm:cxn modelId="{6A3F1D13-62FE-4AA2-9EF8-935F6BCACB1D}" type="presParOf" srcId="{A7D59645-2E55-4A34-A766-05FD5828AC12}" destId="{B962A97E-ECD0-4539-95E6-D85F78B5512F}" srcOrd="0" destOrd="0" presId="urn:microsoft.com/office/officeart/2005/8/layout/chevron2"/>
    <dgm:cxn modelId="{D2DAD606-DA05-46A8-8D43-3B69AC4E81B9}" type="presParOf" srcId="{A7D59645-2E55-4A34-A766-05FD5828AC12}" destId="{FB7E1F1D-CF18-45AB-9F07-816FE88104B7}" srcOrd="1" destOrd="0" presId="urn:microsoft.com/office/officeart/2005/8/layout/chevron2"/>
    <dgm:cxn modelId="{017F4259-9AC0-4BAA-8B9D-B49446D4BA0D}" type="presParOf" srcId="{04BCAF21-C69A-40BA-9612-7260476E51BC}" destId="{BEC48CAE-4AA8-4A67-9BBF-D1506E433F58}" srcOrd="7" destOrd="0" presId="urn:microsoft.com/office/officeart/2005/8/layout/chevron2"/>
    <dgm:cxn modelId="{A4A61D41-DC81-48D8-A69B-50EDE6B448F3}" type="presParOf" srcId="{04BCAF21-C69A-40BA-9612-7260476E51BC}" destId="{ED4DAAEC-12AC-4EFF-8D98-3F222956A747}" srcOrd="8" destOrd="0" presId="urn:microsoft.com/office/officeart/2005/8/layout/chevron2"/>
    <dgm:cxn modelId="{3DFACB78-8C57-4E37-8186-7B76F3BA4384}" type="presParOf" srcId="{ED4DAAEC-12AC-4EFF-8D98-3F222956A747}" destId="{4A946253-4E0A-4115-98C4-A872525D93C8}" srcOrd="0" destOrd="0" presId="urn:microsoft.com/office/officeart/2005/8/layout/chevron2"/>
    <dgm:cxn modelId="{14312DBE-264B-4A5B-93F4-FBBFD66F766A}" type="presParOf" srcId="{ED4DAAEC-12AC-4EFF-8D98-3F222956A747}" destId="{50C91D6D-9B76-4694-A14D-E0CD12515732}" srcOrd="1" destOrd="0" presId="urn:microsoft.com/office/officeart/2005/8/layout/chevron2"/>
    <dgm:cxn modelId="{88A46E70-3E51-4127-9880-5F79ED7096C1}" type="presParOf" srcId="{04BCAF21-C69A-40BA-9612-7260476E51BC}" destId="{5471DDDE-32FB-4007-B81D-9F0E80A8F1EB}" srcOrd="9" destOrd="0" presId="urn:microsoft.com/office/officeart/2005/8/layout/chevron2"/>
    <dgm:cxn modelId="{07D2B8A2-4F48-4CCD-A920-F244A5BA8CD7}" type="presParOf" srcId="{04BCAF21-C69A-40BA-9612-7260476E51BC}" destId="{2231E65B-8EFE-47E5-AD1B-A4E3EE403AF8}" srcOrd="10" destOrd="0" presId="urn:microsoft.com/office/officeart/2005/8/layout/chevron2"/>
    <dgm:cxn modelId="{BD97D5FA-91E5-4225-A933-573EC6B52D58}" type="presParOf" srcId="{2231E65B-8EFE-47E5-AD1B-A4E3EE403AF8}" destId="{B169931F-BEEC-44E6-A126-4FD526587E02}" srcOrd="0" destOrd="0" presId="urn:microsoft.com/office/officeart/2005/8/layout/chevron2"/>
    <dgm:cxn modelId="{FD203AE7-09AF-40AB-8005-F1CA5F86E8C1}" type="presParOf" srcId="{2231E65B-8EFE-47E5-AD1B-A4E3EE403AF8}" destId="{E76C25BF-EF10-43D6-883A-20A1F8D18162}" srcOrd="1" destOrd="0" presId="urn:microsoft.com/office/officeart/2005/8/layout/chevron2"/>
  </dgm:cxnLst>
  <dgm:bg>
    <a:solidFill>
      <a:schemeClr val="tx1"/>
    </a:solidFill>
  </dgm:bg>
  <dgm:whole>
    <a:ln>
      <a:noFill/>
    </a:ln>
  </dgm:whole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D7AAF1-5FFB-4438-B159-D9A7D2E8AF51}" type="doc">
      <dgm:prSet loTypeId="urn:microsoft.com/office/officeart/2005/8/layout/radial1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B3F48E16-3A9D-45B0-83FE-C16968EC8D0E}">
      <dgm:prSet phldrT="[Texto]" custT="1"/>
      <dgm:spPr/>
      <dgm:t>
        <a:bodyPr/>
        <a:lstStyle/>
        <a:p>
          <a:r>
            <a:rPr lang="pt-BR" sz="1300" b="0" dirty="0" smtClean="0"/>
            <a:t>Fornecedor  de Contexto</a:t>
          </a:r>
          <a:endParaRPr lang="pt-BR" sz="1300" b="0" dirty="0"/>
        </a:p>
      </dgm:t>
    </dgm:pt>
    <dgm:pt modelId="{068A677E-84ED-4C3F-AAF1-F6B584C43D60}" type="parTrans" cxnId="{2FAB3BC3-F54B-4F2A-81FB-4522E80A2F2F}">
      <dgm:prSet/>
      <dgm:spPr/>
      <dgm:t>
        <a:bodyPr/>
        <a:lstStyle/>
        <a:p>
          <a:endParaRPr lang="pt-BR"/>
        </a:p>
      </dgm:t>
    </dgm:pt>
    <dgm:pt modelId="{7D95ED67-1750-4F9F-81FD-EFBBD71A21E1}" type="sibTrans" cxnId="{2FAB3BC3-F54B-4F2A-81FB-4522E80A2F2F}">
      <dgm:prSet/>
      <dgm:spPr/>
      <dgm:t>
        <a:bodyPr/>
        <a:lstStyle/>
        <a:p>
          <a:endParaRPr lang="pt-BR"/>
        </a:p>
      </dgm:t>
    </dgm:pt>
    <dgm:pt modelId="{8AF22B8E-B935-4BCA-A8B6-74A51BCD1336}">
      <dgm:prSet phldrT="[Texto]"/>
      <dgm:spPr/>
      <dgm:t>
        <a:bodyPr/>
        <a:lstStyle/>
        <a:p>
          <a:r>
            <a:rPr lang="pt-BR" b="0" dirty="0" smtClean="0"/>
            <a:t>Cliente</a:t>
          </a:r>
          <a:endParaRPr lang="pt-BR" b="0" dirty="0"/>
        </a:p>
      </dgm:t>
    </dgm:pt>
    <dgm:pt modelId="{AD3AB608-B13A-46D4-A89A-0B3410B4CA21}" type="parTrans" cxnId="{C6A87AA0-7148-4297-A5B4-89D5D3B2F488}">
      <dgm:prSet/>
      <dgm:spPr/>
      <dgm:t>
        <a:bodyPr/>
        <a:lstStyle/>
        <a:p>
          <a:endParaRPr lang="pt-BR"/>
        </a:p>
      </dgm:t>
    </dgm:pt>
    <dgm:pt modelId="{27ADBDC2-5EF6-4BDD-A09D-D59199205C53}" type="sibTrans" cxnId="{C6A87AA0-7148-4297-A5B4-89D5D3B2F488}">
      <dgm:prSet/>
      <dgm:spPr/>
      <dgm:t>
        <a:bodyPr/>
        <a:lstStyle/>
        <a:p>
          <a:endParaRPr lang="pt-BR"/>
        </a:p>
      </dgm:t>
    </dgm:pt>
    <dgm:pt modelId="{F882EAED-043D-45F9-ADC6-3BC9930DB188}">
      <dgm:prSet phldrT="[Texto]"/>
      <dgm:spPr/>
      <dgm:t>
        <a:bodyPr/>
        <a:lstStyle/>
        <a:p>
          <a:r>
            <a:rPr lang="pt-BR" b="0" dirty="0" smtClean="0"/>
            <a:t>Fornecedor de Serviço</a:t>
          </a:r>
          <a:endParaRPr lang="pt-BR" b="0" dirty="0"/>
        </a:p>
      </dgm:t>
    </dgm:pt>
    <dgm:pt modelId="{9779605F-4BB0-4BB4-901E-7BA478FB34C1}" type="parTrans" cxnId="{49219084-87A2-451C-B892-C0EEE84BA669}">
      <dgm:prSet/>
      <dgm:spPr/>
      <dgm:t>
        <a:bodyPr/>
        <a:lstStyle/>
        <a:p>
          <a:endParaRPr lang="pt-BR"/>
        </a:p>
      </dgm:t>
    </dgm:pt>
    <dgm:pt modelId="{F18EA117-BD60-47A8-96B9-053E46A1F5E5}" type="sibTrans" cxnId="{49219084-87A2-451C-B892-C0EEE84BA669}">
      <dgm:prSet/>
      <dgm:spPr/>
      <dgm:t>
        <a:bodyPr/>
        <a:lstStyle/>
        <a:p>
          <a:endParaRPr lang="pt-BR"/>
        </a:p>
      </dgm:t>
    </dgm:pt>
    <dgm:pt modelId="{254398F0-18E3-41F6-967C-D1B4B7C30634}">
      <dgm:prSet phldrT="[Texto]"/>
      <dgm:spPr/>
      <dgm:t>
        <a:bodyPr/>
        <a:lstStyle/>
        <a:p>
          <a:r>
            <a:rPr lang="pt-BR" b="0" dirty="0" smtClean="0"/>
            <a:t>Fornecedor de Infraestrutura</a:t>
          </a:r>
          <a:endParaRPr lang="pt-BR" b="0" dirty="0"/>
        </a:p>
      </dgm:t>
    </dgm:pt>
    <dgm:pt modelId="{5125BD63-0530-4F80-A672-C225245D928C}" type="parTrans" cxnId="{05AFAB8E-A32B-4034-9808-534190A82112}">
      <dgm:prSet/>
      <dgm:spPr/>
      <dgm:t>
        <a:bodyPr/>
        <a:lstStyle/>
        <a:p>
          <a:endParaRPr lang="pt-BR"/>
        </a:p>
      </dgm:t>
    </dgm:pt>
    <dgm:pt modelId="{4CE04B33-5B25-4E65-8505-4016710C439C}" type="sibTrans" cxnId="{05AFAB8E-A32B-4034-9808-534190A82112}">
      <dgm:prSet/>
      <dgm:spPr/>
      <dgm:t>
        <a:bodyPr/>
        <a:lstStyle/>
        <a:p>
          <a:endParaRPr lang="pt-BR"/>
        </a:p>
      </dgm:t>
    </dgm:pt>
    <dgm:pt modelId="{6A3A6EBF-3E9D-4666-92CC-B57FFC61D81C}">
      <dgm:prSet phldrT="[Texto]"/>
      <dgm:spPr/>
      <dgm:t>
        <a:bodyPr/>
        <a:lstStyle/>
        <a:p>
          <a:r>
            <a:rPr lang="pt-BR" b="0" dirty="0" smtClean="0"/>
            <a:t>Fornecedor de Conteúdo</a:t>
          </a:r>
          <a:endParaRPr lang="pt-BR" b="0" dirty="0"/>
        </a:p>
      </dgm:t>
    </dgm:pt>
    <dgm:pt modelId="{95A446E4-7A20-4E08-A4F4-E90E8A4503E2}" type="parTrans" cxnId="{0B2CCD0B-1F54-4343-8C2E-8F018D1ED891}">
      <dgm:prSet/>
      <dgm:spPr/>
      <dgm:t>
        <a:bodyPr/>
        <a:lstStyle/>
        <a:p>
          <a:endParaRPr lang="pt-BR"/>
        </a:p>
      </dgm:t>
    </dgm:pt>
    <dgm:pt modelId="{DF51A5BD-59A2-433A-BB95-D6EF68738EA1}" type="sibTrans" cxnId="{0B2CCD0B-1F54-4343-8C2E-8F018D1ED891}">
      <dgm:prSet/>
      <dgm:spPr/>
      <dgm:t>
        <a:bodyPr/>
        <a:lstStyle/>
        <a:p>
          <a:endParaRPr lang="pt-BR"/>
        </a:p>
      </dgm:t>
    </dgm:pt>
    <dgm:pt modelId="{A9E4D065-3466-4B96-ADBB-6A63EFC2E04A}" type="pres">
      <dgm:prSet presAssocID="{EBD7AAF1-5FFB-4438-B159-D9A7D2E8AF5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1A66A2C-BF25-43B2-819C-03284BA14255}" type="pres">
      <dgm:prSet presAssocID="{B3F48E16-3A9D-45B0-83FE-C16968EC8D0E}" presName="centerShape" presStyleLbl="node0" presStyleIdx="0" presStyleCnt="1"/>
      <dgm:spPr/>
      <dgm:t>
        <a:bodyPr/>
        <a:lstStyle/>
        <a:p>
          <a:endParaRPr lang="pt-BR"/>
        </a:p>
      </dgm:t>
    </dgm:pt>
    <dgm:pt modelId="{68133024-D18B-49AE-BB84-47FB6095E2BD}" type="pres">
      <dgm:prSet presAssocID="{AD3AB608-B13A-46D4-A89A-0B3410B4CA21}" presName="Name9" presStyleLbl="parChTrans1D2" presStyleIdx="0" presStyleCnt="4"/>
      <dgm:spPr/>
      <dgm:t>
        <a:bodyPr/>
        <a:lstStyle/>
        <a:p>
          <a:endParaRPr lang="pt-BR"/>
        </a:p>
      </dgm:t>
    </dgm:pt>
    <dgm:pt modelId="{64193F79-9DAC-44A1-B338-53E76216F9D1}" type="pres">
      <dgm:prSet presAssocID="{AD3AB608-B13A-46D4-A89A-0B3410B4CA21}" presName="connTx" presStyleLbl="parChTrans1D2" presStyleIdx="0" presStyleCnt="4"/>
      <dgm:spPr/>
      <dgm:t>
        <a:bodyPr/>
        <a:lstStyle/>
        <a:p>
          <a:endParaRPr lang="pt-BR"/>
        </a:p>
      </dgm:t>
    </dgm:pt>
    <dgm:pt modelId="{9E239C06-CE28-489A-B03B-0F5EE70C90A2}" type="pres">
      <dgm:prSet presAssocID="{8AF22B8E-B935-4BCA-A8B6-74A51BCD133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63F5C2E-6F9E-4F4D-9194-3BF0EFFEFEE7}" type="pres">
      <dgm:prSet presAssocID="{9779605F-4BB0-4BB4-901E-7BA478FB34C1}" presName="Name9" presStyleLbl="parChTrans1D2" presStyleIdx="1" presStyleCnt="4"/>
      <dgm:spPr/>
      <dgm:t>
        <a:bodyPr/>
        <a:lstStyle/>
        <a:p>
          <a:endParaRPr lang="pt-BR"/>
        </a:p>
      </dgm:t>
    </dgm:pt>
    <dgm:pt modelId="{72E47C28-BEE7-4970-BBF1-A8FB77CD3EA1}" type="pres">
      <dgm:prSet presAssocID="{9779605F-4BB0-4BB4-901E-7BA478FB34C1}" presName="connTx" presStyleLbl="parChTrans1D2" presStyleIdx="1" presStyleCnt="4"/>
      <dgm:spPr/>
      <dgm:t>
        <a:bodyPr/>
        <a:lstStyle/>
        <a:p>
          <a:endParaRPr lang="pt-BR"/>
        </a:p>
      </dgm:t>
    </dgm:pt>
    <dgm:pt modelId="{F52886EB-F55B-4F28-BC21-B6EDEEEDAB33}" type="pres">
      <dgm:prSet presAssocID="{F882EAED-043D-45F9-ADC6-3BC9930DB18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392F60D-7611-4DD2-BB36-77CE06F3B0B1}" type="pres">
      <dgm:prSet presAssocID="{5125BD63-0530-4F80-A672-C225245D928C}" presName="Name9" presStyleLbl="parChTrans1D2" presStyleIdx="2" presStyleCnt="4"/>
      <dgm:spPr/>
      <dgm:t>
        <a:bodyPr/>
        <a:lstStyle/>
        <a:p>
          <a:endParaRPr lang="pt-BR"/>
        </a:p>
      </dgm:t>
    </dgm:pt>
    <dgm:pt modelId="{2F80BD10-A39F-494F-B781-7BDF9BF934D2}" type="pres">
      <dgm:prSet presAssocID="{5125BD63-0530-4F80-A672-C225245D928C}" presName="connTx" presStyleLbl="parChTrans1D2" presStyleIdx="2" presStyleCnt="4"/>
      <dgm:spPr/>
      <dgm:t>
        <a:bodyPr/>
        <a:lstStyle/>
        <a:p>
          <a:endParaRPr lang="pt-BR"/>
        </a:p>
      </dgm:t>
    </dgm:pt>
    <dgm:pt modelId="{8589F67C-CCF4-47AB-98C1-FFAE536DF9D4}" type="pres">
      <dgm:prSet presAssocID="{254398F0-18E3-41F6-967C-D1B4B7C30634}" presName="node" presStyleLbl="node1" presStyleIdx="2" presStyleCnt="4" custRadScaleRad="100439" custRadScaleInc="-31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D0A0CF1-E61F-4590-8E19-9A9D95E4CA8B}" type="pres">
      <dgm:prSet presAssocID="{95A446E4-7A20-4E08-A4F4-E90E8A4503E2}" presName="Name9" presStyleLbl="parChTrans1D2" presStyleIdx="3" presStyleCnt="4"/>
      <dgm:spPr/>
      <dgm:t>
        <a:bodyPr/>
        <a:lstStyle/>
        <a:p>
          <a:endParaRPr lang="pt-BR"/>
        </a:p>
      </dgm:t>
    </dgm:pt>
    <dgm:pt modelId="{2BC731D9-2EF6-4657-8368-1150619261C0}" type="pres">
      <dgm:prSet presAssocID="{95A446E4-7A20-4E08-A4F4-E90E8A4503E2}" presName="connTx" presStyleLbl="parChTrans1D2" presStyleIdx="3" presStyleCnt="4"/>
      <dgm:spPr/>
      <dgm:t>
        <a:bodyPr/>
        <a:lstStyle/>
        <a:p>
          <a:endParaRPr lang="pt-BR"/>
        </a:p>
      </dgm:t>
    </dgm:pt>
    <dgm:pt modelId="{D0C0B9D9-6823-40FD-B148-1B66C933BE3F}" type="pres">
      <dgm:prSet presAssocID="{6A3A6EBF-3E9D-4666-92CC-B57FFC61D81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043AAE7-C63F-41BB-9540-E73A00D49D7E}" type="presOf" srcId="{5125BD63-0530-4F80-A672-C225245D928C}" destId="{2F80BD10-A39F-494F-B781-7BDF9BF934D2}" srcOrd="1" destOrd="0" presId="urn:microsoft.com/office/officeart/2005/8/layout/radial1"/>
    <dgm:cxn modelId="{9DF11763-24D3-4E27-8C65-FFF4D7A6703A}" type="presOf" srcId="{6A3A6EBF-3E9D-4666-92CC-B57FFC61D81C}" destId="{D0C0B9D9-6823-40FD-B148-1B66C933BE3F}" srcOrd="0" destOrd="0" presId="urn:microsoft.com/office/officeart/2005/8/layout/radial1"/>
    <dgm:cxn modelId="{44A5C9FC-64C0-4268-AA26-45AEA5EF99E9}" type="presOf" srcId="{8AF22B8E-B935-4BCA-A8B6-74A51BCD1336}" destId="{9E239C06-CE28-489A-B03B-0F5EE70C90A2}" srcOrd="0" destOrd="0" presId="urn:microsoft.com/office/officeart/2005/8/layout/radial1"/>
    <dgm:cxn modelId="{5FEF8DF2-F0B2-4939-B789-98E5263F23C4}" type="presOf" srcId="{95A446E4-7A20-4E08-A4F4-E90E8A4503E2}" destId="{2BC731D9-2EF6-4657-8368-1150619261C0}" srcOrd="1" destOrd="0" presId="urn:microsoft.com/office/officeart/2005/8/layout/radial1"/>
    <dgm:cxn modelId="{49219084-87A2-451C-B892-C0EEE84BA669}" srcId="{B3F48E16-3A9D-45B0-83FE-C16968EC8D0E}" destId="{F882EAED-043D-45F9-ADC6-3BC9930DB188}" srcOrd="1" destOrd="0" parTransId="{9779605F-4BB0-4BB4-901E-7BA478FB34C1}" sibTransId="{F18EA117-BD60-47A8-96B9-053E46A1F5E5}"/>
    <dgm:cxn modelId="{F243050B-7D72-4864-B4DC-8390CD3E4035}" type="presOf" srcId="{AD3AB608-B13A-46D4-A89A-0B3410B4CA21}" destId="{64193F79-9DAC-44A1-B338-53E76216F9D1}" srcOrd="1" destOrd="0" presId="urn:microsoft.com/office/officeart/2005/8/layout/radial1"/>
    <dgm:cxn modelId="{748849E6-42C3-4D0E-A748-795BE0C20122}" type="presOf" srcId="{B3F48E16-3A9D-45B0-83FE-C16968EC8D0E}" destId="{B1A66A2C-BF25-43B2-819C-03284BA14255}" srcOrd="0" destOrd="0" presId="urn:microsoft.com/office/officeart/2005/8/layout/radial1"/>
    <dgm:cxn modelId="{B8BFC450-A1BD-4122-BE5A-ECA6069506A3}" type="presOf" srcId="{9779605F-4BB0-4BB4-901E-7BA478FB34C1}" destId="{72E47C28-BEE7-4970-BBF1-A8FB77CD3EA1}" srcOrd="1" destOrd="0" presId="urn:microsoft.com/office/officeart/2005/8/layout/radial1"/>
    <dgm:cxn modelId="{622E094D-18D0-44E9-BFD4-62BEA4219C34}" type="presOf" srcId="{95A446E4-7A20-4E08-A4F4-E90E8A4503E2}" destId="{5D0A0CF1-E61F-4590-8E19-9A9D95E4CA8B}" srcOrd="0" destOrd="0" presId="urn:microsoft.com/office/officeart/2005/8/layout/radial1"/>
    <dgm:cxn modelId="{820EEC56-0609-46C8-A28B-8BEEEE4804DA}" type="presOf" srcId="{5125BD63-0530-4F80-A672-C225245D928C}" destId="{D392F60D-7611-4DD2-BB36-77CE06F3B0B1}" srcOrd="0" destOrd="0" presId="urn:microsoft.com/office/officeart/2005/8/layout/radial1"/>
    <dgm:cxn modelId="{2FAB3BC3-F54B-4F2A-81FB-4522E80A2F2F}" srcId="{EBD7AAF1-5FFB-4438-B159-D9A7D2E8AF51}" destId="{B3F48E16-3A9D-45B0-83FE-C16968EC8D0E}" srcOrd="0" destOrd="0" parTransId="{068A677E-84ED-4C3F-AAF1-F6B584C43D60}" sibTransId="{7D95ED67-1750-4F9F-81FD-EFBBD71A21E1}"/>
    <dgm:cxn modelId="{E25669A4-FF78-40B0-BD51-2D2189EC5FB2}" type="presOf" srcId="{F882EAED-043D-45F9-ADC6-3BC9930DB188}" destId="{F52886EB-F55B-4F28-BC21-B6EDEEEDAB33}" srcOrd="0" destOrd="0" presId="urn:microsoft.com/office/officeart/2005/8/layout/radial1"/>
    <dgm:cxn modelId="{C6A87AA0-7148-4297-A5B4-89D5D3B2F488}" srcId="{B3F48E16-3A9D-45B0-83FE-C16968EC8D0E}" destId="{8AF22B8E-B935-4BCA-A8B6-74A51BCD1336}" srcOrd="0" destOrd="0" parTransId="{AD3AB608-B13A-46D4-A89A-0B3410B4CA21}" sibTransId="{27ADBDC2-5EF6-4BDD-A09D-D59199205C53}"/>
    <dgm:cxn modelId="{52B66D84-3AD5-4AF3-AF6B-8A4FFAC4908B}" type="presOf" srcId="{9779605F-4BB0-4BB4-901E-7BA478FB34C1}" destId="{963F5C2E-6F9E-4F4D-9194-3BF0EFFEFEE7}" srcOrd="0" destOrd="0" presId="urn:microsoft.com/office/officeart/2005/8/layout/radial1"/>
    <dgm:cxn modelId="{25AE3319-6968-49E8-A5E1-EC70C47DB51A}" type="presOf" srcId="{EBD7AAF1-5FFB-4438-B159-D9A7D2E8AF51}" destId="{A9E4D065-3466-4B96-ADBB-6A63EFC2E04A}" srcOrd="0" destOrd="0" presId="urn:microsoft.com/office/officeart/2005/8/layout/radial1"/>
    <dgm:cxn modelId="{467B9E2A-D598-48D8-BE88-27450515B2F6}" type="presOf" srcId="{254398F0-18E3-41F6-967C-D1B4B7C30634}" destId="{8589F67C-CCF4-47AB-98C1-FFAE536DF9D4}" srcOrd="0" destOrd="0" presId="urn:microsoft.com/office/officeart/2005/8/layout/radial1"/>
    <dgm:cxn modelId="{0B2CCD0B-1F54-4343-8C2E-8F018D1ED891}" srcId="{B3F48E16-3A9D-45B0-83FE-C16968EC8D0E}" destId="{6A3A6EBF-3E9D-4666-92CC-B57FFC61D81C}" srcOrd="3" destOrd="0" parTransId="{95A446E4-7A20-4E08-A4F4-E90E8A4503E2}" sibTransId="{DF51A5BD-59A2-433A-BB95-D6EF68738EA1}"/>
    <dgm:cxn modelId="{F63F131A-5C6D-41DC-BF1E-4D579830986D}" type="presOf" srcId="{AD3AB608-B13A-46D4-A89A-0B3410B4CA21}" destId="{68133024-D18B-49AE-BB84-47FB6095E2BD}" srcOrd="0" destOrd="0" presId="urn:microsoft.com/office/officeart/2005/8/layout/radial1"/>
    <dgm:cxn modelId="{05AFAB8E-A32B-4034-9808-534190A82112}" srcId="{B3F48E16-3A9D-45B0-83FE-C16968EC8D0E}" destId="{254398F0-18E3-41F6-967C-D1B4B7C30634}" srcOrd="2" destOrd="0" parTransId="{5125BD63-0530-4F80-A672-C225245D928C}" sibTransId="{4CE04B33-5B25-4E65-8505-4016710C439C}"/>
    <dgm:cxn modelId="{53D640C7-40AB-42B7-AFD8-F6E05945024D}" type="presParOf" srcId="{A9E4D065-3466-4B96-ADBB-6A63EFC2E04A}" destId="{B1A66A2C-BF25-43B2-819C-03284BA14255}" srcOrd="0" destOrd="0" presId="urn:microsoft.com/office/officeart/2005/8/layout/radial1"/>
    <dgm:cxn modelId="{9F5470A3-BE1B-49E1-A6DD-56A4E099F6BA}" type="presParOf" srcId="{A9E4D065-3466-4B96-ADBB-6A63EFC2E04A}" destId="{68133024-D18B-49AE-BB84-47FB6095E2BD}" srcOrd="1" destOrd="0" presId="urn:microsoft.com/office/officeart/2005/8/layout/radial1"/>
    <dgm:cxn modelId="{266472D9-0226-4C66-84FC-0CD0A89843C3}" type="presParOf" srcId="{68133024-D18B-49AE-BB84-47FB6095E2BD}" destId="{64193F79-9DAC-44A1-B338-53E76216F9D1}" srcOrd="0" destOrd="0" presId="urn:microsoft.com/office/officeart/2005/8/layout/radial1"/>
    <dgm:cxn modelId="{B82BFF80-9566-4767-B979-0722ABC89CE1}" type="presParOf" srcId="{A9E4D065-3466-4B96-ADBB-6A63EFC2E04A}" destId="{9E239C06-CE28-489A-B03B-0F5EE70C90A2}" srcOrd="2" destOrd="0" presId="urn:microsoft.com/office/officeart/2005/8/layout/radial1"/>
    <dgm:cxn modelId="{AD60A34A-BE31-4FB0-8749-8D5D48DB9CFA}" type="presParOf" srcId="{A9E4D065-3466-4B96-ADBB-6A63EFC2E04A}" destId="{963F5C2E-6F9E-4F4D-9194-3BF0EFFEFEE7}" srcOrd="3" destOrd="0" presId="urn:microsoft.com/office/officeart/2005/8/layout/radial1"/>
    <dgm:cxn modelId="{0657AA7E-00CF-4A66-9961-424B5F18A1EE}" type="presParOf" srcId="{963F5C2E-6F9E-4F4D-9194-3BF0EFFEFEE7}" destId="{72E47C28-BEE7-4970-BBF1-A8FB77CD3EA1}" srcOrd="0" destOrd="0" presId="urn:microsoft.com/office/officeart/2005/8/layout/radial1"/>
    <dgm:cxn modelId="{0BA450CE-6C36-41C3-98D5-4EEDD9158B57}" type="presParOf" srcId="{A9E4D065-3466-4B96-ADBB-6A63EFC2E04A}" destId="{F52886EB-F55B-4F28-BC21-B6EDEEEDAB33}" srcOrd="4" destOrd="0" presId="urn:microsoft.com/office/officeart/2005/8/layout/radial1"/>
    <dgm:cxn modelId="{9F66175D-21D0-4C40-A291-2230195EF9B4}" type="presParOf" srcId="{A9E4D065-3466-4B96-ADBB-6A63EFC2E04A}" destId="{D392F60D-7611-4DD2-BB36-77CE06F3B0B1}" srcOrd="5" destOrd="0" presId="urn:microsoft.com/office/officeart/2005/8/layout/radial1"/>
    <dgm:cxn modelId="{CE91C0CA-674F-48BA-B364-C3D067ABCF94}" type="presParOf" srcId="{D392F60D-7611-4DD2-BB36-77CE06F3B0B1}" destId="{2F80BD10-A39F-494F-B781-7BDF9BF934D2}" srcOrd="0" destOrd="0" presId="urn:microsoft.com/office/officeart/2005/8/layout/radial1"/>
    <dgm:cxn modelId="{D75DA487-95BB-4A18-B8CC-0E9216A31878}" type="presParOf" srcId="{A9E4D065-3466-4B96-ADBB-6A63EFC2E04A}" destId="{8589F67C-CCF4-47AB-98C1-FFAE536DF9D4}" srcOrd="6" destOrd="0" presId="urn:microsoft.com/office/officeart/2005/8/layout/radial1"/>
    <dgm:cxn modelId="{D22B6625-F803-4ABD-8887-8411913205CE}" type="presParOf" srcId="{A9E4D065-3466-4B96-ADBB-6A63EFC2E04A}" destId="{5D0A0CF1-E61F-4590-8E19-9A9D95E4CA8B}" srcOrd="7" destOrd="0" presId="urn:microsoft.com/office/officeart/2005/8/layout/radial1"/>
    <dgm:cxn modelId="{DF2CA893-5759-46CE-88B1-6BF719B77721}" type="presParOf" srcId="{5D0A0CF1-E61F-4590-8E19-9A9D95E4CA8B}" destId="{2BC731D9-2EF6-4657-8368-1150619261C0}" srcOrd="0" destOrd="0" presId="urn:microsoft.com/office/officeart/2005/8/layout/radial1"/>
    <dgm:cxn modelId="{99E232D2-B435-45C5-AC54-14676582ED39}" type="presParOf" srcId="{A9E4D065-3466-4B96-ADBB-6A63EFC2E04A}" destId="{D0C0B9D9-6823-40FD-B148-1B66C933BE3F}" srcOrd="8" destOrd="0" presId="urn:microsoft.com/office/officeart/2005/8/layout/radial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3E5D99-1A03-4C9B-BFE3-8A859E9E7EC8}" type="doc">
      <dgm:prSet loTypeId="urn:microsoft.com/office/officeart/2005/8/layout/chevron1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50E7C0D1-7069-400F-839E-9D1053BDDF1F}">
      <dgm:prSet phldrT="[Texto]"/>
      <dgm:spPr/>
      <dgm:t>
        <a:bodyPr/>
        <a:lstStyle/>
        <a:p>
          <a:r>
            <a:rPr lang="pt-BR" b="1" dirty="0" smtClean="0"/>
            <a:t>Autor</a:t>
          </a:r>
          <a:endParaRPr lang="pt-BR" b="1" dirty="0"/>
        </a:p>
      </dgm:t>
    </dgm:pt>
    <dgm:pt modelId="{F4DD7F9C-427C-4E6A-9C5C-26D02799B0B9}" type="parTrans" cxnId="{89D68462-6873-4794-BFFE-3A81D6EBE1CF}">
      <dgm:prSet/>
      <dgm:spPr/>
      <dgm:t>
        <a:bodyPr/>
        <a:lstStyle/>
        <a:p>
          <a:endParaRPr lang="pt-BR"/>
        </a:p>
      </dgm:t>
    </dgm:pt>
    <dgm:pt modelId="{C0AEC95C-EE66-4510-9CBE-ADD36A93BA7E}" type="sibTrans" cxnId="{89D68462-6873-4794-BFFE-3A81D6EBE1CF}">
      <dgm:prSet/>
      <dgm:spPr/>
      <dgm:t>
        <a:bodyPr/>
        <a:lstStyle/>
        <a:p>
          <a:endParaRPr lang="pt-BR"/>
        </a:p>
      </dgm:t>
    </dgm:pt>
    <dgm:pt modelId="{B829FB93-E7AA-4797-87C9-A469B56AC1BE}">
      <dgm:prSet phldrT="[Texto]"/>
      <dgm:spPr/>
      <dgm:t>
        <a:bodyPr/>
        <a:lstStyle/>
        <a:p>
          <a:r>
            <a:rPr lang="pt-BR" b="1" dirty="0" smtClean="0"/>
            <a:t>Editora</a:t>
          </a:r>
          <a:endParaRPr lang="pt-BR" b="1" dirty="0"/>
        </a:p>
      </dgm:t>
    </dgm:pt>
    <dgm:pt modelId="{8E1F3C00-4C80-42C4-849C-93EA1EF79BF4}" type="parTrans" cxnId="{AFF09539-56D7-435B-AD6A-F40BCAB8085F}">
      <dgm:prSet/>
      <dgm:spPr/>
      <dgm:t>
        <a:bodyPr/>
        <a:lstStyle/>
        <a:p>
          <a:endParaRPr lang="pt-BR"/>
        </a:p>
      </dgm:t>
    </dgm:pt>
    <dgm:pt modelId="{5B9678F4-F9D6-4282-9542-E5509D447C53}" type="sibTrans" cxnId="{AFF09539-56D7-435B-AD6A-F40BCAB8085F}">
      <dgm:prSet/>
      <dgm:spPr/>
      <dgm:t>
        <a:bodyPr/>
        <a:lstStyle/>
        <a:p>
          <a:endParaRPr lang="pt-BR"/>
        </a:p>
      </dgm:t>
    </dgm:pt>
    <dgm:pt modelId="{AFF303C0-0BFE-4A55-98B9-1E870D2050A9}">
      <dgm:prSet phldrT="[Texto]"/>
      <dgm:spPr/>
      <dgm:t>
        <a:bodyPr/>
        <a:lstStyle/>
        <a:p>
          <a:r>
            <a:rPr lang="pt-BR" b="1" dirty="0" smtClean="0"/>
            <a:t>Gráfica</a:t>
          </a:r>
          <a:endParaRPr lang="pt-BR" b="1" dirty="0"/>
        </a:p>
      </dgm:t>
    </dgm:pt>
    <dgm:pt modelId="{3B53134F-DB30-450E-9DA7-0DBA702A11E8}" type="parTrans" cxnId="{0FE8D1FB-E0EF-4609-B8D0-7347871AFC45}">
      <dgm:prSet/>
      <dgm:spPr/>
      <dgm:t>
        <a:bodyPr/>
        <a:lstStyle/>
        <a:p>
          <a:endParaRPr lang="pt-BR"/>
        </a:p>
      </dgm:t>
    </dgm:pt>
    <dgm:pt modelId="{F84A934B-99B9-4B12-BD2F-ED8486653302}" type="sibTrans" cxnId="{0FE8D1FB-E0EF-4609-B8D0-7347871AFC45}">
      <dgm:prSet/>
      <dgm:spPr/>
      <dgm:t>
        <a:bodyPr/>
        <a:lstStyle/>
        <a:p>
          <a:endParaRPr lang="pt-BR"/>
        </a:p>
      </dgm:t>
    </dgm:pt>
    <dgm:pt modelId="{38C5B554-5063-4661-A3E0-F809097CA250}">
      <dgm:prSet phldrT="[Texto]"/>
      <dgm:spPr/>
      <dgm:t>
        <a:bodyPr/>
        <a:lstStyle/>
        <a:p>
          <a:r>
            <a:rPr lang="pt-BR" b="1" dirty="0" smtClean="0"/>
            <a:t>Distribuidor</a:t>
          </a:r>
          <a:endParaRPr lang="pt-BR" b="1" dirty="0"/>
        </a:p>
      </dgm:t>
    </dgm:pt>
    <dgm:pt modelId="{DE623058-4E4A-43C3-981D-5CFA4BC4577A}" type="parTrans" cxnId="{60A02C22-C361-457C-AF3B-DEC8EBA60720}">
      <dgm:prSet/>
      <dgm:spPr/>
      <dgm:t>
        <a:bodyPr/>
        <a:lstStyle/>
        <a:p>
          <a:endParaRPr lang="pt-BR"/>
        </a:p>
      </dgm:t>
    </dgm:pt>
    <dgm:pt modelId="{6856B15D-3C46-4C40-AE1F-6885FFCD12AE}" type="sibTrans" cxnId="{60A02C22-C361-457C-AF3B-DEC8EBA60720}">
      <dgm:prSet/>
      <dgm:spPr/>
      <dgm:t>
        <a:bodyPr/>
        <a:lstStyle/>
        <a:p>
          <a:endParaRPr lang="pt-BR"/>
        </a:p>
      </dgm:t>
    </dgm:pt>
    <dgm:pt modelId="{B89B8AAE-EB93-463D-8472-FDDA89725DF1}">
      <dgm:prSet phldrT="[Texto]"/>
      <dgm:spPr/>
      <dgm:t>
        <a:bodyPr/>
        <a:lstStyle/>
        <a:p>
          <a:r>
            <a:rPr lang="pt-BR" b="1" dirty="0" smtClean="0"/>
            <a:t>Vendedor</a:t>
          </a:r>
          <a:endParaRPr lang="pt-BR" b="1" dirty="0"/>
        </a:p>
      </dgm:t>
    </dgm:pt>
    <dgm:pt modelId="{9D4636C6-C168-4369-B308-E7FC89EA0E5F}" type="parTrans" cxnId="{B100EF6F-B500-43C6-B05B-8C3FA875F1FC}">
      <dgm:prSet/>
      <dgm:spPr/>
      <dgm:t>
        <a:bodyPr/>
        <a:lstStyle/>
        <a:p>
          <a:endParaRPr lang="pt-BR"/>
        </a:p>
      </dgm:t>
    </dgm:pt>
    <dgm:pt modelId="{CF28F036-82CC-4F1C-84ED-4CA69D8A6913}" type="sibTrans" cxnId="{B100EF6F-B500-43C6-B05B-8C3FA875F1FC}">
      <dgm:prSet/>
      <dgm:spPr/>
      <dgm:t>
        <a:bodyPr/>
        <a:lstStyle/>
        <a:p>
          <a:endParaRPr lang="pt-BR"/>
        </a:p>
      </dgm:t>
    </dgm:pt>
    <dgm:pt modelId="{BC896DEC-91F8-4700-AE79-C5BD9DA91980}">
      <dgm:prSet phldrT="[Texto]"/>
      <dgm:spPr/>
      <dgm:t>
        <a:bodyPr/>
        <a:lstStyle/>
        <a:p>
          <a:r>
            <a:rPr lang="pt-BR" b="1" dirty="0" smtClean="0"/>
            <a:t>Cliente</a:t>
          </a:r>
          <a:endParaRPr lang="pt-BR" b="1" dirty="0"/>
        </a:p>
      </dgm:t>
    </dgm:pt>
    <dgm:pt modelId="{FDB6324E-FA43-40D9-A40A-7ABFE69BB5BD}" type="parTrans" cxnId="{8760EE45-FAF0-4CC9-8EAC-E99F16F8D0F2}">
      <dgm:prSet/>
      <dgm:spPr/>
      <dgm:t>
        <a:bodyPr/>
        <a:lstStyle/>
        <a:p>
          <a:endParaRPr lang="pt-BR"/>
        </a:p>
      </dgm:t>
    </dgm:pt>
    <dgm:pt modelId="{7242DFDD-805F-4E00-A519-5A810036DE11}" type="sibTrans" cxnId="{8760EE45-FAF0-4CC9-8EAC-E99F16F8D0F2}">
      <dgm:prSet/>
      <dgm:spPr/>
      <dgm:t>
        <a:bodyPr/>
        <a:lstStyle/>
        <a:p>
          <a:endParaRPr lang="pt-BR"/>
        </a:p>
      </dgm:t>
    </dgm:pt>
    <dgm:pt modelId="{6A1C7796-F5F2-4068-8ECC-BA82EB6A590F}" type="pres">
      <dgm:prSet presAssocID="{513E5D99-1A03-4C9B-BFE3-8A859E9E7E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5993E05-F30D-486F-8937-5AC14DCC91B2}" type="pres">
      <dgm:prSet presAssocID="{50E7C0D1-7069-400F-839E-9D1053BDDF1F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8AB7D4C-4E26-4ACE-B77A-100D1511F500}" type="pres">
      <dgm:prSet presAssocID="{C0AEC95C-EE66-4510-9CBE-ADD36A93BA7E}" presName="parTxOnlySpace" presStyleCnt="0"/>
      <dgm:spPr/>
    </dgm:pt>
    <dgm:pt modelId="{1C73AE66-E970-42D7-9399-88908FE0ECA0}" type="pres">
      <dgm:prSet presAssocID="{B829FB93-E7AA-4797-87C9-A469B56AC1BE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D84B5A7-C0B0-4255-960B-FA726DE6050C}" type="pres">
      <dgm:prSet presAssocID="{5B9678F4-F9D6-4282-9542-E5509D447C53}" presName="parTxOnlySpace" presStyleCnt="0"/>
      <dgm:spPr/>
    </dgm:pt>
    <dgm:pt modelId="{B801C7CA-6B89-45E9-8E60-2764BBDEA642}" type="pres">
      <dgm:prSet presAssocID="{AFF303C0-0BFE-4A55-98B9-1E870D2050A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1DA47DF-A08F-418E-B54B-9818B8D735C7}" type="pres">
      <dgm:prSet presAssocID="{F84A934B-99B9-4B12-BD2F-ED8486653302}" presName="parTxOnlySpace" presStyleCnt="0"/>
      <dgm:spPr/>
    </dgm:pt>
    <dgm:pt modelId="{89841250-C91C-4EEF-96F0-DC3149089521}" type="pres">
      <dgm:prSet presAssocID="{38C5B554-5063-4661-A3E0-F809097CA250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2BABB31-625B-4492-A66A-94F9AC1D2D7F}" type="pres">
      <dgm:prSet presAssocID="{6856B15D-3C46-4C40-AE1F-6885FFCD12AE}" presName="parTxOnlySpace" presStyleCnt="0"/>
      <dgm:spPr/>
    </dgm:pt>
    <dgm:pt modelId="{625B93B0-C931-4BF6-8A90-26405A857FD0}" type="pres">
      <dgm:prSet presAssocID="{B89B8AAE-EB93-463D-8472-FDDA89725DF1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681F58F-6EAB-4200-9F00-B0DF7BEEB68C}" type="pres">
      <dgm:prSet presAssocID="{CF28F036-82CC-4F1C-84ED-4CA69D8A6913}" presName="parTxOnlySpace" presStyleCnt="0"/>
      <dgm:spPr/>
    </dgm:pt>
    <dgm:pt modelId="{436BEC32-5D05-4F52-A829-21331D8BC31D}" type="pres">
      <dgm:prSet presAssocID="{BC896DEC-91F8-4700-AE79-C5BD9DA9198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9D68462-6873-4794-BFFE-3A81D6EBE1CF}" srcId="{513E5D99-1A03-4C9B-BFE3-8A859E9E7EC8}" destId="{50E7C0D1-7069-400F-839E-9D1053BDDF1F}" srcOrd="0" destOrd="0" parTransId="{F4DD7F9C-427C-4E6A-9C5C-26D02799B0B9}" sibTransId="{C0AEC95C-EE66-4510-9CBE-ADD36A93BA7E}"/>
    <dgm:cxn modelId="{8760EE45-FAF0-4CC9-8EAC-E99F16F8D0F2}" srcId="{513E5D99-1A03-4C9B-BFE3-8A859E9E7EC8}" destId="{BC896DEC-91F8-4700-AE79-C5BD9DA91980}" srcOrd="5" destOrd="0" parTransId="{FDB6324E-FA43-40D9-A40A-7ABFE69BB5BD}" sibTransId="{7242DFDD-805F-4E00-A519-5A810036DE11}"/>
    <dgm:cxn modelId="{5DD87492-32B5-4344-88E4-9A3E9C231CED}" type="presOf" srcId="{513E5D99-1A03-4C9B-BFE3-8A859E9E7EC8}" destId="{6A1C7796-F5F2-4068-8ECC-BA82EB6A590F}" srcOrd="0" destOrd="0" presId="urn:microsoft.com/office/officeart/2005/8/layout/chevron1"/>
    <dgm:cxn modelId="{AFF09539-56D7-435B-AD6A-F40BCAB8085F}" srcId="{513E5D99-1A03-4C9B-BFE3-8A859E9E7EC8}" destId="{B829FB93-E7AA-4797-87C9-A469B56AC1BE}" srcOrd="1" destOrd="0" parTransId="{8E1F3C00-4C80-42C4-849C-93EA1EF79BF4}" sibTransId="{5B9678F4-F9D6-4282-9542-E5509D447C53}"/>
    <dgm:cxn modelId="{7F45ED09-C62D-4968-964E-112B87B0BF3D}" type="presOf" srcId="{AFF303C0-0BFE-4A55-98B9-1E870D2050A9}" destId="{B801C7CA-6B89-45E9-8E60-2764BBDEA642}" srcOrd="0" destOrd="0" presId="urn:microsoft.com/office/officeart/2005/8/layout/chevron1"/>
    <dgm:cxn modelId="{DB027DBE-5309-4EB1-A4F3-5BF6B5E64A8C}" type="presOf" srcId="{B829FB93-E7AA-4797-87C9-A469B56AC1BE}" destId="{1C73AE66-E970-42D7-9399-88908FE0ECA0}" srcOrd="0" destOrd="0" presId="urn:microsoft.com/office/officeart/2005/8/layout/chevron1"/>
    <dgm:cxn modelId="{60A02C22-C361-457C-AF3B-DEC8EBA60720}" srcId="{513E5D99-1A03-4C9B-BFE3-8A859E9E7EC8}" destId="{38C5B554-5063-4661-A3E0-F809097CA250}" srcOrd="3" destOrd="0" parTransId="{DE623058-4E4A-43C3-981D-5CFA4BC4577A}" sibTransId="{6856B15D-3C46-4C40-AE1F-6885FFCD12AE}"/>
    <dgm:cxn modelId="{1C3CFDD4-65D6-4B2D-8685-5FA1B4338027}" type="presOf" srcId="{B89B8AAE-EB93-463D-8472-FDDA89725DF1}" destId="{625B93B0-C931-4BF6-8A90-26405A857FD0}" srcOrd="0" destOrd="0" presId="urn:microsoft.com/office/officeart/2005/8/layout/chevron1"/>
    <dgm:cxn modelId="{904DBE81-5C18-40BB-8E5B-905652221838}" type="presOf" srcId="{BC896DEC-91F8-4700-AE79-C5BD9DA91980}" destId="{436BEC32-5D05-4F52-A829-21331D8BC31D}" srcOrd="0" destOrd="0" presId="urn:microsoft.com/office/officeart/2005/8/layout/chevron1"/>
    <dgm:cxn modelId="{0FE8D1FB-E0EF-4609-B8D0-7347871AFC45}" srcId="{513E5D99-1A03-4C9B-BFE3-8A859E9E7EC8}" destId="{AFF303C0-0BFE-4A55-98B9-1E870D2050A9}" srcOrd="2" destOrd="0" parTransId="{3B53134F-DB30-450E-9DA7-0DBA702A11E8}" sibTransId="{F84A934B-99B9-4B12-BD2F-ED8486653302}"/>
    <dgm:cxn modelId="{B100EF6F-B500-43C6-B05B-8C3FA875F1FC}" srcId="{513E5D99-1A03-4C9B-BFE3-8A859E9E7EC8}" destId="{B89B8AAE-EB93-463D-8472-FDDA89725DF1}" srcOrd="4" destOrd="0" parTransId="{9D4636C6-C168-4369-B308-E7FC89EA0E5F}" sibTransId="{CF28F036-82CC-4F1C-84ED-4CA69D8A6913}"/>
    <dgm:cxn modelId="{73FDFC43-2349-4F8C-AA59-3FFF3B4FD201}" type="presOf" srcId="{38C5B554-5063-4661-A3E0-F809097CA250}" destId="{89841250-C91C-4EEF-96F0-DC3149089521}" srcOrd="0" destOrd="0" presId="urn:microsoft.com/office/officeart/2005/8/layout/chevron1"/>
    <dgm:cxn modelId="{8B7C8893-CA15-41E6-99DC-939DD70E0605}" type="presOf" srcId="{50E7C0D1-7069-400F-839E-9D1053BDDF1F}" destId="{85993E05-F30D-486F-8937-5AC14DCC91B2}" srcOrd="0" destOrd="0" presId="urn:microsoft.com/office/officeart/2005/8/layout/chevron1"/>
    <dgm:cxn modelId="{0E7CCBC1-D090-478B-96A8-13CED784CD96}" type="presParOf" srcId="{6A1C7796-F5F2-4068-8ECC-BA82EB6A590F}" destId="{85993E05-F30D-486F-8937-5AC14DCC91B2}" srcOrd="0" destOrd="0" presId="urn:microsoft.com/office/officeart/2005/8/layout/chevron1"/>
    <dgm:cxn modelId="{3A8450EE-D052-46A9-AEC4-A46FF89BEC4C}" type="presParOf" srcId="{6A1C7796-F5F2-4068-8ECC-BA82EB6A590F}" destId="{78AB7D4C-4E26-4ACE-B77A-100D1511F500}" srcOrd="1" destOrd="0" presId="urn:microsoft.com/office/officeart/2005/8/layout/chevron1"/>
    <dgm:cxn modelId="{797EDB50-D8DA-4278-AAF1-5A7DDDEAEBEA}" type="presParOf" srcId="{6A1C7796-F5F2-4068-8ECC-BA82EB6A590F}" destId="{1C73AE66-E970-42D7-9399-88908FE0ECA0}" srcOrd="2" destOrd="0" presId="urn:microsoft.com/office/officeart/2005/8/layout/chevron1"/>
    <dgm:cxn modelId="{46C80DFE-A420-464B-A516-AB01646F3C03}" type="presParOf" srcId="{6A1C7796-F5F2-4068-8ECC-BA82EB6A590F}" destId="{ED84B5A7-C0B0-4255-960B-FA726DE6050C}" srcOrd="3" destOrd="0" presId="urn:microsoft.com/office/officeart/2005/8/layout/chevron1"/>
    <dgm:cxn modelId="{5A06EFDF-4BBA-4397-BAE3-A69C4C54768C}" type="presParOf" srcId="{6A1C7796-F5F2-4068-8ECC-BA82EB6A590F}" destId="{B801C7CA-6B89-45E9-8E60-2764BBDEA642}" srcOrd="4" destOrd="0" presId="urn:microsoft.com/office/officeart/2005/8/layout/chevron1"/>
    <dgm:cxn modelId="{69176215-E8F0-4353-8C0B-1B7DA94CAD12}" type="presParOf" srcId="{6A1C7796-F5F2-4068-8ECC-BA82EB6A590F}" destId="{01DA47DF-A08F-418E-B54B-9818B8D735C7}" srcOrd="5" destOrd="0" presId="urn:microsoft.com/office/officeart/2005/8/layout/chevron1"/>
    <dgm:cxn modelId="{4ABDF296-5EF5-4E26-A120-217D4B0C9DFD}" type="presParOf" srcId="{6A1C7796-F5F2-4068-8ECC-BA82EB6A590F}" destId="{89841250-C91C-4EEF-96F0-DC3149089521}" srcOrd="6" destOrd="0" presId="urn:microsoft.com/office/officeart/2005/8/layout/chevron1"/>
    <dgm:cxn modelId="{6CCC5F75-D123-4AB5-97AD-9C604D9ED48F}" type="presParOf" srcId="{6A1C7796-F5F2-4068-8ECC-BA82EB6A590F}" destId="{32BABB31-625B-4492-A66A-94F9AC1D2D7F}" srcOrd="7" destOrd="0" presId="urn:microsoft.com/office/officeart/2005/8/layout/chevron1"/>
    <dgm:cxn modelId="{239183BF-2AD8-42E2-8B6E-F048984B499A}" type="presParOf" srcId="{6A1C7796-F5F2-4068-8ECC-BA82EB6A590F}" destId="{625B93B0-C931-4BF6-8A90-26405A857FD0}" srcOrd="8" destOrd="0" presId="urn:microsoft.com/office/officeart/2005/8/layout/chevron1"/>
    <dgm:cxn modelId="{E41EBAD4-4314-4F14-9EE1-7031A01AC849}" type="presParOf" srcId="{6A1C7796-F5F2-4068-8ECC-BA82EB6A590F}" destId="{0681F58F-6EAB-4200-9F00-B0DF7BEEB68C}" srcOrd="9" destOrd="0" presId="urn:microsoft.com/office/officeart/2005/8/layout/chevron1"/>
    <dgm:cxn modelId="{B26C8BF4-8AD1-4759-8991-AF91108A0B34}" type="presParOf" srcId="{6A1C7796-F5F2-4068-8ECC-BA82EB6A590F}" destId="{436BEC32-5D05-4F52-A829-21331D8BC31D}" srcOrd="10" destOrd="0" presId="urn:microsoft.com/office/officeart/2005/8/layout/chevron1"/>
  </dgm:cxnLst>
  <dgm:bg>
    <a:solidFill>
      <a:schemeClr val="tx1"/>
    </a:solidFill>
  </dgm:bg>
  <dgm:whole>
    <a:ln>
      <a:noFill/>
    </a:ln>
  </dgm:whole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513B04-4BA3-4AF5-A860-FDC4919B1FF1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859EC6A-921C-4023-BF05-32902D62E2F7}">
      <dgm:prSet phldrT="[Texto]"/>
      <dgm:spPr/>
      <dgm:t>
        <a:bodyPr/>
        <a:lstStyle/>
        <a:p>
          <a:r>
            <a:rPr lang="pt-BR" dirty="0" smtClean="0"/>
            <a:t>Gráfica</a:t>
          </a:r>
          <a:endParaRPr lang="pt-BR" dirty="0"/>
        </a:p>
      </dgm:t>
    </dgm:pt>
    <dgm:pt modelId="{8CEA5C05-3600-4F76-9320-A5D91C02709B}" type="parTrans" cxnId="{DAF18A58-713A-4480-B379-357001B705F1}">
      <dgm:prSet/>
      <dgm:spPr/>
      <dgm:t>
        <a:bodyPr/>
        <a:lstStyle/>
        <a:p>
          <a:endParaRPr lang="pt-BR"/>
        </a:p>
      </dgm:t>
    </dgm:pt>
    <dgm:pt modelId="{569CD837-6CD5-4714-B92D-F02D07BA2CBF}" type="sibTrans" cxnId="{DAF18A58-713A-4480-B379-357001B705F1}">
      <dgm:prSet/>
      <dgm:spPr/>
      <dgm:t>
        <a:bodyPr/>
        <a:lstStyle/>
        <a:p>
          <a:endParaRPr lang="pt-BR"/>
        </a:p>
      </dgm:t>
    </dgm:pt>
    <dgm:pt modelId="{03F78167-CBD6-4C05-879A-6378917FC75F}">
      <dgm:prSet phldrT="[Texto]"/>
      <dgm:spPr/>
      <dgm:t>
        <a:bodyPr/>
        <a:lstStyle/>
        <a:p>
          <a:r>
            <a:rPr lang="pt-BR" dirty="0" smtClean="0"/>
            <a:t>Distribuidor</a:t>
          </a:r>
          <a:endParaRPr lang="pt-BR" dirty="0"/>
        </a:p>
      </dgm:t>
    </dgm:pt>
    <dgm:pt modelId="{A3BB9DD2-5937-4247-8CAA-DE82707EF2BB}" type="parTrans" cxnId="{F6A8F86D-342F-4280-B948-09CC6A5A6B8A}">
      <dgm:prSet/>
      <dgm:spPr/>
      <dgm:t>
        <a:bodyPr/>
        <a:lstStyle/>
        <a:p>
          <a:endParaRPr lang="pt-BR"/>
        </a:p>
      </dgm:t>
    </dgm:pt>
    <dgm:pt modelId="{1D3F47E9-AFAD-49AF-9522-E2BCC5AF89FD}" type="sibTrans" cxnId="{F6A8F86D-342F-4280-B948-09CC6A5A6B8A}">
      <dgm:prSet/>
      <dgm:spPr/>
      <dgm:t>
        <a:bodyPr/>
        <a:lstStyle/>
        <a:p>
          <a:endParaRPr lang="pt-BR"/>
        </a:p>
      </dgm:t>
    </dgm:pt>
    <dgm:pt modelId="{2D90203F-7A46-4D2A-8ACE-04E81E6D81A9}">
      <dgm:prSet phldrT="[Texto]"/>
      <dgm:spPr/>
      <dgm:t>
        <a:bodyPr/>
        <a:lstStyle/>
        <a:p>
          <a:r>
            <a:rPr lang="pt-BR" dirty="0" smtClean="0"/>
            <a:t>Vendedor</a:t>
          </a:r>
          <a:endParaRPr lang="pt-BR" dirty="0"/>
        </a:p>
      </dgm:t>
    </dgm:pt>
    <dgm:pt modelId="{ACC71721-4DE7-476E-A94B-C5F365C2E989}" type="parTrans" cxnId="{9DED2485-12FD-4CA6-BCF8-DDBCECDF300C}">
      <dgm:prSet/>
      <dgm:spPr/>
      <dgm:t>
        <a:bodyPr/>
        <a:lstStyle/>
        <a:p>
          <a:endParaRPr lang="pt-BR"/>
        </a:p>
      </dgm:t>
    </dgm:pt>
    <dgm:pt modelId="{073B4277-80A0-497B-B751-F27AEB816C6D}" type="sibTrans" cxnId="{9DED2485-12FD-4CA6-BCF8-DDBCECDF300C}">
      <dgm:prSet/>
      <dgm:spPr/>
      <dgm:t>
        <a:bodyPr/>
        <a:lstStyle/>
        <a:p>
          <a:endParaRPr lang="pt-BR"/>
        </a:p>
      </dgm:t>
    </dgm:pt>
    <dgm:pt modelId="{4432C228-535B-4013-A392-CCD4D8498D80}">
      <dgm:prSet phldrT="[Texto]"/>
      <dgm:spPr/>
      <dgm:t>
        <a:bodyPr/>
        <a:lstStyle/>
        <a:p>
          <a:r>
            <a:rPr lang="pt-BR" b="1" dirty="0" smtClean="0">
              <a:solidFill>
                <a:schemeClr val="bg2"/>
              </a:solidFill>
            </a:rPr>
            <a:t>Queda na participação do mercado editorial</a:t>
          </a:r>
          <a:endParaRPr lang="pt-BR" b="1" dirty="0">
            <a:solidFill>
              <a:schemeClr val="bg2"/>
            </a:solidFill>
          </a:endParaRPr>
        </a:p>
      </dgm:t>
    </dgm:pt>
    <dgm:pt modelId="{BB2E5AB2-A565-43AB-A5BD-E631291193D4}" type="parTrans" cxnId="{D098D2A8-8E9E-45FF-9F20-3D53AEFA5940}">
      <dgm:prSet/>
      <dgm:spPr/>
      <dgm:t>
        <a:bodyPr/>
        <a:lstStyle/>
        <a:p>
          <a:endParaRPr lang="pt-BR"/>
        </a:p>
      </dgm:t>
    </dgm:pt>
    <dgm:pt modelId="{4581E717-D55A-4951-813A-315F951C3698}" type="sibTrans" cxnId="{D098D2A8-8E9E-45FF-9F20-3D53AEFA5940}">
      <dgm:prSet/>
      <dgm:spPr/>
      <dgm:t>
        <a:bodyPr/>
        <a:lstStyle/>
        <a:p>
          <a:endParaRPr lang="pt-BR"/>
        </a:p>
      </dgm:t>
    </dgm:pt>
    <dgm:pt modelId="{8D8263F8-840A-423E-AF3F-3C7AACB68879}" type="pres">
      <dgm:prSet presAssocID="{8E513B04-4BA3-4AF5-A860-FDC4919B1FF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71C2FA5-48A3-482D-9770-C353934A0C9A}" type="pres">
      <dgm:prSet presAssocID="{8E513B04-4BA3-4AF5-A860-FDC4919B1FF1}" presName="ellipse" presStyleLbl="trBgShp" presStyleIdx="0" presStyleCnt="1"/>
      <dgm:spPr/>
    </dgm:pt>
    <dgm:pt modelId="{EDF5BAA6-0108-4B61-A4A5-3435B5F0DC72}" type="pres">
      <dgm:prSet presAssocID="{8E513B04-4BA3-4AF5-A860-FDC4919B1FF1}" presName="arrow1" presStyleLbl="fgShp" presStyleIdx="0" presStyleCnt="1"/>
      <dgm:spPr/>
    </dgm:pt>
    <dgm:pt modelId="{167657B8-A233-467C-948D-D1C478B341DB}" type="pres">
      <dgm:prSet presAssocID="{8E513B04-4BA3-4AF5-A860-FDC4919B1FF1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E277B25-036C-49CB-ABEE-5EE5BD08357C}" type="pres">
      <dgm:prSet presAssocID="{03F78167-CBD6-4C05-879A-6378917FC75F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D3DF231-C2E0-4795-850B-5B39D2E4A722}" type="pres">
      <dgm:prSet presAssocID="{2D90203F-7A46-4D2A-8ACE-04E81E6D81A9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2FAD300-5253-41C8-B6C3-C9BDBD68887B}" type="pres">
      <dgm:prSet presAssocID="{4432C228-535B-4013-A392-CCD4D8498D80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57658F-DD2A-4936-84D8-42C6A36F4CD9}" type="pres">
      <dgm:prSet presAssocID="{8E513B04-4BA3-4AF5-A860-FDC4919B1FF1}" presName="funnel" presStyleLbl="trAlignAcc1" presStyleIdx="0" presStyleCnt="1"/>
      <dgm:spPr/>
    </dgm:pt>
  </dgm:ptLst>
  <dgm:cxnLst>
    <dgm:cxn modelId="{DAF18A58-713A-4480-B379-357001B705F1}" srcId="{8E513B04-4BA3-4AF5-A860-FDC4919B1FF1}" destId="{A859EC6A-921C-4023-BF05-32902D62E2F7}" srcOrd="0" destOrd="0" parTransId="{8CEA5C05-3600-4F76-9320-A5D91C02709B}" sibTransId="{569CD837-6CD5-4714-B92D-F02D07BA2CBF}"/>
    <dgm:cxn modelId="{BED98E55-4171-4FE8-96AA-E786EADD9E7E}" type="presOf" srcId="{A859EC6A-921C-4023-BF05-32902D62E2F7}" destId="{82FAD300-5253-41C8-B6C3-C9BDBD68887B}" srcOrd="0" destOrd="0" presId="urn:microsoft.com/office/officeart/2005/8/layout/funnel1"/>
    <dgm:cxn modelId="{1901EF36-B098-4B99-A76E-05EB225E7F72}" type="presOf" srcId="{03F78167-CBD6-4C05-879A-6378917FC75F}" destId="{4D3DF231-C2E0-4795-850B-5B39D2E4A722}" srcOrd="0" destOrd="0" presId="urn:microsoft.com/office/officeart/2005/8/layout/funnel1"/>
    <dgm:cxn modelId="{D098D2A8-8E9E-45FF-9F20-3D53AEFA5940}" srcId="{8E513B04-4BA3-4AF5-A860-FDC4919B1FF1}" destId="{4432C228-535B-4013-A392-CCD4D8498D80}" srcOrd="3" destOrd="0" parTransId="{BB2E5AB2-A565-43AB-A5BD-E631291193D4}" sibTransId="{4581E717-D55A-4951-813A-315F951C3698}"/>
    <dgm:cxn modelId="{9DED2485-12FD-4CA6-BCF8-DDBCECDF300C}" srcId="{8E513B04-4BA3-4AF5-A860-FDC4919B1FF1}" destId="{2D90203F-7A46-4D2A-8ACE-04E81E6D81A9}" srcOrd="2" destOrd="0" parTransId="{ACC71721-4DE7-476E-A94B-C5F365C2E989}" sibTransId="{073B4277-80A0-497B-B751-F27AEB816C6D}"/>
    <dgm:cxn modelId="{F6A8F86D-342F-4280-B948-09CC6A5A6B8A}" srcId="{8E513B04-4BA3-4AF5-A860-FDC4919B1FF1}" destId="{03F78167-CBD6-4C05-879A-6378917FC75F}" srcOrd="1" destOrd="0" parTransId="{A3BB9DD2-5937-4247-8CAA-DE82707EF2BB}" sibTransId="{1D3F47E9-AFAD-49AF-9522-E2BCC5AF89FD}"/>
    <dgm:cxn modelId="{52B94533-BF55-4360-8642-2C7B7399CC90}" type="presOf" srcId="{4432C228-535B-4013-A392-CCD4D8498D80}" destId="{167657B8-A233-467C-948D-D1C478B341DB}" srcOrd="0" destOrd="0" presId="urn:microsoft.com/office/officeart/2005/8/layout/funnel1"/>
    <dgm:cxn modelId="{BBC963B4-36DB-4CE7-99DD-751E1D544209}" type="presOf" srcId="{8E513B04-4BA3-4AF5-A860-FDC4919B1FF1}" destId="{8D8263F8-840A-423E-AF3F-3C7AACB68879}" srcOrd="0" destOrd="0" presId="urn:microsoft.com/office/officeart/2005/8/layout/funnel1"/>
    <dgm:cxn modelId="{D09F242B-9743-4E46-92C0-F49866DF3FB2}" type="presOf" srcId="{2D90203F-7A46-4D2A-8ACE-04E81E6D81A9}" destId="{7E277B25-036C-49CB-ABEE-5EE5BD08357C}" srcOrd="0" destOrd="0" presId="urn:microsoft.com/office/officeart/2005/8/layout/funnel1"/>
    <dgm:cxn modelId="{A8083DAE-6A5A-4381-B22F-0F097E4F18E1}" type="presParOf" srcId="{8D8263F8-840A-423E-AF3F-3C7AACB68879}" destId="{F71C2FA5-48A3-482D-9770-C353934A0C9A}" srcOrd="0" destOrd="0" presId="urn:microsoft.com/office/officeart/2005/8/layout/funnel1"/>
    <dgm:cxn modelId="{242048DF-FBB5-423F-BADA-B3BAD1A2DDDF}" type="presParOf" srcId="{8D8263F8-840A-423E-AF3F-3C7AACB68879}" destId="{EDF5BAA6-0108-4B61-A4A5-3435B5F0DC72}" srcOrd="1" destOrd="0" presId="urn:microsoft.com/office/officeart/2005/8/layout/funnel1"/>
    <dgm:cxn modelId="{47C9EED8-741D-49AF-9364-4C910007994F}" type="presParOf" srcId="{8D8263F8-840A-423E-AF3F-3C7AACB68879}" destId="{167657B8-A233-467C-948D-D1C478B341DB}" srcOrd="2" destOrd="0" presId="urn:microsoft.com/office/officeart/2005/8/layout/funnel1"/>
    <dgm:cxn modelId="{6B8DC475-AA97-4A3A-9A7B-35F1ED4DF111}" type="presParOf" srcId="{8D8263F8-840A-423E-AF3F-3C7AACB68879}" destId="{7E277B25-036C-49CB-ABEE-5EE5BD08357C}" srcOrd="3" destOrd="0" presId="urn:microsoft.com/office/officeart/2005/8/layout/funnel1"/>
    <dgm:cxn modelId="{4AC88A6A-A91B-4DCD-A41B-81DF18038AA2}" type="presParOf" srcId="{8D8263F8-840A-423E-AF3F-3C7AACB68879}" destId="{4D3DF231-C2E0-4795-850B-5B39D2E4A722}" srcOrd="4" destOrd="0" presId="urn:microsoft.com/office/officeart/2005/8/layout/funnel1"/>
    <dgm:cxn modelId="{479B6C16-850C-4547-951E-8D968D1B121E}" type="presParOf" srcId="{8D8263F8-840A-423E-AF3F-3C7AACB68879}" destId="{82FAD300-5253-41C8-B6C3-C9BDBD68887B}" srcOrd="5" destOrd="0" presId="urn:microsoft.com/office/officeart/2005/8/layout/funnel1"/>
    <dgm:cxn modelId="{748C5CCB-F264-4192-A97C-6449A168C0ED}" type="presParOf" srcId="{8D8263F8-840A-423E-AF3F-3C7AACB68879}" destId="{C957658F-DD2A-4936-84D8-42C6A36F4CD9}" srcOrd="6" destOrd="0" presId="urn:microsoft.com/office/officeart/2005/8/layout/funnel1"/>
  </dgm:cxnLst>
  <dgm:bg/>
  <dgm:whole/>
  <dgm:extLst>
    <a:ext uri="http://schemas.microsoft.com/office/drawing/2008/diagram">
      <dsp:dataModelExt xmlns=""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6E641A-BA0B-48CE-B3A7-4CB707CA907D}">
      <dsp:nvSpPr>
        <dsp:cNvPr id="0" name=""/>
        <dsp:cNvSpPr/>
      </dsp:nvSpPr>
      <dsp:spPr>
        <a:xfrm rot="5400000">
          <a:off x="338126" y="-277268"/>
          <a:ext cx="984853" cy="1545408"/>
        </a:xfrm>
        <a:prstGeom prst="right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Autor</a:t>
          </a:r>
          <a:endParaRPr lang="pt-BR" sz="1800" b="1" kern="1200" dirty="0"/>
        </a:p>
      </dsp:txBody>
      <dsp:txXfrm rot="5400000">
        <a:off x="338126" y="-277268"/>
        <a:ext cx="984853" cy="1545408"/>
      </dsp:txXfrm>
    </dsp:sp>
    <dsp:sp modelId="{86B90AC4-9557-427F-8650-98C0EEEA0261}">
      <dsp:nvSpPr>
        <dsp:cNvPr id="0" name=""/>
        <dsp:cNvSpPr/>
      </dsp:nvSpPr>
      <dsp:spPr>
        <a:xfrm rot="5400000">
          <a:off x="4606405" y="-3046006"/>
          <a:ext cx="640154" cy="6738185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 dirty="0" smtClean="0"/>
            <a:t>Cria o conteúdo intelectual</a:t>
          </a:r>
          <a:endParaRPr lang="pt-BR" sz="2300" kern="1200" dirty="0"/>
        </a:p>
      </dsp:txBody>
      <dsp:txXfrm rot="5400000">
        <a:off x="4606405" y="-3046006"/>
        <a:ext cx="640154" cy="6738185"/>
      </dsp:txXfrm>
    </dsp:sp>
    <dsp:sp modelId="{BFEE1CEE-3224-4559-B644-B8322353D622}">
      <dsp:nvSpPr>
        <dsp:cNvPr id="0" name=""/>
        <dsp:cNvSpPr/>
      </dsp:nvSpPr>
      <dsp:spPr>
        <a:xfrm rot="5400000">
          <a:off x="338126" y="610414"/>
          <a:ext cx="984853" cy="1545408"/>
        </a:xfrm>
        <a:prstGeom prst="right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Editora</a:t>
          </a:r>
          <a:endParaRPr lang="pt-BR" sz="1800" b="1" kern="1200" dirty="0"/>
        </a:p>
      </dsp:txBody>
      <dsp:txXfrm rot="5400000">
        <a:off x="338126" y="610414"/>
        <a:ext cx="984853" cy="1545408"/>
      </dsp:txXfrm>
    </dsp:sp>
    <dsp:sp modelId="{B39BB2FA-28DA-4E2D-AEF6-AC22A294BA67}">
      <dsp:nvSpPr>
        <dsp:cNvPr id="0" name=""/>
        <dsp:cNvSpPr/>
      </dsp:nvSpPr>
      <dsp:spPr>
        <a:xfrm rot="5400000">
          <a:off x="4606405" y="-2158323"/>
          <a:ext cx="640154" cy="6738185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 dirty="0" smtClean="0"/>
            <a:t>Desenha, fabrica e entrega as formas de valor</a:t>
          </a:r>
          <a:endParaRPr lang="pt-BR" sz="2300" kern="1200" dirty="0"/>
        </a:p>
      </dsp:txBody>
      <dsp:txXfrm rot="5400000">
        <a:off x="4606405" y="-2158323"/>
        <a:ext cx="640154" cy="6738185"/>
      </dsp:txXfrm>
    </dsp:sp>
    <dsp:sp modelId="{69C1AF38-BB13-40F6-9091-FE6F330F8C3B}">
      <dsp:nvSpPr>
        <dsp:cNvPr id="0" name=""/>
        <dsp:cNvSpPr/>
      </dsp:nvSpPr>
      <dsp:spPr>
        <a:xfrm rot="5400000">
          <a:off x="338126" y="1498097"/>
          <a:ext cx="984853" cy="1545408"/>
        </a:xfrm>
        <a:prstGeom prst="right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Gráfica</a:t>
          </a:r>
          <a:endParaRPr lang="pt-BR" sz="1800" b="1" kern="1200" dirty="0"/>
        </a:p>
      </dsp:txBody>
      <dsp:txXfrm rot="5400000">
        <a:off x="338126" y="1498097"/>
        <a:ext cx="984853" cy="1545408"/>
      </dsp:txXfrm>
    </dsp:sp>
    <dsp:sp modelId="{0EB79188-B91B-4B3C-850C-21834F390AEA}">
      <dsp:nvSpPr>
        <dsp:cNvPr id="0" name=""/>
        <dsp:cNvSpPr/>
      </dsp:nvSpPr>
      <dsp:spPr>
        <a:xfrm rot="5400000">
          <a:off x="4606405" y="-1270639"/>
          <a:ext cx="640154" cy="6738185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 dirty="0" smtClean="0"/>
            <a:t>Concretização: papel, impressão, encadernação</a:t>
          </a:r>
          <a:endParaRPr lang="pt-BR" sz="2300" kern="1200" dirty="0"/>
        </a:p>
      </dsp:txBody>
      <dsp:txXfrm rot="5400000">
        <a:off x="4606405" y="-1270639"/>
        <a:ext cx="640154" cy="6738185"/>
      </dsp:txXfrm>
    </dsp:sp>
    <dsp:sp modelId="{B962A97E-ECD0-4539-95E6-D85F78B5512F}">
      <dsp:nvSpPr>
        <dsp:cNvPr id="0" name=""/>
        <dsp:cNvSpPr/>
      </dsp:nvSpPr>
      <dsp:spPr>
        <a:xfrm rot="5400000">
          <a:off x="338126" y="2385781"/>
          <a:ext cx="984853" cy="1545408"/>
        </a:xfrm>
        <a:prstGeom prst="right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Distribuidor</a:t>
          </a:r>
          <a:endParaRPr lang="pt-BR" sz="1800" b="1" kern="1200" dirty="0"/>
        </a:p>
      </dsp:txBody>
      <dsp:txXfrm rot="5400000">
        <a:off x="338126" y="2385781"/>
        <a:ext cx="984853" cy="1545408"/>
      </dsp:txXfrm>
    </dsp:sp>
    <dsp:sp modelId="{FB7E1F1D-CF18-45AB-9F07-816FE88104B7}">
      <dsp:nvSpPr>
        <dsp:cNvPr id="0" name=""/>
        <dsp:cNvSpPr/>
      </dsp:nvSpPr>
      <dsp:spPr>
        <a:xfrm rot="5400000">
          <a:off x="4606405" y="-382956"/>
          <a:ext cx="640154" cy="6738185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 dirty="0" smtClean="0"/>
            <a:t>Cuida da logística e entrega</a:t>
          </a:r>
          <a:endParaRPr lang="pt-BR" sz="2300" kern="1200" dirty="0"/>
        </a:p>
      </dsp:txBody>
      <dsp:txXfrm rot="5400000">
        <a:off x="4606405" y="-382956"/>
        <a:ext cx="640154" cy="6738185"/>
      </dsp:txXfrm>
    </dsp:sp>
    <dsp:sp modelId="{4A946253-4E0A-4115-98C4-A872525D93C8}">
      <dsp:nvSpPr>
        <dsp:cNvPr id="0" name=""/>
        <dsp:cNvSpPr/>
      </dsp:nvSpPr>
      <dsp:spPr>
        <a:xfrm rot="5400000">
          <a:off x="338126" y="3273464"/>
          <a:ext cx="984853" cy="1545408"/>
        </a:xfrm>
        <a:prstGeom prst="right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Vendedor</a:t>
          </a:r>
          <a:endParaRPr lang="pt-BR" sz="1800" b="1" kern="1200" dirty="0"/>
        </a:p>
      </dsp:txBody>
      <dsp:txXfrm rot="5400000">
        <a:off x="338126" y="3273464"/>
        <a:ext cx="984853" cy="1545408"/>
      </dsp:txXfrm>
    </dsp:sp>
    <dsp:sp modelId="{50C91D6D-9B76-4694-A14D-E0CD12515732}">
      <dsp:nvSpPr>
        <dsp:cNvPr id="0" name=""/>
        <dsp:cNvSpPr/>
      </dsp:nvSpPr>
      <dsp:spPr>
        <a:xfrm rot="5400000">
          <a:off x="4606405" y="504726"/>
          <a:ext cx="640154" cy="6738185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 dirty="0" smtClean="0"/>
            <a:t>Venda direta, livraria, biblioteca</a:t>
          </a:r>
          <a:endParaRPr lang="pt-BR" sz="2300" kern="1200" dirty="0"/>
        </a:p>
      </dsp:txBody>
      <dsp:txXfrm rot="5400000">
        <a:off x="4606405" y="504726"/>
        <a:ext cx="640154" cy="6738185"/>
      </dsp:txXfrm>
    </dsp:sp>
    <dsp:sp modelId="{B169931F-BEEC-44E6-A126-4FD526587E02}">
      <dsp:nvSpPr>
        <dsp:cNvPr id="0" name=""/>
        <dsp:cNvSpPr/>
      </dsp:nvSpPr>
      <dsp:spPr>
        <a:xfrm rot="5400000">
          <a:off x="338126" y="4161147"/>
          <a:ext cx="984853" cy="1545408"/>
        </a:xfrm>
        <a:prstGeom prst="right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Cliente</a:t>
          </a:r>
          <a:endParaRPr lang="pt-BR" sz="1800" b="1" kern="1200" dirty="0"/>
        </a:p>
      </dsp:txBody>
      <dsp:txXfrm rot="5400000">
        <a:off x="338126" y="4161147"/>
        <a:ext cx="984853" cy="1545408"/>
      </dsp:txXfrm>
    </dsp:sp>
    <dsp:sp modelId="{E76C25BF-EF10-43D6-883A-20A1F8D18162}">
      <dsp:nvSpPr>
        <dsp:cNvPr id="0" name=""/>
        <dsp:cNvSpPr/>
      </dsp:nvSpPr>
      <dsp:spPr>
        <a:xfrm rot="5400000">
          <a:off x="4606405" y="1392409"/>
          <a:ext cx="640154" cy="6738185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 dirty="0" smtClean="0"/>
            <a:t>Consumidor</a:t>
          </a:r>
          <a:endParaRPr lang="pt-BR" sz="2300" kern="1200" dirty="0"/>
        </a:p>
      </dsp:txBody>
      <dsp:txXfrm rot="5400000">
        <a:off x="4606405" y="1392409"/>
        <a:ext cx="640154" cy="673818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1A66A2C-BF25-43B2-819C-03284BA14255}">
      <dsp:nvSpPr>
        <dsp:cNvPr id="0" name=""/>
        <dsp:cNvSpPr/>
      </dsp:nvSpPr>
      <dsp:spPr>
        <a:xfrm>
          <a:off x="3424170" y="1962101"/>
          <a:ext cx="1505084" cy="15050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 smtClean="0"/>
            <a:t>Fornecedor  de Contexto</a:t>
          </a:r>
          <a:endParaRPr lang="pt-BR" sz="1300" b="0" kern="1200" dirty="0"/>
        </a:p>
      </dsp:txBody>
      <dsp:txXfrm>
        <a:off x="3424170" y="1962101"/>
        <a:ext cx="1505084" cy="1505084"/>
      </dsp:txXfrm>
    </dsp:sp>
    <dsp:sp modelId="{68133024-D18B-49AE-BB84-47FB6095E2BD}">
      <dsp:nvSpPr>
        <dsp:cNvPr id="0" name=""/>
        <dsp:cNvSpPr/>
      </dsp:nvSpPr>
      <dsp:spPr>
        <a:xfrm rot="16200000">
          <a:off x="3950059" y="1719232"/>
          <a:ext cx="453305" cy="32431"/>
        </a:xfrm>
        <a:custGeom>
          <a:avLst/>
          <a:gdLst/>
          <a:ahLst/>
          <a:cxnLst/>
          <a:rect l="0" t="0" r="0" b="0"/>
          <a:pathLst>
            <a:path>
              <a:moveTo>
                <a:pt x="0" y="16215"/>
              </a:moveTo>
              <a:lnTo>
                <a:pt x="453305" y="1621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 rot="16200000">
        <a:off x="4165379" y="1724115"/>
        <a:ext cx="22665" cy="22665"/>
      </dsp:txXfrm>
    </dsp:sp>
    <dsp:sp modelId="{9E239C06-CE28-489A-B03B-0F5EE70C90A2}">
      <dsp:nvSpPr>
        <dsp:cNvPr id="0" name=""/>
        <dsp:cNvSpPr/>
      </dsp:nvSpPr>
      <dsp:spPr>
        <a:xfrm>
          <a:off x="3424170" y="3710"/>
          <a:ext cx="1505084" cy="15050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 smtClean="0"/>
            <a:t>Cliente</a:t>
          </a:r>
          <a:endParaRPr lang="pt-BR" sz="1300" b="0" kern="1200" dirty="0"/>
        </a:p>
      </dsp:txBody>
      <dsp:txXfrm>
        <a:off x="3424170" y="3710"/>
        <a:ext cx="1505084" cy="1505084"/>
      </dsp:txXfrm>
    </dsp:sp>
    <dsp:sp modelId="{963F5C2E-6F9E-4F4D-9194-3BF0EFFEFEE7}">
      <dsp:nvSpPr>
        <dsp:cNvPr id="0" name=""/>
        <dsp:cNvSpPr/>
      </dsp:nvSpPr>
      <dsp:spPr>
        <a:xfrm>
          <a:off x="4929254" y="2698427"/>
          <a:ext cx="453305" cy="32431"/>
        </a:xfrm>
        <a:custGeom>
          <a:avLst/>
          <a:gdLst/>
          <a:ahLst/>
          <a:cxnLst/>
          <a:rect l="0" t="0" r="0" b="0"/>
          <a:pathLst>
            <a:path>
              <a:moveTo>
                <a:pt x="0" y="16215"/>
              </a:moveTo>
              <a:lnTo>
                <a:pt x="453305" y="1621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144575" y="2703310"/>
        <a:ext cx="22665" cy="22665"/>
      </dsp:txXfrm>
    </dsp:sp>
    <dsp:sp modelId="{F52886EB-F55B-4F28-BC21-B6EDEEEDAB33}">
      <dsp:nvSpPr>
        <dsp:cNvPr id="0" name=""/>
        <dsp:cNvSpPr/>
      </dsp:nvSpPr>
      <dsp:spPr>
        <a:xfrm>
          <a:off x="5382560" y="1962101"/>
          <a:ext cx="1505084" cy="15050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 smtClean="0"/>
            <a:t>Fornecedor de Serviço</a:t>
          </a:r>
          <a:endParaRPr lang="pt-BR" sz="1300" b="0" kern="1200" dirty="0"/>
        </a:p>
      </dsp:txBody>
      <dsp:txXfrm>
        <a:off x="5382560" y="1962101"/>
        <a:ext cx="1505084" cy="1505084"/>
      </dsp:txXfrm>
    </dsp:sp>
    <dsp:sp modelId="{D392F60D-7611-4DD2-BB36-77CE06F3B0B1}">
      <dsp:nvSpPr>
        <dsp:cNvPr id="0" name=""/>
        <dsp:cNvSpPr/>
      </dsp:nvSpPr>
      <dsp:spPr>
        <a:xfrm rot="5391501">
          <a:off x="3950626" y="3679478"/>
          <a:ext cx="457022" cy="32431"/>
        </a:xfrm>
        <a:custGeom>
          <a:avLst/>
          <a:gdLst/>
          <a:ahLst/>
          <a:cxnLst/>
          <a:rect l="0" t="0" r="0" b="0"/>
          <a:pathLst>
            <a:path>
              <a:moveTo>
                <a:pt x="0" y="16215"/>
              </a:moveTo>
              <a:lnTo>
                <a:pt x="457022" y="1621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 rot="5391501">
        <a:off x="4167712" y="3684268"/>
        <a:ext cx="22851" cy="22851"/>
      </dsp:txXfrm>
    </dsp:sp>
    <dsp:sp modelId="{8589F67C-CCF4-47AB-98C1-FFAE536DF9D4}">
      <dsp:nvSpPr>
        <dsp:cNvPr id="0" name=""/>
        <dsp:cNvSpPr/>
      </dsp:nvSpPr>
      <dsp:spPr>
        <a:xfrm>
          <a:off x="3429020" y="3924202"/>
          <a:ext cx="1505084" cy="15050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 smtClean="0"/>
            <a:t>Fornecedor de Infraestrutura</a:t>
          </a:r>
          <a:endParaRPr lang="pt-BR" sz="1300" b="0" kern="1200" dirty="0"/>
        </a:p>
      </dsp:txBody>
      <dsp:txXfrm>
        <a:off x="3429020" y="3924202"/>
        <a:ext cx="1505084" cy="1505084"/>
      </dsp:txXfrm>
    </dsp:sp>
    <dsp:sp modelId="{5D0A0CF1-E61F-4590-8E19-9A9D95E4CA8B}">
      <dsp:nvSpPr>
        <dsp:cNvPr id="0" name=""/>
        <dsp:cNvSpPr/>
      </dsp:nvSpPr>
      <dsp:spPr>
        <a:xfrm rot="10800000">
          <a:off x="2970864" y="2698427"/>
          <a:ext cx="453305" cy="32431"/>
        </a:xfrm>
        <a:custGeom>
          <a:avLst/>
          <a:gdLst/>
          <a:ahLst/>
          <a:cxnLst/>
          <a:rect l="0" t="0" r="0" b="0"/>
          <a:pathLst>
            <a:path>
              <a:moveTo>
                <a:pt x="0" y="16215"/>
              </a:moveTo>
              <a:lnTo>
                <a:pt x="453305" y="1621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 rot="10800000">
        <a:off x="3186184" y="2703310"/>
        <a:ext cx="22665" cy="22665"/>
      </dsp:txXfrm>
    </dsp:sp>
    <dsp:sp modelId="{D0C0B9D9-6823-40FD-B148-1B66C933BE3F}">
      <dsp:nvSpPr>
        <dsp:cNvPr id="0" name=""/>
        <dsp:cNvSpPr/>
      </dsp:nvSpPr>
      <dsp:spPr>
        <a:xfrm>
          <a:off x="1465779" y="1962101"/>
          <a:ext cx="1505084" cy="15050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 smtClean="0"/>
            <a:t>Fornecedor de Conteúdo</a:t>
          </a:r>
          <a:endParaRPr lang="pt-BR" sz="1300" b="0" kern="1200" dirty="0"/>
        </a:p>
      </dsp:txBody>
      <dsp:txXfrm>
        <a:off x="1465779" y="1962101"/>
        <a:ext cx="1505084" cy="150508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5993E05-F30D-486F-8937-5AC14DCC91B2}">
      <dsp:nvSpPr>
        <dsp:cNvPr id="0" name=""/>
        <dsp:cNvSpPr/>
      </dsp:nvSpPr>
      <dsp:spPr>
        <a:xfrm>
          <a:off x="4078" y="98961"/>
          <a:ext cx="1517321" cy="6069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1" kern="1200" dirty="0" smtClean="0"/>
            <a:t>Autor</a:t>
          </a:r>
          <a:endParaRPr lang="pt-BR" sz="1100" b="1" kern="1200" dirty="0"/>
        </a:p>
      </dsp:txBody>
      <dsp:txXfrm>
        <a:off x="4078" y="98961"/>
        <a:ext cx="1517321" cy="606928"/>
      </dsp:txXfrm>
    </dsp:sp>
    <dsp:sp modelId="{1C73AE66-E970-42D7-9399-88908FE0ECA0}">
      <dsp:nvSpPr>
        <dsp:cNvPr id="0" name=""/>
        <dsp:cNvSpPr/>
      </dsp:nvSpPr>
      <dsp:spPr>
        <a:xfrm>
          <a:off x="1369668" y="98961"/>
          <a:ext cx="1517321" cy="6069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1" kern="1200" dirty="0" smtClean="0"/>
            <a:t>Editora</a:t>
          </a:r>
          <a:endParaRPr lang="pt-BR" sz="1100" b="1" kern="1200" dirty="0"/>
        </a:p>
      </dsp:txBody>
      <dsp:txXfrm>
        <a:off x="1369668" y="98961"/>
        <a:ext cx="1517321" cy="606928"/>
      </dsp:txXfrm>
    </dsp:sp>
    <dsp:sp modelId="{B801C7CA-6B89-45E9-8E60-2764BBDEA642}">
      <dsp:nvSpPr>
        <dsp:cNvPr id="0" name=""/>
        <dsp:cNvSpPr/>
      </dsp:nvSpPr>
      <dsp:spPr>
        <a:xfrm>
          <a:off x="2735257" y="98961"/>
          <a:ext cx="1517321" cy="6069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1" kern="1200" dirty="0" smtClean="0"/>
            <a:t>Gráfica</a:t>
          </a:r>
          <a:endParaRPr lang="pt-BR" sz="1100" b="1" kern="1200" dirty="0"/>
        </a:p>
      </dsp:txBody>
      <dsp:txXfrm>
        <a:off x="2735257" y="98961"/>
        <a:ext cx="1517321" cy="606928"/>
      </dsp:txXfrm>
    </dsp:sp>
    <dsp:sp modelId="{89841250-C91C-4EEF-96F0-DC3149089521}">
      <dsp:nvSpPr>
        <dsp:cNvPr id="0" name=""/>
        <dsp:cNvSpPr/>
      </dsp:nvSpPr>
      <dsp:spPr>
        <a:xfrm>
          <a:off x="4100846" y="98961"/>
          <a:ext cx="1517321" cy="6069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1" kern="1200" dirty="0" smtClean="0"/>
            <a:t>Distribuidor</a:t>
          </a:r>
          <a:endParaRPr lang="pt-BR" sz="1100" b="1" kern="1200" dirty="0"/>
        </a:p>
      </dsp:txBody>
      <dsp:txXfrm>
        <a:off x="4100846" y="98961"/>
        <a:ext cx="1517321" cy="606928"/>
      </dsp:txXfrm>
    </dsp:sp>
    <dsp:sp modelId="{625B93B0-C931-4BF6-8A90-26405A857FD0}">
      <dsp:nvSpPr>
        <dsp:cNvPr id="0" name=""/>
        <dsp:cNvSpPr/>
      </dsp:nvSpPr>
      <dsp:spPr>
        <a:xfrm>
          <a:off x="5466435" y="98961"/>
          <a:ext cx="1517321" cy="6069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1" kern="1200" dirty="0" smtClean="0"/>
            <a:t>Vendedor</a:t>
          </a:r>
          <a:endParaRPr lang="pt-BR" sz="1100" b="1" kern="1200" dirty="0"/>
        </a:p>
      </dsp:txBody>
      <dsp:txXfrm>
        <a:off x="5466435" y="98961"/>
        <a:ext cx="1517321" cy="606928"/>
      </dsp:txXfrm>
    </dsp:sp>
    <dsp:sp modelId="{436BEC32-5D05-4F52-A829-21331D8BC31D}">
      <dsp:nvSpPr>
        <dsp:cNvPr id="0" name=""/>
        <dsp:cNvSpPr/>
      </dsp:nvSpPr>
      <dsp:spPr>
        <a:xfrm>
          <a:off x="6832024" y="98961"/>
          <a:ext cx="1517321" cy="6069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1" kern="1200" dirty="0" smtClean="0"/>
            <a:t>Cliente</a:t>
          </a:r>
          <a:endParaRPr lang="pt-BR" sz="1100" b="1" kern="1200" dirty="0"/>
        </a:p>
      </dsp:txBody>
      <dsp:txXfrm>
        <a:off x="6832024" y="98961"/>
        <a:ext cx="1517321" cy="60692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71C2FA5-48A3-482D-9770-C353934A0C9A}">
      <dsp:nvSpPr>
        <dsp:cNvPr id="0" name=""/>
        <dsp:cNvSpPr/>
      </dsp:nvSpPr>
      <dsp:spPr>
        <a:xfrm>
          <a:off x="1404864" y="165128"/>
          <a:ext cx="3277169" cy="113811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5BAA6-0108-4B61-A4A5-3435B5F0DC72}">
      <dsp:nvSpPr>
        <dsp:cNvPr id="0" name=""/>
        <dsp:cNvSpPr/>
      </dsp:nvSpPr>
      <dsp:spPr>
        <a:xfrm>
          <a:off x="2730974" y="2951992"/>
          <a:ext cx="635110" cy="40647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657B8-A233-467C-948D-D1C478B341DB}">
      <dsp:nvSpPr>
        <dsp:cNvPr id="0" name=""/>
        <dsp:cNvSpPr/>
      </dsp:nvSpPr>
      <dsp:spPr>
        <a:xfrm>
          <a:off x="1524264" y="3277169"/>
          <a:ext cx="3048529" cy="762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chemeClr val="bg2"/>
              </a:solidFill>
            </a:rPr>
            <a:t>Queda na participação do mercado editorial</a:t>
          </a:r>
          <a:endParaRPr lang="pt-BR" sz="1800" b="1" kern="1200" dirty="0">
            <a:solidFill>
              <a:schemeClr val="bg2"/>
            </a:solidFill>
          </a:endParaRPr>
        </a:p>
      </dsp:txBody>
      <dsp:txXfrm>
        <a:off x="1524264" y="3277169"/>
        <a:ext cx="3048529" cy="762132"/>
      </dsp:txXfrm>
    </dsp:sp>
    <dsp:sp modelId="{7E277B25-036C-49CB-ABEE-5EE5BD08357C}">
      <dsp:nvSpPr>
        <dsp:cNvPr id="0" name=""/>
        <dsp:cNvSpPr/>
      </dsp:nvSpPr>
      <dsp:spPr>
        <a:xfrm>
          <a:off x="2596330" y="1391145"/>
          <a:ext cx="1143198" cy="11431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Vendedor</a:t>
          </a:r>
          <a:endParaRPr lang="pt-BR" sz="1200" kern="1200" dirty="0"/>
        </a:p>
      </dsp:txBody>
      <dsp:txXfrm>
        <a:off x="2596330" y="1391145"/>
        <a:ext cx="1143198" cy="1143198"/>
      </dsp:txXfrm>
    </dsp:sp>
    <dsp:sp modelId="{4D3DF231-C2E0-4795-850B-5B39D2E4A722}">
      <dsp:nvSpPr>
        <dsp:cNvPr id="0" name=""/>
        <dsp:cNvSpPr/>
      </dsp:nvSpPr>
      <dsp:spPr>
        <a:xfrm>
          <a:off x="1778308" y="533492"/>
          <a:ext cx="1143198" cy="11431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Distribuidor</a:t>
          </a:r>
          <a:endParaRPr lang="pt-BR" sz="1200" kern="1200" dirty="0"/>
        </a:p>
      </dsp:txBody>
      <dsp:txXfrm>
        <a:off x="1778308" y="533492"/>
        <a:ext cx="1143198" cy="1143198"/>
      </dsp:txXfrm>
    </dsp:sp>
    <dsp:sp modelId="{82FAD300-5253-41C8-B6C3-C9BDBD68887B}">
      <dsp:nvSpPr>
        <dsp:cNvPr id="0" name=""/>
        <dsp:cNvSpPr/>
      </dsp:nvSpPr>
      <dsp:spPr>
        <a:xfrm>
          <a:off x="2946911" y="257092"/>
          <a:ext cx="1143198" cy="11431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Gráfica</a:t>
          </a:r>
          <a:endParaRPr lang="pt-BR" sz="1200" kern="1200" dirty="0"/>
        </a:p>
      </dsp:txBody>
      <dsp:txXfrm>
        <a:off x="2946911" y="257092"/>
        <a:ext cx="1143198" cy="1143198"/>
      </dsp:txXfrm>
    </dsp:sp>
    <dsp:sp modelId="{C957658F-DD2A-4936-84D8-42C6A36F4CD9}">
      <dsp:nvSpPr>
        <dsp:cNvPr id="0" name=""/>
        <dsp:cNvSpPr/>
      </dsp:nvSpPr>
      <dsp:spPr>
        <a:xfrm>
          <a:off x="1270220" y="25404"/>
          <a:ext cx="3556617" cy="284529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456" tIns="46890" rIns="95456" bIns="468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46425" y="9748838"/>
            <a:ext cx="808038" cy="26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105" tIns="46890" rIns="92105" bIns="4689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sz="1300" b="0" i="0">
                <a:solidFill>
                  <a:schemeClr val="tx1"/>
                </a:solidFill>
                <a:latin typeface="Arial" pitchFamily="34" charset="0"/>
              </a:rPr>
              <a:t>Page </a:t>
            </a:r>
            <a:fld id="{1E049963-4EE9-4994-84CD-1AEAD1A194BA}" type="slidenum">
              <a:rPr lang="en-US" sz="1300" b="0" i="0">
                <a:solidFill>
                  <a:schemeClr val="tx1"/>
                </a:solidFill>
                <a:latin typeface="Arial" pitchFamily="34" charset="0"/>
              </a:rPr>
              <a:pPr algn="ctr" defTabSz="915988">
                <a:lnSpc>
                  <a:spcPct val="90000"/>
                </a:lnSpc>
                <a:defRPr/>
              </a:pPr>
              <a:t>‹nº›</a:t>
            </a:fld>
            <a:endParaRPr lang="en-US" sz="1300" b="0" i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  <p:sp>
        <p:nvSpPr>
          <p:cNvPr id="81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Ao contrário da economia real (em que cada elo da cadeia comercial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é imutável e onde a ação de cada ator depende necessariamente do desempenho da etapa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anterior), a economia em rede permite a cada ator entrar em relação com qualquer outro,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causando um curto circuito no resto da cadeia. Um ator se pode tornar em concorrência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de outro a qualquer momento. Para um autor, as possibilidades de chegar aos seus leitores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aumentam como também se multiplicam as de um editor de vender seus livros diretamente.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Os distribuidores “online” podem fechar acordos diretamente com os criadores para garantir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a venda das suas obras e excluir às livrarias. A capacidade que tenham as livrarias para reagir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rapidamente determinará que instalem sua própria plataforma de distribuição.</a:t>
            </a:r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e-book representa uma revolução para o segmento editorial, pois facilita muito a distribuição do conteúdo, porém existe um grande preocupação quanto aos direitos autorais, problemas que estão tentando resolver com o uso de </a:t>
            </a:r>
            <a:r>
              <a:rPr lang="pt-BR" dirty="0" err="1" smtClean="0"/>
              <a:t>e-readers</a:t>
            </a:r>
            <a:r>
              <a:rPr lang="pt-BR" dirty="0" smtClean="0"/>
              <a:t> que além de facilitarem a leitura e nos possibilitar uma melhor interação com a utilização do teclado para anotações, no caso do </a:t>
            </a:r>
            <a:r>
              <a:rPr lang="pt-BR" dirty="0" err="1" smtClean="0"/>
              <a:t>Kindle</a:t>
            </a:r>
            <a:r>
              <a:rPr lang="pt-BR" dirty="0" smtClean="0"/>
              <a:t>  e facilitar a compra de livros (60 segundos através da conexão wireless no </a:t>
            </a:r>
            <a:r>
              <a:rPr lang="pt-BR" dirty="0" err="1" smtClean="0"/>
              <a:t>Kindle</a:t>
            </a:r>
            <a:r>
              <a:rPr lang="pt-BR" dirty="0" smtClean="0"/>
              <a:t>).</a:t>
            </a:r>
          </a:p>
          <a:p>
            <a:r>
              <a:rPr lang="pt-BR" dirty="0" smtClean="0"/>
              <a:t>Outra preocupação deve-se à eliminação dos intermediários como gráficas, distribuidoras e livrarias, que possivelmente sofrerão grandes cortes em suas operações devido a menor quantidade de trabalho:</a:t>
            </a:r>
          </a:p>
          <a:p>
            <a:r>
              <a:rPr lang="pt-BR" dirty="0" smtClean="0"/>
              <a:t>As melhores gráficas sofreriam, e trabalhariam com impressão </a:t>
            </a:r>
            <a:r>
              <a:rPr lang="pt-BR" i="1" dirty="0" err="1" smtClean="0"/>
              <a:t>on-demand</a:t>
            </a:r>
            <a:r>
              <a:rPr lang="pt-BR" i="1" dirty="0" smtClean="0"/>
              <a:t>.</a:t>
            </a:r>
            <a:endParaRPr lang="pt-BR" dirty="0" smtClean="0"/>
          </a:p>
          <a:p>
            <a:r>
              <a:rPr lang="pt-BR" dirty="0" smtClean="0"/>
              <a:t>Países de grande  tamanho como o Brasil apresentam problemas sérios para a distribuição de livros. Os distribuidores operam com uma margem de 10% a 15% sobre o preço de capa do produto, o que pode tornar inviável colocar em Manaus um único exemplar impresso em São Paulo com o preço de capa de R$ 20.</a:t>
            </a:r>
          </a:p>
          <a:p>
            <a:r>
              <a:rPr lang="pt-BR" dirty="0" smtClean="0"/>
              <a:t>Livrarias devem adaptar-se, fornecendo uma experiência de entretenimento ao consumidor, além de apenas vender um livro. O papel do vendedor deverá ser adaptado as novas mudanças das livrarias.</a:t>
            </a:r>
          </a:p>
          <a:p>
            <a:endParaRPr lang="pt-BR" dirty="0" smtClean="0"/>
          </a:p>
          <a:p>
            <a:r>
              <a:rPr lang="pt-BR" dirty="0" smtClean="0"/>
              <a:t>1. A Internet é a sua principal infraestrutura para o negócio  </a:t>
            </a:r>
            <a:br>
              <a:rPr lang="pt-BR" dirty="0" smtClean="0"/>
            </a:br>
            <a:r>
              <a:rPr lang="pt-BR" dirty="0" smtClean="0"/>
              <a:t>2. Está focalizada no cliente - a cadeia de valor começa no cliente e não na categoria de produto ou serviço e em quem o fabrica ou presta; o bem mais escasso é a atenção do cliente; a função critica é a gestão da relação com ele </a:t>
            </a:r>
            <a:br>
              <a:rPr lang="pt-BR" dirty="0" smtClean="0"/>
            </a:br>
            <a:r>
              <a:rPr lang="pt-BR" dirty="0" smtClean="0"/>
              <a:t>3. O contexto reina - quem integrar e organizar o contexto da cadeia de valor e das relações com o cliente lidera (os exemplos da Cisco e da Dell)  </a:t>
            </a:r>
            <a:br>
              <a:rPr lang="pt-BR" dirty="0" smtClean="0"/>
            </a:br>
            <a:r>
              <a:rPr lang="pt-BR" dirty="0" smtClean="0"/>
              <a:t>4. A possibilidade de diversificação a partir de uma integração horizontal baseada nas competências nucleares e na fidelização do cliente - o modelo da Amazon.com (a extensão das categorias de produtos e serviços intermediados) </a:t>
            </a:r>
            <a:br>
              <a:rPr lang="pt-BR" dirty="0" smtClean="0"/>
            </a:br>
            <a:r>
              <a:rPr lang="pt-BR" dirty="0" smtClean="0"/>
              <a:t>5. A concorrência tende a gerar-se entre redes de negócio (com diversos parceiros) e não entre grupos ou empresas  </a:t>
            </a:r>
            <a:br>
              <a:rPr lang="pt-BR" dirty="0" smtClean="0"/>
            </a:br>
            <a:r>
              <a:rPr lang="pt-BR" dirty="0" smtClean="0"/>
              <a:t>6. Uma economia de polimediação - em vez da intermediação exclusiva  </a:t>
            </a:r>
            <a:br>
              <a:rPr lang="pt-BR" dirty="0" smtClean="0"/>
            </a:br>
            <a:r>
              <a:rPr lang="pt-BR" dirty="0" smtClean="0"/>
              <a:t>7. Uma economia feita de «momentos» vividos com prazer - ganhar massa crítica através de uma comunidade de fiéis que quer ter «experiências» agradáveis no mercado  </a:t>
            </a:r>
            <a:br>
              <a:rPr lang="pt-BR" dirty="0" smtClean="0"/>
            </a:br>
            <a:r>
              <a:rPr lang="pt-BR" dirty="0" smtClean="0"/>
              <a:t>8. Uma economia de troca de «presentes» - os clientes fieis e os parceiros oferecem conteúdos e serviços sem monetarização num espírito de reciprocidade  </a:t>
            </a:r>
            <a:br>
              <a:rPr lang="pt-BR" dirty="0" smtClean="0"/>
            </a:br>
            <a:r>
              <a:rPr lang="pt-BR" dirty="0" smtClean="0"/>
              <a:t>9. Uma economia sem preço fixo - o que se define é o mecanismo de geração dos preços  </a:t>
            </a:r>
            <a:br>
              <a:rPr lang="pt-BR" dirty="0" smtClean="0"/>
            </a:br>
            <a:r>
              <a:rPr lang="pt-BR" dirty="0" smtClean="0"/>
              <a:t>10. Uma economia da experimentação - o cliente testa primeiro a demonstração («demo» na Web) antes de optar por comprar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 de negócio da </a:t>
            </a:r>
            <a:r>
              <a:rPr lang="pt-BR" dirty="0" err="1" smtClean="0"/>
              <a:t>Amazon</a:t>
            </a:r>
            <a:r>
              <a:rPr lang="pt-BR" dirty="0" smtClean="0"/>
              <a:t>:</a:t>
            </a:r>
          </a:p>
          <a:p>
            <a:r>
              <a:rPr lang="pt-BR" dirty="0" smtClean="0"/>
              <a:t>Parcerias entre a </a:t>
            </a:r>
            <a:r>
              <a:rPr lang="pt-BR" dirty="0" err="1" smtClean="0"/>
              <a:t>Amazon</a:t>
            </a:r>
            <a:r>
              <a:rPr lang="pt-BR" dirty="0" smtClean="0"/>
              <a:t> e a </a:t>
            </a:r>
            <a:r>
              <a:rPr lang="pt-BR" dirty="0" err="1" smtClean="0"/>
              <a:t>Sprint</a:t>
            </a:r>
            <a:r>
              <a:rPr lang="pt-BR" dirty="0" smtClean="0"/>
              <a:t>, e a </a:t>
            </a:r>
            <a:r>
              <a:rPr lang="pt-BR" dirty="0" err="1" smtClean="0"/>
              <a:t>At&amp;T</a:t>
            </a:r>
            <a:r>
              <a:rPr lang="pt-BR" dirty="0" smtClean="0"/>
              <a:t>, para distribuição de conteúdo, montando redes de dados por celular (</a:t>
            </a:r>
            <a:r>
              <a:rPr lang="pt-BR" dirty="0" err="1" smtClean="0"/>
              <a:t>Whispernet</a:t>
            </a:r>
            <a:r>
              <a:rPr lang="pt-BR" dirty="0" smtClean="0"/>
              <a:t>).</a:t>
            </a:r>
          </a:p>
          <a:p>
            <a:r>
              <a:rPr lang="pt-BR" dirty="0" smtClean="0"/>
              <a:t>Com a internet, os autores não dependem mais de editoras para divulgar seus conteúdos. Paulo Coelho lançou alguns de seus livros através da </a:t>
            </a:r>
            <a:r>
              <a:rPr lang="pt-BR" dirty="0" err="1" smtClean="0"/>
              <a:t>Amazon</a:t>
            </a:r>
            <a:r>
              <a:rPr lang="pt-BR" dirty="0" smtClean="0"/>
              <a:t>. Cabe aos editores identificar potenciais autores, os quais são motivados e destacados de acordo com o interesse do mercado consumidor.</a:t>
            </a:r>
          </a:p>
          <a:p>
            <a:endParaRPr lang="pt-BR" dirty="0" smtClean="0"/>
          </a:p>
          <a:p>
            <a:r>
              <a:rPr lang="pt-BR" dirty="0" smtClean="0"/>
              <a:t>Modelo de negócio do Google:</a:t>
            </a:r>
          </a:p>
          <a:p>
            <a:r>
              <a:rPr lang="pt-BR" dirty="0" smtClean="0"/>
              <a:t>Indexar os conteúdos dos livros, facilitando a busca do consumidor e direcionando-o a compra do livro de maior valia.</a:t>
            </a:r>
          </a:p>
          <a:p>
            <a:endParaRPr lang="pt-BR" dirty="0" smtClean="0"/>
          </a:p>
          <a:p>
            <a:r>
              <a:rPr lang="pt-BR" dirty="0" smtClean="0"/>
              <a:t>Modelo de negócio da Apple:</a:t>
            </a:r>
          </a:p>
          <a:p>
            <a:r>
              <a:rPr lang="pt-BR" dirty="0" smtClean="0"/>
              <a:t>Além de livros, todos aplicativos da </a:t>
            </a:r>
            <a:r>
              <a:rPr lang="pt-BR" dirty="0" err="1" smtClean="0"/>
              <a:t>AppleStore</a:t>
            </a:r>
            <a:r>
              <a:rPr lang="pt-BR" dirty="0" smtClean="0"/>
              <a:t> podem ser utilizados no seu </a:t>
            </a:r>
            <a:r>
              <a:rPr lang="pt-BR" dirty="0" err="1" smtClean="0"/>
              <a:t>tablet</a:t>
            </a:r>
            <a:r>
              <a:rPr lang="pt-BR" dirty="0" smtClean="0"/>
              <a:t> </a:t>
            </a:r>
            <a:r>
              <a:rPr lang="pt-BR" dirty="0" err="1" smtClean="0"/>
              <a:t>iPad</a:t>
            </a:r>
            <a:r>
              <a:rPr lang="pt-BR" dirty="0" smtClean="0"/>
              <a:t>, sendo uma ferramenta de entretenimento.</a:t>
            </a:r>
          </a:p>
          <a:p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sz="1200" b="1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A discriminação dos conteúdos pagos (na presença de conteúdos grátis):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em geral, os conteúdos culturais digitais são o que os economistas chamam de “bens de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experiência”, ou seja, o seu preço só pode ser estabelecido em relação com a “utilidade”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esperada pelo consumidor. Na economia digital, a política comercial e tarifária torna-se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uma discriminação entre preferências. O caso do livro é particularmente complexo, porque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é difícil definir uma tarifa para um bem que pode ter muitos usos e muitos deles muito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difíceis de medir. </a:t>
            </a:r>
            <a:r>
              <a:rPr lang="pt-BR" sz="1200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Patiño</a:t>
            </a:r>
            <a:r>
              <a:rPr lang="pt-BR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propõe que convém fixar ao mesmo tempo um preço universal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de descarrega e as categorias dos pagamentos (em caso das vendas de conteúdos em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pacotes por assinatura, por exemplo). No entanto, os bens descarregáveis embora com a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tarifa mais barata tenderão a ser discriminados pela quantidade de conteúdos disponíveis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gratuitamente.</a:t>
            </a:r>
          </a:p>
          <a:p>
            <a:endParaRPr lang="pt-BR" sz="1200" kern="1200" baseline="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Preocupação quanto à disseminação, distribuição ilegal, alteração, impressão (numero de vezes permitido), assegurar o copyright. E ainda gera novas possibilidades: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- Vendas por etapas “fatias” (capítulo versus livro, no caso dos </a:t>
            </a:r>
            <a:r>
              <a:rPr lang="pt-BR" sz="1200" i="1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e-Books</a:t>
            </a:r>
            <a:r>
              <a:rPr lang="pt-BR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- Ofertas promocionais (amostras, tempo limitado de acesso);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- Superdistribuição (usuários que distribuem para outros usuários);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- Captura de dados, páginas dinâmicas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-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Degustar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partes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livros</a:t>
            </a:r>
            <a:endParaRPr lang="pt-BR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238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1188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3118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0988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1388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23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39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67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11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1188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3118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79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798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18288" y="236538"/>
            <a:ext cx="2057400" cy="58594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36538"/>
            <a:ext cx="6021388" cy="58594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3987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1188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4018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118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1188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7987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7987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24"/>
          <p:cNvSpPr>
            <a:spLocks noChangeArrowheads="1"/>
          </p:cNvSpPr>
          <p:nvPr userDrawn="1"/>
        </p:nvSpPr>
        <p:spPr bwMode="black">
          <a:xfrm>
            <a:off x="450850" y="762000"/>
            <a:ext cx="8389938" cy="222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49" name="Rectangle 25"/>
          <p:cNvSpPr>
            <a:spLocks noChangeArrowheads="1"/>
          </p:cNvSpPr>
          <p:nvPr userDrawn="1"/>
        </p:nvSpPr>
        <p:spPr bwMode="black">
          <a:xfrm>
            <a:off x="457200" y="6324600"/>
            <a:ext cx="8383588" cy="396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r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353425" cy="5043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Body Text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</a:p>
        </p:txBody>
      </p:sp>
      <p:sp>
        <p:nvSpPr>
          <p:cNvPr id="1048" name="Rectangle 24"/>
          <p:cNvSpPr>
            <a:spLocks noChangeArrowheads="1"/>
          </p:cNvSpPr>
          <p:nvPr userDrawn="1"/>
        </p:nvSpPr>
        <p:spPr bwMode="black">
          <a:xfrm>
            <a:off x="450850" y="762000"/>
            <a:ext cx="8389938" cy="22225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noProof="0"/>
          </a:p>
        </p:txBody>
      </p:sp>
      <p:sp>
        <p:nvSpPr>
          <p:cNvPr id="1049" name="Rectangle 25"/>
          <p:cNvSpPr>
            <a:spLocks noChangeArrowheads="1"/>
          </p:cNvSpPr>
          <p:nvPr userDrawn="1"/>
        </p:nvSpPr>
        <p:spPr bwMode="black">
          <a:xfrm>
            <a:off x="457200" y="6324600"/>
            <a:ext cx="8383588" cy="39688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noProof="0"/>
          </a:p>
        </p:txBody>
      </p:sp>
      <p:sp>
        <p:nvSpPr>
          <p:cNvPr id="1051" name="Rectangle 27"/>
          <p:cNvSpPr>
            <a:spLocks noChangeArrowheads="1"/>
          </p:cNvSpPr>
          <p:nvPr userDrawn="1"/>
        </p:nvSpPr>
        <p:spPr bwMode="auto">
          <a:xfrm>
            <a:off x="379413" y="6418263"/>
            <a:ext cx="3735387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pt-BR" sz="1200" i="0" noProof="0" smtClean="0"/>
              <a:t>MBA em Gestão de Tecnologia da Informação</a:t>
            </a:r>
            <a:endParaRPr lang="pt-BR" sz="1200" i="0" noProof="0"/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auto">
          <a:xfrm>
            <a:off x="4354770" y="6415088"/>
            <a:ext cx="439223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5FE9AE18-16D8-4DD5-971C-3A61E38843B3}" type="slidenum">
              <a:rPr lang="pt-BR" sz="1200" i="0" noProof="0" smtClean="0"/>
              <a:pPr algn="ctr">
                <a:defRPr/>
              </a:pPr>
              <a:t>‹nº›</a:t>
            </a:fld>
            <a:endParaRPr lang="pt-BR" sz="1500" i="0" noProof="0"/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auto">
          <a:xfrm>
            <a:off x="5030788" y="6415088"/>
            <a:ext cx="3886200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defRPr/>
            </a:pPr>
            <a:r>
              <a:rPr lang="pt-BR" sz="1200" i="0" noProof="0" dirty="0" smtClean="0"/>
              <a:t>Estratégias</a:t>
            </a:r>
            <a:r>
              <a:rPr lang="pt-BR" sz="1200" i="0" baseline="0" noProof="0" dirty="0" smtClean="0"/>
              <a:t> de Negócios Eletrônicos</a:t>
            </a:r>
            <a:endParaRPr lang="pt-BR" sz="1200" i="0" noProof="0" dirty="0"/>
          </a:p>
        </p:txBody>
      </p:sp>
      <p:sp>
        <p:nvSpPr>
          <p:cNvPr id="2056" name="Rectangle 35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36538"/>
            <a:ext cx="7008813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 estilo do título mestre</a:t>
            </a:r>
          </a:p>
        </p:txBody>
      </p:sp>
      <p:pic>
        <p:nvPicPr>
          <p:cNvPr id="2057" name="Imagem 9" descr="fiap_logo_gif.gif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7775" y="260350"/>
            <a:ext cx="14351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–"/>
        <a:defRPr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rgbClr val="000000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rlalc.org/revista_junio/fichas/portugues/digital_francia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jps.library.utoronto.ca/index.php/fdt/article/viewArticle/4912/1778" TargetMode="External"/><Relationship Id="rId5" Type="http://schemas.openxmlformats.org/officeDocument/2006/relationships/hyperlink" Target="http://www.janelanaweb.com/digitais/tapscott_modelos.html" TargetMode="External"/><Relationship Id="rId4" Type="http://schemas.openxmlformats.org/officeDocument/2006/relationships/hyperlink" Target="http://www.bndes.gov.br/SiteBNDES/export/sites/default/bndes_pt/Galerias/Arquivos/conhecimento/ebook/ebook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microsoft.com/office/2007/relationships/diagramDrawing" Target="../diagrams/drawing4.xml"/><Relationship Id="rId3" Type="http://schemas.openxmlformats.org/officeDocument/2006/relationships/diagramData" Target="../diagrams/data3.xml"/><Relationship Id="rId7" Type="http://schemas.openxmlformats.org/officeDocument/2006/relationships/diagramData" Target="../diagrams/data4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3.png"/><Relationship Id="rId5" Type="http://schemas.openxmlformats.org/officeDocument/2006/relationships/diagramQuickStyle" Target="../diagrams/quickStyle3.xml"/><Relationship Id="rId10" Type="http://schemas.openxmlformats.org/officeDocument/2006/relationships/diagramColors" Target="../diagrams/colors4.xml"/><Relationship Id="rId4" Type="http://schemas.openxmlformats.org/officeDocument/2006/relationships/diagramLayout" Target="../diagrams/layout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Imagem 8" descr="fiap_logo_gif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850" y="257175"/>
            <a:ext cx="1601788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 eaLnBrk="1" hangingPunct="1"/>
            <a:r>
              <a:rPr lang="pt-BR" sz="2000" b="1" i="1" kern="1200" dirty="0" smtClean="0">
                <a:latin typeface="Square721 BT" pitchFamily="34" charset="0"/>
              </a:rPr>
              <a:t>MBA em Gestão de Tecnologia da Informação</a:t>
            </a:r>
          </a:p>
          <a:p>
            <a:pPr marL="285750" indent="-285750" eaLnBrk="1" hangingPunct="1"/>
            <a:endParaRPr lang="pt-BR" sz="2000" dirty="0" smtClean="0"/>
          </a:p>
          <a:p>
            <a:pPr marL="285750" indent="-285750" eaLnBrk="1" hangingPunct="1"/>
            <a:r>
              <a:rPr lang="pt-BR" sz="2000" kern="1200" dirty="0" smtClean="0">
                <a:latin typeface="Square721 BT" pitchFamily="34" charset="0"/>
              </a:rPr>
              <a:t>Turma 63</a:t>
            </a:r>
          </a:p>
          <a:p>
            <a:pPr marL="285750" indent="-285750" eaLnBrk="1" hangingPunct="1"/>
            <a:endParaRPr lang="pt-BR" sz="2000" dirty="0" smtClean="0"/>
          </a:p>
          <a:p>
            <a:pPr marL="285750" indent="-285750" eaLnBrk="1" hangingPunct="1"/>
            <a:r>
              <a:rPr lang="pt-BR" sz="2000" kern="1200" dirty="0" smtClean="0">
                <a:latin typeface="Square721 BT" pitchFamily="34" charset="0"/>
              </a:rPr>
              <a:t>Estratégias de Negócios Eletrônicos</a:t>
            </a:r>
          </a:p>
          <a:p>
            <a:pPr marL="285750" indent="-285750" eaLnBrk="1" hangingPunct="1"/>
            <a:endParaRPr lang="pt-BR" sz="2000" dirty="0" smtClean="0"/>
          </a:p>
          <a:p>
            <a:pPr marL="285750" indent="-285750" eaLnBrk="1" hangingPunct="1"/>
            <a:r>
              <a:rPr lang="en-US" sz="2000" dirty="0" smtClean="0"/>
              <a:t>Elton </a:t>
            </a:r>
            <a:r>
              <a:rPr lang="en-US" sz="2000" dirty="0" err="1" smtClean="0"/>
              <a:t>Queiroz</a:t>
            </a:r>
            <a:r>
              <a:rPr lang="en-US" sz="2000" dirty="0" smtClean="0"/>
              <a:t> - 40698</a:t>
            </a:r>
          </a:p>
          <a:p>
            <a:pPr marL="285750" indent="-285750" eaLnBrk="1" hangingPunct="1"/>
            <a:r>
              <a:rPr lang="en-US" sz="2000" dirty="0" smtClean="0"/>
              <a:t>Eric Ribeiro - 39895</a:t>
            </a:r>
          </a:p>
          <a:p>
            <a:pPr marL="285750" indent="-285750" eaLnBrk="1" hangingPunct="1"/>
            <a:r>
              <a:rPr lang="en-US" sz="2000" dirty="0" smtClean="0"/>
              <a:t>Jacques K. Maeda - 39870</a:t>
            </a:r>
          </a:p>
          <a:p>
            <a:pPr marL="285750" indent="-285750" eaLnBrk="1" hangingPunct="1"/>
            <a:r>
              <a:rPr lang="en-US" sz="2000" dirty="0" smtClean="0"/>
              <a:t>Leandro </a:t>
            </a:r>
            <a:r>
              <a:rPr lang="en-US" sz="2000" dirty="0" err="1" smtClean="0"/>
              <a:t>Okabayashi</a:t>
            </a:r>
            <a:r>
              <a:rPr lang="en-US" sz="2000" dirty="0" smtClean="0"/>
              <a:t> - 40034 </a:t>
            </a:r>
            <a:endParaRPr lang="en-US" sz="2000" dirty="0"/>
          </a:p>
        </p:txBody>
      </p:sp>
      <p:pic>
        <p:nvPicPr>
          <p:cNvPr id="1035" name="Picture 11" descr="C:\Users\Jacques\AppData\Local\Microsoft\Windows\Temporary Internet Files\Content.IE5\LO01PTEX\MPj04393960000[1]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5690" y="1600200"/>
            <a:ext cx="3021619" cy="4525963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40352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Referências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dirty="0" smtClean="0"/>
              <a:t>GREGO, Mauricio. Você precisa de um </a:t>
            </a:r>
            <a:r>
              <a:rPr lang="pt-BR" sz="1600" dirty="0" err="1" smtClean="0"/>
              <a:t>iPad</a:t>
            </a:r>
            <a:r>
              <a:rPr lang="pt-BR" sz="1600" dirty="0" smtClean="0"/>
              <a:t>?, INFO Exame, São Paulo, nº 289, p. 32-29, março, 2010.</a:t>
            </a:r>
          </a:p>
          <a:p>
            <a:r>
              <a:rPr lang="pt-BR" sz="1600" dirty="0" smtClean="0"/>
              <a:t>BOOS, Juergen. A edição é o livro. Veja, São Paulo, edição 2158, Ano 43, nº 13, p. 101-102, 31 de março, 2010. Entrevista concedida a Luís Guilherme </a:t>
            </a:r>
            <a:r>
              <a:rPr lang="pt-BR" sz="1600" dirty="0" err="1" smtClean="0"/>
              <a:t>Barrucho</a:t>
            </a:r>
            <a:r>
              <a:rPr lang="pt-BR" sz="1600" dirty="0" smtClean="0"/>
              <a:t>.</a:t>
            </a:r>
          </a:p>
          <a:p>
            <a:r>
              <a:rPr lang="pt-BR" sz="1600" dirty="0" smtClean="0"/>
              <a:t>PATIÑO, Bruno. Resumo sobre o Livro Digital na França, Pensar o livro, nº 6, junho, 2009. Disponível em: </a:t>
            </a:r>
            <a:r>
              <a:rPr lang="pt-BR" sz="1600" dirty="0" smtClean="0">
                <a:hlinkClick r:id="rId3"/>
              </a:rPr>
              <a:t>http://www.cerlalc.org/revista_junio/fichas/portugues/digital_francia.pdf</a:t>
            </a:r>
            <a:r>
              <a:rPr lang="pt-BR" sz="1600" dirty="0" smtClean="0"/>
              <a:t>. Acessado em março, 2010.</a:t>
            </a:r>
          </a:p>
          <a:p>
            <a:r>
              <a:rPr lang="pt-BR" sz="1600" dirty="0" smtClean="0"/>
              <a:t>EARP, Fabio Sá e KORNIS, George. A economia da cadeia produtiva do livro. Rio de Janeiro: BNDES, 2005. Disponível em: </a:t>
            </a:r>
            <a:r>
              <a:rPr lang="pt-BR" sz="1600" dirty="0" smtClean="0">
                <a:hlinkClick r:id="rId4"/>
              </a:rPr>
              <a:t>http://www.bndes.gov.br/SiteBNDES/export/sites/default/bndes_pt/Galerias/Arquivos/conhecimento/ebook/ebook.pdf</a:t>
            </a:r>
            <a:r>
              <a:rPr lang="pt-BR" sz="1600" dirty="0" smtClean="0"/>
              <a:t>. Acessado em março, 2010.</a:t>
            </a:r>
          </a:p>
          <a:p>
            <a:r>
              <a:rPr lang="pt-BR" sz="1600" dirty="0" smtClean="0"/>
              <a:t>TAPSCOTT, Don. Os 5 modelos de negócio na web. </a:t>
            </a:r>
            <a:r>
              <a:rPr lang="pt-BR" sz="1600" dirty="0" err="1" smtClean="0"/>
              <a:t>Review</a:t>
            </a:r>
            <a:r>
              <a:rPr lang="pt-BR" sz="1600" dirty="0" smtClean="0"/>
              <a:t> por Jorge Nascimento Rodrigues do livro Digital Capital, lançado em Junho 2000 pela Harvard Business </a:t>
            </a:r>
            <a:r>
              <a:rPr lang="pt-BR" sz="1600" dirty="0" err="1" smtClean="0"/>
              <a:t>School</a:t>
            </a:r>
            <a:r>
              <a:rPr lang="pt-BR" sz="1600" dirty="0" smtClean="0"/>
              <a:t> </a:t>
            </a:r>
            <a:r>
              <a:rPr lang="pt-BR" sz="1600" dirty="0" err="1" smtClean="0"/>
              <a:t>Press</a:t>
            </a:r>
            <a:r>
              <a:rPr lang="pt-BR" sz="1600" dirty="0" smtClean="0"/>
              <a:t>. Disponível em: </a:t>
            </a:r>
            <a:r>
              <a:rPr lang="pt-BR" sz="1600" dirty="0" smtClean="0">
                <a:hlinkClick r:id="rId5"/>
              </a:rPr>
              <a:t>http://www.janelanaweb.com/digitais/tapscott_modelos.html</a:t>
            </a:r>
            <a:r>
              <a:rPr lang="pt-BR" sz="1600" dirty="0" smtClean="0"/>
              <a:t>. Acessado em março, 2010.</a:t>
            </a:r>
          </a:p>
          <a:p>
            <a:r>
              <a:rPr lang="pt-BR" sz="1600" dirty="0" smtClean="0"/>
              <a:t>STONE, </a:t>
            </a:r>
            <a:r>
              <a:rPr lang="pt-BR" sz="1600" dirty="0" err="1" smtClean="0"/>
              <a:t>Nathaniel</a:t>
            </a:r>
            <a:r>
              <a:rPr lang="pt-BR" sz="1600" dirty="0" smtClean="0"/>
              <a:t>. </a:t>
            </a:r>
            <a:r>
              <a:rPr lang="en-US" sz="1600" dirty="0" smtClean="0"/>
              <a:t>The e-reader industry: Replacing the book or enhancing the reader experience?, Vol. 1, nº 1, 2008. </a:t>
            </a:r>
            <a:r>
              <a:rPr lang="en-US" sz="1600" dirty="0" err="1" smtClean="0"/>
              <a:t>Disponível</a:t>
            </a:r>
            <a:r>
              <a:rPr lang="en-US" sz="1600" dirty="0" smtClean="0"/>
              <a:t> </a:t>
            </a:r>
            <a:r>
              <a:rPr lang="en-US" sz="1600" dirty="0" err="1" smtClean="0"/>
              <a:t>em</a:t>
            </a:r>
            <a:r>
              <a:rPr lang="en-US" sz="1600" dirty="0" smtClean="0"/>
              <a:t>: </a:t>
            </a:r>
            <a:r>
              <a:rPr lang="pt-BR" sz="1600" dirty="0" smtClean="0">
                <a:hlinkClick r:id="rId6"/>
              </a:rPr>
              <a:t>https://jps.library.utoronto.ca/index.php/fdt/article/viewArticle/4912/1778</a:t>
            </a:r>
            <a:r>
              <a:rPr lang="pt-BR" sz="1600" dirty="0" smtClean="0"/>
              <a:t>. Acessado em março, 2010.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5" descr="down pp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8400" y="5589588"/>
            <a:ext cx="51435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Imagem 5" descr="LOGOcompleto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3125" y="2428875"/>
            <a:ext cx="4859338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Cadeia de valor no mercado editorial</a:t>
            </a:r>
          </a:p>
          <a:p>
            <a:r>
              <a:rPr lang="pt-BR" dirty="0" smtClean="0"/>
              <a:t>Mudanças na cadeia de valor</a:t>
            </a:r>
          </a:p>
          <a:p>
            <a:r>
              <a:rPr lang="pt-BR" dirty="0" smtClean="0"/>
              <a:t>O que representa esta mudança?</a:t>
            </a:r>
          </a:p>
          <a:p>
            <a:r>
              <a:rPr lang="pt-BR" dirty="0" smtClean="0"/>
              <a:t>Modelos de negócios digitais</a:t>
            </a:r>
          </a:p>
          <a:p>
            <a:r>
              <a:rPr lang="pt-BR" dirty="0" smtClean="0"/>
              <a:t>Por que </a:t>
            </a:r>
            <a:r>
              <a:rPr lang="pt-BR" dirty="0" err="1" smtClean="0"/>
              <a:t>eReaders</a:t>
            </a:r>
            <a:r>
              <a:rPr lang="pt-BR" dirty="0" smtClean="0"/>
              <a:t>?</a:t>
            </a:r>
          </a:p>
          <a:p>
            <a:r>
              <a:rPr lang="pt-BR" dirty="0" smtClean="0"/>
              <a:t>Conclusão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Cadeia de valor no mercado editorial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468313" y="857232"/>
          <a:ext cx="8353425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6E641A-BA0B-48CE-B3A7-4CB707CA9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086E641A-BA0B-48CE-B3A7-4CB707CA90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B90AC4-9557-427F-8650-98C0EEEA0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86B90AC4-9557-427F-8650-98C0EEEA0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EE1CEE-3224-4559-B644-B8322353D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BFEE1CEE-3224-4559-B644-B8322353D6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9BB2FA-28DA-4E2D-AEF6-AC22A294BA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B39BB2FA-28DA-4E2D-AEF6-AC22A294BA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9C1AF38-BB13-40F6-9091-FE6F330F8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69C1AF38-BB13-40F6-9091-FE6F330F8C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B79188-B91B-4B3C-850C-21834F390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EB79188-B91B-4B3C-850C-21834F390A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62A97E-ECD0-4539-95E6-D85F78B551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B962A97E-ECD0-4539-95E6-D85F78B551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7E1F1D-CF18-45AB-9F07-816FE88104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FB7E1F1D-CF18-45AB-9F07-816FE88104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946253-4E0A-4115-98C4-A872525D93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4A946253-4E0A-4115-98C4-A872525D93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C91D6D-9B76-4694-A14D-E0CD12515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50C91D6D-9B76-4694-A14D-E0CD125157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69931F-BEEC-44E6-A126-4FD526587E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B169931F-BEEC-44E6-A126-4FD526587E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6C25BF-EF10-43D6-883A-20A1F8D181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graphicEl>
                                              <a:dgm id="{E76C25BF-EF10-43D6-883A-20A1F8D181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Mudanças na cadeia de valor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29390" y="857232"/>
          <a:ext cx="8353425" cy="5429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o Explicativo 1 (Ênfase) 5"/>
          <p:cNvSpPr/>
          <p:nvPr/>
        </p:nvSpPr>
        <p:spPr bwMode="auto">
          <a:xfrm>
            <a:off x="6001554" y="1000108"/>
            <a:ext cx="1718740" cy="261610"/>
          </a:xfrm>
          <a:prstGeom prst="accentCallout1">
            <a:avLst>
              <a:gd name="adj1" fmla="val 50052"/>
              <a:gd name="adj2" fmla="val -1187"/>
              <a:gd name="adj3" fmla="val 165992"/>
              <a:gd name="adj4" fmla="val -39779"/>
            </a:avLst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 smtClean="0"/>
              <a:t>também cria valor</a:t>
            </a:r>
          </a:p>
        </p:txBody>
      </p:sp>
      <p:sp>
        <p:nvSpPr>
          <p:cNvPr id="7" name="Texto Explicativo 1 (Ênfase) 6"/>
          <p:cNvSpPr/>
          <p:nvPr/>
        </p:nvSpPr>
        <p:spPr bwMode="auto">
          <a:xfrm>
            <a:off x="5930116" y="4929198"/>
            <a:ext cx="3071833" cy="907941"/>
          </a:xfrm>
          <a:prstGeom prst="accentCallout1">
            <a:avLst>
              <a:gd name="adj1" fmla="val 17247"/>
              <a:gd name="adj2" fmla="val -336"/>
              <a:gd name="adj3" fmla="val -67434"/>
              <a:gd name="adj4" fmla="val 17814"/>
            </a:avLst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 smtClean="0"/>
              <a:t>segurança, privacidade, logística, gestão do conhecimento e da informação, gestão de transações e financeira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quare721 BT" pitchFamily="34" charset="0"/>
            </a:endParaRPr>
          </a:p>
        </p:txBody>
      </p:sp>
      <p:sp>
        <p:nvSpPr>
          <p:cNvPr id="13" name="Texto Explicativo 1 (Ênfase) 12"/>
          <p:cNvSpPr/>
          <p:nvPr/>
        </p:nvSpPr>
        <p:spPr bwMode="auto">
          <a:xfrm>
            <a:off x="6001554" y="2000240"/>
            <a:ext cx="2857520" cy="692497"/>
          </a:xfrm>
          <a:prstGeom prst="accentCallout1">
            <a:avLst>
              <a:gd name="adj1" fmla="val 16779"/>
              <a:gd name="adj2" fmla="val -691"/>
              <a:gd name="adj3" fmla="val 137623"/>
              <a:gd name="adj4" fmla="val -32903"/>
            </a:avLst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 smtClean="0"/>
              <a:t>Interface entre o cliente e a rede de negócio; os mais bem posicionados para liderar</a:t>
            </a:r>
          </a:p>
        </p:txBody>
      </p:sp>
      <p:sp>
        <p:nvSpPr>
          <p:cNvPr id="15" name="Texto Explicativo 1 (Ênfase) 14"/>
          <p:cNvSpPr/>
          <p:nvPr/>
        </p:nvSpPr>
        <p:spPr bwMode="auto">
          <a:xfrm>
            <a:off x="215076" y="1428736"/>
            <a:ext cx="3000396" cy="907941"/>
          </a:xfrm>
          <a:prstGeom prst="accentCallout1">
            <a:avLst>
              <a:gd name="adj1" fmla="val 88429"/>
              <a:gd name="adj2" fmla="val 100287"/>
              <a:gd name="adj3" fmla="val 158501"/>
              <a:gd name="adj4" fmla="val 89609"/>
            </a:avLst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sz="1400" dirty="0" smtClean="0"/>
              <a:t>desenham, fabricam e entregam as formas de valor intrínsecas (produtos, serviços, informação ou conhecimento)</a:t>
            </a:r>
          </a:p>
        </p:txBody>
      </p:sp>
      <p:sp>
        <p:nvSpPr>
          <p:cNvPr id="16" name="Texto Explicativo 1 (Ênfase) 15"/>
          <p:cNvSpPr/>
          <p:nvPr/>
        </p:nvSpPr>
        <p:spPr bwMode="auto">
          <a:xfrm>
            <a:off x="215076" y="4643446"/>
            <a:ext cx="3000396" cy="477054"/>
          </a:xfrm>
          <a:prstGeom prst="accentCallout1">
            <a:avLst>
              <a:gd name="adj1" fmla="val 52353"/>
              <a:gd name="adj2" fmla="val 100287"/>
              <a:gd name="adj3" fmla="val 78834"/>
              <a:gd name="adj4" fmla="val 121905"/>
            </a:avLst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sz="1400" dirty="0" smtClean="0"/>
              <a:t>comunicações, computação, eletrônica, imobiliário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A66A2C-BF25-43B2-819C-03284BA142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1A66A2C-BF25-43B2-819C-03284BA142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133024-D18B-49AE-BB84-47FB6095E2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68133024-D18B-49AE-BB84-47FB6095E2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E239C06-CE28-489A-B03B-0F5EE70C90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9E239C06-CE28-489A-B03B-0F5EE70C90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3F5C2E-6F9E-4F4D-9194-3BF0EFFEFE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963F5C2E-6F9E-4F4D-9194-3BF0EFFEFE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2886EB-F55B-4F28-BC21-B6EDEEEDA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F52886EB-F55B-4F28-BC21-B6EDEEEDAB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92F60D-7611-4DD2-BB36-77CE06F3B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D392F60D-7611-4DD2-BB36-77CE06F3B0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89F67C-CCF4-47AB-98C1-FFAE536DF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8589F67C-CCF4-47AB-98C1-FFAE536DF9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0A0CF1-E61F-4590-8E19-9A9D95E4CA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5D0A0CF1-E61F-4590-8E19-9A9D95E4CA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C0B9D9-6823-40FD-B148-1B66C933B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D0C0B9D9-6823-40FD-B148-1B66C933BE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AtOnce"/>
        </p:bldSub>
      </p:bldGraphic>
      <p:bldP spid="6" grpId="0" animBg="1"/>
      <p:bldP spid="7" grpId="0" animBg="1"/>
      <p:bldP spid="13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representa esta mudança?</a:t>
            </a:r>
            <a:endParaRPr lang="pt-BR" dirty="0"/>
          </a:p>
        </p:txBody>
      </p:sp>
      <p:graphicFrame>
        <p:nvGraphicFramePr>
          <p:cNvPr id="4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468313" y="928670"/>
          <a:ext cx="8353425" cy="804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a 4"/>
          <p:cNvGraphicFramePr/>
          <p:nvPr/>
        </p:nvGraphicFramePr>
        <p:xfrm>
          <a:off x="2333387" y="857232"/>
          <a:ext cx="6097059" cy="406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00828" y="4929198"/>
            <a:ext cx="1785950" cy="113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2215340" y="5032626"/>
            <a:ext cx="6643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Ciscoismo</a:t>
            </a:r>
            <a:r>
              <a:rPr lang="pt-BR" b="0" i="0" dirty="0" smtClean="0"/>
              <a:t>: Empresas como a Cisco fornecem o quadro para a interação dos parceiros e definem as regras, pois conseguiram se estabelecer no coração de uma teia muito elaborada</a:t>
            </a:r>
            <a:endParaRPr lang="pt-BR" b="0" i="0" dirty="0"/>
          </a:p>
        </p:txBody>
      </p:sp>
      <p:sp>
        <p:nvSpPr>
          <p:cNvPr id="9" name="Canto dobrado 8"/>
          <p:cNvSpPr/>
          <p:nvPr/>
        </p:nvSpPr>
        <p:spPr bwMode="auto">
          <a:xfrm>
            <a:off x="500828" y="2285992"/>
            <a:ext cx="3286148" cy="242889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Internet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Foco no cliente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Integrador da cadeia de valor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Diversificação e intermediação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Redes de negócio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Momentos vividos de prazer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Trocar de presentes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Sem preço fixo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Experimentação</a:t>
            </a:r>
            <a:endParaRPr kumimoji="0" lang="pt-BR" sz="1800" b="1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quare721 BT" pitchFamily="34" charset="0"/>
            </a:endParaRPr>
          </a:p>
        </p:txBody>
      </p:sp>
      <p:sp>
        <p:nvSpPr>
          <p:cNvPr id="10" name="Retângulo 9"/>
          <p:cNvSpPr/>
          <p:nvPr/>
        </p:nvSpPr>
        <p:spPr bwMode="auto">
          <a:xfrm>
            <a:off x="500828" y="4929198"/>
            <a:ext cx="8286808" cy="1143008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1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Square721 BT" pitchFamily="34" charset="0"/>
            </a:endParaRPr>
          </a:p>
        </p:txBody>
      </p:sp>
      <p:sp>
        <p:nvSpPr>
          <p:cNvPr id="11" name="Seta para cima 10"/>
          <p:cNvSpPr/>
          <p:nvPr/>
        </p:nvSpPr>
        <p:spPr bwMode="auto">
          <a:xfrm>
            <a:off x="7573190" y="1714488"/>
            <a:ext cx="928694" cy="135732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1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quare721 BT" pitchFamily="34" charset="0"/>
              </a:rPr>
              <a:t>FOCO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1">
        <p:bldAsOne/>
      </p:bldGraphic>
      <p:bldGraphic spid="5" grpId="1">
        <p:bldAsOne/>
      </p:bldGraphic>
      <p:bldP spid="7" grpId="0"/>
      <p:bldP spid="9" grpId="1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926" y="2071678"/>
            <a:ext cx="78985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negócios digitais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16072" r="16964"/>
          <a:stretch>
            <a:fillRect/>
          </a:stretch>
        </p:blipFill>
        <p:spPr bwMode="auto">
          <a:xfrm>
            <a:off x="7430314" y="1000108"/>
            <a:ext cx="110028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 l="6539" r="5188"/>
          <a:stretch>
            <a:fillRect/>
          </a:stretch>
        </p:blipFill>
        <p:spPr bwMode="auto">
          <a:xfrm>
            <a:off x="500828" y="1500174"/>
            <a:ext cx="192882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9720" y="2027101"/>
            <a:ext cx="1857388" cy="97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770" y="2071678"/>
            <a:ext cx="72787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eta para a direita 11"/>
          <p:cNvSpPr/>
          <p:nvPr/>
        </p:nvSpPr>
        <p:spPr bwMode="auto">
          <a:xfrm>
            <a:off x="2501092" y="1357298"/>
            <a:ext cx="4929222" cy="928694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err="1" smtClean="0"/>
              <a:t>Whispernet</a:t>
            </a:r>
            <a:endParaRPr kumimoji="0" lang="pt-BR" sz="1800" b="1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quare721 BT" pitchFamily="34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7952" y="3357562"/>
            <a:ext cx="2139332" cy="159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43836" y="4286256"/>
            <a:ext cx="153303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14"/>
          <p:cNvSpPr/>
          <p:nvPr/>
        </p:nvSpPr>
        <p:spPr bwMode="auto">
          <a:xfrm>
            <a:off x="500828" y="928670"/>
            <a:ext cx="8286808" cy="2214578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1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Square721 BT" pitchFamily="34" charset="0"/>
            </a:endParaRPr>
          </a:p>
        </p:txBody>
      </p:sp>
      <p:sp>
        <p:nvSpPr>
          <p:cNvPr id="16" name="Retângulo 15"/>
          <p:cNvSpPr/>
          <p:nvPr/>
        </p:nvSpPr>
        <p:spPr bwMode="auto">
          <a:xfrm>
            <a:off x="500828" y="3357562"/>
            <a:ext cx="2714644" cy="2857520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1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Square721 BT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86580" y="585789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Biblioteca Virtual</a:t>
            </a:r>
            <a:endParaRPr lang="pt-BR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794" y="3429000"/>
            <a:ext cx="4143404" cy="2643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tângulo 18"/>
          <p:cNvSpPr/>
          <p:nvPr/>
        </p:nvSpPr>
        <p:spPr bwMode="auto">
          <a:xfrm>
            <a:off x="4501356" y="3357562"/>
            <a:ext cx="4286280" cy="2857520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1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Square721 BT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</a:t>
            </a:r>
            <a:r>
              <a:rPr lang="pt-BR" dirty="0" err="1" smtClean="0"/>
              <a:t>eReaders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Computador</a:t>
            </a:r>
            <a:r>
              <a:rPr lang="pt-BR" dirty="0" smtClean="0"/>
              <a:t>: não há mobilidade</a:t>
            </a:r>
          </a:p>
          <a:p>
            <a:r>
              <a:rPr lang="pt-BR" b="1" dirty="0" smtClean="0"/>
              <a:t>Laptop</a:t>
            </a:r>
            <a:r>
              <a:rPr lang="pt-BR" dirty="0" smtClean="0"/>
              <a:t>: seu design e a interação com mouse e teclado diminuem a eficiência para leitura e anotações</a:t>
            </a:r>
          </a:p>
          <a:p>
            <a:r>
              <a:rPr lang="pt-BR" b="1" dirty="0" err="1" smtClean="0"/>
              <a:t>Tablet</a:t>
            </a:r>
            <a:r>
              <a:rPr lang="pt-BR" dirty="0" smtClean="0"/>
              <a:t>: melhor interação, gasta pouca bateria, não precisa de iluminação</a:t>
            </a:r>
          </a:p>
          <a:p>
            <a:r>
              <a:rPr lang="pt-BR" b="1" dirty="0" smtClean="0"/>
              <a:t>PDA/</a:t>
            </a:r>
            <a:r>
              <a:rPr lang="pt-BR" b="1" dirty="0" err="1" smtClean="0"/>
              <a:t>Smartphone</a:t>
            </a:r>
            <a:r>
              <a:rPr lang="pt-BR" dirty="0" smtClean="0"/>
              <a:t>: portável, mas a tela é pequena para textos longos</a:t>
            </a:r>
          </a:p>
          <a:p>
            <a:r>
              <a:rPr lang="pt-BR" b="1" dirty="0" smtClean="0"/>
              <a:t>Papel</a:t>
            </a:r>
            <a:r>
              <a:rPr lang="pt-BR" dirty="0" smtClean="0"/>
              <a:t>: texto torna-se estático, anotações feitas no papel não podem ser refletidas na versão eletrônica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b="7293"/>
          <a:stretch>
            <a:fillRect/>
          </a:stretch>
        </p:blipFill>
        <p:spPr bwMode="auto">
          <a:xfrm>
            <a:off x="5430050" y="3464719"/>
            <a:ext cx="1667671" cy="2143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 b="14286"/>
          <a:stretch>
            <a:fillRect/>
          </a:stretch>
        </p:blipFill>
        <p:spPr bwMode="auto">
          <a:xfrm>
            <a:off x="3707110" y="3464719"/>
            <a:ext cx="1517055" cy="2143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 l="20565" t="4464" r="20506" b="12500"/>
          <a:stretch>
            <a:fillRect/>
          </a:stretch>
        </p:blipFill>
        <p:spPr bwMode="auto">
          <a:xfrm>
            <a:off x="1929588" y="3429000"/>
            <a:ext cx="1571636" cy="22145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9390" y="928670"/>
            <a:ext cx="8353425" cy="5043487"/>
          </a:xfrm>
        </p:spPr>
        <p:txBody>
          <a:bodyPr/>
          <a:lstStyle/>
          <a:p>
            <a:r>
              <a:rPr lang="pt-BR" dirty="0" smtClean="0"/>
              <a:t>A venda de livros tem caído continuamente</a:t>
            </a:r>
          </a:p>
          <a:p>
            <a:r>
              <a:rPr lang="pt-BR" dirty="0" smtClean="0"/>
              <a:t>Os </a:t>
            </a:r>
            <a:r>
              <a:rPr lang="pt-BR" dirty="0" err="1" smtClean="0"/>
              <a:t>eBooks</a:t>
            </a:r>
            <a:r>
              <a:rPr lang="pt-BR" dirty="0" smtClean="0"/>
              <a:t> não substituirão os livros, coexistirão, e complementarão o mercado editorial e intensificarão a experiência do leitor</a:t>
            </a:r>
          </a:p>
          <a:p>
            <a:r>
              <a:rPr lang="pt-BR" dirty="0" smtClean="0"/>
              <a:t> </a:t>
            </a:r>
            <a:r>
              <a:rPr lang="pt-BR" dirty="0" err="1" smtClean="0"/>
              <a:t>eReaders</a:t>
            </a:r>
            <a:r>
              <a:rPr lang="pt-BR" dirty="0" smtClean="0"/>
              <a:t> (Entretenimento) X Livros (Alfabetização)</a:t>
            </a:r>
          </a:p>
          <a:p>
            <a:r>
              <a:rPr lang="pt-BR" dirty="0" smtClean="0"/>
              <a:t>A discriminação dos conteúdos pagos (na presença de conteúdos grátis</a:t>
            </a:r>
            <a:r>
              <a:rPr lang="pt-BR" dirty="0" smtClean="0"/>
              <a:t>)</a:t>
            </a:r>
          </a:p>
          <a:p>
            <a:r>
              <a:rPr lang="pt-BR" dirty="0" smtClean="0"/>
              <a:t>Existem outros segmentos impactados com os avanços tecnológicos. Em todos os casos os modelos de negócio devem ser revistos para manter a </a:t>
            </a:r>
            <a:r>
              <a:rPr lang="pt-BR" dirty="0" smtClean="0"/>
              <a:t>competitividade</a:t>
            </a:r>
            <a:endParaRPr lang="pt-B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627" y="3571876"/>
            <a:ext cx="3711099" cy="2571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984" y="3571876"/>
            <a:ext cx="3887327" cy="2571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Perguntas, Sugestões, Comentários</a:t>
            </a:r>
            <a:endParaRPr lang="pt-BR" dirty="0"/>
          </a:p>
        </p:txBody>
      </p:sp>
      <p:pic>
        <p:nvPicPr>
          <p:cNvPr id="1026" name="Picture 2" descr="C:\Users\Jacques\AppData\Local\Microsoft\Windows\Temporary Internet Files\Content.IE5\A397G4X0\MCj04042630000[1].wmf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5863" y="2726531"/>
            <a:ext cx="1838325" cy="16954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Arial"/>
        <a:ea typeface=""/>
        <a:cs typeface=""/>
      </a:majorFont>
      <a:minorFont>
        <a:latin typeface="Square721 B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FFFFCC"/>
      </a:dk2>
      <a:lt2>
        <a:srgbClr val="FFFFFF"/>
      </a:lt2>
      <a:accent1>
        <a:srgbClr val="C0C000"/>
      </a:accent1>
      <a:accent2>
        <a:srgbClr val="FF8000"/>
      </a:accent2>
      <a:accent3>
        <a:srgbClr val="FFFFE2"/>
      </a:accent3>
      <a:accent4>
        <a:srgbClr val="DADADA"/>
      </a:accent4>
      <a:accent5>
        <a:srgbClr val="DCDCAA"/>
      </a:accent5>
      <a:accent6>
        <a:srgbClr val="E77300"/>
      </a:accent6>
      <a:hlink>
        <a:srgbClr val="C00000"/>
      </a:hlink>
      <a:folHlink>
        <a:srgbClr val="808080"/>
      </a:folHlink>
    </a:clrScheme>
    <a:fontScheme name="Default Design">
      <a:majorFont>
        <a:latin typeface="Arial"/>
        <a:ea typeface=""/>
        <a:cs typeface=""/>
      </a:majorFont>
      <a:minorFont>
        <a:latin typeface="Square721 B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C0C000"/>
        </a:accent1>
        <a:accent2>
          <a:srgbClr val="FF8000"/>
        </a:accent2>
        <a:accent3>
          <a:srgbClr val="FFFFFF"/>
        </a:accent3>
        <a:accent4>
          <a:srgbClr val="DADADA"/>
        </a:accent4>
        <a:accent5>
          <a:srgbClr val="DCDCAA"/>
        </a:accent5>
        <a:accent6>
          <a:srgbClr val="E77300"/>
        </a:accent6>
        <a:hlink>
          <a:srgbClr val="C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6377</TotalTime>
  <Words>1374</Words>
  <Application>Microsoft Office PowerPoint</Application>
  <PresentationFormat>Personalizar</PresentationFormat>
  <Paragraphs>129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Personalizar design</vt:lpstr>
      <vt:lpstr>Default Design</vt:lpstr>
      <vt:lpstr>Slide 1</vt:lpstr>
      <vt:lpstr>Agenda</vt:lpstr>
      <vt:lpstr>Cadeia de valor no mercado editorial</vt:lpstr>
      <vt:lpstr>Mudanças na cadeia de valor</vt:lpstr>
      <vt:lpstr>O que representa esta mudança?</vt:lpstr>
      <vt:lpstr>Modelos de negócios digitais</vt:lpstr>
      <vt:lpstr>Por que eReaders?</vt:lpstr>
      <vt:lpstr>Conclusão</vt:lpstr>
      <vt:lpstr>Perguntas, Sugestões, Comentários</vt:lpstr>
      <vt:lpstr>Referências</vt:lpstr>
      <vt:lpstr>Slide 11</vt:lpstr>
    </vt:vector>
  </TitlesOfParts>
  <Company>Hewlett 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FIAP - FACULDADE DE INFORMÁTICA PAULISTA</dc:title>
  <dc:creator>Gutenberg Silveira</dc:creator>
  <cp:lastModifiedBy>Eltão</cp:lastModifiedBy>
  <cp:revision>330</cp:revision>
  <dcterms:created xsi:type="dcterms:W3CDTF">1999-05-02T13:25:21Z</dcterms:created>
  <dcterms:modified xsi:type="dcterms:W3CDTF">2010-03-31T14:36:33Z</dcterms:modified>
</cp:coreProperties>
</file>