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9" r:id="rId6"/>
    <p:sldId id="260" r:id="rId7"/>
    <p:sldId id="262"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FEBC88-2B3A-C143-84BF-618D286EA7D7}" v="1114" dt="2021-03-29T11:04:19.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56" autoAdjust="0"/>
    <p:restoredTop sz="96327" autoAdjust="0"/>
  </p:normalViewPr>
  <p:slideViewPr>
    <p:cSldViewPr snapToGrid="0">
      <p:cViewPr varScale="1">
        <p:scale>
          <a:sx n="138" d="100"/>
          <a:sy n="138" d="100"/>
        </p:scale>
        <p:origin x="44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ques Maeda" userId="b32c248a28612447" providerId="LiveId" clId="{FEFEBC88-2B3A-C143-84BF-618D286EA7D7}"/>
    <pc:docChg chg="undo redo custSel addSld modSld">
      <pc:chgData name="Jacques Maeda" userId="b32c248a28612447" providerId="LiveId" clId="{FEFEBC88-2B3A-C143-84BF-618D286EA7D7}" dt="2021-03-30T09:26:22.059" v="1765" actId="20577"/>
      <pc:docMkLst>
        <pc:docMk/>
      </pc:docMkLst>
      <pc:sldChg chg="modSp">
        <pc:chgData name="Jacques Maeda" userId="b32c248a28612447" providerId="LiveId" clId="{FEFEBC88-2B3A-C143-84BF-618D286EA7D7}" dt="2021-03-20T11:08:26.552" v="482"/>
        <pc:sldMkLst>
          <pc:docMk/>
          <pc:sldMk cId="3089782522" sldId="259"/>
        </pc:sldMkLst>
        <pc:graphicFrameChg chg="mod">
          <ac:chgData name="Jacques Maeda" userId="b32c248a28612447" providerId="LiveId" clId="{FEFEBC88-2B3A-C143-84BF-618D286EA7D7}" dt="2021-03-20T11:08:26.552" v="482"/>
          <ac:graphicFrameMkLst>
            <pc:docMk/>
            <pc:sldMk cId="3089782522" sldId="259"/>
            <ac:graphicFrameMk id="3" creationId="{00DD6853-7971-494B-A148-546DF3F15457}"/>
          </ac:graphicFrameMkLst>
        </pc:graphicFrameChg>
      </pc:sldChg>
      <pc:sldChg chg="modSp mod">
        <pc:chgData name="Jacques Maeda" userId="b32c248a28612447" providerId="LiveId" clId="{FEFEBC88-2B3A-C143-84BF-618D286EA7D7}" dt="2021-03-20T11:01:28.643" v="275" actId="20577"/>
        <pc:sldMkLst>
          <pc:docMk/>
          <pc:sldMk cId="2169832658" sldId="260"/>
        </pc:sldMkLst>
        <pc:spChg chg="mod">
          <ac:chgData name="Jacques Maeda" userId="b32c248a28612447" providerId="LiveId" clId="{FEFEBC88-2B3A-C143-84BF-618D286EA7D7}" dt="2021-03-20T11:01:28.643" v="275" actId="20577"/>
          <ac:spMkLst>
            <pc:docMk/>
            <pc:sldMk cId="2169832658" sldId="260"/>
            <ac:spMk id="3" creationId="{FA6A4B49-27C8-46B6-8B11-AD7E8F615E2C}"/>
          </ac:spMkLst>
        </pc:spChg>
      </pc:sldChg>
      <pc:sldChg chg="modSp mod">
        <pc:chgData name="Jacques Maeda" userId="b32c248a28612447" providerId="LiveId" clId="{FEFEBC88-2B3A-C143-84BF-618D286EA7D7}" dt="2021-03-20T11:09:10.502" v="513" actId="20577"/>
        <pc:sldMkLst>
          <pc:docMk/>
          <pc:sldMk cId="3879804219" sldId="261"/>
        </pc:sldMkLst>
        <pc:spChg chg="mod">
          <ac:chgData name="Jacques Maeda" userId="b32c248a28612447" providerId="LiveId" clId="{FEFEBC88-2B3A-C143-84BF-618D286EA7D7}" dt="2021-03-20T11:09:10.502" v="513" actId="20577"/>
          <ac:spMkLst>
            <pc:docMk/>
            <pc:sldMk cId="3879804219" sldId="261"/>
            <ac:spMk id="5" creationId="{C8855392-9FED-4979-8AC6-A73037648D43}"/>
          </ac:spMkLst>
        </pc:spChg>
        <pc:graphicFrameChg chg="mod">
          <ac:chgData name="Jacques Maeda" userId="b32c248a28612447" providerId="LiveId" clId="{FEFEBC88-2B3A-C143-84BF-618D286EA7D7}" dt="2021-03-20T11:05:14.898" v="411" actId="20577"/>
          <ac:graphicFrameMkLst>
            <pc:docMk/>
            <pc:sldMk cId="3879804219" sldId="261"/>
            <ac:graphicFrameMk id="10" creationId="{47A11266-E870-4547-80E5-8133E862A757}"/>
          </ac:graphicFrameMkLst>
        </pc:graphicFrameChg>
      </pc:sldChg>
      <pc:sldChg chg="addSp delSp modSp new mod chgLayout">
        <pc:chgData name="Jacques Maeda" userId="b32c248a28612447" providerId="LiveId" clId="{FEFEBC88-2B3A-C143-84BF-618D286EA7D7}" dt="2021-03-30T09:25:04.539" v="1762" actId="33524"/>
        <pc:sldMkLst>
          <pc:docMk/>
          <pc:sldMk cId="4001762607" sldId="263"/>
        </pc:sldMkLst>
        <pc:spChg chg="mod ord">
          <ac:chgData name="Jacques Maeda" userId="b32c248a28612447" providerId="LiveId" clId="{FEFEBC88-2B3A-C143-84BF-618D286EA7D7}" dt="2021-03-29T10:16:34.634" v="1326" actId="6264"/>
          <ac:spMkLst>
            <pc:docMk/>
            <pc:sldMk cId="4001762607" sldId="263"/>
            <ac:spMk id="2" creationId="{8CE99260-D535-524B-AAB2-59E53FD38E99}"/>
          </ac:spMkLst>
        </pc:spChg>
        <pc:spChg chg="mod ord">
          <ac:chgData name="Jacques Maeda" userId="b32c248a28612447" providerId="LiveId" clId="{FEFEBC88-2B3A-C143-84BF-618D286EA7D7}" dt="2021-03-30T09:25:04.539" v="1762" actId="33524"/>
          <ac:spMkLst>
            <pc:docMk/>
            <pc:sldMk cId="4001762607" sldId="263"/>
            <ac:spMk id="3" creationId="{C9E7D914-961E-3D44-9F2B-37D646BE4E21}"/>
          </ac:spMkLst>
        </pc:spChg>
        <pc:spChg chg="mod ord">
          <ac:chgData name="Jacques Maeda" userId="b32c248a28612447" providerId="LiveId" clId="{FEFEBC88-2B3A-C143-84BF-618D286EA7D7}" dt="2021-03-29T10:16:34.634" v="1326" actId="6264"/>
          <ac:spMkLst>
            <pc:docMk/>
            <pc:sldMk cId="4001762607" sldId="263"/>
            <ac:spMk id="4" creationId="{F71B3C8A-442F-5942-9EF2-1F4ADDF8C1C7}"/>
          </ac:spMkLst>
        </pc:spChg>
        <pc:spChg chg="add del mod">
          <ac:chgData name="Jacques Maeda" userId="b32c248a28612447" providerId="LiveId" clId="{FEFEBC88-2B3A-C143-84BF-618D286EA7D7}" dt="2021-03-29T09:08:40.862" v="530" actId="6264"/>
          <ac:spMkLst>
            <pc:docMk/>
            <pc:sldMk cId="4001762607" sldId="263"/>
            <ac:spMk id="5" creationId="{3B86D62E-126E-4849-8119-BD623B9E54F3}"/>
          </ac:spMkLst>
        </pc:spChg>
        <pc:spChg chg="add del mod">
          <ac:chgData name="Jacques Maeda" userId="b32c248a28612447" providerId="LiveId" clId="{FEFEBC88-2B3A-C143-84BF-618D286EA7D7}" dt="2021-03-29T09:08:40.862" v="530" actId="6264"/>
          <ac:spMkLst>
            <pc:docMk/>
            <pc:sldMk cId="4001762607" sldId="263"/>
            <ac:spMk id="6" creationId="{428112E0-59B5-EF4F-AC4B-55CD32C10611}"/>
          </ac:spMkLst>
        </pc:spChg>
        <pc:spChg chg="add del mod">
          <ac:chgData name="Jacques Maeda" userId="b32c248a28612447" providerId="LiveId" clId="{FEFEBC88-2B3A-C143-84BF-618D286EA7D7}" dt="2021-03-29T09:08:40.862" v="530" actId="6264"/>
          <ac:spMkLst>
            <pc:docMk/>
            <pc:sldMk cId="4001762607" sldId="263"/>
            <ac:spMk id="7" creationId="{D3D38F25-6709-C142-8756-9E1246CCBF6C}"/>
          </ac:spMkLst>
        </pc:spChg>
        <pc:spChg chg="add del mod">
          <ac:chgData name="Jacques Maeda" userId="b32c248a28612447" providerId="LiveId" clId="{FEFEBC88-2B3A-C143-84BF-618D286EA7D7}" dt="2021-03-29T09:08:41.688" v="531" actId="6264"/>
          <ac:spMkLst>
            <pc:docMk/>
            <pc:sldMk cId="4001762607" sldId="263"/>
            <ac:spMk id="8" creationId="{007E1914-7328-AE48-84A5-2C9CE88098C7}"/>
          </ac:spMkLst>
        </pc:spChg>
        <pc:spChg chg="add del mod">
          <ac:chgData name="Jacques Maeda" userId="b32c248a28612447" providerId="LiveId" clId="{FEFEBC88-2B3A-C143-84BF-618D286EA7D7}" dt="2021-03-29T09:08:41.688" v="531" actId="6264"/>
          <ac:spMkLst>
            <pc:docMk/>
            <pc:sldMk cId="4001762607" sldId="263"/>
            <ac:spMk id="9" creationId="{0E797483-4664-D541-8622-60CFD25920E4}"/>
          </ac:spMkLst>
        </pc:spChg>
        <pc:spChg chg="add del mod">
          <ac:chgData name="Jacques Maeda" userId="b32c248a28612447" providerId="LiveId" clId="{FEFEBC88-2B3A-C143-84BF-618D286EA7D7}" dt="2021-03-29T09:08:41.688" v="531" actId="6264"/>
          <ac:spMkLst>
            <pc:docMk/>
            <pc:sldMk cId="4001762607" sldId="263"/>
            <ac:spMk id="10" creationId="{9873230D-C2F4-2F48-835B-4042B0D602B1}"/>
          </ac:spMkLst>
        </pc:spChg>
        <pc:spChg chg="add del mod ord">
          <ac:chgData name="Jacques Maeda" userId="b32c248a28612447" providerId="LiveId" clId="{FEFEBC88-2B3A-C143-84BF-618D286EA7D7}" dt="2021-03-29T09:56:22.360" v="1201"/>
          <ac:spMkLst>
            <pc:docMk/>
            <pc:sldMk cId="4001762607" sldId="263"/>
            <ac:spMk id="11" creationId="{BC1B6329-A6FB-3A44-8863-850E1727287D}"/>
          </ac:spMkLst>
        </pc:spChg>
        <pc:spChg chg="add del mod">
          <ac:chgData name="Jacques Maeda" userId="b32c248a28612447" providerId="LiveId" clId="{FEFEBC88-2B3A-C143-84BF-618D286EA7D7}" dt="2021-03-29T10:16:14.520" v="1321" actId="6264"/>
          <ac:spMkLst>
            <pc:docMk/>
            <pc:sldMk cId="4001762607" sldId="263"/>
            <ac:spMk id="12" creationId="{4AC96D66-0991-4C44-961E-D4691F58485C}"/>
          </ac:spMkLst>
        </pc:spChg>
        <pc:spChg chg="add del mod">
          <ac:chgData name="Jacques Maeda" userId="b32c248a28612447" providerId="LiveId" clId="{FEFEBC88-2B3A-C143-84BF-618D286EA7D7}" dt="2021-03-29T10:16:14.520" v="1321" actId="6264"/>
          <ac:spMkLst>
            <pc:docMk/>
            <pc:sldMk cId="4001762607" sldId="263"/>
            <ac:spMk id="13" creationId="{52F300F7-16CE-C645-8B61-84B8C12FFAAE}"/>
          </ac:spMkLst>
        </pc:spChg>
        <pc:spChg chg="add del mod">
          <ac:chgData name="Jacques Maeda" userId="b32c248a28612447" providerId="LiveId" clId="{FEFEBC88-2B3A-C143-84BF-618D286EA7D7}" dt="2021-03-29T10:16:14.520" v="1321" actId="6264"/>
          <ac:spMkLst>
            <pc:docMk/>
            <pc:sldMk cId="4001762607" sldId="263"/>
            <ac:spMk id="14" creationId="{8A8482A2-D2CC-FE4C-B879-CAB9FCE3AB0A}"/>
          </ac:spMkLst>
        </pc:spChg>
        <pc:spChg chg="add del mod ord">
          <ac:chgData name="Jacques Maeda" userId="b32c248a28612447" providerId="LiveId" clId="{FEFEBC88-2B3A-C143-84BF-618D286EA7D7}" dt="2021-03-29T10:16:19.808" v="1323" actId="21"/>
          <ac:spMkLst>
            <pc:docMk/>
            <pc:sldMk cId="4001762607" sldId="263"/>
            <ac:spMk id="15" creationId="{9E946C63-23C8-0147-B5B2-CB66A42B553F}"/>
          </ac:spMkLst>
        </pc:spChg>
        <pc:spChg chg="add del mod">
          <ac:chgData name="Jacques Maeda" userId="b32c248a28612447" providerId="LiveId" clId="{FEFEBC88-2B3A-C143-84BF-618D286EA7D7}" dt="2021-03-29T10:16:34.634" v="1326" actId="6264"/>
          <ac:spMkLst>
            <pc:docMk/>
            <pc:sldMk cId="4001762607" sldId="263"/>
            <ac:spMk id="16" creationId="{3B413702-60D5-D240-8784-5DEAF0D17812}"/>
          </ac:spMkLst>
        </pc:spChg>
        <pc:spChg chg="add del mod">
          <ac:chgData name="Jacques Maeda" userId="b32c248a28612447" providerId="LiveId" clId="{FEFEBC88-2B3A-C143-84BF-618D286EA7D7}" dt="2021-03-29T10:16:34.634" v="1326" actId="6264"/>
          <ac:spMkLst>
            <pc:docMk/>
            <pc:sldMk cId="4001762607" sldId="263"/>
            <ac:spMk id="17" creationId="{BA890016-2BB3-FB46-B69F-FB3727558801}"/>
          </ac:spMkLst>
        </pc:spChg>
        <pc:spChg chg="add del mod">
          <ac:chgData name="Jacques Maeda" userId="b32c248a28612447" providerId="LiveId" clId="{FEFEBC88-2B3A-C143-84BF-618D286EA7D7}" dt="2021-03-29T10:16:34.634" v="1326" actId="6264"/>
          <ac:spMkLst>
            <pc:docMk/>
            <pc:sldMk cId="4001762607" sldId="263"/>
            <ac:spMk id="18" creationId="{A5528A60-46BD-4F41-93DD-CD5E1DAC8C7C}"/>
          </ac:spMkLst>
        </pc:spChg>
        <pc:spChg chg="add del mod ord">
          <ac:chgData name="Jacques Maeda" userId="b32c248a28612447" providerId="LiveId" clId="{FEFEBC88-2B3A-C143-84BF-618D286EA7D7}" dt="2021-03-29T10:16:43.485" v="1328" actId="21"/>
          <ac:spMkLst>
            <pc:docMk/>
            <pc:sldMk cId="4001762607" sldId="263"/>
            <ac:spMk id="19" creationId="{05F40484-D67A-E74B-8892-7602930628F5}"/>
          </ac:spMkLst>
        </pc:spChg>
        <pc:picChg chg="add del mod">
          <ac:chgData name="Jacques Maeda" userId="b32c248a28612447" providerId="LiveId" clId="{FEFEBC88-2B3A-C143-84BF-618D286EA7D7}" dt="2021-03-29T09:56:23.717" v="1202"/>
          <ac:picMkLst>
            <pc:docMk/>
            <pc:sldMk cId="4001762607" sldId="263"/>
            <ac:picMk id="2050" creationId="{D2BC32F0-A4D0-ED45-B743-8C53089284A8}"/>
          </ac:picMkLst>
        </pc:picChg>
        <pc:picChg chg="add mod ord">
          <ac:chgData name="Jacques Maeda" userId="b32c248a28612447" providerId="LiveId" clId="{FEFEBC88-2B3A-C143-84BF-618D286EA7D7}" dt="2021-03-29T09:56:37.085" v="1208" actId="26606"/>
          <ac:picMkLst>
            <pc:docMk/>
            <pc:sldMk cId="4001762607" sldId="263"/>
            <ac:picMk id="2052" creationId="{2E04CC9D-1C39-F14B-A929-D7A3AB4CFBDB}"/>
          </ac:picMkLst>
        </pc:picChg>
      </pc:sldChg>
      <pc:sldChg chg="addSp delSp modSp new mod">
        <pc:chgData name="Jacques Maeda" userId="b32c248a28612447" providerId="LiveId" clId="{FEFEBC88-2B3A-C143-84BF-618D286EA7D7}" dt="2021-03-30T09:26:22.059" v="1765" actId="20577"/>
        <pc:sldMkLst>
          <pc:docMk/>
          <pc:sldMk cId="3480281177" sldId="264"/>
        </pc:sldMkLst>
        <pc:spChg chg="mod">
          <ac:chgData name="Jacques Maeda" userId="b32c248a28612447" providerId="LiveId" clId="{FEFEBC88-2B3A-C143-84BF-618D286EA7D7}" dt="2021-03-29T09:57:07.498" v="1249" actId="20577"/>
          <ac:spMkLst>
            <pc:docMk/>
            <pc:sldMk cId="3480281177" sldId="264"/>
            <ac:spMk id="2" creationId="{56D0B390-ACCF-364F-BF9C-7F04ABCA7178}"/>
          </ac:spMkLst>
        </pc:spChg>
        <pc:spChg chg="mod">
          <ac:chgData name="Jacques Maeda" userId="b32c248a28612447" providerId="LiveId" clId="{FEFEBC88-2B3A-C143-84BF-618D286EA7D7}" dt="2021-03-30T09:26:22.059" v="1765" actId="20577"/>
          <ac:spMkLst>
            <pc:docMk/>
            <pc:sldMk cId="3480281177" sldId="264"/>
            <ac:spMk id="3" creationId="{2F2D7DD6-518F-5E44-BFE5-EF5AD185CB5B}"/>
          </ac:spMkLst>
        </pc:spChg>
        <pc:spChg chg="add del mod">
          <ac:chgData name="Jacques Maeda" userId="b32c248a28612447" providerId="LiveId" clId="{FEFEBC88-2B3A-C143-84BF-618D286EA7D7}" dt="2021-03-29T09:12:59.841" v="565"/>
          <ac:spMkLst>
            <pc:docMk/>
            <pc:sldMk cId="3480281177" sldId="264"/>
            <ac:spMk id="6" creationId="{161FEF06-E9F6-684C-A3CB-77B3AD7FBD7B}"/>
          </ac:spMkLst>
        </pc:spChg>
        <pc:spChg chg="add mod">
          <ac:chgData name="Jacques Maeda" userId="b32c248a28612447" providerId="LiveId" clId="{FEFEBC88-2B3A-C143-84BF-618D286EA7D7}" dt="2021-03-29T09:24:48.935" v="700" actId="13822"/>
          <ac:spMkLst>
            <pc:docMk/>
            <pc:sldMk cId="3480281177" sldId="264"/>
            <ac:spMk id="9" creationId="{5896CFE5-1DAB-D24F-9E51-CA7BDC257D6F}"/>
          </ac:spMkLst>
        </pc:spChg>
        <pc:spChg chg="add mod">
          <ac:chgData name="Jacques Maeda" userId="b32c248a28612447" providerId="LiveId" clId="{FEFEBC88-2B3A-C143-84BF-618D286EA7D7}" dt="2021-03-29T09:25:43.889" v="706" actId="1076"/>
          <ac:spMkLst>
            <pc:docMk/>
            <pc:sldMk cId="3480281177" sldId="264"/>
            <ac:spMk id="10" creationId="{C477FEC4-F4EE-1545-B255-28A955AFFA2F}"/>
          </ac:spMkLst>
        </pc:spChg>
        <pc:spChg chg="add mod">
          <ac:chgData name="Jacques Maeda" userId="b32c248a28612447" providerId="LiveId" clId="{FEFEBC88-2B3A-C143-84BF-618D286EA7D7}" dt="2021-03-29T09:25:32.481" v="705" actId="1076"/>
          <ac:spMkLst>
            <pc:docMk/>
            <pc:sldMk cId="3480281177" sldId="264"/>
            <ac:spMk id="11" creationId="{C1A04E1B-B367-BB46-B690-7020EA644235}"/>
          </ac:spMkLst>
        </pc:spChg>
        <pc:spChg chg="add del mod">
          <ac:chgData name="Jacques Maeda" userId="b32c248a28612447" providerId="LiveId" clId="{FEFEBC88-2B3A-C143-84BF-618D286EA7D7}" dt="2021-03-29T09:42:42.260" v="1105"/>
          <ac:spMkLst>
            <pc:docMk/>
            <pc:sldMk cId="3480281177" sldId="264"/>
            <ac:spMk id="12" creationId="{D2518F08-C8EE-2748-B7B8-C4FFDA725D95}"/>
          </ac:spMkLst>
        </pc:spChg>
        <pc:spChg chg="add mod">
          <ac:chgData name="Jacques Maeda" userId="b32c248a28612447" providerId="LiveId" clId="{FEFEBC88-2B3A-C143-84BF-618D286EA7D7}" dt="2021-03-30T09:18:44.720" v="1755" actId="242"/>
          <ac:spMkLst>
            <pc:docMk/>
            <pc:sldMk cId="3480281177" sldId="264"/>
            <ac:spMk id="13" creationId="{8CBB1409-731E-934A-922B-D234E3B30645}"/>
          </ac:spMkLst>
        </pc:spChg>
        <pc:spChg chg="add mod">
          <ac:chgData name="Jacques Maeda" userId="b32c248a28612447" providerId="LiveId" clId="{FEFEBC88-2B3A-C143-84BF-618D286EA7D7}" dt="2021-03-30T09:18:44.720" v="1755" actId="242"/>
          <ac:spMkLst>
            <pc:docMk/>
            <pc:sldMk cId="3480281177" sldId="264"/>
            <ac:spMk id="14" creationId="{BF4A94D5-9501-D443-953D-AFB81C632AC2}"/>
          </ac:spMkLst>
        </pc:spChg>
        <pc:graphicFrameChg chg="add del mod">
          <ac:chgData name="Jacques Maeda" userId="b32c248a28612447" providerId="LiveId" clId="{FEFEBC88-2B3A-C143-84BF-618D286EA7D7}" dt="2021-03-29T09:12:59.841" v="565"/>
          <ac:graphicFrameMkLst>
            <pc:docMk/>
            <pc:sldMk cId="3480281177" sldId="264"/>
            <ac:graphicFrameMk id="5" creationId="{3C91AF7A-7941-E94A-A230-CCFE2A2CBA0C}"/>
          </ac:graphicFrameMkLst>
        </pc:graphicFrameChg>
        <pc:picChg chg="add mod modCrop">
          <ac:chgData name="Jacques Maeda" userId="b32c248a28612447" providerId="LiveId" clId="{FEFEBC88-2B3A-C143-84BF-618D286EA7D7}" dt="2021-03-29T09:16:43.488" v="679" actId="1076"/>
          <ac:picMkLst>
            <pc:docMk/>
            <pc:sldMk cId="3480281177" sldId="264"/>
            <ac:picMk id="8" creationId="{2E19F669-7837-7046-8721-D3EFD78796F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5EAE2AD-B835-EE42-889D-9DA3EABB8254}">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All industries and line of businesses have been experiencing digital disruption, with increasing competition from new entrants, </a:t>
          </a:r>
          <a:r>
            <a:rPr lang="en-GB" sz="1600" dirty="0" err="1">
              <a:solidFill>
                <a:schemeClr val="bg1"/>
              </a:solidFill>
            </a:rPr>
            <a:t>startups</a:t>
          </a:r>
          <a:r>
            <a:rPr lang="en-GB" sz="1600" dirty="0">
              <a:solidFill>
                <a:schemeClr val="bg1"/>
              </a:solidFill>
            </a:rPr>
            <a:t>, international players.</a:t>
          </a:r>
          <a:endParaRPr lang="en-US" sz="1600" dirty="0">
            <a:solidFill>
              <a:schemeClr val="bg1"/>
            </a:solidFill>
          </a:endParaRPr>
        </a:p>
      </dgm:t>
    </dgm:pt>
    <dgm:pt modelId="{A3140EB6-5CA8-6447-AFC0-AD688D803CFB}" type="sibTrans" cxnId="{A336758B-AA8B-9C43-A5F5-6D6F99D2AC55}">
      <dgm:prSet/>
      <dgm:spPr/>
      <dgm:t>
        <a:bodyPr/>
        <a:lstStyle/>
        <a:p>
          <a:endParaRPr lang="en-GB"/>
        </a:p>
      </dgm:t>
    </dgm:pt>
    <dgm:pt modelId="{0573F93C-7F96-5F47-94FB-A05E7D0AC618}" type="parTrans" cxnId="{A336758B-AA8B-9C43-A5F5-6D6F99D2AC55}">
      <dgm:prSet/>
      <dgm:spPr/>
      <dgm:t>
        <a:bodyPr/>
        <a:lstStyle/>
        <a:p>
          <a:endParaRPr lang="en-GB"/>
        </a:p>
      </dgm:t>
    </dgm:pt>
    <dgm:pt modelId="{7A49DF98-867D-48FD-8C6A-11619CC54E26}">
      <dgm:prSet custT="1"/>
      <dgm:spPr>
        <a:solidFill>
          <a:schemeClr val="accent2"/>
        </a:solidFill>
        <a:ln>
          <a:noFill/>
        </a:ln>
      </dgm:spPr>
      <dgm:t>
        <a:bodyPr/>
        <a:lstStyle/>
        <a:p>
          <a:r>
            <a:rPr lang="en-US" sz="2800" dirty="0">
              <a:solidFill>
                <a:schemeClr val="tx1"/>
              </a:solidFill>
            </a:rPr>
            <a:t>Introduction</a:t>
          </a:r>
        </a:p>
      </dgm:t>
    </dgm:pt>
    <dgm:pt modelId="{C8FD5B74-EA17-4780-8EAB-5CC8C9F831ED}" type="sibTrans" cxnId="{1514D9C3-0364-4D35-B599-B493CBB9F80D}">
      <dgm:prSet/>
      <dgm:spPr/>
      <dgm:t>
        <a:bodyPr/>
        <a:lstStyle/>
        <a:p>
          <a:endParaRPr lang="en-US" sz="2800"/>
        </a:p>
      </dgm:t>
    </dgm:pt>
    <dgm:pt modelId="{68E16295-5968-427D-8FEC-140904115879}" type="parTrans" cxnId="{1514D9C3-0364-4D35-B599-B493CBB9F80D}">
      <dgm:prSet/>
      <dgm:spPr/>
      <dgm:t>
        <a:bodyPr/>
        <a:lstStyle/>
        <a:p>
          <a:endParaRPr lang="en-US" sz="2800"/>
        </a:p>
      </dgm:t>
    </dgm:pt>
    <dgm:pt modelId="{C5659C0A-291B-B64E-82EC-07CC94452D55}">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 The pandemic has forced companies to adopt transformational programs, especially towards employee experience.</a:t>
          </a:r>
          <a:endParaRPr lang="en-US" sz="1600" dirty="0">
            <a:solidFill>
              <a:schemeClr val="bg1"/>
            </a:solidFill>
          </a:endParaRPr>
        </a:p>
      </dgm:t>
    </dgm:pt>
    <dgm:pt modelId="{5C2B45B1-062F-2C4C-A5A7-814A1B2EEF14}" type="parTrans" cxnId="{7D46288D-AE85-354D-B346-EE54F2EBF846}">
      <dgm:prSet/>
      <dgm:spPr/>
      <dgm:t>
        <a:bodyPr/>
        <a:lstStyle/>
        <a:p>
          <a:endParaRPr lang="en-GB"/>
        </a:p>
      </dgm:t>
    </dgm:pt>
    <dgm:pt modelId="{ECC1E89E-C619-264B-AFC3-E3E092ABC2B7}" type="sibTrans" cxnId="{7D46288D-AE85-354D-B346-EE54F2EBF846}">
      <dgm:prSet/>
      <dgm:spPr/>
      <dgm:t>
        <a:bodyPr/>
        <a:lstStyle/>
        <a:p>
          <a:endParaRPr lang="en-GB"/>
        </a:p>
      </dgm:t>
    </dgm:pt>
    <dgm:pt modelId="{692504AC-24A8-E043-AF57-9716783C738E}">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Employee experience has been now seen as a priority by many organisations, and with it, digital experience.</a:t>
          </a:r>
          <a:endParaRPr lang="en-US" sz="1600" dirty="0">
            <a:solidFill>
              <a:schemeClr val="bg1"/>
            </a:solidFill>
          </a:endParaRPr>
        </a:p>
      </dgm:t>
    </dgm:pt>
    <dgm:pt modelId="{A752A4C3-49B0-BD46-A720-AE8D6BEECDF5}" type="parTrans" cxnId="{0059A646-46EA-1540-8D92-F4488B1C6801}">
      <dgm:prSet/>
      <dgm:spPr/>
      <dgm:t>
        <a:bodyPr/>
        <a:lstStyle/>
        <a:p>
          <a:endParaRPr lang="en-GB"/>
        </a:p>
      </dgm:t>
    </dgm:pt>
    <dgm:pt modelId="{174064CC-7A45-2440-B32C-F6F83E419FBC}" type="sibTrans" cxnId="{0059A646-46EA-1540-8D92-F4488B1C6801}">
      <dgm:prSet/>
      <dgm:spPr/>
      <dgm:t>
        <a:bodyPr/>
        <a:lstStyle/>
        <a:p>
          <a:endParaRPr lang="en-GB"/>
        </a:p>
      </dgm:t>
    </dgm:pt>
    <dgm:pt modelId="{6C4CF6F8-1F0C-8445-A6BA-1F44388EE667}">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HR Digital Transformation drives employee engagement and can deliver valuable insights as employees touch every aspect of an organisation.</a:t>
          </a:r>
          <a:endParaRPr lang="en-US" sz="1600" dirty="0">
            <a:solidFill>
              <a:schemeClr val="bg1"/>
            </a:solidFill>
          </a:endParaRPr>
        </a:p>
      </dgm:t>
    </dgm:pt>
    <dgm:pt modelId="{1CE51815-3C01-B249-A4EC-181B9474ED9C}" type="parTrans" cxnId="{5D2A7C0A-C5EE-8240-BDD0-1939B38D94E2}">
      <dgm:prSet/>
      <dgm:spPr/>
      <dgm:t>
        <a:bodyPr/>
        <a:lstStyle/>
        <a:p>
          <a:endParaRPr lang="en-GB"/>
        </a:p>
      </dgm:t>
    </dgm:pt>
    <dgm:pt modelId="{1FCBDF32-9D5D-C642-AFBA-9FDF40BABE38}" type="sibTrans" cxnId="{5D2A7C0A-C5EE-8240-BDD0-1939B38D94E2}">
      <dgm:prSet/>
      <dgm:spPr/>
      <dgm:t>
        <a:bodyPr/>
        <a:lstStyle/>
        <a:p>
          <a:endParaRPr lang="en-GB"/>
        </a:p>
      </dgm:t>
    </dgm:pt>
    <dgm:pt modelId="{B6FB58EE-8DA5-2145-83EB-BA17686D0BC8}">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With this human-centric view, enterprises are creating more digital services for their employees than ever before.</a:t>
          </a:r>
          <a:endParaRPr lang="en-US" sz="1600" dirty="0">
            <a:solidFill>
              <a:schemeClr val="bg1"/>
            </a:solidFill>
          </a:endParaRPr>
        </a:p>
      </dgm:t>
    </dgm:pt>
    <dgm:pt modelId="{28F4B4D5-9DD5-9442-8412-A91487AC4ECB}" type="parTrans" cxnId="{990DC298-29D6-B44B-BBB6-EDE0813734E1}">
      <dgm:prSet/>
      <dgm:spPr/>
      <dgm:t>
        <a:bodyPr/>
        <a:lstStyle/>
        <a:p>
          <a:endParaRPr lang="en-GB"/>
        </a:p>
      </dgm:t>
    </dgm:pt>
    <dgm:pt modelId="{EFDAD319-5A25-1647-8BD3-DCD58F272C8A}" type="sibTrans" cxnId="{990DC298-29D6-B44B-BBB6-EDE0813734E1}">
      <dgm:prSet/>
      <dgm:spPr/>
      <dgm:t>
        <a:bodyPr/>
        <a:lstStyle/>
        <a:p>
          <a:endParaRPr lang="en-GB"/>
        </a:p>
      </dgm:t>
    </dgm:pt>
    <dgm:pt modelId="{CA3301BC-80F3-B04B-8DC7-1A3FEC5399D8}">
      <dgm:prSet custT="1"/>
      <dgm:spPr>
        <a:noFill/>
        <a:ln>
          <a:noFill/>
        </a:ln>
      </dgm:spPr>
      <dgm:t>
        <a:bodyPr/>
        <a:lstStyle/>
        <a:p>
          <a:pPr>
            <a:buClr>
              <a:schemeClr val="accent2"/>
            </a:buClr>
            <a:buFont typeface="Wingdings" panose="05000000000000000000" pitchFamily="2" charset="2"/>
            <a:buChar char="§"/>
          </a:pPr>
          <a:r>
            <a:rPr lang="en-GB" sz="1600" dirty="0">
              <a:solidFill>
                <a:schemeClr val="bg1"/>
              </a:solidFill>
            </a:rPr>
            <a:t>Understand how you can digitalise the workforce and workplace, improve employee digital experience, attracting and retaining employees, and boosting motivation.</a:t>
          </a:r>
          <a:endParaRPr lang="en-US" sz="1600" dirty="0">
            <a:solidFill>
              <a:schemeClr val="bg1"/>
            </a:solidFill>
          </a:endParaRPr>
        </a:p>
      </dgm:t>
    </dgm:pt>
    <dgm:pt modelId="{935B0592-0F1D-8643-B26F-CE009F1E110C}" type="parTrans" cxnId="{ECD187DD-0A3D-5D49-A01B-C2AA960D19C5}">
      <dgm:prSet/>
      <dgm:spPr/>
      <dgm:t>
        <a:bodyPr/>
        <a:lstStyle/>
        <a:p>
          <a:endParaRPr lang="en-GB"/>
        </a:p>
      </dgm:t>
    </dgm:pt>
    <dgm:pt modelId="{57AEB99C-62EF-4646-927B-91C9C4B7F976}" type="sibTrans" cxnId="{ECD187DD-0A3D-5D49-A01B-C2AA960D19C5}">
      <dgm:prSet/>
      <dgm:spPr/>
      <dgm:t>
        <a:bodyPr/>
        <a:lstStyle/>
        <a:p>
          <a:endParaRPr lang="en-GB"/>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X="91987"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5D2A7C0A-C5EE-8240-BDD0-1939B38D94E2}" srcId="{7A49DF98-867D-48FD-8C6A-11619CC54E26}" destId="{6C4CF6F8-1F0C-8445-A6BA-1F44388EE667}" srcOrd="3" destOrd="0" parTransId="{1CE51815-3C01-B249-A4EC-181B9474ED9C}" sibTransId="{1FCBDF32-9D5D-C642-AFBA-9FDF40BABE38}"/>
    <dgm:cxn modelId="{260CC718-1C19-4A58-B25E-4613464E2BCD}" type="presOf" srcId="{B192402E-D48E-4A20-9102-455829196172}" destId="{48838873-4431-4954-9171-1238775AC576}" srcOrd="0" destOrd="0" presId="urn:microsoft.com/office/officeart/2005/8/layout/list1"/>
    <dgm:cxn modelId="{679B781D-6C94-BE4B-AAC5-F5C8F41968E5}" type="presOf" srcId="{E5EAE2AD-B835-EE42-889D-9DA3EABB8254}" destId="{A7174219-EC9E-4267-A04D-B18EE847387A}" srcOrd="0" destOrd="0" presId="urn:microsoft.com/office/officeart/2005/8/layout/list1"/>
    <dgm:cxn modelId="{0059A646-46EA-1540-8D92-F4488B1C6801}" srcId="{7A49DF98-867D-48FD-8C6A-11619CC54E26}" destId="{692504AC-24A8-E043-AF57-9716783C738E}" srcOrd="2" destOrd="0" parTransId="{A752A4C3-49B0-BD46-A720-AE8D6BEECDF5}" sibTransId="{174064CC-7A45-2440-B32C-F6F83E419FBC}"/>
    <dgm:cxn modelId="{BE3B5352-6757-894E-9399-47E62B882452}" type="presOf" srcId="{6C4CF6F8-1F0C-8445-A6BA-1F44388EE667}" destId="{A7174219-EC9E-4267-A04D-B18EE847387A}" srcOrd="0" destOrd="3" presId="urn:microsoft.com/office/officeart/2005/8/layout/list1"/>
    <dgm:cxn modelId="{633F6370-D5B7-BE46-8EDE-1BEC0CD223A5}" type="presOf" srcId="{CA3301BC-80F3-B04B-8DC7-1A3FEC5399D8}" destId="{A7174219-EC9E-4267-A04D-B18EE847387A}" srcOrd="0" destOrd="5" presId="urn:microsoft.com/office/officeart/2005/8/layout/list1"/>
    <dgm:cxn modelId="{5A9E5971-A9FF-AB4C-81F2-2EFF0DDF095B}" type="presOf" srcId="{692504AC-24A8-E043-AF57-9716783C738E}" destId="{A7174219-EC9E-4267-A04D-B18EE847387A}" srcOrd="0" destOrd="2" presId="urn:microsoft.com/office/officeart/2005/8/layout/list1"/>
    <dgm:cxn modelId="{A336758B-AA8B-9C43-A5F5-6D6F99D2AC55}" srcId="{7A49DF98-867D-48FD-8C6A-11619CC54E26}" destId="{E5EAE2AD-B835-EE42-889D-9DA3EABB8254}" srcOrd="0" destOrd="0" parTransId="{0573F93C-7F96-5F47-94FB-A05E7D0AC618}" sibTransId="{A3140EB6-5CA8-6447-AFC0-AD688D803CFB}"/>
    <dgm:cxn modelId="{7D46288D-AE85-354D-B346-EE54F2EBF846}" srcId="{7A49DF98-867D-48FD-8C6A-11619CC54E26}" destId="{C5659C0A-291B-B64E-82EC-07CC94452D55}" srcOrd="1" destOrd="0" parTransId="{5C2B45B1-062F-2C4C-A5A7-814A1B2EEF14}" sibTransId="{ECC1E89E-C619-264B-AFC3-E3E092ABC2B7}"/>
    <dgm:cxn modelId="{990DC298-29D6-B44B-BBB6-EDE0813734E1}" srcId="{7A49DF98-867D-48FD-8C6A-11619CC54E26}" destId="{B6FB58EE-8DA5-2145-83EB-BA17686D0BC8}" srcOrd="4" destOrd="0" parTransId="{28F4B4D5-9DD5-9442-8412-A91487AC4ECB}" sibTransId="{EFDAD319-5A25-1647-8BD3-DCD58F272C8A}"/>
    <dgm:cxn modelId="{323B659E-DBBB-459D-BAA9-704ADD5267A5}" type="presOf" srcId="{7A49DF98-867D-48FD-8C6A-11619CC54E26}" destId="{8EFCDC49-2431-44A7-9E88-01190BAF5B19}" srcOrd="1"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422D00D0-180A-244A-A0A8-0F7F4508B387}" type="presOf" srcId="{B6FB58EE-8DA5-2145-83EB-BA17686D0BC8}" destId="{A7174219-EC9E-4267-A04D-B18EE847387A}" srcOrd="0" destOrd="4" presId="urn:microsoft.com/office/officeart/2005/8/layout/list1"/>
    <dgm:cxn modelId="{ECD187DD-0A3D-5D49-A01B-C2AA960D19C5}" srcId="{7A49DF98-867D-48FD-8C6A-11619CC54E26}" destId="{CA3301BC-80F3-B04B-8DC7-1A3FEC5399D8}" srcOrd="5" destOrd="0" parTransId="{935B0592-0F1D-8643-B26F-CE009F1E110C}" sibTransId="{57AEB99C-62EF-4646-927B-91C9C4B7F976}"/>
    <dgm:cxn modelId="{233624E1-331E-3B4E-B7DC-C7352E6BDDE5}" type="presOf" srcId="{C5659C0A-291B-B64E-82EC-07CC94452D55}" destId="{A7174219-EC9E-4267-A04D-B18EE847387A}" srcOrd="0" destOrd="1" presId="urn:microsoft.com/office/officeart/2005/8/layout/list1"/>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buNone/>
          </a:pPr>
          <a:r>
            <a:rPr lang="en-US" sz="2000" dirty="0">
              <a:solidFill>
                <a:schemeClr val="bg1"/>
              </a:solidFill>
            </a:rPr>
            <a:t>Audience. </a:t>
          </a:r>
          <a:endParaRPr lang="en-US" sz="1600" noProof="1">
            <a:solidFill>
              <a:schemeClr val="bg1"/>
            </a:solidFill>
          </a:endParaRP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Prerequisites. </a:t>
          </a: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Duration. </a:t>
          </a:r>
          <a:endParaRPr lang="en-US" sz="1600" kern="1200" dirty="0">
            <a:solidFill>
              <a:srgbClr val="FFFFFF"/>
            </a:solidFill>
            <a:latin typeface="Calibri"/>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DDF13DE-EDB3-6848-B095-7742B3A469A7}">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Font typeface="Wingdings" pitchFamily="2" charset="2"/>
            <a:buChar char="§"/>
          </a:pPr>
          <a:r>
            <a:rPr lang="en-US" sz="1600" kern="1200" dirty="0">
              <a:solidFill>
                <a:srgbClr val="FFFFFF"/>
              </a:solidFill>
              <a:latin typeface="Calibri"/>
              <a:ea typeface="+mn-ea"/>
              <a:cs typeface="+mn-cs"/>
            </a:rPr>
            <a:t> None</a:t>
          </a:r>
          <a:r>
            <a:rPr lang="en-US" sz="1600" kern="1200" noProof="1">
              <a:solidFill>
                <a:srgbClr val="FFFFFF"/>
              </a:solidFill>
              <a:latin typeface="Calibri"/>
              <a:ea typeface="+mn-ea"/>
              <a:cs typeface="+mn-cs"/>
            </a:rPr>
            <a:t>. </a:t>
          </a:r>
        </a:p>
      </dgm:t>
    </dgm:pt>
    <dgm:pt modelId="{C0B89B10-E4D4-E047-9ECF-5DA3A3B71302}" type="parTrans" cxnId="{2221FEA3-E15A-AF4D-B797-A5E15969201B}">
      <dgm:prSet/>
      <dgm:spPr/>
      <dgm:t>
        <a:bodyPr/>
        <a:lstStyle/>
        <a:p>
          <a:endParaRPr lang="en-GB"/>
        </a:p>
      </dgm:t>
    </dgm:pt>
    <dgm:pt modelId="{DE755C29-B39B-B244-9171-16F598DDC538}" type="sibTrans" cxnId="{2221FEA3-E15A-AF4D-B797-A5E15969201B}">
      <dgm:prSet/>
      <dgm:spPr/>
      <dgm:t>
        <a:bodyPr/>
        <a:lstStyle/>
        <a:p>
          <a:endParaRPr lang="en-GB"/>
        </a:p>
      </dgm:t>
    </dgm:pt>
    <dgm:pt modelId="{ABA3A57E-56F4-484A-BFA8-F96E3F051FB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Font typeface="Wingdings" pitchFamily="2" charset="2"/>
            <a:buChar char="§"/>
          </a:pPr>
          <a:r>
            <a:rPr lang="en-US" sz="1600" kern="1200" dirty="0">
              <a:solidFill>
                <a:srgbClr val="FFFFFF"/>
              </a:solidFill>
              <a:latin typeface="Calibri"/>
              <a:ea typeface="+mn-ea"/>
              <a:cs typeface="+mn-cs"/>
            </a:rPr>
            <a:t> 2 days</a:t>
          </a:r>
          <a:r>
            <a:rPr lang="en-US" sz="1600" kern="1200" noProof="1">
              <a:solidFill>
                <a:srgbClr val="FFFFFF"/>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5088DA0D-6938-5E4B-A54B-21A5A98E821D}" type="parTrans" cxnId="{31E00728-8AC1-0A4E-A5A5-C4CB7E837A60}">
      <dgm:prSet/>
      <dgm:spPr/>
      <dgm:t>
        <a:bodyPr/>
        <a:lstStyle/>
        <a:p>
          <a:endParaRPr lang="en-GB"/>
        </a:p>
      </dgm:t>
    </dgm:pt>
    <dgm:pt modelId="{05CBE18F-7FBF-F947-9680-666581139966}" type="sibTrans" cxnId="{31E00728-8AC1-0A4E-A5A5-C4CB7E837A60}">
      <dgm:prSet/>
      <dgm:spPr/>
      <dgm:t>
        <a:bodyPr/>
        <a:lstStyle/>
        <a:p>
          <a:endParaRPr lang="en-GB"/>
        </a:p>
      </dgm:t>
    </dgm:pt>
    <dgm:pt modelId="{DC0C949D-8BBC-F645-A655-04D9852348EB}">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buFont typeface="Wingdings" pitchFamily="2" charset="2"/>
            <a:buChar char="§"/>
          </a:pPr>
          <a:r>
            <a:rPr lang="en-US" sz="1600" dirty="0">
              <a:solidFill>
                <a:schemeClr val="bg1"/>
              </a:solidFill>
            </a:rPr>
            <a:t>HR </a:t>
          </a:r>
          <a:r>
            <a:rPr lang="en-AU" sz="1600" noProof="0" dirty="0">
              <a:solidFill>
                <a:schemeClr val="bg1"/>
              </a:solidFill>
            </a:rPr>
            <a:t>Practitioners</a:t>
          </a:r>
          <a:r>
            <a:rPr lang="en-US" sz="1600" noProof="1">
              <a:solidFill>
                <a:schemeClr val="bg1"/>
              </a:solidFill>
            </a:rPr>
            <a:t>.</a:t>
          </a:r>
        </a:p>
      </dgm:t>
    </dgm:pt>
    <dgm:pt modelId="{500ECE12-E861-2B4C-BD17-958D002A7691}" type="parTrans" cxnId="{A6B2585B-FB67-1849-BEDD-05059DCBA199}">
      <dgm:prSet/>
      <dgm:spPr/>
      <dgm:t>
        <a:bodyPr/>
        <a:lstStyle/>
        <a:p>
          <a:endParaRPr lang="en-GB"/>
        </a:p>
      </dgm:t>
    </dgm:pt>
    <dgm:pt modelId="{902775C3-72DA-2446-8552-65EE6E456253}" type="sibTrans" cxnId="{A6B2585B-FB67-1849-BEDD-05059DCBA199}">
      <dgm:prSet/>
      <dgm:spPr/>
      <dgm:t>
        <a:bodyPr/>
        <a:lstStyle/>
        <a:p>
          <a:endParaRPr lang="en-GB"/>
        </a:p>
      </dgm:t>
    </dgm:pt>
    <dgm:pt modelId="{A0B0BD05-76BE-4340-B0FF-CB114C1CE867}">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buFont typeface="Wingdings" pitchFamily="2" charset="2"/>
            <a:buChar char="§"/>
          </a:pPr>
          <a:r>
            <a:rPr lang="en-US" sz="1600" noProof="1">
              <a:solidFill>
                <a:schemeClr val="bg1"/>
              </a:solidFill>
            </a:rPr>
            <a:t>Managers.</a:t>
          </a:r>
        </a:p>
      </dgm:t>
    </dgm:pt>
    <dgm:pt modelId="{CE02E288-017C-7A4F-BD66-5ED28C70B301}" type="parTrans" cxnId="{8520E8FF-D566-4544-8B61-B6DFAF515A77}">
      <dgm:prSet/>
      <dgm:spPr/>
      <dgm:t>
        <a:bodyPr/>
        <a:lstStyle/>
        <a:p>
          <a:endParaRPr lang="en-GB"/>
        </a:p>
      </dgm:t>
    </dgm:pt>
    <dgm:pt modelId="{0E5C124E-2E62-9F47-91C0-DD5E817D7508}" type="sibTrans" cxnId="{8520E8FF-D566-4544-8B61-B6DFAF515A77}">
      <dgm:prSet/>
      <dgm:spPr/>
      <dgm:t>
        <a:bodyPr/>
        <a:lstStyle/>
        <a:p>
          <a:endParaRPr lang="en-GB"/>
        </a:p>
      </dgm:t>
    </dgm:pt>
    <dgm:pt modelId="{CC1CD3AB-9B0C-7B4C-8EB9-EA29D8B7DA78}">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buFont typeface="Wingdings" pitchFamily="2" charset="2"/>
            <a:buChar char="§"/>
          </a:pPr>
          <a:r>
            <a:rPr lang="en-US" sz="1600" noProof="1">
              <a:solidFill>
                <a:schemeClr val="bg1"/>
              </a:solidFill>
            </a:rPr>
            <a:t>Leaders.</a:t>
          </a:r>
        </a:p>
      </dgm:t>
    </dgm:pt>
    <dgm:pt modelId="{EF6FECA3-A5F4-3840-81A5-69FD1C1016D1}" type="parTrans" cxnId="{942CE826-2F16-814C-B119-0827F0403CFB}">
      <dgm:prSet/>
      <dgm:spPr/>
      <dgm:t>
        <a:bodyPr/>
        <a:lstStyle/>
        <a:p>
          <a:endParaRPr lang="en-GB"/>
        </a:p>
      </dgm:t>
    </dgm:pt>
    <dgm:pt modelId="{9BB814FE-5A6E-D749-BAD6-376B1F0FC4ED}" type="sibTrans" cxnId="{942CE826-2F16-814C-B119-0827F0403CFB}">
      <dgm:prSet/>
      <dgm:spPr/>
      <dgm:t>
        <a:bodyPr/>
        <a:lstStyle/>
        <a:p>
          <a:endParaRPr lang="en-GB"/>
        </a:p>
      </dgm:t>
    </dgm:pt>
    <dgm:pt modelId="{A597272A-9C30-0941-BC1E-2AB0F2957B7D}">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pPr>
            <a:buFont typeface="Wingdings" pitchFamily="2" charset="2"/>
            <a:buChar char="§"/>
          </a:pPr>
          <a:r>
            <a:rPr lang="en-US" sz="1600" noProof="1">
              <a:solidFill>
                <a:schemeClr val="bg1"/>
              </a:solidFill>
            </a:rPr>
            <a:t>Professionals working in a global environment.</a:t>
          </a:r>
        </a:p>
      </dgm:t>
    </dgm:pt>
    <dgm:pt modelId="{E7DE6954-D4BE-8B41-81A4-891B783D4C06}" type="parTrans" cxnId="{99711182-8F66-2A42-8BDA-3CFA3FDBB043}">
      <dgm:prSet/>
      <dgm:spPr/>
      <dgm:t>
        <a:bodyPr/>
        <a:lstStyle/>
        <a:p>
          <a:endParaRPr lang="en-GB"/>
        </a:p>
      </dgm:t>
    </dgm:pt>
    <dgm:pt modelId="{DE5E06FF-A17A-5847-ACED-BBA77A3B9569}" type="sibTrans" cxnId="{99711182-8F66-2A42-8BDA-3CFA3FDBB043}">
      <dgm:prSet/>
      <dgm:spPr/>
      <dgm:t>
        <a:bodyPr/>
        <a:lstStyle/>
        <a:p>
          <a:endParaRPr lang="en-GB"/>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3E64DF7-A80D-AF4F-BD50-D3429ADB89D7}" type="pres">
      <dgm:prSet presAssocID="{CE11A269-561D-4BA1-BC45-87F6759FD368}" presName="compositeNode" presStyleCnt="0">
        <dgm:presLayoutVars>
          <dgm:bulletEnabled val="1"/>
        </dgm:presLayoutVars>
      </dgm:prSet>
      <dgm:spPr/>
    </dgm:pt>
    <dgm:pt modelId="{9F2A0158-1338-0349-AFEC-438DE65BF6EB}" type="pres">
      <dgm:prSet presAssocID="{CE11A269-561D-4BA1-BC45-87F6759FD368}" presName="bgRect" presStyleLbl="bgAccFollowNode1" presStyleIdx="1" presStyleCnt="3"/>
      <dgm:spPr/>
    </dgm:pt>
    <dgm:pt modelId="{93701451-0AA6-8845-946D-8593A2661D88}" type="pres">
      <dgm:prSet presAssocID="{C9DED455-19B5-45BA-AEF1-572CA46E947B}" presName="sibTransNodeCircle" presStyleLbl="alignNode1" presStyleIdx="2" presStyleCnt="6">
        <dgm:presLayoutVars>
          <dgm:chMax val="0"/>
          <dgm:bulletEnabled/>
        </dgm:presLayoutVars>
      </dgm:prSet>
      <dgm:spPr/>
    </dgm:pt>
    <dgm:pt modelId="{E52600A5-2029-8A40-B4F8-B2C4109A157C}" type="pres">
      <dgm:prSet presAssocID="{CE11A269-561D-4BA1-BC45-87F6759FD368}" presName="bottomLine" presStyleLbl="alignNode1" presStyleIdx="3" presStyleCnt="6">
        <dgm:presLayoutVars/>
      </dgm:prSet>
      <dgm:spPr/>
    </dgm:pt>
    <dgm:pt modelId="{EC415409-55CE-834E-8806-C4ACFDF791F3}" type="pres">
      <dgm:prSet presAssocID="{CE11A269-561D-4BA1-BC45-87F6759FD368}" presName="nodeText" presStyleLbl="bgAccFollowNode1" presStyleIdx="1" presStyleCnt="3">
        <dgm:presLayoutVars>
          <dgm:bulletEnabled val="1"/>
        </dgm:presLayoutVars>
      </dgm:prSet>
      <dgm:spPr/>
    </dgm:pt>
    <dgm:pt modelId="{A8BE0E6B-C63F-8D49-B2C5-B18667FEE311}"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F981AF06-401D-E940-8C3F-D6F721706BFB}" type="presOf" srcId="{A0B0BD05-76BE-4340-B0FF-CB114C1CE867}" destId="{3DFCE59B-AEDE-4DE2-8B09-D05F047AB42F}" srcOrd="0" destOrd="2"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2F50D41D-A8CD-4346-9320-B24A0666D6F6}" type="presOf" srcId="{CDDF13DE-EDB3-6848-B095-7742B3A469A7}" destId="{EC415409-55CE-834E-8806-C4ACFDF791F3}" srcOrd="0" destOrd="1" presId="urn:microsoft.com/office/officeart/2016/7/layout/LinProcess3"/>
    <dgm:cxn modelId="{942CE826-2F16-814C-B119-0827F0403CFB}" srcId="{FFB58190-E438-47AF-86F3-FAEC2813ACF1}" destId="{CC1CD3AB-9B0C-7B4C-8EB9-EA29D8B7DA78}" srcOrd="2" destOrd="0" parTransId="{EF6FECA3-A5F4-3840-81A5-69FD1C1016D1}" sibTransId="{9BB814FE-5A6E-D749-BAD6-376B1F0FC4ED}"/>
    <dgm:cxn modelId="{31E00728-8AC1-0A4E-A5A5-C4CB7E837A60}" srcId="{C2A3EC29-44BC-4E51-92DE-E27BF9CD4489}" destId="{ABA3A57E-56F4-484A-BFA8-F96E3F051FB9}" srcOrd="0" destOrd="0" parTransId="{5088DA0D-6938-5E4B-A54B-21A5A98E821D}" sibTransId="{05CBE18F-7FBF-F947-9680-666581139966}"/>
    <dgm:cxn modelId="{AA959B2E-A05A-C64F-AF9F-060D550FF6B4}" type="presOf" srcId="{CC1CD3AB-9B0C-7B4C-8EB9-EA29D8B7DA78}" destId="{3DFCE59B-AEDE-4DE2-8B09-D05F047AB42F}" srcOrd="0" destOrd="3" presId="urn:microsoft.com/office/officeart/2016/7/layout/LinProcess3"/>
    <dgm:cxn modelId="{AEA1463E-29B6-BF4F-9E25-117B747D5B78}" type="presOf" srcId="{ABA3A57E-56F4-484A-BFA8-F96E3F051FB9}" destId="{90A7E684-CAA3-435E-B654-85F1BA7D2B87}" srcOrd="0" destOrd="1"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FC4F5256-A12D-6D48-A36B-2345B77B1F3A}" type="presOf" srcId="{A597272A-9C30-0941-BC1E-2AB0F2957B7D}" destId="{3DFCE59B-AEDE-4DE2-8B09-D05F047AB42F}" srcOrd="0" destOrd="4" presId="urn:microsoft.com/office/officeart/2016/7/layout/LinProcess3"/>
    <dgm:cxn modelId="{A6B2585B-FB67-1849-BEDD-05059DCBA199}" srcId="{FFB58190-E438-47AF-86F3-FAEC2813ACF1}" destId="{DC0C949D-8BBC-F645-A655-04D9852348EB}" srcOrd="0" destOrd="0" parTransId="{500ECE12-E861-2B4C-BD17-958D002A7691}" sibTransId="{902775C3-72DA-2446-8552-65EE6E456253}"/>
    <dgm:cxn modelId="{7D41F563-1607-CF40-994B-C640082ECBDA}" type="presOf" srcId="{CE11A269-561D-4BA1-BC45-87F6759FD368}" destId="{9F2A0158-1338-0349-AFEC-438DE65BF6E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99711182-8F66-2A42-8BDA-3CFA3FDBB043}" srcId="{FFB58190-E438-47AF-86F3-FAEC2813ACF1}" destId="{A597272A-9C30-0941-BC1E-2AB0F2957B7D}" srcOrd="3" destOrd="0" parTransId="{E7DE6954-D4BE-8B41-81A4-891B783D4C06}" sibTransId="{DE5E06FF-A17A-5847-ACED-BBA77A3B9569}"/>
    <dgm:cxn modelId="{EB1A628B-1891-074D-AA09-FF2289DBF177}" type="presOf" srcId="{DC0C949D-8BBC-F645-A655-04D9852348EB}" destId="{3DFCE59B-AEDE-4DE2-8B09-D05F047AB42F}" srcOrd="0" destOrd="1" presId="urn:microsoft.com/office/officeart/2016/7/layout/LinProcess3"/>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2221FEA3-E15A-AF4D-B797-A5E15969201B}" srcId="{CE11A269-561D-4BA1-BC45-87F6759FD368}" destId="{CDDF13DE-EDB3-6848-B095-7742B3A469A7}" srcOrd="0" destOrd="0" parTransId="{C0B89B10-E4D4-E047-9ECF-5DA3A3B71302}" sibTransId="{DE755C29-B39B-B244-9171-16F598DDC538}"/>
    <dgm:cxn modelId="{3D1C48A8-B59C-8545-9E3B-65CB016D3F49}" type="presOf" srcId="{C9DED455-19B5-45BA-AEF1-572CA46E947B}" destId="{93701451-0AA6-8845-946D-8593A2661D8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A2A555FD-B882-6D41-BC84-BF4630E3E302}" type="presOf" srcId="{CE11A269-561D-4BA1-BC45-87F6759FD368}" destId="{EC415409-55CE-834E-8806-C4ACFDF791F3}" srcOrd="1" destOrd="0" presId="urn:microsoft.com/office/officeart/2016/7/layout/LinProcess3"/>
    <dgm:cxn modelId="{8520E8FF-D566-4544-8B61-B6DFAF515A77}" srcId="{FFB58190-E438-47AF-86F3-FAEC2813ACF1}" destId="{A0B0BD05-76BE-4340-B0FF-CB114C1CE867}" srcOrd="1" destOrd="0" parTransId="{CE02E288-017C-7A4F-BD66-5ED28C70B301}" sibTransId="{0E5C124E-2E62-9F47-91C0-DD5E817D7508}"/>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6350213E-702E-C741-ABF3-06F1798CDA20}" type="presParOf" srcId="{ACE795D8-4182-4DF1-B098-DD0AD48044C8}" destId="{93E64DF7-A80D-AF4F-BD50-D3429ADB89D7}" srcOrd="2" destOrd="0" presId="urn:microsoft.com/office/officeart/2016/7/layout/LinProcess3"/>
    <dgm:cxn modelId="{A898EFB5-9EE0-7349-94A3-B80DFBC5B50C}" type="presParOf" srcId="{93E64DF7-A80D-AF4F-BD50-D3429ADB89D7}" destId="{9F2A0158-1338-0349-AFEC-438DE65BF6EB}" srcOrd="0" destOrd="0" presId="urn:microsoft.com/office/officeart/2016/7/layout/LinProcess3"/>
    <dgm:cxn modelId="{299ECE61-4A0C-D34E-B48C-821D5BE030B2}" type="presParOf" srcId="{93E64DF7-A80D-AF4F-BD50-D3429ADB89D7}" destId="{93701451-0AA6-8845-946D-8593A2661D88}" srcOrd="1" destOrd="0" presId="urn:microsoft.com/office/officeart/2016/7/layout/LinProcess3"/>
    <dgm:cxn modelId="{0E079535-91D8-7B46-A6BF-54527F7FF459}" type="presParOf" srcId="{93E64DF7-A80D-AF4F-BD50-D3429ADB89D7}" destId="{E52600A5-2029-8A40-B4F8-B2C4109A157C}" srcOrd="2" destOrd="0" presId="urn:microsoft.com/office/officeart/2016/7/layout/LinProcess3"/>
    <dgm:cxn modelId="{32ED2481-308B-A441-BE83-048BD5829DD0}" type="presParOf" srcId="{93E64DF7-A80D-AF4F-BD50-D3429ADB89D7}" destId="{EC415409-55CE-834E-8806-C4ACFDF791F3}" srcOrd="3" destOrd="0" presId="urn:microsoft.com/office/officeart/2016/7/layout/LinProcess3"/>
    <dgm:cxn modelId="{FAF05AF9-D765-C347-A335-3CF89BB135D8}" type="presParOf" srcId="{ACE795D8-4182-4DF1-B098-DD0AD48044C8}" destId="{A8BE0E6B-C63F-8D49-B2C5-B18667FEE311}"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330687"/>
          <a:ext cx="6156325" cy="53235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13792" numCol="1" spcCol="1270" anchor="t" anchorCtr="0">
          <a:noAutofit/>
        </a:bodyPr>
        <a:lstStyle/>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All industries and line of businesses have been experiencing digital disruption, with increasing competition from new entrants, </a:t>
          </a:r>
          <a:r>
            <a:rPr lang="en-GB" sz="1600" kern="1200" dirty="0" err="1">
              <a:solidFill>
                <a:schemeClr val="bg1"/>
              </a:solidFill>
            </a:rPr>
            <a:t>startups</a:t>
          </a:r>
          <a:r>
            <a:rPr lang="en-GB" sz="1600" kern="1200" dirty="0">
              <a:solidFill>
                <a:schemeClr val="bg1"/>
              </a:solidFill>
            </a:rPr>
            <a:t>, international players.</a:t>
          </a:r>
          <a:endParaRPr lang="en-US" sz="1600" kern="1200" dirty="0">
            <a:solidFill>
              <a:schemeClr val="bg1"/>
            </a:solidFill>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 The pandemic has forced companies to adopt transformational programs, especially towards employee experience.</a:t>
          </a:r>
          <a:endParaRPr lang="en-US" sz="1600" kern="1200" dirty="0">
            <a:solidFill>
              <a:schemeClr val="bg1"/>
            </a:solidFill>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Employee experience has been now seen as a priority by many organisations, and with it, digital experience.</a:t>
          </a:r>
          <a:endParaRPr lang="en-US" sz="1600" kern="1200" dirty="0">
            <a:solidFill>
              <a:schemeClr val="bg1"/>
            </a:solidFill>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HR Digital Transformation drives employee engagement and can deliver valuable insights as employees touch every aspect of an organisation.</a:t>
          </a:r>
          <a:endParaRPr lang="en-US" sz="1600" kern="1200" dirty="0">
            <a:solidFill>
              <a:schemeClr val="bg1"/>
            </a:solidFill>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With this human-centric view, enterprises are creating more digital services for their employees than ever before.</a:t>
          </a:r>
          <a:endParaRPr lang="en-US" sz="1600" kern="1200" dirty="0">
            <a:solidFill>
              <a:schemeClr val="bg1"/>
            </a:solidFill>
          </a:endParaRPr>
        </a:p>
        <a:p>
          <a:pPr marL="171450" lvl="1" indent="-171450" algn="l" defTabSz="711200">
            <a:lnSpc>
              <a:spcPct val="90000"/>
            </a:lnSpc>
            <a:spcBef>
              <a:spcPct val="0"/>
            </a:spcBef>
            <a:spcAft>
              <a:spcPct val="15000"/>
            </a:spcAft>
            <a:buClr>
              <a:schemeClr val="accent2"/>
            </a:buClr>
            <a:buFont typeface="Wingdings" panose="05000000000000000000" pitchFamily="2" charset="2"/>
            <a:buChar char="§"/>
          </a:pPr>
          <a:r>
            <a:rPr lang="en-GB" sz="1600" kern="1200" dirty="0">
              <a:solidFill>
                <a:schemeClr val="bg1"/>
              </a:solidFill>
            </a:rPr>
            <a:t>Understand how you can digitalise the workforce and workplace, improve employee digital experience, attracting and retaining employees, and boosting motivation.</a:t>
          </a:r>
          <a:endParaRPr lang="en-US" sz="1600" kern="1200" dirty="0">
            <a:solidFill>
              <a:schemeClr val="bg1"/>
            </a:solidFill>
          </a:endParaRPr>
        </a:p>
      </dsp:txBody>
      <dsp:txXfrm>
        <a:off x="0" y="330687"/>
        <a:ext cx="6156325" cy="5323500"/>
      </dsp:txXfrm>
    </dsp:sp>
    <dsp:sp modelId="{8EFCDC49-2431-44A7-9E88-01190BAF5B19}">
      <dsp:nvSpPr>
        <dsp:cNvPr id="0" name=""/>
        <dsp:cNvSpPr/>
      </dsp:nvSpPr>
      <dsp:spPr>
        <a:xfrm>
          <a:off x="307816" y="647673"/>
          <a:ext cx="3964113"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Introduction</a:t>
          </a:r>
        </a:p>
      </dsp:txBody>
      <dsp:txXfrm>
        <a:off x="307816" y="647673"/>
        <a:ext cx="3964113" cy="6424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Audience. </a:t>
          </a:r>
          <a:endParaRPr lang="en-US" sz="1600" kern="1200" noProof="1">
            <a:solidFill>
              <a:schemeClr val="bg1"/>
            </a:solidFill>
          </a:endParaRPr>
        </a:p>
        <a:p>
          <a:pPr marL="171450" lvl="1" indent="-171450" algn="l" defTabSz="711200">
            <a:lnSpc>
              <a:spcPct val="90000"/>
            </a:lnSpc>
            <a:spcBef>
              <a:spcPct val="0"/>
            </a:spcBef>
            <a:spcAft>
              <a:spcPct val="15000"/>
            </a:spcAft>
            <a:buFont typeface="Wingdings" pitchFamily="2" charset="2"/>
            <a:buChar char="§"/>
          </a:pPr>
          <a:r>
            <a:rPr lang="en-US" sz="1600" kern="1200" dirty="0">
              <a:solidFill>
                <a:schemeClr val="bg1"/>
              </a:solidFill>
            </a:rPr>
            <a:t>HR </a:t>
          </a:r>
          <a:r>
            <a:rPr lang="en-AU" sz="1600" kern="1200" noProof="0" dirty="0">
              <a:solidFill>
                <a:schemeClr val="bg1"/>
              </a:solidFill>
            </a:rPr>
            <a:t>Practitioners</a:t>
          </a:r>
          <a:r>
            <a:rPr lang="en-US" sz="1600" kern="1200" noProof="1">
              <a:solidFill>
                <a:schemeClr val="bg1"/>
              </a:solidFill>
            </a:rPr>
            <a:t>.</a:t>
          </a:r>
        </a:p>
        <a:p>
          <a:pPr marL="171450" lvl="1" indent="-171450" algn="l" defTabSz="711200">
            <a:lnSpc>
              <a:spcPct val="90000"/>
            </a:lnSpc>
            <a:spcBef>
              <a:spcPct val="0"/>
            </a:spcBef>
            <a:spcAft>
              <a:spcPct val="15000"/>
            </a:spcAft>
            <a:buFont typeface="Wingdings" pitchFamily="2" charset="2"/>
            <a:buChar char="§"/>
          </a:pPr>
          <a:r>
            <a:rPr lang="en-US" sz="1600" kern="1200" noProof="1">
              <a:solidFill>
                <a:schemeClr val="bg1"/>
              </a:solidFill>
            </a:rPr>
            <a:t>Managers.</a:t>
          </a:r>
        </a:p>
        <a:p>
          <a:pPr marL="171450" lvl="1" indent="-171450" algn="l" defTabSz="711200">
            <a:lnSpc>
              <a:spcPct val="90000"/>
            </a:lnSpc>
            <a:spcBef>
              <a:spcPct val="0"/>
            </a:spcBef>
            <a:spcAft>
              <a:spcPct val="15000"/>
            </a:spcAft>
            <a:buFont typeface="Wingdings" pitchFamily="2" charset="2"/>
            <a:buChar char="§"/>
          </a:pPr>
          <a:r>
            <a:rPr lang="en-US" sz="1600" kern="1200" noProof="1">
              <a:solidFill>
                <a:schemeClr val="bg1"/>
              </a:solidFill>
            </a:rPr>
            <a:t>Leaders.</a:t>
          </a:r>
        </a:p>
        <a:p>
          <a:pPr marL="171450" lvl="1" indent="-171450" algn="l" defTabSz="711200">
            <a:lnSpc>
              <a:spcPct val="90000"/>
            </a:lnSpc>
            <a:spcBef>
              <a:spcPct val="0"/>
            </a:spcBef>
            <a:spcAft>
              <a:spcPct val="15000"/>
            </a:spcAft>
            <a:buFont typeface="Wingdings" pitchFamily="2" charset="2"/>
            <a:buChar char="§"/>
          </a:pPr>
          <a:r>
            <a:rPr lang="en-US" sz="1600" kern="1200" noProof="1">
              <a:solidFill>
                <a:schemeClr val="bg1"/>
              </a:solidFill>
            </a:rPr>
            <a:t>Professionals working in a global environment.</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2A0158-1338-0349-AFEC-438DE65BF6EB}">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Prerequisites. </a:t>
          </a:r>
          <a:endParaRPr lang="en-US" sz="1600" kern="1200" dirty="0">
            <a:solidFill>
              <a:srgbClr val="FFFFFF"/>
            </a:solidFill>
            <a:latin typeface="Calibri"/>
            <a:ea typeface="+mn-ea"/>
            <a:cs typeface="+mn-cs"/>
          </a:endParaRPr>
        </a:p>
        <a:p>
          <a:pPr marL="0" lvl="0" indent="0" algn="l" defTabSz="711200">
            <a:lnSpc>
              <a:spcPct val="90000"/>
            </a:lnSpc>
            <a:spcBef>
              <a:spcPct val="0"/>
            </a:spcBef>
            <a:spcAft>
              <a:spcPct val="35000"/>
            </a:spcAft>
            <a:buFont typeface="Wingdings" pitchFamily="2" charset="2"/>
            <a:buChar char="§"/>
          </a:pPr>
          <a:r>
            <a:rPr lang="en-US" sz="1600" kern="1200" dirty="0">
              <a:solidFill>
                <a:srgbClr val="FFFFFF"/>
              </a:solidFill>
              <a:latin typeface="Calibri"/>
              <a:ea typeface="+mn-ea"/>
              <a:cs typeface="+mn-cs"/>
            </a:rPr>
            <a:t> None</a:t>
          </a:r>
          <a:r>
            <a:rPr lang="en-US" sz="1600" kern="1200" noProof="1">
              <a:solidFill>
                <a:srgbClr val="FFFFFF"/>
              </a:solidFill>
              <a:latin typeface="Calibri"/>
              <a:ea typeface="+mn-ea"/>
              <a:cs typeface="+mn-cs"/>
            </a:rPr>
            <a:t>. </a:t>
          </a:r>
        </a:p>
      </dsp:txBody>
      <dsp:txXfrm>
        <a:off x="3614737" y="1653508"/>
        <a:ext cx="3286125" cy="2610802"/>
      </dsp:txXfrm>
    </dsp:sp>
    <dsp:sp modelId="{93701451-0AA6-8845-946D-8593A2661D88}">
      <dsp:nvSpPr>
        <dsp:cNvPr id="0" name=""/>
        <dsp:cNvSpPr/>
      </dsp:nvSpPr>
      <dsp:spPr>
        <a:xfrm>
          <a:off x="4605099" y="435133"/>
          <a:ext cx="1305401" cy="1305401"/>
        </a:xfrm>
        <a:prstGeom prst="ellipse">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4796271" y="626305"/>
        <a:ext cx="923057" cy="923057"/>
      </dsp:txXfrm>
    </dsp:sp>
    <dsp:sp modelId="{E52600A5-2029-8A40-B4F8-B2C4109A157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Duration. </a:t>
          </a:r>
          <a:endParaRPr lang="en-US" sz="1600" kern="1200" dirty="0">
            <a:solidFill>
              <a:srgbClr val="FFFFFF"/>
            </a:solidFill>
            <a:latin typeface="Calibri"/>
            <a:ea typeface="+mn-ea"/>
            <a:cs typeface="+mn-cs"/>
          </a:endParaRPr>
        </a:p>
        <a:p>
          <a:pPr marL="0" lvl="0" indent="0" algn="l" defTabSz="711200">
            <a:lnSpc>
              <a:spcPct val="90000"/>
            </a:lnSpc>
            <a:spcBef>
              <a:spcPct val="0"/>
            </a:spcBef>
            <a:spcAft>
              <a:spcPct val="35000"/>
            </a:spcAft>
            <a:buFont typeface="Wingdings" pitchFamily="2" charset="2"/>
            <a:buChar char="§"/>
          </a:pPr>
          <a:r>
            <a:rPr lang="en-US" sz="1600" kern="1200" dirty="0">
              <a:solidFill>
                <a:srgbClr val="FFFFFF"/>
              </a:solidFill>
              <a:latin typeface="Calibri"/>
              <a:ea typeface="+mn-ea"/>
              <a:cs typeface="+mn-cs"/>
            </a:rPr>
            <a:t> 2 days</a:t>
          </a:r>
          <a:r>
            <a:rPr lang="en-US" sz="1600" kern="1200" noProof="1">
              <a:solidFill>
                <a:srgbClr val="FFFFFF"/>
              </a:solidFill>
              <a:latin typeface="Calibri"/>
              <a:ea typeface="+mn-ea"/>
              <a:cs typeface="+mn-cs"/>
            </a:rPr>
            <a:t>.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3/29/21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GB"/>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GB"/>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6096001" y="1676409"/>
            <a:ext cx="5701610" cy="2436592"/>
          </a:xfrm>
        </p:spPr>
        <p:txBody>
          <a:bodyPr lIns="0" tIns="0" rIns="0" bIns="0" anchor="b">
            <a:noAutofit/>
          </a:bodyPr>
          <a:lstStyle>
            <a:lvl1pPr>
              <a:lnSpc>
                <a:spcPct val="70000"/>
              </a:lnSpc>
              <a:defRPr sz="7200" spc="-300"/>
            </a:lvl1pPr>
          </a:lstStyle>
          <a:p>
            <a:r>
              <a:rPr lang="en-GB" dirty="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6096001" y="4611901"/>
            <a:ext cx="5701611"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a:cxnSpLocks/>
          </p:cNvCxnSpPr>
          <p:nvPr userDrawn="1"/>
        </p:nvCxnSpPr>
        <p:spPr>
          <a:xfrm>
            <a:off x="6097121" y="4373775"/>
            <a:ext cx="5701611"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4882896"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4882897"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GB"/>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GB"/>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GB"/>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a:t>PAGE </a:t>
            </a:r>
            <a:fld id="{4A9B5881-4007-4345-955A-79C2656F0C49}" type="slidenum">
              <a:rPr lang="en-US" smtClean="0"/>
              <a:pPr/>
              <a:t>‹#›</a:t>
            </a:fld>
            <a:endParaRPr lang="en-US"/>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a:t>PAGE </a:t>
            </a:r>
            <a:fld id="{4A9B5881-4007-4345-955A-79C2656F0C49}" type="slidenum">
              <a:rPr lang="en-US" smtClean="0"/>
              <a:pPr/>
              <a:t>‹#›</a:t>
            </a:fld>
            <a:endParaRPr lang="en-US"/>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11" Type="http://schemas.openxmlformats.org/officeDocument/2006/relationships/image" Target="../media/image7.png"/><Relationship Id="rId5" Type="http://schemas.openxmlformats.org/officeDocument/2006/relationships/diagramColors" Target="../diagrams/colors2.xml"/><Relationship Id="rId10" Type="http://schemas.openxmlformats.org/officeDocument/2006/relationships/image" Target="../media/image6.sv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a:xfrm>
            <a:off x="6095999" y="1676409"/>
            <a:ext cx="5701612" cy="2436592"/>
          </a:xfrm>
        </p:spPr>
        <p:txBody>
          <a:bodyPr/>
          <a:lstStyle/>
          <a:p>
            <a:pPr>
              <a:lnSpc>
                <a:spcPct val="100000"/>
              </a:lnSpc>
            </a:pPr>
            <a:r>
              <a:rPr lang="en-US" sz="6000" dirty="0"/>
              <a:t>HR Digital Transformation</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a:xfrm>
            <a:off x="6096001" y="4611901"/>
            <a:ext cx="5701612" cy="684000"/>
          </a:xfrm>
        </p:spPr>
        <p:txBody>
          <a:bodyPr>
            <a:normAutofit/>
          </a:bodyPr>
          <a:lstStyle/>
          <a:p>
            <a:r>
              <a:rPr lang="en-US" sz="1800" dirty="0"/>
              <a:t>Building Capability to Accelerate Business</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8" name="Picture Placeholder 5" descr="person staring at blueprints on a brick wall">
            <a:extLst>
              <a:ext uri="{FF2B5EF4-FFF2-40B4-BE49-F238E27FC236}">
                <a16:creationId xmlns:a16="http://schemas.microsoft.com/office/drawing/2014/main" id="{72334507-7D5B-F048-B493-89871B14ECB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3552" t="1" r="23880" b="327"/>
          <a:stretch/>
        </p:blipFill>
        <p:spPr>
          <a:xfrm>
            <a:off x="0" y="0"/>
            <a:ext cx="5308721" cy="6721475"/>
          </a:xfrm>
          <a:prstGeom prst="rect">
            <a:avLst/>
          </a:prstGeom>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Course</a:t>
            </a:r>
            <a:br>
              <a:rPr lang="en-US" dirty="0"/>
            </a:br>
            <a:r>
              <a:rPr lang="en-US" dirty="0"/>
              <a:t>Overview</a:t>
            </a:r>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3892485727"/>
              </p:ext>
            </p:extLst>
          </p:nvPr>
        </p:nvGraphicFramePr>
        <p:xfrm>
          <a:off x="838200" y="365125"/>
          <a:ext cx="6156325"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AU" dirty="0"/>
              <a:t>Explain HR’s role in digital transformation</a:t>
            </a:r>
          </a:p>
          <a:p>
            <a:r>
              <a:rPr lang="en-AU" dirty="0"/>
              <a:t>Understand influence of HR technology and ways of working</a:t>
            </a:r>
          </a:p>
          <a:p>
            <a:r>
              <a:rPr lang="en-AU" dirty="0"/>
              <a:t>Highlight importance of an agile HR in the organisation’s strategic direction</a:t>
            </a:r>
          </a:p>
          <a:p>
            <a:r>
              <a:rPr lang="en-AU" dirty="0"/>
              <a:t>Visualise a digital talent pool for a digital enterprise</a:t>
            </a:r>
          </a:p>
          <a:p>
            <a:r>
              <a:rPr lang="en-AU" dirty="0"/>
              <a:t>Understand how to transform learning experience and HR programs</a:t>
            </a:r>
          </a:p>
          <a:p>
            <a:r>
              <a:rPr lang="en-AU" dirty="0"/>
              <a:t>Explain the difference between continuous feedback and performance review</a:t>
            </a:r>
          </a:p>
          <a:p>
            <a:r>
              <a:rPr lang="en-AU" dirty="0"/>
              <a:t>Find out how to transform experience and culture</a:t>
            </a:r>
          </a:p>
          <a:p>
            <a:r>
              <a:rPr lang="en-AU" dirty="0"/>
              <a:t>Learn how HR can cultivate innovation, increase productivity, and improve engagement</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2384-6681-1D4E-A2A8-1D984A77390C}"/>
              </a:ext>
            </a:extLst>
          </p:cNvPr>
          <p:cNvSpPr>
            <a:spLocks noGrp="1"/>
          </p:cNvSpPr>
          <p:nvPr>
            <p:ph type="title"/>
          </p:nvPr>
        </p:nvSpPr>
        <p:spPr>
          <a:xfrm>
            <a:off x="838200" y="611077"/>
            <a:ext cx="6273800" cy="833663"/>
          </a:xfrm>
        </p:spPr>
        <p:txBody>
          <a:bodyPr/>
          <a:lstStyle/>
          <a:p>
            <a:r>
              <a:rPr lang="en-AU" dirty="0"/>
              <a:t>Agenda</a:t>
            </a:r>
          </a:p>
        </p:txBody>
      </p:sp>
      <p:graphicFrame>
        <p:nvGraphicFramePr>
          <p:cNvPr id="5" name="Table 5">
            <a:extLst>
              <a:ext uri="{FF2B5EF4-FFF2-40B4-BE49-F238E27FC236}">
                <a16:creationId xmlns:a16="http://schemas.microsoft.com/office/drawing/2014/main" id="{594DA574-B0C3-8B48-B65C-0B994E0564E3}"/>
              </a:ext>
            </a:extLst>
          </p:cNvPr>
          <p:cNvGraphicFramePr>
            <a:graphicFrameLocks noGrp="1"/>
          </p:cNvGraphicFramePr>
          <p:nvPr>
            <p:ph idx="1"/>
            <p:extLst>
              <p:ext uri="{D42A27DB-BD31-4B8C-83A1-F6EECF244321}">
                <p14:modId xmlns:p14="http://schemas.microsoft.com/office/powerpoint/2010/main" val="2922690556"/>
              </p:ext>
            </p:extLst>
          </p:nvPr>
        </p:nvGraphicFramePr>
        <p:xfrm>
          <a:off x="838200" y="1825625"/>
          <a:ext cx="10510404" cy="3860590"/>
        </p:xfrm>
        <a:graphic>
          <a:graphicData uri="http://schemas.openxmlformats.org/drawingml/2006/table">
            <a:tbl>
              <a:tblPr firstRow="1" bandRow="1">
                <a:tableStyleId>{37CE84F3-28C3-443E-9E96-99CF82512B78}</a:tableStyleId>
              </a:tblPr>
              <a:tblGrid>
                <a:gridCol w="1654404">
                  <a:extLst>
                    <a:ext uri="{9D8B030D-6E8A-4147-A177-3AD203B41FA5}">
                      <a16:colId xmlns:a16="http://schemas.microsoft.com/office/drawing/2014/main" val="3890788082"/>
                    </a:ext>
                  </a:extLst>
                </a:gridCol>
                <a:gridCol w="4428000">
                  <a:extLst>
                    <a:ext uri="{9D8B030D-6E8A-4147-A177-3AD203B41FA5}">
                      <a16:colId xmlns:a16="http://schemas.microsoft.com/office/drawing/2014/main" val="86706806"/>
                    </a:ext>
                  </a:extLst>
                </a:gridCol>
                <a:gridCol w="4428000">
                  <a:extLst>
                    <a:ext uri="{9D8B030D-6E8A-4147-A177-3AD203B41FA5}">
                      <a16:colId xmlns:a16="http://schemas.microsoft.com/office/drawing/2014/main" val="625054747"/>
                    </a:ext>
                  </a:extLst>
                </a:gridCol>
              </a:tblGrid>
              <a:tr h="552662">
                <a:tc>
                  <a:txBody>
                    <a:bodyPr/>
                    <a:lstStyle/>
                    <a:p>
                      <a:endParaRPr lang="en-AU" dirty="0"/>
                    </a:p>
                  </a:txBody>
                  <a:tcPr anchor="ctr"/>
                </a:tc>
                <a:tc>
                  <a:txBody>
                    <a:bodyPr/>
                    <a:lstStyle/>
                    <a:p>
                      <a:pPr algn="ctr"/>
                      <a:r>
                        <a:rPr lang="en-AU" dirty="0"/>
                        <a:t>Day 1</a:t>
                      </a:r>
                    </a:p>
                  </a:txBody>
                  <a:tcPr anchor="ctr"/>
                </a:tc>
                <a:tc>
                  <a:txBody>
                    <a:bodyPr/>
                    <a:lstStyle/>
                    <a:p>
                      <a:pPr algn="ctr"/>
                      <a:r>
                        <a:rPr lang="en-AU" dirty="0"/>
                        <a:t>Day 2</a:t>
                      </a:r>
                    </a:p>
                  </a:txBody>
                  <a:tcPr anchor="ctr"/>
                </a:tc>
                <a:extLst>
                  <a:ext uri="{0D108BD9-81ED-4DB2-BD59-A6C34878D82A}">
                    <a16:rowId xmlns:a16="http://schemas.microsoft.com/office/drawing/2014/main" val="529178888"/>
                  </a:ext>
                </a:extLst>
              </a:tr>
              <a:tr h="552662">
                <a:tc>
                  <a:txBody>
                    <a:bodyPr/>
                    <a:lstStyle/>
                    <a:p>
                      <a:r>
                        <a:rPr lang="en-AU" dirty="0"/>
                        <a:t>09:00 – 10:30</a:t>
                      </a:r>
                    </a:p>
                  </a:txBody>
                  <a:tcPr anchor="ctr"/>
                </a:tc>
                <a:tc>
                  <a:txBody>
                    <a:bodyPr/>
                    <a:lstStyle/>
                    <a:p>
                      <a:r>
                        <a:rPr lang="en-AU" sz="1400" dirty="0"/>
                        <a:t>Introduction to Digital Transformation</a:t>
                      </a:r>
                    </a:p>
                    <a:p>
                      <a:r>
                        <a:rPr lang="en-AU" sz="1400" dirty="0"/>
                        <a:t>What is the role of HR</a:t>
                      </a:r>
                    </a:p>
                  </a:txBody>
                  <a:tcPr anchor="ctr"/>
                </a:tc>
                <a:tc>
                  <a:txBody>
                    <a:bodyPr/>
                    <a:lstStyle/>
                    <a:p>
                      <a:r>
                        <a:rPr lang="en-AU" sz="1400" dirty="0"/>
                        <a:t>How to digitalise learning experience</a:t>
                      </a:r>
                    </a:p>
                    <a:p>
                      <a:r>
                        <a:rPr lang="en-AU" sz="1400" dirty="0"/>
                        <a:t>Example of HR Programs of Work</a:t>
                      </a:r>
                    </a:p>
                  </a:txBody>
                  <a:tcPr anchor="ctr"/>
                </a:tc>
                <a:extLst>
                  <a:ext uri="{0D108BD9-81ED-4DB2-BD59-A6C34878D82A}">
                    <a16:rowId xmlns:a16="http://schemas.microsoft.com/office/drawing/2014/main" val="720923017"/>
                  </a:ext>
                </a:extLst>
              </a:tr>
              <a:tr h="0">
                <a:tc gridSpan="3">
                  <a:txBody>
                    <a:bodyPr/>
                    <a:lstStyle/>
                    <a:p>
                      <a:pPr algn="ctr"/>
                      <a:r>
                        <a:rPr lang="en-AU" dirty="0"/>
                        <a:t>10:30 – 10:45 Break</a:t>
                      </a:r>
                    </a:p>
                  </a:txBody>
                  <a:tcPr anchor="ct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1034649579"/>
                  </a:ext>
                </a:extLst>
              </a:tr>
              <a:tr h="552662">
                <a:tc>
                  <a:txBody>
                    <a:bodyPr/>
                    <a:lstStyle/>
                    <a:p>
                      <a:r>
                        <a:rPr lang="en-AU" dirty="0"/>
                        <a:t>10:45 – 12:30</a:t>
                      </a:r>
                    </a:p>
                  </a:txBody>
                  <a:tcPr anchor="ctr"/>
                </a:tc>
                <a:tc>
                  <a:txBody>
                    <a:bodyPr/>
                    <a:lstStyle/>
                    <a:p>
                      <a:r>
                        <a:rPr lang="en-AU" sz="1400" dirty="0"/>
                        <a:t>HR Technology: platforms, frameworks and integrations</a:t>
                      </a:r>
                    </a:p>
                    <a:p>
                      <a:r>
                        <a:rPr lang="en-AU" sz="1400" dirty="0"/>
                        <a:t>Example of HR architecture</a:t>
                      </a:r>
                    </a:p>
                  </a:txBody>
                  <a:tcPr anchor="ctr"/>
                </a:tc>
                <a:tc>
                  <a:txBody>
                    <a:bodyPr/>
                    <a:lstStyle/>
                    <a:p>
                      <a:r>
                        <a:rPr lang="en-AU" sz="1400" dirty="0"/>
                        <a:t>How to shift to a continuous discussion around employee performance and growth</a:t>
                      </a:r>
                    </a:p>
                  </a:txBody>
                  <a:tcPr anchor="ctr"/>
                </a:tc>
                <a:extLst>
                  <a:ext uri="{0D108BD9-81ED-4DB2-BD59-A6C34878D82A}">
                    <a16:rowId xmlns:a16="http://schemas.microsoft.com/office/drawing/2014/main" val="1903927344"/>
                  </a:ext>
                </a:extLst>
              </a:tr>
              <a:tr h="0">
                <a:tc gridSpan="3">
                  <a:txBody>
                    <a:bodyPr/>
                    <a:lstStyle/>
                    <a:p>
                      <a:pPr algn="ctr"/>
                      <a:r>
                        <a:rPr lang="en-AU" dirty="0"/>
                        <a:t>12:30 – 13:30 Lunch</a:t>
                      </a:r>
                    </a:p>
                  </a:txBody>
                  <a:tcPr anchor="ct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2439192891"/>
                  </a:ext>
                </a:extLst>
              </a:tr>
              <a:tr h="552662">
                <a:tc>
                  <a:txBody>
                    <a:bodyPr/>
                    <a:lstStyle/>
                    <a:p>
                      <a:r>
                        <a:rPr lang="en-AU" dirty="0"/>
                        <a:t>13:30 – 15:15</a:t>
                      </a:r>
                    </a:p>
                  </a:txBody>
                  <a:tcPr anchor="ctr"/>
                </a:tc>
                <a:tc>
                  <a:txBody>
                    <a:bodyPr/>
                    <a:lstStyle/>
                    <a:p>
                      <a:r>
                        <a:rPr lang="en-AU" sz="1400" dirty="0"/>
                        <a:t>Introduction to agile methodology for HR</a:t>
                      </a:r>
                    </a:p>
                    <a:p>
                      <a:r>
                        <a:rPr lang="en-AU" sz="1400" dirty="0"/>
                        <a:t>What are the benefits of an agile HR</a:t>
                      </a:r>
                    </a:p>
                  </a:txBody>
                  <a:tcPr anchor="ctr"/>
                </a:tc>
                <a:tc>
                  <a:txBody>
                    <a:bodyPr/>
                    <a:lstStyle/>
                    <a:p>
                      <a:r>
                        <a:rPr lang="en-AU" sz="1400" dirty="0"/>
                        <a:t>How to transform people experience, company culture and leadership</a:t>
                      </a:r>
                    </a:p>
                  </a:txBody>
                  <a:tcPr anchor="ctr"/>
                </a:tc>
                <a:extLst>
                  <a:ext uri="{0D108BD9-81ED-4DB2-BD59-A6C34878D82A}">
                    <a16:rowId xmlns:a16="http://schemas.microsoft.com/office/drawing/2014/main" val="2614695368"/>
                  </a:ext>
                </a:extLst>
              </a:tr>
              <a:tr h="0">
                <a:tc gridSpan="3">
                  <a:txBody>
                    <a:bodyPr/>
                    <a:lstStyle/>
                    <a:p>
                      <a:pPr algn="ctr"/>
                      <a:r>
                        <a:rPr lang="en-AU" dirty="0"/>
                        <a:t>15:15 – 15:30 Break</a:t>
                      </a:r>
                    </a:p>
                  </a:txBody>
                  <a:tcPr anchor="ctr"/>
                </a:tc>
                <a:tc hMerge="1">
                  <a:txBody>
                    <a:bodyPr/>
                    <a:lstStyle/>
                    <a:p>
                      <a:endParaRPr lang="en-AU" dirty="0"/>
                    </a:p>
                  </a:txBody>
                  <a:tcPr/>
                </a:tc>
                <a:tc hMerge="1">
                  <a:txBody>
                    <a:bodyPr/>
                    <a:lstStyle/>
                    <a:p>
                      <a:endParaRPr lang="en-AU" dirty="0"/>
                    </a:p>
                  </a:txBody>
                  <a:tcPr/>
                </a:tc>
                <a:extLst>
                  <a:ext uri="{0D108BD9-81ED-4DB2-BD59-A6C34878D82A}">
                    <a16:rowId xmlns:a16="http://schemas.microsoft.com/office/drawing/2014/main" val="3570268118"/>
                  </a:ext>
                </a:extLst>
              </a:tr>
              <a:tr h="552662">
                <a:tc>
                  <a:txBody>
                    <a:bodyPr/>
                    <a:lstStyle/>
                    <a:p>
                      <a:r>
                        <a:rPr lang="en-AU" dirty="0"/>
                        <a:t>15:30 – 17:00</a:t>
                      </a:r>
                    </a:p>
                  </a:txBody>
                  <a:tcPr anchor="ctr"/>
                </a:tc>
                <a:tc>
                  <a:txBody>
                    <a:bodyPr/>
                    <a:lstStyle/>
                    <a:p>
                      <a:r>
                        <a:rPr lang="en-AU" sz="1400" dirty="0"/>
                        <a:t>What is global workforce</a:t>
                      </a:r>
                    </a:p>
                    <a:p>
                      <a:r>
                        <a:rPr lang="en-AU" sz="1400" dirty="0"/>
                        <a:t>How to identify digital talent</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400" dirty="0"/>
                        <a:t>How to keep the momentum, cultivate innovation, increase productivity, and improve engagement.</a:t>
                      </a:r>
                    </a:p>
                  </a:txBody>
                  <a:tcPr anchor="ctr"/>
                </a:tc>
                <a:extLst>
                  <a:ext uri="{0D108BD9-81ED-4DB2-BD59-A6C34878D82A}">
                    <a16:rowId xmlns:a16="http://schemas.microsoft.com/office/drawing/2014/main" val="200599539"/>
                  </a:ext>
                </a:extLst>
              </a:tr>
            </a:tbl>
          </a:graphicData>
        </a:graphic>
      </p:graphicFrame>
      <p:sp>
        <p:nvSpPr>
          <p:cNvPr id="4" name="Slide Number Placeholder 3">
            <a:extLst>
              <a:ext uri="{FF2B5EF4-FFF2-40B4-BE49-F238E27FC236}">
                <a16:creationId xmlns:a16="http://schemas.microsoft.com/office/drawing/2014/main" id="{019028F7-E82D-344D-965C-3EC1525A548C}"/>
              </a:ext>
            </a:extLst>
          </p:cNvPr>
          <p:cNvSpPr>
            <a:spLocks noGrp="1"/>
          </p:cNvSpPr>
          <p:nvPr>
            <p:ph type="sldNum" sz="quarter" idx="10"/>
          </p:nvPr>
        </p:nvSpPr>
        <p:spPr>
          <a:xfrm>
            <a:off x="11353800" y="6361475"/>
            <a:ext cx="838200" cy="360000"/>
          </a:xfrm>
        </p:spPr>
        <p:txBody>
          <a:bodyPr/>
          <a:lstStyle/>
          <a:p>
            <a:r>
              <a:rPr lang="en-US"/>
              <a:t>PAGE </a:t>
            </a:r>
            <a:fld id="{4A9B5881-4007-4345-955A-79C2656F0C49}" type="slidenum">
              <a:rPr lang="en-US" smtClean="0"/>
              <a:pPr/>
              <a:t>4</a:t>
            </a:fld>
            <a:endParaRPr lang="en-US"/>
          </a:p>
        </p:txBody>
      </p:sp>
    </p:spTree>
    <p:extLst>
      <p:ext uri="{BB962C8B-B14F-4D97-AF65-F5344CB8AC3E}">
        <p14:creationId xmlns:p14="http://schemas.microsoft.com/office/powerpoint/2010/main" val="54305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11077"/>
            <a:ext cx="6273800" cy="833663"/>
          </a:xfrm>
        </p:spPr>
        <p:txBody>
          <a:bodyPr/>
          <a:lstStyle/>
          <a:p>
            <a:r>
              <a:rPr lang="en-US"/>
              <a:t>Details</a:t>
            </a:r>
            <a:endParaRPr lang="en-US" dirty="0"/>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5501095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a:xfrm>
            <a:off x="11353800" y="6361475"/>
            <a:ext cx="838200" cy="360000"/>
          </a:xfrm>
        </p:spPr>
        <p:txBody>
          <a:bodyPr/>
          <a:lstStyle/>
          <a:p>
            <a:r>
              <a:rPr lang="en-US"/>
              <a:t>PAGE </a:t>
            </a:r>
            <a:fld id="{4A9B5881-4007-4345-955A-79C2656F0C49}" type="slidenum">
              <a:rPr lang="en-US" smtClean="0"/>
              <a:pPr/>
              <a:t>5</a:t>
            </a:fld>
            <a:endParaRPr lang="en-US"/>
          </a:p>
        </p:txBody>
      </p:sp>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130926" y="2545226"/>
            <a:ext cx="624548" cy="624548"/>
          </a:xfrm>
          <a:prstGeom prst="rect">
            <a:avLst/>
          </a:prstGeom>
        </p:spPr>
      </p:pic>
      <p:pic>
        <p:nvPicPr>
          <p:cNvPr id="14" name="Graphic 13" descr="Signpost">
            <a:extLst>
              <a:ext uri="{FF2B5EF4-FFF2-40B4-BE49-F238E27FC236}">
                <a16:creationId xmlns:a16="http://schemas.microsoft.com/office/drawing/2014/main" id="{F3D6B7B3-DCDF-47A1-B092-0D8D01630A4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83726" y="2545226"/>
            <a:ext cx="624548" cy="624548"/>
          </a:xfrm>
          <a:prstGeom prst="rect">
            <a:avLst/>
          </a:prstGeom>
        </p:spPr>
      </p:pic>
      <p:pic>
        <p:nvPicPr>
          <p:cNvPr id="16" name="Graphic 15" descr="Canyon scene">
            <a:extLst>
              <a:ext uri="{FF2B5EF4-FFF2-40B4-BE49-F238E27FC236}">
                <a16:creationId xmlns:a16="http://schemas.microsoft.com/office/drawing/2014/main" id="{D988924E-5A5D-4D29-95C0-814C9160BBFA}"/>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436526" y="2659526"/>
            <a:ext cx="624548" cy="624548"/>
          </a:xfrm>
          <a:prstGeom prst="rect">
            <a:avLst/>
          </a:prstGeom>
        </p:spPr>
      </p:pic>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rofile image">
            <a:extLst>
              <a:ext uri="{FF2B5EF4-FFF2-40B4-BE49-F238E27FC236}">
                <a16:creationId xmlns:a16="http://schemas.microsoft.com/office/drawing/2014/main" id="{2E04CC9D-1C39-F14B-A929-D7A3AB4CFB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719" r="2471" b="2"/>
          <a:stretch/>
        </p:blipFill>
        <p:spPr bwMode="auto">
          <a:xfrm>
            <a:off x="20" y="10"/>
            <a:ext cx="6305530" cy="672146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E99260-D535-524B-AAB2-59E53FD38E99}"/>
              </a:ext>
            </a:extLst>
          </p:cNvPr>
          <p:cNvSpPr>
            <a:spLocks noGrp="1"/>
          </p:cNvSpPr>
          <p:nvPr>
            <p:ph type="title"/>
          </p:nvPr>
        </p:nvSpPr>
        <p:spPr>
          <a:xfrm>
            <a:off x="6657974" y="611077"/>
            <a:ext cx="4695825" cy="833663"/>
          </a:xfrm>
        </p:spPr>
        <p:txBody>
          <a:bodyPr wrap="square" anchor="ctr">
            <a:normAutofit/>
          </a:bodyPr>
          <a:lstStyle/>
          <a:p>
            <a:r>
              <a:rPr lang="en-AU" dirty="0"/>
              <a:t>Trainer Profile</a:t>
            </a:r>
          </a:p>
        </p:txBody>
      </p:sp>
      <p:sp>
        <p:nvSpPr>
          <p:cNvPr id="3" name="Content Placeholder 2">
            <a:extLst>
              <a:ext uri="{FF2B5EF4-FFF2-40B4-BE49-F238E27FC236}">
                <a16:creationId xmlns:a16="http://schemas.microsoft.com/office/drawing/2014/main" id="{C9E7D914-961E-3D44-9F2B-37D646BE4E21}"/>
              </a:ext>
            </a:extLst>
          </p:cNvPr>
          <p:cNvSpPr>
            <a:spLocks noGrp="1"/>
          </p:cNvSpPr>
          <p:nvPr>
            <p:ph idx="1"/>
          </p:nvPr>
        </p:nvSpPr>
        <p:spPr>
          <a:xfrm>
            <a:off x="6657974" y="1825625"/>
            <a:ext cx="4695826" cy="4351338"/>
          </a:xfrm>
        </p:spPr>
        <p:txBody>
          <a:bodyPr>
            <a:noAutofit/>
          </a:bodyPr>
          <a:lstStyle/>
          <a:p>
            <a:pPr>
              <a:lnSpc>
                <a:spcPct val="120000"/>
              </a:lnSpc>
            </a:pPr>
            <a:r>
              <a:rPr lang="en-AU" sz="1400" dirty="0"/>
              <a:t>Jacques Maeda runs the global performance and capability programs, frameworks and platforms for over 30 countries at IDP Education. Previously at SAP Brazil and SAP Australia, he has served as the Trusted Adviser for Australia Post, </a:t>
            </a:r>
            <a:r>
              <a:rPr lang="en-AU" sz="1400" dirty="0" err="1"/>
              <a:t>Companhia</a:t>
            </a:r>
            <a:r>
              <a:rPr lang="en-AU" sz="1400" dirty="0"/>
              <a:t> </a:t>
            </a:r>
            <a:r>
              <a:rPr lang="en-AU" sz="1400" dirty="0" err="1"/>
              <a:t>Siderúrgica</a:t>
            </a:r>
            <a:r>
              <a:rPr lang="en-AU" sz="1400" dirty="0"/>
              <a:t> Nacional, Petrobras, Mitsui &amp; Co, and other companies in Latin America. Jacques has also been the go-to person responsible for business transformation, innovation and maximising returns on technology investment for top strategic enterprises. He has an MBA in IT Management and speaks Portuguese, Spanish, English and a bit of German, and currently is learning Chinese with his 3-year-old son. In his free time, he enjoys a workout and travelling - has been to all continents except Antarctica.</a:t>
            </a:r>
          </a:p>
        </p:txBody>
      </p:sp>
      <p:sp>
        <p:nvSpPr>
          <p:cNvPr id="4" name="Slide Number Placeholder 3">
            <a:extLst>
              <a:ext uri="{FF2B5EF4-FFF2-40B4-BE49-F238E27FC236}">
                <a16:creationId xmlns:a16="http://schemas.microsoft.com/office/drawing/2014/main" id="{F71B3C8A-442F-5942-9EF2-1F4ADDF8C1C7}"/>
              </a:ext>
            </a:extLst>
          </p:cNvPr>
          <p:cNvSpPr>
            <a:spLocks noGrp="1"/>
          </p:cNvSpPr>
          <p:nvPr>
            <p:ph type="sldNum" sz="quarter" idx="10"/>
          </p:nvPr>
        </p:nvSpPr>
        <p:spPr>
          <a:xfrm>
            <a:off x="11353800" y="6361475"/>
            <a:ext cx="838200" cy="360000"/>
          </a:xfrm>
        </p:spPr>
        <p:txBody>
          <a:bodyPr anchor="ctr">
            <a:normAutofit/>
          </a:bodyPr>
          <a:lstStyle/>
          <a:p>
            <a:r>
              <a:rPr lang="en-US"/>
              <a:t>PAGE </a:t>
            </a:r>
            <a:fld id="{4A9B5881-4007-4345-955A-79C2656F0C49}" type="slidenum">
              <a:rPr lang="en-US" smtClean="0"/>
              <a:pPr/>
              <a:t>6</a:t>
            </a:fld>
            <a:endParaRPr lang="en-US"/>
          </a:p>
        </p:txBody>
      </p:sp>
    </p:spTree>
    <p:extLst>
      <p:ext uri="{BB962C8B-B14F-4D97-AF65-F5344CB8AC3E}">
        <p14:creationId xmlns:p14="http://schemas.microsoft.com/office/powerpoint/2010/main" val="400176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B390-ACCF-364F-BF9C-7F04ABCA7178}"/>
              </a:ext>
            </a:extLst>
          </p:cNvPr>
          <p:cNvSpPr>
            <a:spLocks noGrp="1"/>
          </p:cNvSpPr>
          <p:nvPr>
            <p:ph type="title"/>
          </p:nvPr>
        </p:nvSpPr>
        <p:spPr>
          <a:xfrm>
            <a:off x="838200" y="641855"/>
            <a:ext cx="6273800" cy="772107"/>
          </a:xfrm>
        </p:spPr>
        <p:txBody>
          <a:bodyPr/>
          <a:lstStyle/>
          <a:p>
            <a:r>
              <a:rPr lang="en-AU" dirty="0"/>
              <a:t>Feedback</a:t>
            </a:r>
          </a:p>
        </p:txBody>
      </p:sp>
      <p:sp>
        <p:nvSpPr>
          <p:cNvPr id="3" name="Content Placeholder 2">
            <a:extLst>
              <a:ext uri="{FF2B5EF4-FFF2-40B4-BE49-F238E27FC236}">
                <a16:creationId xmlns:a16="http://schemas.microsoft.com/office/drawing/2014/main" id="{2F2D7DD6-518F-5E44-BFE5-EF5AD185CB5B}"/>
              </a:ext>
            </a:extLst>
          </p:cNvPr>
          <p:cNvSpPr>
            <a:spLocks noGrp="1"/>
          </p:cNvSpPr>
          <p:nvPr>
            <p:ph idx="1"/>
          </p:nvPr>
        </p:nvSpPr>
        <p:spPr/>
        <p:txBody>
          <a:bodyPr/>
          <a:lstStyle/>
          <a:p>
            <a:r>
              <a:rPr lang="en-AU" dirty="0"/>
              <a:t>Comments from learners at Services Australia:</a:t>
            </a:r>
          </a:p>
          <a:p>
            <a:pPr lvl="1"/>
            <a:r>
              <a:rPr lang="en-AU" dirty="0"/>
              <a:t>“Really knowledgeable and supportive and friendly tutor”</a:t>
            </a:r>
          </a:p>
          <a:p>
            <a:pPr lvl="1"/>
            <a:r>
              <a:rPr lang="en-AU" dirty="0"/>
              <a:t>“He was good when answering questions and discussing issues”</a:t>
            </a:r>
          </a:p>
          <a:p>
            <a:pPr lvl="1"/>
            <a:r>
              <a:rPr lang="en-AU" dirty="0"/>
              <a:t>“He seems knowledgeable”</a:t>
            </a:r>
          </a:p>
          <a:p>
            <a:r>
              <a:rPr lang="en-AU" dirty="0"/>
              <a:t>As SAP Trainer, the latest results of the course evaluation:</a:t>
            </a:r>
          </a:p>
        </p:txBody>
      </p:sp>
      <p:sp>
        <p:nvSpPr>
          <p:cNvPr id="4" name="Slide Number Placeholder 3">
            <a:extLst>
              <a:ext uri="{FF2B5EF4-FFF2-40B4-BE49-F238E27FC236}">
                <a16:creationId xmlns:a16="http://schemas.microsoft.com/office/drawing/2014/main" id="{4CAB1244-59FC-AC48-ABCF-AF3DAB7A8104}"/>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a:p>
        </p:txBody>
      </p:sp>
      <p:pic>
        <p:nvPicPr>
          <p:cNvPr id="8" name="Picture 7">
            <a:extLst>
              <a:ext uri="{FF2B5EF4-FFF2-40B4-BE49-F238E27FC236}">
                <a16:creationId xmlns:a16="http://schemas.microsoft.com/office/drawing/2014/main" id="{2E19F669-7837-7046-8721-D3EFD78796F7}"/>
              </a:ext>
            </a:extLst>
          </p:cNvPr>
          <p:cNvPicPr>
            <a:picLocks noChangeAspect="1"/>
          </p:cNvPicPr>
          <p:nvPr/>
        </p:nvPicPr>
        <p:blipFill rotWithShape="1">
          <a:blip r:embed="rId2">
            <a:extLst>
              <a:ext uri="{28A0092B-C50C-407E-A947-70E740481C1C}">
                <a14:useLocalDpi xmlns:a14="http://schemas.microsoft.com/office/drawing/2010/main" val="0"/>
              </a:ext>
            </a:extLst>
          </a:blip>
          <a:srcRect t="20112"/>
          <a:stretch/>
        </p:blipFill>
        <p:spPr>
          <a:xfrm>
            <a:off x="2601191" y="3591678"/>
            <a:ext cx="6989618" cy="3129797"/>
          </a:xfrm>
          <a:prstGeom prst="rect">
            <a:avLst/>
          </a:prstGeom>
        </p:spPr>
      </p:pic>
      <p:sp>
        <p:nvSpPr>
          <p:cNvPr id="9" name="5-point Star 8">
            <a:extLst>
              <a:ext uri="{FF2B5EF4-FFF2-40B4-BE49-F238E27FC236}">
                <a16:creationId xmlns:a16="http://schemas.microsoft.com/office/drawing/2014/main" id="{5896CFE5-1DAB-D24F-9E51-CA7BDC257D6F}"/>
              </a:ext>
            </a:extLst>
          </p:cNvPr>
          <p:cNvSpPr>
            <a:spLocks/>
          </p:cNvSpPr>
          <p:nvPr/>
        </p:nvSpPr>
        <p:spPr>
          <a:xfrm>
            <a:off x="7952510" y="5578763"/>
            <a:ext cx="360000" cy="3600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10" name="5-point Star 9">
            <a:extLst>
              <a:ext uri="{FF2B5EF4-FFF2-40B4-BE49-F238E27FC236}">
                <a16:creationId xmlns:a16="http://schemas.microsoft.com/office/drawing/2014/main" id="{C477FEC4-F4EE-1545-B255-28A955AFFA2F}"/>
              </a:ext>
            </a:extLst>
          </p:cNvPr>
          <p:cNvSpPr>
            <a:spLocks/>
          </p:cNvSpPr>
          <p:nvPr/>
        </p:nvSpPr>
        <p:spPr>
          <a:xfrm>
            <a:off x="7772510" y="5326814"/>
            <a:ext cx="360000" cy="3600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11" name="5-point Star 10">
            <a:extLst>
              <a:ext uri="{FF2B5EF4-FFF2-40B4-BE49-F238E27FC236}">
                <a16:creationId xmlns:a16="http://schemas.microsoft.com/office/drawing/2014/main" id="{C1A04E1B-B367-BB46-B690-7020EA644235}"/>
              </a:ext>
            </a:extLst>
          </p:cNvPr>
          <p:cNvSpPr>
            <a:spLocks/>
          </p:cNvSpPr>
          <p:nvPr/>
        </p:nvSpPr>
        <p:spPr>
          <a:xfrm>
            <a:off x="7324437" y="4731918"/>
            <a:ext cx="360000" cy="3600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13" name="5-point Star 12">
            <a:extLst>
              <a:ext uri="{FF2B5EF4-FFF2-40B4-BE49-F238E27FC236}">
                <a16:creationId xmlns:a16="http://schemas.microsoft.com/office/drawing/2014/main" id="{8CBB1409-731E-934A-922B-D234E3B30645}"/>
              </a:ext>
            </a:extLst>
          </p:cNvPr>
          <p:cNvSpPr>
            <a:spLocks/>
          </p:cNvSpPr>
          <p:nvPr/>
        </p:nvSpPr>
        <p:spPr>
          <a:xfrm>
            <a:off x="838200" y="5938763"/>
            <a:ext cx="360000" cy="360000"/>
          </a:xfrm>
          <a:prstGeom prst="star5">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AU"/>
          </a:p>
        </p:txBody>
      </p:sp>
      <p:sp>
        <p:nvSpPr>
          <p:cNvPr id="14" name="TextBox 13">
            <a:extLst>
              <a:ext uri="{FF2B5EF4-FFF2-40B4-BE49-F238E27FC236}">
                <a16:creationId xmlns:a16="http://schemas.microsoft.com/office/drawing/2014/main" id="{BF4A94D5-9501-D443-953D-AFB81C632AC2}"/>
              </a:ext>
            </a:extLst>
          </p:cNvPr>
          <p:cNvSpPr txBox="1"/>
          <p:nvPr/>
        </p:nvSpPr>
        <p:spPr>
          <a:xfrm>
            <a:off x="1198200" y="5938763"/>
            <a:ext cx="1634840" cy="338554"/>
          </a:xfrm>
          <a:prstGeom prst="rect">
            <a:avLst/>
          </a:prstGeom>
          <a:noFill/>
        </p:spPr>
        <p:txBody>
          <a:bodyPr wrap="square" rtlCol="0" anchor="ctr">
            <a:spAutoFit/>
          </a:bodyPr>
          <a:lstStyle/>
          <a:p>
            <a:r>
              <a:rPr lang="en-AU" sz="1600" dirty="0">
                <a:solidFill>
                  <a:schemeClr val="bg1"/>
                </a:solidFill>
              </a:rPr>
              <a:t>Trainer Score</a:t>
            </a:r>
          </a:p>
        </p:txBody>
      </p:sp>
    </p:spTree>
    <p:extLst>
      <p:ext uri="{BB962C8B-B14F-4D97-AF65-F5344CB8AC3E}">
        <p14:creationId xmlns:p14="http://schemas.microsoft.com/office/powerpoint/2010/main" val="3480281177"/>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303362-5DB5-4146-A667-E40932D524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4386</TotalTime>
  <Words>555</Words>
  <Application>Microsoft Macintosh PowerPoint</Application>
  <PresentationFormat>Widescreen</PresentationFormat>
  <Paragraphs>68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HR Digital Transformation</vt:lpstr>
      <vt:lpstr>Course Overview</vt:lpstr>
      <vt:lpstr>Learning Objectives</vt:lpstr>
      <vt:lpstr>Agenda</vt:lpstr>
      <vt:lpstr>Details</vt:lpstr>
      <vt:lpstr>Trainer Profile</vt:lpstr>
      <vt:lpstr>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Jacques Maeda</dc:creator>
  <cp:lastModifiedBy>Jacques Maeda</cp:lastModifiedBy>
  <cp:revision>18</cp:revision>
  <dcterms:created xsi:type="dcterms:W3CDTF">2021-03-18T10:36:59Z</dcterms:created>
  <dcterms:modified xsi:type="dcterms:W3CDTF">2021-03-30T09:26:44Z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