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73831D-C683-4032-8B70-3EC013D17B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EBC34-99A6-410E-8C53-6FD211EE16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8D0EF-3EB9-4445-B3E6-E9A678CFE2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2F6C8-9288-4313-8C2F-1F965524E1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50759D-F9C2-4965-99B3-C965F1B8AC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6233A8-A3D1-40EC-8A4C-028F30D78F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EED5D9-0855-416F-80CA-24CA4EFB80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225DB-AF82-44F3-843E-651C63498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DDBFFD-08C5-4657-9130-836785AF8F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8761B2-BBB3-434D-B050-940CB122A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E313C2-8279-4625-806F-45D2CD27D0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7D4573-7F6D-4386-BBD8-19EA8E09B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DF4C38-5C08-40EA-A787-33DF8DD6E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7E99A2-7BDC-45EC-9F86-37A8170C1D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DC41B9-9D78-4FFB-9324-C40D9ABE62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15979C-CDF9-41C9-8B95-32882F8D62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32907E-7CEE-4C73-A8F2-9BA6527C00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668A63-448F-4991-B0D9-68A142E4E3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15C73-4112-4A48-A925-F8BB17D371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D4ACF2-5268-44DD-AF99-435C13C8C3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6B7BD-5F90-4DF2-A632-21CC01C787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451F7-2149-4DA1-9F6F-7D3949D52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E9364-F391-41CC-954D-182C536AFB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4DA8F9-12B8-47C6-A978-08425CAF0F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6E82D-D199-4528-BCB1-A0414B501A2E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C88552-85EF-4209-8EFA-634D6D671D4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Spring integration module provides lightweight messaging flows within Spring based applications.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Typically, without spring integration, the resposibility to manage message flow resides with the application code.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The logic for process flow within an application becomes configuration driven with spring0integration.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Spring Integration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133920"/>
            <a:ext cx="9071280" cy="5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400" spc="-1" strike="noStrike">
                <a:latin typeface="Arial"/>
              </a:rPr>
              <a:t>Java DSL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900000" y="1014120"/>
            <a:ext cx="8100000" cy="45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@Configuration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@EnableIntegration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public class MyConfiguration {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@Bean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public AtomicInteger integerSource() 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return new AtomicInteger();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@Bean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public IntegrationFlow myFlow(AtomicInteger integerSource) 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return IntegrationFlow.fromSupplier(integerSource::getAndIncrement,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                     </a:t>
            </a:r>
            <a:r>
              <a:rPr b="0" lang="en-IN" sz="1500" spc="-1" strike="noStrike">
                <a:latin typeface="Arial"/>
              </a:rPr>
              <a:t>c -&gt; c.poller(Pollers.fixedRate(100)))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</a:t>
            </a:r>
            <a:r>
              <a:rPr b="0" lang="en-IN" sz="1500" spc="-1" strike="noStrike">
                <a:latin typeface="Arial"/>
              </a:rPr>
              <a:t>.channel("inputChannel")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</a:t>
            </a:r>
            <a:r>
              <a:rPr b="0" lang="en-IN" sz="1500" spc="-1" strike="noStrike">
                <a:latin typeface="Arial"/>
              </a:rPr>
              <a:t>.filter((Integer p) -&gt; p &gt; 0)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</a:t>
            </a:r>
            <a:r>
              <a:rPr b="0" lang="en-IN" sz="1500" spc="-1" strike="noStrike">
                <a:latin typeface="Arial"/>
              </a:rPr>
              <a:t>.transform(Object::toString)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</a:t>
            </a:r>
            <a:r>
              <a:rPr b="0" lang="en-IN" sz="1500" spc="-1" strike="noStrike">
                <a:latin typeface="Arial"/>
              </a:rPr>
              <a:t>.channel(MessageChannels.queue())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</a:t>
            </a:r>
            <a:r>
              <a:rPr b="0" lang="en-IN" sz="1500" spc="-1" strike="noStrike">
                <a:latin typeface="Arial"/>
              </a:rPr>
              <a:t>.get();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133920"/>
            <a:ext cx="9071280" cy="5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400" spc="-1" strike="noStrike">
                <a:latin typeface="Arial"/>
              </a:rPr>
              <a:t>Java DSL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900000" y="1014120"/>
            <a:ext cx="8100000" cy="45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@Bean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public MessageSource&lt;Object&gt; jdbcMessageSource() 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return new JdbcPollingChannelAdapter(this.dataSource, "SELECT * FROM something");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@Bean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public IntegrationFlow pollingFlow() {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return IntegrationFlow.from(jdbcMessageSource(),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</a:t>
            </a:r>
            <a:r>
              <a:rPr b="0" lang="en-IN" sz="1500" spc="-1" strike="noStrike">
                <a:latin typeface="Arial"/>
              </a:rPr>
              <a:t>c -&gt; c.poller(Pollers.fixedRate(100).maxMessagesPerPoll(1)))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</a:t>
            </a:r>
            <a:r>
              <a:rPr b="0" lang="en-IN" sz="1500" spc="-1" strike="noStrike">
                <a:latin typeface="Arial"/>
              </a:rPr>
              <a:t>.transform(Transformers.toJson())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</a:t>
            </a:r>
            <a:r>
              <a:rPr b="0" lang="en-IN" sz="1500" spc="-1" strike="noStrike">
                <a:latin typeface="Arial"/>
              </a:rPr>
              <a:t>.channel("furtherProcessChannel")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</a:t>
            </a:r>
            <a:r>
              <a:rPr b="0" lang="en-IN" sz="1500" spc="-1" strike="noStrike">
                <a:latin typeface="Arial"/>
              </a:rPr>
              <a:t>.get();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Basic components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Message: A message is a generic wrapper for any Java object combined with metadata. It has 2 main components: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Header : Add headers if needed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Payload : the actual object</a:t>
            </a:r>
            <a:br>
              <a:rPr sz="2000"/>
            </a:br>
            <a:br>
              <a:rPr sz="2000"/>
            </a:b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580000" y="2194200"/>
            <a:ext cx="3552120" cy="24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Basic components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Message Channel: A message channel represents the “pipe” of a pipes-and-filters architecture. Producers send messages to a channel, and consumers receive messages from a channel.</a:t>
            </a:r>
            <a:br>
              <a:rPr sz="2000"/>
            </a:br>
            <a:br>
              <a:rPr sz="2000"/>
            </a:b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786320" y="2262240"/>
            <a:ext cx="7386480" cy="133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Basic components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Message Endpoint: Message Endpoint represents the “filter” of a pipes-and-filters architecture. The endpoint’s primary role is to connect application code to the messaging framework and to do so in a non-invasive manner.</a:t>
            </a:r>
            <a:br>
              <a:rPr sz="2000"/>
            </a:b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Basic mesage endpoint types: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Transformer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Filter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Router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Splitter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Aggregator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Service Activator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Channel Adapter</a:t>
            </a:r>
            <a:br>
              <a:rPr sz="2000"/>
            </a:br>
            <a:br>
              <a:rPr sz="2000"/>
            </a:b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Endpoint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Transformer: 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A message transformer is responsible for converting a message’s </a:t>
            </a:r>
            <a:r>
              <a:rPr b="0" lang="en-IN" sz="2000" spc="-1" strike="noStrike">
                <a:latin typeface="Arial"/>
              </a:rPr>
              <a:t>content or structure and returning the modified message.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Filter: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A filter is used to determine if a message should be passed to a output </a:t>
            </a:r>
            <a:r>
              <a:rPr b="0" lang="en-IN" sz="2000" spc="-1" strike="noStrike">
                <a:latin typeface="Arial"/>
              </a:rPr>
              <a:t>channel or not.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Endpoint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Router: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A message router is responsible for deciding what channel or channels (if any) should receive the message next.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86360" y="2520000"/>
            <a:ext cx="5571360" cy="19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Endpoint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Splitter: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Splitter’s responsibility is to accept a message from its input channel, split that message into multiple messages, and send each of those to its output channel.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Aggregator: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Basically a mirror-image of the splitter, the aggregator is a type of message endpoint that receives multiple messages and combines them into a single message.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Endpoint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Service Activator: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Service Activator is a generic endpoint for connecting a service instance to the messaging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258560" y="2526840"/>
            <a:ext cx="7381080" cy="23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Endpoint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68360" y="117252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Channel Adapter: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latin typeface="Arial"/>
              </a:rPr>
              <a:t>A channel adapter is an endpoint that connects a message channel to some other system or transport. Channel adapters may be either inbound or outbound.</a:t>
            </a:r>
            <a:br>
              <a:rPr sz="2000"/>
            </a:b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209960" y="2494800"/>
            <a:ext cx="7724160" cy="1389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440000" y="3934440"/>
            <a:ext cx="720972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2023-06-01T09:53:00Z</dcterms:created>
  <dc:creator/>
  <dc:description/>
  <dc:language>en-IN</dc:language>
  <cp:lastModifiedBy/>
  <dcterms:modified xsi:type="dcterms:W3CDTF">2023-06-01T10:53:11Z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