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62" r:id="rId4"/>
    <p:sldId id="267" r:id="rId5"/>
    <p:sldId id="279" r:id="rId6"/>
    <p:sldId id="260" r:id="rId7"/>
    <p:sldId id="259" r:id="rId8"/>
    <p:sldId id="280" r:id="rId9"/>
    <p:sldId id="263" r:id="rId10"/>
    <p:sldId id="264" r:id="rId11"/>
    <p:sldId id="281" r:id="rId12"/>
    <p:sldId id="268" r:id="rId13"/>
    <p:sldId id="270" r:id="rId14"/>
    <p:sldId id="27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F4ED3DB5-158D-422B-A415-7E22EC0F692B}">
          <p14:sldIdLst>
            <p14:sldId id="256"/>
          </p14:sldIdLst>
        </p14:section>
        <p14:section name="Agenda" id="{F20D408F-1553-4AB6-BFB8-E002DA5BA4F2}">
          <p14:sldIdLst>
            <p14:sldId id="257"/>
          </p14:sldIdLst>
        </p14:section>
        <p14:section name="PowerBI Charts" id="{D9A18E0C-2987-44B6-BC6C-7C30EC331627}">
          <p14:sldIdLst>
            <p14:sldId id="262"/>
            <p14:sldId id="267"/>
            <p14:sldId id="279"/>
          </p14:sldIdLst>
        </p14:section>
        <p14:section name="Python Charts" id="{107A0670-DB3A-42B8-BB8C-6C088EE1AEF5}">
          <p14:sldIdLst>
            <p14:sldId id="260"/>
            <p14:sldId id="259"/>
            <p14:sldId id="280"/>
          </p14:sldIdLst>
        </p14:section>
        <p14:section name="R Charts" id="{B321BDC8-0B5D-41D0-8393-19006FC750E6}">
          <p14:sldIdLst>
            <p14:sldId id="263"/>
            <p14:sldId id="264"/>
            <p14:sldId id="281"/>
          </p14:sldIdLst>
        </p14:section>
        <p14:section name="Appendix" id="{0F52DA29-DE9E-48EA-A814-BB5AFB910CED}">
          <p14:sldIdLst>
            <p14:sldId id="268"/>
            <p14:sldId id="270"/>
            <p14:sldId id="27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136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6809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398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9979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487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2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ent.bellevue.edu/cst/dsc/640/datasets/ex4-2.z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9510-22B5-186F-76FC-BD9DB6520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0" y="1792224"/>
            <a:ext cx="8915399" cy="1556757"/>
          </a:xfrm>
        </p:spPr>
        <p:txBody>
          <a:bodyPr>
            <a:normAutofit fontScale="90000"/>
          </a:bodyPr>
          <a:lstStyle/>
          <a:p>
            <a:r>
              <a:rPr lang="en-US" dirty="0"/>
              <a:t>4.2 Exercises: Scatterplots, Bubble Charts, &amp; Density Plots/Maps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6ED5B-378B-3F6B-6034-DC331242A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3509019"/>
            <a:ext cx="8915399" cy="2282182"/>
          </a:xfrm>
        </p:spPr>
        <p:txBody>
          <a:bodyPr>
            <a:normAutofit/>
          </a:bodyPr>
          <a:lstStyle/>
          <a:p>
            <a:r>
              <a:rPr lang="en-US" dirty="0"/>
              <a:t>College: Bellevue University</a:t>
            </a:r>
          </a:p>
          <a:p>
            <a:r>
              <a:rPr lang="en-US" dirty="0"/>
              <a:t>Course: DSC640-T302 Data Presentation and Visualization</a:t>
            </a:r>
          </a:p>
          <a:p>
            <a:r>
              <a:rPr lang="en-US" dirty="0"/>
              <a:t>Instructor: Professor Williams</a:t>
            </a:r>
          </a:p>
          <a:p>
            <a:r>
              <a:rPr lang="en-US" dirty="0"/>
              <a:t>Report by: Jake Meyer</a:t>
            </a:r>
          </a:p>
          <a:p>
            <a:r>
              <a:rPr lang="en-US" dirty="0"/>
              <a:t>Date: 01/28/2022</a:t>
            </a:r>
          </a:p>
        </p:txBody>
      </p:sp>
    </p:spTree>
    <p:extLst>
      <p:ext uri="{BB962C8B-B14F-4D97-AF65-F5344CB8AC3E}">
        <p14:creationId xmlns:p14="http://schemas.microsoft.com/office/powerpoint/2010/main" val="321907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8310"/>
            <a:ext cx="8911687" cy="894773"/>
          </a:xfrm>
        </p:spPr>
        <p:txBody>
          <a:bodyPr/>
          <a:lstStyle/>
          <a:p>
            <a:r>
              <a:rPr lang="en-US" dirty="0"/>
              <a:t>R – 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5811203"/>
            <a:ext cx="9133751" cy="7400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Bubble chart created in R using symbol().</a:t>
            </a:r>
          </a:p>
          <a:p>
            <a:r>
              <a:rPr lang="en-US" dirty="0"/>
              <a:t>Chart shows the burglary rate vs. murder rate in U.S. by state population indicated by bubble size.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18849-2DC7-E631-E266-9930B0C8E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816293"/>
            <a:ext cx="7971693" cy="49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3758"/>
            <a:ext cx="8911687" cy="564610"/>
          </a:xfrm>
        </p:spPr>
        <p:txBody>
          <a:bodyPr>
            <a:normAutofit fontScale="90000"/>
          </a:bodyPr>
          <a:lstStyle/>
          <a:p>
            <a:r>
              <a:rPr lang="en-US" dirty="0"/>
              <a:t>R – Density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5846261"/>
            <a:ext cx="9133751" cy="7400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Density plot created in R using plot() function.</a:t>
            </a:r>
          </a:p>
          <a:p>
            <a:r>
              <a:rPr lang="en-US" dirty="0"/>
              <a:t>Chart shows distribution of world birth rates in 2008.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3CF49-9278-C932-FC51-4EA067875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768096"/>
            <a:ext cx="7749117" cy="47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8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Instructions (DSC 640)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49E0C-80A6-1073-BD8E-3BC57DBE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2" y="1248698"/>
            <a:ext cx="11941575" cy="56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0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CB4E-9826-EBD5-B78C-10A778E3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Reference(DSC 640)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49F53-475C-D0C2-9D52-B6834E431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1943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https://content.bellevue.edu/cst/dsc/640/datasets/ex4-2.zip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54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Code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code summary in document below: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4A845A2-0F7B-D136-89AD-7D4290411F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881139"/>
              </p:ext>
            </p:extLst>
          </p:nvPr>
        </p:nvGraphicFramePr>
        <p:xfrm>
          <a:off x="3936067" y="2777616"/>
          <a:ext cx="4319866" cy="934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031840" imgH="439560" progId="Package">
                  <p:embed/>
                </p:oleObj>
              </mc:Choice>
              <mc:Fallback>
                <p:oleObj name="Packager Shell Object" showAsIcon="1" r:id="rId2" imgW="20318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36067" y="2777616"/>
                        <a:ext cx="4319866" cy="934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64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Code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Markdown code summary in document below: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BB44709-9269-1A0A-36FF-0D218FBC33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089307"/>
              </p:ext>
            </p:extLst>
          </p:nvPr>
        </p:nvGraphicFramePr>
        <p:xfrm>
          <a:off x="3703684" y="2841624"/>
          <a:ext cx="4784631" cy="916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296080" imgH="439560" progId="Package">
                  <p:embed/>
                </p:oleObj>
              </mc:Choice>
              <mc:Fallback>
                <p:oleObj name="Packager Shell Object" showAsIcon="1" r:id="rId2" imgW="22960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3684" y="2841624"/>
                        <a:ext cx="4784631" cy="916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71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CB644-8DFE-A13C-BF3C-754FBC4C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17224-67F6-0DD4-5706-B5022CD0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0813"/>
            <a:ext cx="8915400" cy="4788310"/>
          </a:xfrm>
        </p:spPr>
        <p:txBody>
          <a:bodyPr>
            <a:normAutofit/>
          </a:bodyPr>
          <a:lstStyle/>
          <a:p>
            <a:r>
              <a:rPr lang="en-US" dirty="0" err="1"/>
              <a:t>PowerBI</a:t>
            </a:r>
            <a:endParaRPr lang="en-US" dirty="0"/>
          </a:p>
          <a:p>
            <a:pPr lvl="1"/>
            <a:r>
              <a:rPr lang="en-US" dirty="0"/>
              <a:t>1 Scatterplot, 1 Bubble Chart and 1 Density Map</a:t>
            </a:r>
          </a:p>
          <a:p>
            <a:r>
              <a:rPr lang="en-US" dirty="0"/>
              <a:t>Python Charts</a:t>
            </a:r>
          </a:p>
          <a:p>
            <a:pPr lvl="1"/>
            <a:r>
              <a:rPr lang="en-US" dirty="0"/>
              <a:t>1 Scatterplot, 1 Bubble Chart and 1 Density Plot</a:t>
            </a:r>
          </a:p>
          <a:p>
            <a:r>
              <a:rPr lang="en-US" dirty="0"/>
              <a:t>R Charts</a:t>
            </a:r>
          </a:p>
          <a:p>
            <a:pPr lvl="1"/>
            <a:r>
              <a:rPr lang="en-US" dirty="0"/>
              <a:t>1 Scatterplot, 1 Bubble Chart and 1 Density Plot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Assignment instructions.</a:t>
            </a:r>
          </a:p>
          <a:p>
            <a:pPr lvl="1"/>
            <a:r>
              <a:rPr lang="en-US" dirty="0"/>
              <a:t>Data reference link.</a:t>
            </a:r>
          </a:p>
          <a:p>
            <a:pPr lvl="1"/>
            <a:r>
              <a:rPr lang="en-US" dirty="0"/>
              <a:t>Supporting code for each section.</a:t>
            </a:r>
          </a:p>
        </p:txBody>
      </p:sp>
    </p:spTree>
    <p:extLst>
      <p:ext uri="{BB962C8B-B14F-4D97-AF65-F5344CB8AC3E}">
        <p14:creationId xmlns:p14="http://schemas.microsoft.com/office/powerpoint/2010/main" val="135840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8D30-7E62-354A-A6BF-55B62C1F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03486"/>
            <a:ext cx="8911687" cy="637762"/>
          </a:xfrm>
        </p:spPr>
        <p:txBody>
          <a:bodyPr>
            <a:normAutofit fontScale="90000"/>
          </a:bodyPr>
          <a:lstStyle/>
          <a:p>
            <a:r>
              <a:rPr lang="en-US" dirty="0"/>
              <a:t>PowerBI –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6F1E-DDC4-B5D8-5E79-0306D750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000" y="5840696"/>
            <a:ext cx="8915400" cy="933061"/>
          </a:xfrm>
        </p:spPr>
        <p:txBody>
          <a:bodyPr>
            <a:normAutofit/>
          </a:bodyPr>
          <a:lstStyle/>
          <a:p>
            <a:r>
              <a:rPr lang="en-US" dirty="0"/>
              <a:t>Scatterplot created in PowerBI.</a:t>
            </a:r>
          </a:p>
          <a:p>
            <a:r>
              <a:rPr lang="en-US" dirty="0"/>
              <a:t>Map shows positive correlation between murder rate and robbery rate.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5E063-96FD-BF00-78B3-0D97F4D9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00" y="841248"/>
            <a:ext cx="8129524" cy="46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7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8D30-7E62-354A-A6BF-55B62C1F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46336"/>
            <a:ext cx="8911687" cy="765110"/>
          </a:xfrm>
        </p:spPr>
        <p:txBody>
          <a:bodyPr/>
          <a:lstStyle/>
          <a:p>
            <a:r>
              <a:rPr lang="en-US" dirty="0"/>
              <a:t>PowerBI – 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6F1E-DDC4-B5D8-5E79-0306D750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5893711"/>
            <a:ext cx="8915400" cy="76511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Bubble chart created in PowerBI.</a:t>
            </a:r>
          </a:p>
          <a:p>
            <a:r>
              <a:rPr lang="en-US" dirty="0"/>
              <a:t>Chart shows the murder rate vs. burglary rate with emphasis on state population.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BBB78-137E-7BA9-ED66-BD44CF86C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765831"/>
            <a:ext cx="8721917" cy="494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8D30-7E62-354A-A6BF-55B62C1F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40971"/>
            <a:ext cx="8911687" cy="765110"/>
          </a:xfrm>
        </p:spPr>
        <p:txBody>
          <a:bodyPr/>
          <a:lstStyle/>
          <a:p>
            <a:r>
              <a:rPr lang="en-US" dirty="0"/>
              <a:t>PowerBI – Density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6F1E-DDC4-B5D8-5E79-0306D750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51919"/>
            <a:ext cx="8915400" cy="765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Density map created in </a:t>
            </a:r>
            <a:r>
              <a:rPr lang="en-US" dirty="0" err="1"/>
              <a:t>PowerBI</a:t>
            </a:r>
            <a:r>
              <a:rPr lang="en-US" dirty="0"/>
              <a:t>.</a:t>
            </a:r>
          </a:p>
          <a:p>
            <a:r>
              <a:rPr lang="en-US" dirty="0"/>
              <a:t>Map shows the murder rate with intensity by state.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14E91-679C-8F4E-3E3F-98BF935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906081"/>
            <a:ext cx="8417503" cy="484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40F-8C5F-A6D8-9D5C-14876256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94444"/>
            <a:ext cx="8911687" cy="640445"/>
          </a:xfrm>
        </p:spPr>
        <p:txBody>
          <a:bodyPr/>
          <a:lstStyle/>
          <a:p>
            <a:r>
              <a:rPr lang="en-US" dirty="0"/>
              <a:t>Python –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BBA5-51CA-0DC1-B6F6-C2AE09FA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28934"/>
            <a:ext cx="8915400" cy="843115"/>
          </a:xfrm>
        </p:spPr>
        <p:txBody>
          <a:bodyPr>
            <a:normAutofit/>
          </a:bodyPr>
          <a:lstStyle/>
          <a:p>
            <a:r>
              <a:rPr lang="en-US" dirty="0"/>
              <a:t>Scatterplot created in Python using Matplotlib (scatter()).</a:t>
            </a:r>
          </a:p>
          <a:p>
            <a:r>
              <a:rPr lang="en-US" dirty="0"/>
              <a:t>Chart shows burglary rate vs. murder Rate for U.S in 2005.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90ADE-B5C5-32FD-85F2-BF2BA386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925448"/>
            <a:ext cx="6710236" cy="472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8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54665"/>
            <a:ext cx="8911687" cy="718456"/>
          </a:xfrm>
        </p:spPr>
        <p:txBody>
          <a:bodyPr/>
          <a:lstStyle/>
          <a:p>
            <a:r>
              <a:rPr lang="en-US" dirty="0"/>
              <a:t>Python – 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790952"/>
            <a:ext cx="8915400" cy="7184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Bubble chart created in Python using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  <a:p>
            <a:r>
              <a:rPr lang="en-US" dirty="0"/>
              <a:t>Chart shows burglary rate vs. murder rate in U.S by state population in 2005.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3F04C-FAC6-DFF4-27C6-79DC49C58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019425"/>
            <a:ext cx="8317765" cy="422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5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781" y="151150"/>
            <a:ext cx="8911687" cy="718456"/>
          </a:xfrm>
        </p:spPr>
        <p:txBody>
          <a:bodyPr/>
          <a:lstStyle/>
          <a:p>
            <a:r>
              <a:rPr lang="en-US" dirty="0"/>
              <a:t>Python – Density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7" y="5766326"/>
            <a:ext cx="8915400" cy="718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Density plot created in Python using Seaborn.</a:t>
            </a:r>
          </a:p>
          <a:p>
            <a:r>
              <a:rPr lang="en-US" dirty="0"/>
              <a:t>Plot shows world life expectancy in 2008.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0BDF6-B480-F619-CB39-6423E0C6E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424" y="1198418"/>
            <a:ext cx="4645152" cy="44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6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3353"/>
            <a:ext cx="8911687" cy="707895"/>
          </a:xfrm>
        </p:spPr>
        <p:txBody>
          <a:bodyPr/>
          <a:lstStyle/>
          <a:p>
            <a:r>
              <a:rPr lang="en-US" dirty="0"/>
              <a:t>R –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799496"/>
            <a:ext cx="8915400" cy="868788"/>
          </a:xfrm>
        </p:spPr>
        <p:txBody>
          <a:bodyPr>
            <a:normAutofit/>
          </a:bodyPr>
          <a:lstStyle/>
          <a:p>
            <a:r>
              <a:rPr lang="en-US" dirty="0"/>
              <a:t>Scatterplot created in R with </a:t>
            </a:r>
            <a:r>
              <a:rPr lang="en-US" dirty="0" err="1"/>
              <a:t>scatter.smooth</a:t>
            </a:r>
            <a:r>
              <a:rPr lang="en-US" dirty="0"/>
              <a:t>() function.</a:t>
            </a:r>
          </a:p>
          <a:p>
            <a:r>
              <a:rPr lang="en-US" dirty="0"/>
              <a:t>Scatterplot shows the burglary rate vs. murder rate in the U.S. in 2005.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782EF73-8551-4E3A-36D4-28F20E9477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490472" cy="149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3F7925-557A-007C-136F-FC43B130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966977"/>
            <a:ext cx="7505764" cy="463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842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16713</TotalTime>
  <Words>369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Package</vt:lpstr>
      <vt:lpstr>4.2 Exercises: Scatterplots, Bubble Charts, &amp; Density Plots/Maps</vt:lpstr>
      <vt:lpstr>Agenda</vt:lpstr>
      <vt:lpstr>PowerBI – Scatterplot</vt:lpstr>
      <vt:lpstr>PowerBI – Bubble Chart</vt:lpstr>
      <vt:lpstr>PowerBI – Density Map</vt:lpstr>
      <vt:lpstr>Python – Scatterplot</vt:lpstr>
      <vt:lpstr>Python – Bubble Chart</vt:lpstr>
      <vt:lpstr>Python – Density Plot</vt:lpstr>
      <vt:lpstr>R – Scatterplot</vt:lpstr>
      <vt:lpstr>R – Bubble Chart</vt:lpstr>
      <vt:lpstr>R – Density Plot</vt:lpstr>
      <vt:lpstr>Assignment Instructions (DSC 640)</vt:lpstr>
      <vt:lpstr>Dataset Reference(DSC 640)</vt:lpstr>
      <vt:lpstr>Supporting Code Python</vt:lpstr>
      <vt:lpstr>Supporting Code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 Exercises: Charts</dc:title>
  <dc:creator>Jake Meyer</dc:creator>
  <cp:lastModifiedBy>Jake Meyer</cp:lastModifiedBy>
  <cp:revision>72</cp:revision>
  <dcterms:created xsi:type="dcterms:W3CDTF">2022-12-03T20:30:31Z</dcterms:created>
  <dcterms:modified xsi:type="dcterms:W3CDTF">2023-01-29T00:43:12Z</dcterms:modified>
</cp:coreProperties>
</file>