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65" r:id="rId5"/>
    <p:sldId id="262" r:id="rId6"/>
    <p:sldId id="267" r:id="rId7"/>
    <p:sldId id="260" r:id="rId8"/>
    <p:sldId id="259" r:id="rId9"/>
    <p:sldId id="263" r:id="rId10"/>
    <p:sldId id="264" r:id="rId11"/>
    <p:sldId id="268" r:id="rId12"/>
    <p:sldId id="270" r:id="rId13"/>
    <p:sldId id="27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F4ED3DB5-158D-422B-A415-7E22EC0F692B}">
          <p14:sldIdLst>
            <p14:sldId id="256"/>
          </p14:sldIdLst>
        </p14:section>
        <p14:section name="Agenda" id="{F20D408F-1553-4AB6-BFB8-E002DA5BA4F2}">
          <p14:sldIdLst>
            <p14:sldId id="257"/>
          </p14:sldIdLst>
        </p14:section>
        <p14:section name="Tableau Charts" id="{FD57B137-FBF3-405B-8A83-4C00BF8E6B4B}">
          <p14:sldIdLst>
            <p14:sldId id="258"/>
            <p14:sldId id="265"/>
          </p14:sldIdLst>
        </p14:section>
        <p14:section name="PowerBI Charts" id="{D9A18E0C-2987-44B6-BC6C-7C30EC331627}">
          <p14:sldIdLst>
            <p14:sldId id="262"/>
            <p14:sldId id="267"/>
          </p14:sldIdLst>
        </p14:section>
        <p14:section name="Python Charts" id="{107A0670-DB3A-42B8-BB8C-6C088EE1AEF5}">
          <p14:sldIdLst>
            <p14:sldId id="260"/>
            <p14:sldId id="259"/>
          </p14:sldIdLst>
        </p14:section>
        <p14:section name="R Charts" id="{B321BDC8-0B5D-41D0-8393-19006FC750E6}">
          <p14:sldIdLst>
            <p14:sldId id="263"/>
            <p14:sldId id="264"/>
          </p14:sldIdLst>
        </p14:section>
        <p14:section name="Appendix" id="{0F52DA29-DE9E-48EA-A814-BB5AFB910CED}">
          <p14:sldIdLst>
            <p14:sldId id="268"/>
            <p14:sldId id="270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13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680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9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997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87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2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.bellevue.edu/cst/dsc/640/datasets/ex2-2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9510-22B5-186F-76FC-BD9DB6520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2425845"/>
            <a:ext cx="8915399" cy="923136"/>
          </a:xfrm>
        </p:spPr>
        <p:txBody>
          <a:bodyPr>
            <a:normAutofit fontScale="90000"/>
          </a:bodyPr>
          <a:lstStyle/>
          <a:p>
            <a:r>
              <a:rPr lang="en-US" dirty="0"/>
              <a:t>2.2 Exercises: Line Charts and Step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6ED5B-378B-3F6B-6034-DC331242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509019"/>
            <a:ext cx="8915399" cy="2282182"/>
          </a:xfrm>
        </p:spPr>
        <p:txBody>
          <a:bodyPr>
            <a:normAutofit/>
          </a:bodyPr>
          <a:lstStyle/>
          <a:p>
            <a:r>
              <a:rPr lang="en-US" dirty="0"/>
              <a:t>College: Bellevue University</a:t>
            </a:r>
          </a:p>
          <a:p>
            <a:r>
              <a:rPr lang="en-US" dirty="0"/>
              <a:t>Course: DSC640-T302 Data Presentation and Visualization</a:t>
            </a:r>
          </a:p>
          <a:p>
            <a:r>
              <a:rPr lang="en-US" dirty="0"/>
              <a:t>Instructor: Professor Williams</a:t>
            </a:r>
          </a:p>
          <a:p>
            <a:r>
              <a:rPr lang="en-US" dirty="0"/>
              <a:t>Report by: Jake Meyer</a:t>
            </a:r>
          </a:p>
          <a:p>
            <a:r>
              <a:rPr lang="en-US" dirty="0"/>
              <a:t>Date: 12/12/2022</a:t>
            </a:r>
          </a:p>
        </p:txBody>
      </p:sp>
    </p:spTree>
    <p:extLst>
      <p:ext uri="{BB962C8B-B14F-4D97-AF65-F5344CB8AC3E}">
        <p14:creationId xmlns:p14="http://schemas.microsoft.com/office/powerpoint/2010/main" val="321907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Step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5670797"/>
            <a:ext cx="9133751" cy="740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chart created in R using </a:t>
            </a:r>
            <a:r>
              <a:rPr lang="en-US" dirty="0" err="1"/>
              <a:t>Plotly</a:t>
            </a:r>
            <a:r>
              <a:rPr lang="en-US" dirty="0"/>
              <a:t> and ggplot2 library.</a:t>
            </a:r>
          </a:p>
          <a:p>
            <a:r>
              <a:rPr lang="en-US" dirty="0"/>
              <a:t>Chart shows the population from 1960 to 2009.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50096-6A4D-D0E4-F382-31013D1A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74" y="1319751"/>
            <a:ext cx="6237652" cy="4218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04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Instructions (DSC 640)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CBD96-1513-2E01-03F9-9B7A762E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4" y="1435510"/>
            <a:ext cx="10520516" cy="54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0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CB4E-9826-EBD5-B78C-10A778E3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Reference(DSC 640)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9F53-475C-D0C2-9D52-B6834E43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194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https://content.bellevue.edu/cst/dsc/640/datasets/ex2-2.zip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54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 summary in document below: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A2B582-F42B-5074-542E-2FC11B0E6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67632"/>
              </p:ext>
            </p:extLst>
          </p:nvPr>
        </p:nvGraphicFramePr>
        <p:xfrm>
          <a:off x="4470400" y="3077209"/>
          <a:ext cx="3251200" cy="703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031840" imgH="439560" progId="Package">
                  <p:embed/>
                </p:oleObj>
              </mc:Choice>
              <mc:Fallback>
                <p:oleObj name="Packager Shell Object" showAsIcon="1" r:id="rId2" imgW="20318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70400" y="3077209"/>
                        <a:ext cx="3251200" cy="703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64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Code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Markdown code summary in document below: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928ECE-EFB8-37F5-D6E4-1B3D80DBB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21063"/>
              </p:ext>
            </p:extLst>
          </p:nvPr>
        </p:nvGraphicFramePr>
        <p:xfrm>
          <a:off x="4351567" y="3094831"/>
          <a:ext cx="348886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296080" imgH="439560" progId="Package">
                  <p:embed/>
                </p:oleObj>
              </mc:Choice>
              <mc:Fallback>
                <p:oleObj name="Packager Shell Object" showAsIcon="1" r:id="rId2" imgW="22960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1567" y="3094831"/>
                        <a:ext cx="3488865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71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CB644-8DFE-A13C-BF3C-754FBC4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17224-67F6-0DD4-5706-B5022CD0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0813"/>
            <a:ext cx="8915400" cy="4788310"/>
          </a:xfrm>
        </p:spPr>
        <p:txBody>
          <a:bodyPr>
            <a:normAutofit/>
          </a:bodyPr>
          <a:lstStyle/>
          <a:p>
            <a:r>
              <a:rPr lang="en-US" dirty="0"/>
              <a:t>Tableau Charts</a:t>
            </a:r>
          </a:p>
          <a:p>
            <a:pPr lvl="1"/>
            <a:r>
              <a:rPr lang="en-US" dirty="0"/>
              <a:t>1 Line Chart and 1 Step Chart</a:t>
            </a:r>
          </a:p>
          <a:p>
            <a:r>
              <a:rPr lang="en-US" dirty="0"/>
              <a:t>PowerBI</a:t>
            </a:r>
          </a:p>
          <a:p>
            <a:pPr lvl="1"/>
            <a:r>
              <a:rPr lang="en-US" dirty="0"/>
              <a:t>1 Line Chart and 1 Step Chart</a:t>
            </a:r>
          </a:p>
          <a:p>
            <a:r>
              <a:rPr lang="en-US" dirty="0"/>
              <a:t>Python Charts</a:t>
            </a:r>
          </a:p>
          <a:p>
            <a:pPr lvl="1"/>
            <a:r>
              <a:rPr lang="en-US" dirty="0"/>
              <a:t>1 Line Chart and 1 Step Chart</a:t>
            </a:r>
          </a:p>
          <a:p>
            <a:r>
              <a:rPr lang="en-US" dirty="0"/>
              <a:t>R Charts</a:t>
            </a:r>
          </a:p>
          <a:p>
            <a:pPr lvl="1"/>
            <a:r>
              <a:rPr lang="en-US" dirty="0"/>
              <a:t>1 Line Chart and 1 Step Chart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Assignment instructions.</a:t>
            </a:r>
          </a:p>
          <a:p>
            <a:pPr lvl="1"/>
            <a:r>
              <a:rPr lang="en-US" dirty="0"/>
              <a:t>Data reference link.</a:t>
            </a:r>
          </a:p>
          <a:p>
            <a:pPr lvl="1"/>
            <a:r>
              <a:rPr lang="en-US" dirty="0"/>
              <a:t>Supporting code for each section.</a:t>
            </a:r>
          </a:p>
        </p:txBody>
      </p:sp>
    </p:spTree>
    <p:extLst>
      <p:ext uri="{BB962C8B-B14F-4D97-AF65-F5344CB8AC3E}">
        <p14:creationId xmlns:p14="http://schemas.microsoft.com/office/powerpoint/2010/main" val="13584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7E70-3A72-B804-6D20-F4E6811A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2238"/>
          </a:xfrm>
        </p:spPr>
        <p:txBody>
          <a:bodyPr/>
          <a:lstStyle/>
          <a:p>
            <a:r>
              <a:rPr lang="en-US" dirty="0"/>
              <a:t>Tableau –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5A19-73A2-F5E5-C32F-A668431B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654532"/>
            <a:ext cx="8915400" cy="7622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 chart created in Tableau.</a:t>
            </a:r>
          </a:p>
          <a:p>
            <a:r>
              <a:rPr lang="en-US" dirty="0"/>
              <a:t>Chart shows the population from 1960 to 2009.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31217-55E5-D814-0F29-A53B8055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650" y="1399032"/>
            <a:ext cx="6965223" cy="4059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99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7E70-3A72-B804-6D20-F4E6811A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– Step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5A19-73A2-F5E5-C32F-A668431B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570376"/>
            <a:ext cx="9206548" cy="858416"/>
          </a:xfrm>
        </p:spPr>
        <p:txBody>
          <a:bodyPr>
            <a:normAutofit/>
          </a:bodyPr>
          <a:lstStyle/>
          <a:p>
            <a:r>
              <a:rPr lang="en-US" dirty="0"/>
              <a:t>Step chart created in Tableau.</a:t>
            </a:r>
          </a:p>
          <a:p>
            <a:r>
              <a:rPr lang="en-US" dirty="0"/>
              <a:t>Chart shows the population from 1960 to 2009.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DEB41-5A77-4F92-2AEF-1D5B6BDD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518971"/>
            <a:ext cx="6849431" cy="3820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86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–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5557232"/>
            <a:ext cx="8915400" cy="933061"/>
          </a:xfrm>
        </p:spPr>
        <p:txBody>
          <a:bodyPr>
            <a:normAutofit/>
          </a:bodyPr>
          <a:lstStyle/>
          <a:p>
            <a:r>
              <a:rPr lang="en-US" dirty="0"/>
              <a:t>Line chart created in PowerBI.</a:t>
            </a:r>
          </a:p>
          <a:p>
            <a:r>
              <a:rPr lang="en-US" dirty="0"/>
              <a:t>Chart shows the population from 1960 to 2009.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CF8E-6E05-ABA9-EBDB-587003A0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51" y="1252452"/>
            <a:ext cx="7321898" cy="4197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687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– Step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607698"/>
            <a:ext cx="8915400" cy="765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chart created in PowerBI.</a:t>
            </a:r>
          </a:p>
          <a:p>
            <a:r>
              <a:rPr lang="en-US" dirty="0"/>
              <a:t>Chart shows the population from 1960 to 2009.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411A7-3160-6D83-352D-0B86E234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42" y="1264555"/>
            <a:ext cx="7370715" cy="4226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55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40F-8C5F-A6D8-9D5C-14876256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BBA5-51CA-0DC1-B6F6-C2AE09FA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650991"/>
            <a:ext cx="8915400" cy="843115"/>
          </a:xfrm>
        </p:spPr>
        <p:txBody>
          <a:bodyPr>
            <a:normAutofit/>
          </a:bodyPr>
          <a:lstStyle/>
          <a:p>
            <a:r>
              <a:rPr lang="en-US" dirty="0"/>
              <a:t>Line chart created in Python using Seaborn and Matplotlib.</a:t>
            </a:r>
          </a:p>
          <a:p>
            <a:r>
              <a:rPr lang="en-US" dirty="0"/>
              <a:t>Chart shows the population from 1960 to 2009.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5AE8C-F3C7-D3EE-BE12-BCA84F39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543050"/>
            <a:ext cx="4781550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878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Step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626360"/>
            <a:ext cx="8915400" cy="718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chart created in Python using Seaborn and Matplotlib.</a:t>
            </a:r>
          </a:p>
          <a:p>
            <a:r>
              <a:rPr lang="en-US" dirty="0"/>
              <a:t>Chart shows the population from 1960 to 2009.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EC291-FF12-4F23-DFB8-179EDD51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543050"/>
            <a:ext cx="4781550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475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799496"/>
            <a:ext cx="8915400" cy="868788"/>
          </a:xfrm>
        </p:spPr>
        <p:txBody>
          <a:bodyPr/>
          <a:lstStyle/>
          <a:p>
            <a:r>
              <a:rPr lang="en-US" dirty="0"/>
              <a:t>Line chart created in R with ggplot2 library.</a:t>
            </a:r>
          </a:p>
          <a:p>
            <a:r>
              <a:rPr lang="en-US" dirty="0"/>
              <a:t>Chart shows the population from 1960 to 2009.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B816D-FBE5-A1AF-0ADA-F76934DA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23" y="1234406"/>
            <a:ext cx="6507354" cy="4389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13842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5060</TotalTime>
  <Words>301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Package</vt:lpstr>
      <vt:lpstr>2.2 Exercises: Line Charts and Step Charts</vt:lpstr>
      <vt:lpstr>Agenda</vt:lpstr>
      <vt:lpstr>Tableau – Line Chart</vt:lpstr>
      <vt:lpstr>Tableau – Step Chart</vt:lpstr>
      <vt:lpstr>PowerBI – Line Chart</vt:lpstr>
      <vt:lpstr>PowerBI – Step Chart</vt:lpstr>
      <vt:lpstr>Python – Line Chart</vt:lpstr>
      <vt:lpstr>Python – Step Chart</vt:lpstr>
      <vt:lpstr>R – Line Chart</vt:lpstr>
      <vt:lpstr>R – Step Chart</vt:lpstr>
      <vt:lpstr>Assignment Instructions (DSC 640)</vt:lpstr>
      <vt:lpstr>Dataset Reference(DSC 640)</vt:lpstr>
      <vt:lpstr>Supporting Code Python</vt:lpstr>
      <vt:lpstr>Supporting Code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Exercises: Charts</dc:title>
  <dc:creator>Jake Meyer</dc:creator>
  <cp:lastModifiedBy>Jake Meyer</cp:lastModifiedBy>
  <cp:revision>36</cp:revision>
  <dcterms:created xsi:type="dcterms:W3CDTF">2022-12-03T20:30:31Z</dcterms:created>
  <dcterms:modified xsi:type="dcterms:W3CDTF">2022-12-17T05:41:33Z</dcterms:modified>
</cp:coreProperties>
</file>