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sldIdLst>
    <p:sldId id="256" r:id="rId2"/>
    <p:sldId id="257" r:id="rId3"/>
    <p:sldId id="262" r:id="rId4"/>
    <p:sldId id="267" r:id="rId5"/>
    <p:sldId id="279" r:id="rId6"/>
    <p:sldId id="260" r:id="rId7"/>
    <p:sldId id="259" r:id="rId8"/>
    <p:sldId id="280" r:id="rId9"/>
    <p:sldId id="263" r:id="rId10"/>
    <p:sldId id="264" r:id="rId11"/>
    <p:sldId id="281" r:id="rId12"/>
    <p:sldId id="268" r:id="rId13"/>
    <p:sldId id="270" r:id="rId14"/>
    <p:sldId id="27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F4ED3DB5-158D-422B-A415-7E22EC0F692B}">
          <p14:sldIdLst>
            <p14:sldId id="256"/>
          </p14:sldIdLst>
        </p14:section>
        <p14:section name="Agenda" id="{F20D408F-1553-4AB6-BFB8-E002DA5BA4F2}">
          <p14:sldIdLst>
            <p14:sldId id="257"/>
          </p14:sldIdLst>
        </p14:section>
        <p14:section name="PowerBI Charts" id="{D9A18E0C-2987-44B6-BC6C-7C30EC331627}">
          <p14:sldIdLst>
            <p14:sldId id="262"/>
            <p14:sldId id="267"/>
            <p14:sldId id="279"/>
          </p14:sldIdLst>
        </p14:section>
        <p14:section name="Python Charts" id="{107A0670-DB3A-42B8-BB8C-6C088EE1AEF5}">
          <p14:sldIdLst>
            <p14:sldId id="260"/>
            <p14:sldId id="259"/>
            <p14:sldId id="280"/>
          </p14:sldIdLst>
        </p14:section>
        <p14:section name="R Charts" id="{B321BDC8-0B5D-41D0-8393-19006FC750E6}">
          <p14:sldIdLst>
            <p14:sldId id="263"/>
            <p14:sldId id="264"/>
            <p14:sldId id="281"/>
          </p14:sldIdLst>
        </p14:section>
        <p14:section name="Appendix" id="{0F52DA29-DE9E-48EA-A814-BB5AFB910CED}">
          <p14:sldIdLst>
            <p14:sldId id="268"/>
            <p14:sldId id="270"/>
            <p14:sldId id="27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136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36809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398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199794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4873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48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9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87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2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8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2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ntent.bellevue.edu/cst/dsc/640/datasets/ex3-2.zi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9510-22B5-186F-76FC-BD9DB6520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0" y="1792224"/>
            <a:ext cx="8915399" cy="1556757"/>
          </a:xfrm>
        </p:spPr>
        <p:txBody>
          <a:bodyPr>
            <a:normAutofit fontScale="90000"/>
          </a:bodyPr>
          <a:lstStyle/>
          <a:p>
            <a:r>
              <a:rPr lang="en-US" dirty="0"/>
              <a:t>3.2 Exercises: Tree Maps, Area Charts, and Stacked Area Charts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6ED5B-378B-3F6B-6034-DC331242A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3509019"/>
            <a:ext cx="8915399" cy="2282182"/>
          </a:xfrm>
        </p:spPr>
        <p:txBody>
          <a:bodyPr>
            <a:normAutofit/>
          </a:bodyPr>
          <a:lstStyle/>
          <a:p>
            <a:r>
              <a:rPr lang="en-US" dirty="0"/>
              <a:t>College: Bellevue University</a:t>
            </a:r>
          </a:p>
          <a:p>
            <a:r>
              <a:rPr lang="en-US" dirty="0"/>
              <a:t>Course: DSC640-T302 Data Presentation and Visualization</a:t>
            </a:r>
          </a:p>
          <a:p>
            <a:r>
              <a:rPr lang="en-US" dirty="0"/>
              <a:t>Instructor: Professor Williams</a:t>
            </a:r>
          </a:p>
          <a:p>
            <a:r>
              <a:rPr lang="en-US" dirty="0"/>
              <a:t>Report by: Jake Meyer</a:t>
            </a:r>
          </a:p>
          <a:p>
            <a:r>
              <a:rPr lang="en-US" dirty="0"/>
              <a:t>Date: 01/14/2022</a:t>
            </a:r>
          </a:p>
        </p:txBody>
      </p:sp>
    </p:spTree>
    <p:extLst>
      <p:ext uri="{BB962C8B-B14F-4D97-AF65-F5344CB8AC3E}">
        <p14:creationId xmlns:p14="http://schemas.microsoft.com/office/powerpoint/2010/main" val="3219070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04A7-779E-59FC-D9ED-08B88ECF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58310"/>
            <a:ext cx="8911687" cy="894773"/>
          </a:xfrm>
        </p:spPr>
        <p:txBody>
          <a:bodyPr/>
          <a:lstStyle/>
          <a:p>
            <a:r>
              <a:rPr lang="en-US" dirty="0"/>
              <a:t>R – Area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ADEAA-7DBC-EF2A-3414-17B7A7C92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5789669"/>
            <a:ext cx="9133751" cy="7400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Area Chart created in R using ggplot2 library.</a:t>
            </a:r>
          </a:p>
          <a:p>
            <a:r>
              <a:rPr lang="en-US" dirty="0"/>
              <a:t>Chart shows the expenditure data over the years by category.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5A3015-0F72-9966-F4E1-2655825A0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953083"/>
            <a:ext cx="7837060" cy="483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6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04A7-779E-59FC-D9ED-08B88ECF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93758"/>
            <a:ext cx="8911687" cy="564610"/>
          </a:xfrm>
        </p:spPr>
        <p:txBody>
          <a:bodyPr>
            <a:normAutofit fontScale="90000"/>
          </a:bodyPr>
          <a:lstStyle/>
          <a:p>
            <a:r>
              <a:rPr lang="en-US" dirty="0"/>
              <a:t>R – Stacked Area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ADEAA-7DBC-EF2A-3414-17B7A7C92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5846261"/>
            <a:ext cx="9133751" cy="7400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Stacked Area chart created in R using ggplot2 library.</a:t>
            </a:r>
          </a:p>
          <a:p>
            <a:r>
              <a:rPr lang="en-US" dirty="0"/>
              <a:t>Chart shows the expenditure data over the years by category.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871527-0148-82CB-7B42-70B2A73DA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905256"/>
            <a:ext cx="7913531" cy="488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88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04A7-779E-59FC-D9ED-08B88ECF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Instructions (DSC 640)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90820-4B90-17FB-5D8B-AB7BF286E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264554"/>
            <a:ext cx="9599075" cy="559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0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1CB4E-9826-EBD5-B78C-10A778E3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Reference(DSC 640)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49F53-475C-D0C2-9D52-B6834E431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61943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https://content.bellevue.edu/cst/dsc/640/datasets/ex3-2.zip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7542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04A7-779E-59FC-D9ED-08B88ECF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Code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ADEAA-7DBC-EF2A-3414-17B7A7C92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code summary in document below: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9ACA555-E991-7461-3B05-AE18864403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492888"/>
              </p:ext>
            </p:extLst>
          </p:nvPr>
        </p:nvGraphicFramePr>
        <p:xfrm>
          <a:off x="3170809" y="2834433"/>
          <a:ext cx="5494904" cy="1189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2031840" imgH="439560" progId="Package">
                  <p:embed/>
                </p:oleObj>
              </mc:Choice>
              <mc:Fallback>
                <p:oleObj name="Packager Shell Object" showAsIcon="1" r:id="rId2" imgW="203184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70809" y="2834433"/>
                        <a:ext cx="5494904" cy="11891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3646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04A7-779E-59FC-D9ED-08B88ECF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Code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ADEAA-7DBC-EF2A-3414-17B7A7C92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Markdown code summary in document below: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7BC7A31-B75C-CB44-5CA5-4191DD05A3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26022"/>
              </p:ext>
            </p:extLst>
          </p:nvPr>
        </p:nvGraphicFramePr>
        <p:xfrm>
          <a:off x="3130881" y="2741040"/>
          <a:ext cx="5930238" cy="1136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2296080" imgH="439560" progId="Package">
                  <p:embed/>
                </p:oleObj>
              </mc:Choice>
              <mc:Fallback>
                <p:oleObj name="Packager Shell Object" showAsIcon="1" r:id="rId2" imgW="22960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30881" y="2741040"/>
                        <a:ext cx="5930238" cy="1136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571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5CB644-8DFE-A13C-BF3C-754FBC4C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F17224-67F6-0DD4-5706-B5022CD01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10813"/>
            <a:ext cx="8915400" cy="4788310"/>
          </a:xfrm>
        </p:spPr>
        <p:txBody>
          <a:bodyPr>
            <a:normAutofit/>
          </a:bodyPr>
          <a:lstStyle/>
          <a:p>
            <a:r>
              <a:rPr lang="en-US" dirty="0" err="1"/>
              <a:t>PowerBI</a:t>
            </a:r>
            <a:endParaRPr lang="en-US" dirty="0"/>
          </a:p>
          <a:p>
            <a:pPr lvl="1"/>
            <a:r>
              <a:rPr lang="en-US" dirty="0"/>
              <a:t>1 Tree Map, 1 Area Chart, and 1 Stacked Area Chart</a:t>
            </a:r>
          </a:p>
          <a:p>
            <a:r>
              <a:rPr lang="en-US" dirty="0"/>
              <a:t>Python Charts</a:t>
            </a:r>
          </a:p>
          <a:p>
            <a:pPr lvl="1"/>
            <a:r>
              <a:rPr lang="en-US" dirty="0"/>
              <a:t>1 Tree Map, 1 Area Chart, and 1 Stacked Area Chart</a:t>
            </a:r>
          </a:p>
          <a:p>
            <a:r>
              <a:rPr lang="en-US" dirty="0"/>
              <a:t>R Charts</a:t>
            </a:r>
          </a:p>
          <a:p>
            <a:pPr lvl="1"/>
            <a:r>
              <a:rPr lang="en-US" dirty="0"/>
              <a:t>1 Tree Map, 1 Area Chart, and 1 Stacked Area Chart</a:t>
            </a:r>
          </a:p>
          <a:p>
            <a:r>
              <a:rPr lang="en-US" dirty="0"/>
              <a:t>Appendix</a:t>
            </a:r>
          </a:p>
          <a:p>
            <a:pPr lvl="1"/>
            <a:r>
              <a:rPr lang="en-US" dirty="0"/>
              <a:t>Assignment instructions.</a:t>
            </a:r>
          </a:p>
          <a:p>
            <a:pPr lvl="1"/>
            <a:r>
              <a:rPr lang="en-US" dirty="0"/>
              <a:t>Data reference link.</a:t>
            </a:r>
          </a:p>
          <a:p>
            <a:pPr lvl="1"/>
            <a:r>
              <a:rPr lang="en-US" dirty="0"/>
              <a:t>Supporting code for each section.</a:t>
            </a:r>
          </a:p>
        </p:txBody>
      </p:sp>
    </p:spTree>
    <p:extLst>
      <p:ext uri="{BB962C8B-B14F-4D97-AF65-F5344CB8AC3E}">
        <p14:creationId xmlns:p14="http://schemas.microsoft.com/office/powerpoint/2010/main" val="135840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8D30-7E62-354A-A6BF-55B62C1F7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03486"/>
            <a:ext cx="8911687" cy="637762"/>
          </a:xfrm>
        </p:spPr>
        <p:txBody>
          <a:bodyPr>
            <a:normAutofit fontScale="90000"/>
          </a:bodyPr>
          <a:lstStyle/>
          <a:p>
            <a:r>
              <a:rPr lang="en-US" dirty="0"/>
              <a:t>PowerBI – Tree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26F1E-DDC4-B5D8-5E79-0306D7507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000" y="5840696"/>
            <a:ext cx="8915400" cy="933061"/>
          </a:xfrm>
        </p:spPr>
        <p:txBody>
          <a:bodyPr>
            <a:normAutofit/>
          </a:bodyPr>
          <a:lstStyle/>
          <a:p>
            <a:r>
              <a:rPr lang="en-US" dirty="0"/>
              <a:t>Tree Map created in PowerBI.</a:t>
            </a:r>
          </a:p>
          <a:p>
            <a:r>
              <a:rPr lang="en-US" dirty="0"/>
              <a:t>Map shows expenditure data by category.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C4DFF-E22A-612B-276D-1E1CF7B93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999" y="841248"/>
            <a:ext cx="8665709" cy="499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7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8D30-7E62-354A-A6BF-55B62C1F7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146336"/>
            <a:ext cx="8911687" cy="765110"/>
          </a:xfrm>
        </p:spPr>
        <p:txBody>
          <a:bodyPr/>
          <a:lstStyle/>
          <a:p>
            <a:r>
              <a:rPr lang="en-US" dirty="0"/>
              <a:t>PowerBI – Area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26F1E-DDC4-B5D8-5E79-0306D7507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5893711"/>
            <a:ext cx="8915400" cy="7651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Area Chart created in PowerBI.</a:t>
            </a:r>
          </a:p>
          <a:p>
            <a:r>
              <a:rPr lang="en-US" dirty="0"/>
              <a:t>Chart shows the expenditure data over the years by category.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F3117-BF57-CA63-290F-9FFBD86B3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068" y="964289"/>
            <a:ext cx="8372158" cy="482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55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8D30-7E62-354A-A6BF-55B62C1F7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40971"/>
            <a:ext cx="8911687" cy="765110"/>
          </a:xfrm>
        </p:spPr>
        <p:txBody>
          <a:bodyPr/>
          <a:lstStyle/>
          <a:p>
            <a:r>
              <a:rPr lang="en-US" dirty="0"/>
              <a:t>PowerBI – Stacked Area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26F1E-DDC4-B5D8-5E79-0306D7507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951919"/>
            <a:ext cx="8915400" cy="7651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Stacked Area Chart created in </a:t>
            </a:r>
            <a:r>
              <a:rPr lang="en-US" dirty="0" err="1"/>
              <a:t>PowerBI</a:t>
            </a:r>
            <a:r>
              <a:rPr lang="en-US" dirty="0"/>
              <a:t>.</a:t>
            </a:r>
          </a:p>
          <a:p>
            <a:r>
              <a:rPr lang="en-US" dirty="0"/>
              <a:t>Chart shows the expenditure data over the years by category.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3E7A1-F2D9-0E24-2302-E6F2B12D4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010471"/>
            <a:ext cx="8535214" cy="483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3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F40F-8C5F-A6D8-9D5C-148762565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94444"/>
            <a:ext cx="8911687" cy="640445"/>
          </a:xfrm>
        </p:spPr>
        <p:txBody>
          <a:bodyPr/>
          <a:lstStyle/>
          <a:p>
            <a:r>
              <a:rPr lang="en-US" dirty="0"/>
              <a:t>Python – Tree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FBBA5-51CA-0DC1-B6F6-C2AE09FAF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928934"/>
            <a:ext cx="8915400" cy="843115"/>
          </a:xfrm>
        </p:spPr>
        <p:txBody>
          <a:bodyPr>
            <a:normAutofit/>
          </a:bodyPr>
          <a:lstStyle/>
          <a:p>
            <a:r>
              <a:rPr lang="en-US" dirty="0"/>
              <a:t>Tree Map created in Python using </a:t>
            </a:r>
            <a:r>
              <a:rPr lang="en-US" dirty="0" err="1"/>
              <a:t>Squarify</a:t>
            </a:r>
            <a:r>
              <a:rPr lang="en-US" dirty="0"/>
              <a:t>.</a:t>
            </a:r>
          </a:p>
          <a:p>
            <a:r>
              <a:rPr lang="en-US" dirty="0"/>
              <a:t>Chart shows expenditure data by category.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550F4A-1893-E363-D52B-A0BA18B2E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834889"/>
            <a:ext cx="6512936" cy="509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783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04A7-779E-59FC-D9ED-08B88ECF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154665"/>
            <a:ext cx="8911687" cy="718456"/>
          </a:xfrm>
        </p:spPr>
        <p:txBody>
          <a:bodyPr/>
          <a:lstStyle/>
          <a:p>
            <a:r>
              <a:rPr lang="en-US" dirty="0"/>
              <a:t>Python – Area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ADEAA-7DBC-EF2A-3414-17B7A7C92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790952"/>
            <a:ext cx="8915400" cy="7184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Area Chart created in Python using Pandas and Matplotlib.</a:t>
            </a:r>
          </a:p>
          <a:p>
            <a:r>
              <a:rPr lang="en-US" dirty="0"/>
              <a:t>Chart shows the expenditure data over the years by category.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9A5E1CF-A3FB-BFCE-458A-BF393C981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950453"/>
            <a:ext cx="8612189" cy="476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75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04A7-779E-59FC-D9ED-08B88ECF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781" y="151150"/>
            <a:ext cx="8911687" cy="718456"/>
          </a:xfrm>
        </p:spPr>
        <p:txBody>
          <a:bodyPr/>
          <a:lstStyle/>
          <a:p>
            <a:r>
              <a:rPr lang="en-US" dirty="0"/>
              <a:t>Python – Stacked Area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ADEAA-7DBC-EF2A-3414-17B7A7C92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7" y="5766326"/>
            <a:ext cx="8915400" cy="7184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Stacked Area chart created in Python using Matplotlib and Pandas.</a:t>
            </a:r>
          </a:p>
          <a:p>
            <a:r>
              <a:rPr lang="en-US" dirty="0"/>
              <a:t>Chart shows the expenditure data over the years by category.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D509495-358F-67D0-4D41-F3BB2212C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067" y="938186"/>
            <a:ext cx="8605669" cy="475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162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04A7-779E-59FC-D9ED-08B88ECF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33353"/>
            <a:ext cx="8911687" cy="707895"/>
          </a:xfrm>
        </p:spPr>
        <p:txBody>
          <a:bodyPr/>
          <a:lstStyle/>
          <a:p>
            <a:r>
              <a:rPr lang="en-US" dirty="0"/>
              <a:t>R – Tree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ADEAA-7DBC-EF2A-3414-17B7A7C92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799496"/>
            <a:ext cx="8915400" cy="868788"/>
          </a:xfrm>
        </p:spPr>
        <p:txBody>
          <a:bodyPr/>
          <a:lstStyle/>
          <a:p>
            <a:r>
              <a:rPr lang="en-US" dirty="0"/>
              <a:t>Tree Map created in R with ggplot2 and </a:t>
            </a:r>
            <a:r>
              <a:rPr lang="en-US" dirty="0" err="1"/>
              <a:t>treemapify</a:t>
            </a:r>
            <a:r>
              <a:rPr lang="en-US" dirty="0"/>
              <a:t> library.</a:t>
            </a:r>
          </a:p>
          <a:p>
            <a:r>
              <a:rPr lang="en-US" dirty="0"/>
              <a:t>Map shows the expenditure data by category.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782EF73-8551-4E3A-36D4-28F20E9477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490472" cy="149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646482-642A-61D9-41FB-FAB744AF6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841248"/>
            <a:ext cx="7780084" cy="463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8424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6876</TotalTime>
  <Words>352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 3</vt:lpstr>
      <vt:lpstr>Wisp</vt:lpstr>
      <vt:lpstr>Package</vt:lpstr>
      <vt:lpstr>3.2 Exercises: Tree Maps, Area Charts, and Stacked Area Charts</vt:lpstr>
      <vt:lpstr>Agenda</vt:lpstr>
      <vt:lpstr>PowerBI – Tree Map</vt:lpstr>
      <vt:lpstr>PowerBI – Area Chart</vt:lpstr>
      <vt:lpstr>PowerBI – Stacked Area Chart</vt:lpstr>
      <vt:lpstr>Python – Tree Map</vt:lpstr>
      <vt:lpstr>Python – Area Chart</vt:lpstr>
      <vt:lpstr>Python – Stacked Area Chart</vt:lpstr>
      <vt:lpstr>R – Tree Map</vt:lpstr>
      <vt:lpstr>R – Area Chart</vt:lpstr>
      <vt:lpstr>R – Stacked Area Chart</vt:lpstr>
      <vt:lpstr>Assignment Instructions (DSC 640)</vt:lpstr>
      <vt:lpstr>Dataset Reference(DSC 640)</vt:lpstr>
      <vt:lpstr>Supporting Code Python</vt:lpstr>
      <vt:lpstr>Supporting Code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1.2 Exercises: Charts</dc:title>
  <dc:creator>Jake Meyer</dc:creator>
  <cp:lastModifiedBy>Jake Meyer</cp:lastModifiedBy>
  <cp:revision>53</cp:revision>
  <dcterms:created xsi:type="dcterms:W3CDTF">2022-12-03T20:30:31Z</dcterms:created>
  <dcterms:modified xsi:type="dcterms:W3CDTF">2023-01-15T02:49:54Z</dcterms:modified>
</cp:coreProperties>
</file>