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aleway"/>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08">
          <p15:clr>
            <a:srgbClr val="A4A3A4"/>
          </p15:clr>
        </p15:guide>
        <p15:guide id="2" pos="2880">
          <p15:clr>
            <a:srgbClr val="A4A3A4"/>
          </p15:clr>
        </p15:guide>
      </p15:sldGuideLst>
    </p:ext>
    <p:ext uri="http://customooxmlschemas.google.com/">
      <go:slidesCustomData xmlns:go="http://customooxmlschemas.google.com/" r:id="rId30" roundtripDataSignature="AMtx7mjgEqgfY0SkVq+f+xMB+vnIe5bn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708"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regular.fntdata"/><Relationship Id="rId25" Type="http://schemas.openxmlformats.org/officeDocument/2006/relationships/slide" Target="slides/slide20.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65100" marR="0" rtl="0" algn="l">
              <a:lnSpc>
                <a:spcPct val="115000"/>
              </a:lnSpc>
              <a:spcBef>
                <a:spcPts val="0"/>
              </a:spcBef>
              <a:spcAft>
                <a:spcPts val="0"/>
              </a:spcAft>
              <a:buClr>
                <a:srgbClr val="000000"/>
              </a:buClr>
              <a:buSzPts val="1000"/>
              <a:buFont typeface="Arial"/>
              <a:buNone/>
            </a:pPr>
            <a:r>
              <a:rPr lang="en-IN" sz="1000">
                <a:solidFill>
                  <a:srgbClr val="000000"/>
                </a:solidFill>
              </a:rPr>
              <a:t>GUIDELINES - </a:t>
            </a:r>
            <a:endParaRPr/>
          </a:p>
          <a:p>
            <a:pPr indent="0" lvl="0" marL="165100" marR="0" rtl="0" algn="l">
              <a:lnSpc>
                <a:spcPct val="115000"/>
              </a:lnSpc>
              <a:spcBef>
                <a:spcPts val="0"/>
              </a:spcBef>
              <a:spcAft>
                <a:spcPts val="0"/>
              </a:spcAft>
              <a:buClr>
                <a:srgbClr val="000000"/>
              </a:buClr>
              <a:buSzPts val="1000"/>
              <a:buFont typeface="Arial"/>
              <a:buNone/>
            </a:pPr>
            <a:r>
              <a:rPr lang="en-IN" sz="1000">
                <a:solidFill>
                  <a:schemeClr val="dk1"/>
                </a:solidFill>
                <a:latin typeface="Century"/>
                <a:ea typeface="Century"/>
                <a:cs typeface="Century"/>
                <a:sym typeface="Century"/>
              </a:rPr>
              <a:t>For each question in Step B.1: </a:t>
            </a:r>
            <a:endParaRPr sz="1000">
              <a:solidFill>
                <a:schemeClr val="dk1"/>
              </a:solidFill>
              <a:latin typeface="Century"/>
              <a:ea typeface="Century"/>
              <a:cs typeface="Century"/>
              <a:sym typeface="Century"/>
            </a:endParaRPr>
          </a:p>
          <a:p>
            <a:pPr indent="-292100" lvl="0" marL="457200" marR="0" rtl="0" algn="l">
              <a:lnSpc>
                <a:spcPct val="115000"/>
              </a:lnSpc>
              <a:spcBef>
                <a:spcPts val="0"/>
              </a:spcBef>
              <a:spcAft>
                <a:spcPts val="0"/>
              </a:spcAft>
              <a:buClr>
                <a:srgbClr val="000000"/>
              </a:buClr>
              <a:buSzPts val="1000"/>
              <a:buFont typeface="Arial"/>
              <a:buAutoNum type="arabicPeriod"/>
            </a:pPr>
            <a:r>
              <a:rPr lang="en-IN" sz="1000">
                <a:solidFill>
                  <a:schemeClr val="dk1"/>
                </a:solidFill>
                <a:latin typeface="Century"/>
                <a:ea typeface="Century"/>
                <a:cs typeface="Century"/>
                <a:sym typeface="Century"/>
              </a:rPr>
              <a:t>Design detailed </a:t>
            </a:r>
            <a:r>
              <a:rPr lang="en-IN" sz="1000">
                <a:solidFill>
                  <a:srgbClr val="000000"/>
                </a:solidFill>
                <a:latin typeface="Century"/>
                <a:ea typeface="Century"/>
                <a:cs typeface="Century"/>
                <a:sym typeface="Century"/>
              </a:rPr>
              <a:t>feedback such that it</a:t>
            </a:r>
            <a:r>
              <a:rPr lang="en-IN" sz="1000">
                <a:latin typeface="Century"/>
                <a:ea typeface="Century"/>
                <a:cs typeface="Century"/>
                <a:sym typeface="Century"/>
              </a:rPr>
              <a:t> helps a learner understand not just whether his/her response is correct or not, but also why it is so, and what he or she can do to improve. (i.e. the feedback is constructive).</a:t>
            </a:r>
            <a:endParaRPr sz="1000">
              <a:latin typeface="Century"/>
              <a:ea typeface="Century"/>
              <a:cs typeface="Century"/>
              <a:sym typeface="Century"/>
            </a:endParaRPr>
          </a:p>
          <a:p>
            <a:pPr indent="-292100" lvl="0" marL="457200" marR="0" rtl="0" algn="l">
              <a:lnSpc>
                <a:spcPct val="115000"/>
              </a:lnSpc>
              <a:spcBef>
                <a:spcPts val="0"/>
              </a:spcBef>
              <a:spcAft>
                <a:spcPts val="0"/>
              </a:spcAft>
              <a:buClr>
                <a:srgbClr val="000000"/>
              </a:buClr>
              <a:buSzPts val="1000"/>
              <a:buFont typeface="Arial"/>
              <a:buAutoNum type="arabicPeriod"/>
            </a:pPr>
            <a:r>
              <a:rPr lang="en-IN" sz="1000">
                <a:solidFill>
                  <a:schemeClr val="dk1"/>
                </a:solidFill>
                <a:latin typeface="Century"/>
                <a:ea typeface="Century"/>
                <a:cs typeface="Century"/>
                <a:sym typeface="Century"/>
              </a:rPr>
              <a:t>Design differential feedback for different possible responses of students. For example, in case of a multiple choice question, each learner may have chosen a different wrong option. In this case, </a:t>
            </a:r>
            <a:r>
              <a:rPr lang="en-IN" sz="1000">
                <a:solidFill>
                  <a:srgbClr val="000000"/>
                </a:solidFill>
                <a:latin typeface="Arial"/>
                <a:ea typeface="Arial"/>
                <a:cs typeface="Arial"/>
                <a:sym typeface="Arial"/>
              </a:rPr>
              <a:t>e</a:t>
            </a:r>
            <a:r>
              <a:rPr lang="en-IN" sz="1000"/>
              <a:t>ach option should have its own specific feedback</a:t>
            </a:r>
            <a:r>
              <a:rPr lang="en-IN" sz="1000">
                <a:solidFill>
                  <a:schemeClr val="dk1"/>
                </a:solidFill>
                <a:latin typeface="Century"/>
                <a:ea typeface="Century"/>
                <a:cs typeface="Century"/>
                <a:sym typeface="Century"/>
              </a:rPr>
              <a:t> pointing out the problem with that particular option, and the way to fix it (i.e. the feedback is customized)</a:t>
            </a:r>
            <a:endParaRPr/>
          </a:p>
          <a:p>
            <a:pPr indent="0" lvl="0" marL="165100" marR="0" rtl="0" algn="l">
              <a:lnSpc>
                <a:spcPct val="115000"/>
              </a:lnSpc>
              <a:spcBef>
                <a:spcPts val="0"/>
              </a:spcBef>
              <a:spcAft>
                <a:spcPts val="0"/>
              </a:spcAft>
              <a:buClr>
                <a:srgbClr val="000000"/>
              </a:buClr>
              <a:buSzPts val="1000"/>
              <a:buFont typeface="Arial"/>
              <a:buNone/>
            </a:pPr>
            <a:r>
              <a:rPr lang="en-IN" sz="1000">
                <a:solidFill>
                  <a:schemeClr val="dk1"/>
                </a:solidFill>
                <a:latin typeface="Century"/>
                <a:ea typeface="Century"/>
                <a:cs typeface="Century"/>
                <a:sym typeface="Century"/>
              </a:rPr>
              <a:t>	</a:t>
            </a:r>
            <a:endParaRPr/>
          </a:p>
          <a:p>
            <a:pPr indent="-228600" lvl="0" marL="457200" marR="0" rtl="0" algn="l">
              <a:lnSpc>
                <a:spcPct val="115000"/>
              </a:lnSpc>
              <a:spcBef>
                <a:spcPts val="0"/>
              </a:spcBef>
              <a:spcAft>
                <a:spcPts val="0"/>
              </a:spcAft>
              <a:buClr>
                <a:srgbClr val="000000"/>
              </a:buClr>
              <a:buSzPts val="1000"/>
              <a:buFont typeface="Arial"/>
              <a:buNone/>
            </a:pPr>
            <a:r>
              <a:t/>
            </a:r>
            <a:endParaRPr sz="1000">
              <a:solidFill>
                <a:schemeClr val="dk1"/>
              </a:solidFill>
              <a:latin typeface="Century"/>
              <a:ea typeface="Century"/>
              <a:cs typeface="Century"/>
              <a:sym typeface="Century"/>
            </a:endParaRPr>
          </a:p>
          <a:p>
            <a:pPr indent="-228600" lvl="0" marL="457200" rtl="0" algn="l">
              <a:lnSpc>
                <a:spcPct val="115000"/>
              </a:lnSpc>
              <a:spcBef>
                <a:spcPts val="0"/>
              </a:spcBef>
              <a:spcAft>
                <a:spcPts val="0"/>
              </a:spcAft>
              <a:buSzPts val="1000"/>
              <a:buNone/>
            </a:pPr>
            <a:r>
              <a:t/>
            </a:r>
            <a:endParaRPr sz="1000">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65100" rtl="0" algn="l">
              <a:lnSpc>
                <a:spcPct val="115000"/>
              </a:lnSpc>
              <a:spcBef>
                <a:spcPts val="0"/>
              </a:spcBef>
              <a:spcAft>
                <a:spcPts val="0"/>
              </a:spcAft>
              <a:buSzPts val="1000"/>
              <a:buNone/>
            </a:pPr>
            <a:r>
              <a:rPr lang="en-IN" sz="1000">
                <a:solidFill>
                  <a:srgbClr val="000000"/>
                </a:solidFill>
              </a:rPr>
              <a:t>GOAL - Provide students sufficient opportunity for micro-practice so that they can immediately apply the concepts from the LeD and receive feedback to improve.</a:t>
            </a:r>
            <a:endParaRPr sz="1000">
              <a:solidFill>
                <a:schemeClr val="dk2"/>
              </a:solidFill>
            </a:endParaRPr>
          </a:p>
          <a:p>
            <a:pPr indent="0" lvl="0" marL="165100" marR="0" rtl="0" algn="l">
              <a:lnSpc>
                <a:spcPct val="115000"/>
              </a:lnSpc>
              <a:spcBef>
                <a:spcPts val="0"/>
              </a:spcBef>
              <a:spcAft>
                <a:spcPts val="0"/>
              </a:spcAft>
              <a:buClr>
                <a:srgbClr val="000000"/>
              </a:buClr>
              <a:buSzPts val="1000"/>
              <a:buFont typeface="Arial"/>
              <a:buNone/>
            </a:pPr>
            <a:r>
              <a:rPr lang="en-IN" sz="1000">
                <a:solidFill>
                  <a:srgbClr val="000000"/>
                </a:solidFill>
              </a:rPr>
              <a:t>GUIDELINES - </a:t>
            </a:r>
            <a:endParaRPr sz="1000">
              <a:solidFill>
                <a:schemeClr val="dk2"/>
              </a:solidFill>
            </a:endParaRPr>
          </a:p>
          <a:p>
            <a:pPr indent="-292100" lvl="0" marL="457200" rtl="0" algn="l">
              <a:lnSpc>
                <a:spcPct val="115000"/>
              </a:lnSpc>
              <a:spcBef>
                <a:spcPts val="0"/>
              </a:spcBef>
              <a:spcAft>
                <a:spcPts val="0"/>
              </a:spcAft>
              <a:buSzPts val="1000"/>
              <a:buAutoNum type="arabicPeriod"/>
            </a:pPr>
            <a:r>
              <a:rPr lang="en-IN" sz="1000">
                <a:solidFill>
                  <a:schemeClr val="dk2"/>
                </a:solidFill>
              </a:rPr>
              <a:t>Recollect the concepts listed as ‘apply &amp; practice’ in Step A.2.</a:t>
            </a:r>
            <a:endParaRPr/>
          </a:p>
          <a:p>
            <a:pPr indent="-292100" lvl="0" marL="457200" rtl="0" algn="l">
              <a:lnSpc>
                <a:spcPct val="115000"/>
              </a:lnSpc>
              <a:spcBef>
                <a:spcPts val="0"/>
              </a:spcBef>
              <a:spcAft>
                <a:spcPts val="0"/>
              </a:spcAft>
              <a:buSzPts val="1000"/>
              <a:buAutoNum type="arabicPeriod"/>
            </a:pPr>
            <a:r>
              <a:rPr lang="en-IN" sz="1000">
                <a:solidFill>
                  <a:srgbClr val="000000"/>
                </a:solidFill>
              </a:rPr>
              <a:t>Corresponding to each concept, write a learning objective at the Apply level. </a:t>
            </a:r>
            <a:endParaRPr/>
          </a:p>
          <a:p>
            <a:pPr indent="-292100" lvl="0" marL="457200" rtl="0" algn="l">
              <a:lnSpc>
                <a:spcPct val="115000"/>
              </a:lnSpc>
              <a:spcBef>
                <a:spcPts val="0"/>
              </a:spcBef>
              <a:spcAft>
                <a:spcPts val="0"/>
              </a:spcAft>
              <a:buSzPts val="1000"/>
              <a:buAutoNum type="arabicPeriod"/>
            </a:pPr>
            <a:r>
              <a:rPr lang="en-IN" sz="1000">
                <a:solidFill>
                  <a:srgbClr val="000000"/>
                </a:solidFill>
              </a:rPr>
              <a:t>Write a question or activity corresponding to each learning objective.. </a:t>
            </a:r>
            <a:endParaRPr/>
          </a:p>
          <a:p>
            <a:pPr indent="0" lvl="0" marL="165100" rtl="0" algn="l">
              <a:lnSpc>
                <a:spcPct val="115000"/>
              </a:lnSpc>
              <a:spcBef>
                <a:spcPts val="0"/>
              </a:spcBef>
              <a:spcAft>
                <a:spcPts val="0"/>
              </a:spcAft>
              <a:buSzPts val="1000"/>
              <a:buNone/>
            </a:pPr>
            <a:r>
              <a:rPr i="1" lang="en-IN" sz="1000">
                <a:solidFill>
                  <a:srgbClr val="000000"/>
                </a:solidFill>
              </a:rPr>
              <a:t>Examples of Apply levels questions:  giving a scenario to apply the concept, solving a direct application problem based on the concept, what-if questions, prediction activities. </a:t>
            </a:r>
            <a:endParaRPr sz="1000">
              <a:solidFill>
                <a:srgbClr val="000000"/>
              </a:solidFill>
            </a:endParaRPr>
          </a:p>
          <a:p>
            <a:pPr indent="-292100" lvl="0" marL="457200" marR="0" rtl="0" algn="l">
              <a:lnSpc>
                <a:spcPct val="115000"/>
              </a:lnSpc>
              <a:spcBef>
                <a:spcPts val="0"/>
              </a:spcBef>
              <a:spcAft>
                <a:spcPts val="0"/>
              </a:spcAft>
              <a:buClr>
                <a:srgbClr val="000000"/>
              </a:buClr>
              <a:buSzPts val="1000"/>
              <a:buFont typeface="Arial"/>
              <a:buAutoNum type="arabicPeriod" startAt="4"/>
            </a:pPr>
            <a:r>
              <a:rPr lang="en-IN" sz="1000">
                <a:solidFill>
                  <a:srgbClr val="000000"/>
                </a:solidFill>
              </a:rPr>
              <a:t>It would be useful to write each question or activity on a new slide. You can copy and paste this slide for each question. </a:t>
            </a:r>
            <a:endParaRPr/>
          </a:p>
          <a:p>
            <a:pPr indent="0" lvl="0" marL="165100" rtl="0" algn="l">
              <a:lnSpc>
                <a:spcPct val="115000"/>
              </a:lnSpc>
              <a:spcBef>
                <a:spcPts val="1200"/>
              </a:spcBef>
              <a:spcAft>
                <a:spcPts val="0"/>
              </a:spcAft>
              <a:buSzPts val="1000"/>
              <a:buNone/>
            </a:pPr>
            <a:r>
              <a:t/>
            </a:r>
            <a:endParaRPr sz="1000">
              <a:solidFill>
                <a:srgbClr val="000000"/>
              </a:solidFill>
            </a:endParaRPr>
          </a:p>
          <a:p>
            <a:pPr indent="0" lvl="0" marL="165100" rtl="0" algn="l">
              <a:lnSpc>
                <a:spcPct val="115000"/>
              </a:lnSpc>
              <a:spcBef>
                <a:spcPts val="1200"/>
              </a:spcBef>
              <a:spcAft>
                <a:spcPts val="0"/>
              </a:spcAft>
              <a:buSzPts val="1000"/>
              <a:buNone/>
            </a:pPr>
            <a:r>
              <a:rPr lang="en-IN" sz="1000">
                <a:solidFill>
                  <a:srgbClr val="000000"/>
                </a:solidFill>
              </a:rPr>
              <a:t>NOTE – Typically, you may have 1-3 questions at this level for each LeD. </a:t>
            </a:r>
            <a:endParaRPr sz="1000">
              <a:solidFill>
                <a:schemeClr val="dk2"/>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65100" marR="0" rtl="0" algn="l">
              <a:lnSpc>
                <a:spcPct val="115000"/>
              </a:lnSpc>
              <a:spcBef>
                <a:spcPts val="0"/>
              </a:spcBef>
              <a:spcAft>
                <a:spcPts val="0"/>
              </a:spcAft>
              <a:buClr>
                <a:srgbClr val="000000"/>
              </a:buClr>
              <a:buSzPts val="1000"/>
              <a:buFont typeface="Arial"/>
              <a:buNone/>
            </a:pPr>
            <a:r>
              <a:rPr lang="en-IN" sz="1000">
                <a:solidFill>
                  <a:srgbClr val="000000"/>
                </a:solidFill>
              </a:rPr>
              <a:t>GUIDELINES - </a:t>
            </a:r>
            <a:endParaRPr sz="1000">
              <a:solidFill>
                <a:schemeClr val="dk2"/>
              </a:solidFill>
            </a:endParaRPr>
          </a:p>
          <a:p>
            <a:pPr indent="-292100" lvl="0" marL="457200" rtl="0" algn="l">
              <a:lnSpc>
                <a:spcPct val="115000"/>
              </a:lnSpc>
              <a:spcBef>
                <a:spcPts val="0"/>
              </a:spcBef>
              <a:spcAft>
                <a:spcPts val="0"/>
              </a:spcAft>
              <a:buSzPts val="1000"/>
              <a:buAutoNum type="arabicPeriod"/>
            </a:pPr>
            <a:r>
              <a:rPr lang="en-IN" sz="1000">
                <a:solidFill>
                  <a:schemeClr val="dk2"/>
                </a:solidFill>
              </a:rPr>
              <a:t>Decide the pedagogical format for each question. Apply level questions can be asked in a variety of formats such as multiple-choice questions requiring reasoning, short answer questions, or problems requiring a numerical answer. </a:t>
            </a:r>
            <a:endParaRPr/>
          </a:p>
          <a:p>
            <a:pPr indent="-292100" lvl="0" marL="457200" rtl="0" algn="l">
              <a:lnSpc>
                <a:spcPct val="115000"/>
              </a:lnSpc>
              <a:spcBef>
                <a:spcPts val="0"/>
              </a:spcBef>
              <a:spcAft>
                <a:spcPts val="0"/>
              </a:spcAft>
              <a:buSzPts val="1000"/>
              <a:buAutoNum type="arabicPeriod"/>
            </a:pPr>
            <a:r>
              <a:rPr lang="en-IN" sz="1000">
                <a:solidFill>
                  <a:schemeClr val="dk2"/>
                </a:solidFill>
              </a:rPr>
              <a:t>Go through the available options in your MOOC platform, and decide the corresponding technological format for each question. (See LeD on ‘Creating LbDs’ that discusses mapping of pedagogical and technological formats of LbDs.)</a:t>
            </a:r>
            <a:endParaRPr/>
          </a:p>
          <a:p>
            <a:pPr indent="-292100" lvl="0" marL="457200" rtl="0" algn="l">
              <a:lnSpc>
                <a:spcPct val="115000"/>
              </a:lnSpc>
              <a:spcBef>
                <a:spcPts val="0"/>
              </a:spcBef>
              <a:spcAft>
                <a:spcPts val="0"/>
              </a:spcAft>
              <a:buSzPts val="1000"/>
              <a:buAutoNum type="arabicPeriod"/>
            </a:pPr>
            <a:r>
              <a:rPr lang="en-IN" sz="1000">
                <a:solidFill>
                  <a:schemeClr val="dk2"/>
                </a:solidFill>
              </a:rPr>
              <a:t>Record the pedagogical and technological format for each question in Step C.1. </a:t>
            </a:r>
            <a:endParaRPr sz="1000">
              <a:solidFill>
                <a:srgbClr val="000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65100" marR="0" rtl="0" algn="l">
              <a:lnSpc>
                <a:spcPct val="115000"/>
              </a:lnSpc>
              <a:spcBef>
                <a:spcPts val="0"/>
              </a:spcBef>
              <a:spcAft>
                <a:spcPts val="0"/>
              </a:spcAft>
              <a:buClr>
                <a:srgbClr val="000000"/>
              </a:buClr>
              <a:buSzPts val="1000"/>
              <a:buFont typeface="Arial"/>
              <a:buNone/>
            </a:pPr>
            <a:r>
              <a:rPr lang="en-IN" sz="1000">
                <a:solidFill>
                  <a:srgbClr val="000000"/>
                </a:solidFill>
              </a:rPr>
              <a:t>GUIDELINES - </a:t>
            </a:r>
            <a:endParaRPr/>
          </a:p>
          <a:p>
            <a:pPr indent="0" lvl="0" marL="165100" marR="0" rtl="0" algn="l">
              <a:lnSpc>
                <a:spcPct val="115000"/>
              </a:lnSpc>
              <a:spcBef>
                <a:spcPts val="0"/>
              </a:spcBef>
              <a:spcAft>
                <a:spcPts val="0"/>
              </a:spcAft>
              <a:buClr>
                <a:srgbClr val="000000"/>
              </a:buClr>
              <a:buSzPts val="1000"/>
              <a:buFont typeface="Arial"/>
              <a:buNone/>
            </a:pPr>
            <a:r>
              <a:rPr lang="en-IN" sz="1000">
                <a:solidFill>
                  <a:schemeClr val="dk1"/>
                </a:solidFill>
                <a:latin typeface="Century"/>
                <a:ea typeface="Century"/>
                <a:cs typeface="Century"/>
                <a:sym typeface="Century"/>
              </a:rPr>
              <a:t>For each question in Step C.1: </a:t>
            </a:r>
            <a:endParaRPr sz="1000">
              <a:solidFill>
                <a:schemeClr val="dk1"/>
              </a:solidFill>
              <a:latin typeface="Century"/>
              <a:ea typeface="Century"/>
              <a:cs typeface="Century"/>
              <a:sym typeface="Century"/>
            </a:endParaRPr>
          </a:p>
          <a:p>
            <a:pPr indent="-292100" lvl="0" marL="457200" marR="0" rtl="0" algn="l">
              <a:lnSpc>
                <a:spcPct val="115000"/>
              </a:lnSpc>
              <a:spcBef>
                <a:spcPts val="0"/>
              </a:spcBef>
              <a:spcAft>
                <a:spcPts val="0"/>
              </a:spcAft>
              <a:buClr>
                <a:srgbClr val="000000"/>
              </a:buClr>
              <a:buSzPts val="1000"/>
              <a:buFont typeface="Arial"/>
              <a:buAutoNum type="arabicPeriod"/>
            </a:pPr>
            <a:r>
              <a:rPr lang="en-IN" sz="1000">
                <a:solidFill>
                  <a:schemeClr val="dk1"/>
                </a:solidFill>
                <a:latin typeface="Century"/>
                <a:ea typeface="Century"/>
                <a:cs typeface="Century"/>
                <a:sym typeface="Century"/>
              </a:rPr>
              <a:t>Include details in the </a:t>
            </a:r>
            <a:r>
              <a:rPr lang="en-IN" sz="1000">
                <a:solidFill>
                  <a:srgbClr val="000000"/>
                </a:solidFill>
                <a:latin typeface="Century"/>
                <a:ea typeface="Century"/>
                <a:cs typeface="Century"/>
                <a:sym typeface="Century"/>
              </a:rPr>
              <a:t>feedback which will</a:t>
            </a:r>
            <a:r>
              <a:rPr lang="en-IN" sz="1000">
                <a:latin typeface="Century"/>
                <a:ea typeface="Century"/>
                <a:cs typeface="Century"/>
                <a:sym typeface="Century"/>
              </a:rPr>
              <a:t> help a learner understand not just whether his or her response is correct or not, but also why it is so, and what he or she can do to improve. (i.e. the feedback is constructive)</a:t>
            </a:r>
            <a:endParaRPr sz="1000">
              <a:latin typeface="Century"/>
              <a:ea typeface="Century"/>
              <a:cs typeface="Century"/>
              <a:sym typeface="Century"/>
            </a:endParaRPr>
          </a:p>
          <a:p>
            <a:pPr indent="-292100" lvl="0" marL="457200" marR="0" rtl="0" algn="l">
              <a:lnSpc>
                <a:spcPct val="115000"/>
              </a:lnSpc>
              <a:spcBef>
                <a:spcPts val="0"/>
              </a:spcBef>
              <a:spcAft>
                <a:spcPts val="0"/>
              </a:spcAft>
              <a:buClr>
                <a:srgbClr val="000000"/>
              </a:buClr>
              <a:buSzPts val="1000"/>
              <a:buFont typeface="Arial"/>
              <a:buAutoNum type="arabicPeriod"/>
            </a:pPr>
            <a:r>
              <a:rPr lang="en-IN" sz="1000">
                <a:solidFill>
                  <a:schemeClr val="dk1"/>
                </a:solidFill>
                <a:latin typeface="Century"/>
                <a:ea typeface="Century"/>
                <a:cs typeface="Century"/>
                <a:sym typeface="Century"/>
              </a:rPr>
              <a:t>Design differential feedback for different possible responses of students (i.e. the feedback is customized). </a:t>
            </a:r>
            <a:endParaRPr/>
          </a:p>
          <a:p>
            <a:pPr indent="-292100" lvl="0" marL="457200" marR="0" rtl="0" algn="l">
              <a:lnSpc>
                <a:spcPct val="115000"/>
              </a:lnSpc>
              <a:spcBef>
                <a:spcPts val="0"/>
              </a:spcBef>
              <a:spcAft>
                <a:spcPts val="0"/>
              </a:spcAft>
              <a:buClr>
                <a:srgbClr val="000000"/>
              </a:buClr>
              <a:buSzPts val="1000"/>
              <a:buFont typeface="Arial"/>
              <a:buAutoNum type="arabicPeriod"/>
            </a:pPr>
            <a:r>
              <a:rPr lang="en-IN" sz="1000">
                <a:solidFill>
                  <a:schemeClr val="dk1"/>
                </a:solidFill>
                <a:latin typeface="Century"/>
                <a:ea typeface="Century"/>
                <a:cs typeface="Century"/>
                <a:sym typeface="Century"/>
              </a:rPr>
              <a:t>The exact type of feedback will depend on the format of the question. </a:t>
            </a:r>
            <a:endParaRPr/>
          </a:p>
          <a:p>
            <a:pPr indent="-228600" lvl="1" marL="850900" marR="0" rtl="0" algn="l">
              <a:lnSpc>
                <a:spcPct val="115000"/>
              </a:lnSpc>
              <a:spcBef>
                <a:spcPts val="0"/>
              </a:spcBef>
              <a:spcAft>
                <a:spcPts val="0"/>
              </a:spcAft>
              <a:buClr>
                <a:srgbClr val="000000"/>
              </a:buClr>
              <a:buSzPts val="1000"/>
              <a:buFont typeface="Arial"/>
              <a:buAutoNum type="alphaLcParenR"/>
            </a:pPr>
            <a:r>
              <a:rPr lang="en-IN" sz="1000">
                <a:solidFill>
                  <a:schemeClr val="dk1"/>
                </a:solidFill>
                <a:latin typeface="Century"/>
                <a:ea typeface="Century"/>
                <a:cs typeface="Century"/>
                <a:sym typeface="Century"/>
              </a:rPr>
              <a:t>For multiple choice or short answer questions, design customized feedback similar to the one for Recall-Understand level questions (see Guidelines for Step B.3). </a:t>
            </a:r>
            <a:endParaRPr/>
          </a:p>
          <a:p>
            <a:pPr indent="-228600" lvl="1" marL="850900" marR="0" rtl="0" algn="l">
              <a:lnSpc>
                <a:spcPct val="115000"/>
              </a:lnSpc>
              <a:spcBef>
                <a:spcPts val="0"/>
              </a:spcBef>
              <a:spcAft>
                <a:spcPts val="0"/>
              </a:spcAft>
              <a:buClr>
                <a:srgbClr val="000000"/>
              </a:buClr>
              <a:buSzPts val="1000"/>
              <a:buFont typeface="Arial"/>
              <a:buAutoNum type="alphaLcParenR"/>
            </a:pPr>
            <a:r>
              <a:rPr lang="en-IN" sz="1000">
                <a:solidFill>
                  <a:schemeClr val="dk1"/>
                </a:solidFill>
                <a:latin typeface="Century"/>
                <a:ea typeface="Century"/>
                <a:cs typeface="Century"/>
                <a:sym typeface="Century"/>
              </a:rPr>
              <a:t>For questions requiring a longer response, such as reasoning or process steps, you can provide a checklist that students can use as self-assessment.</a:t>
            </a:r>
            <a:endParaRPr sz="1000">
              <a:solidFill>
                <a:schemeClr val="dk1"/>
              </a:solidFill>
              <a:latin typeface="Century"/>
              <a:ea typeface="Century"/>
              <a:cs typeface="Century"/>
              <a:sym typeface="Century"/>
            </a:endParaRPr>
          </a:p>
          <a:p>
            <a:pPr indent="-228600" lvl="0" marL="457200" marR="0" rtl="0" algn="l">
              <a:lnSpc>
                <a:spcPct val="115000"/>
              </a:lnSpc>
              <a:spcBef>
                <a:spcPts val="0"/>
              </a:spcBef>
              <a:spcAft>
                <a:spcPts val="0"/>
              </a:spcAft>
              <a:buClr>
                <a:srgbClr val="000000"/>
              </a:buClr>
              <a:buSzPts val="1000"/>
              <a:buFont typeface="Arial"/>
              <a:buNone/>
            </a:pPr>
            <a:r>
              <a:t/>
            </a:r>
            <a:endParaRPr sz="1000">
              <a:solidFill>
                <a:schemeClr val="dk1"/>
              </a:solidFill>
              <a:latin typeface="Century"/>
              <a:ea typeface="Century"/>
              <a:cs typeface="Century"/>
              <a:sym typeface="Century"/>
            </a:endParaRPr>
          </a:p>
          <a:p>
            <a:pPr indent="-228600" lvl="0" marL="457200" rtl="0" algn="l">
              <a:lnSpc>
                <a:spcPct val="115000"/>
              </a:lnSpc>
              <a:spcBef>
                <a:spcPts val="0"/>
              </a:spcBef>
              <a:spcAft>
                <a:spcPts val="0"/>
              </a:spcAft>
              <a:buSzPts val="1000"/>
              <a:buNone/>
            </a:pPr>
            <a:r>
              <a:t/>
            </a:r>
            <a:endParaRPr sz="1000">
              <a:solidFill>
                <a:srgbClr val="000000"/>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65100" rtl="0" algn="l">
              <a:lnSpc>
                <a:spcPct val="115000"/>
              </a:lnSpc>
              <a:spcBef>
                <a:spcPts val="0"/>
              </a:spcBef>
              <a:spcAft>
                <a:spcPts val="0"/>
              </a:spcAft>
              <a:buSzPts val="1000"/>
              <a:buNone/>
            </a:pPr>
            <a:r>
              <a:rPr lang="en-IN" sz="1000">
                <a:solidFill>
                  <a:srgbClr val="000000"/>
                </a:solidFill>
              </a:rPr>
              <a:t>GOAL - Provide an activity for students to integrate their knowledge of concepts from multiple LeDs. </a:t>
            </a:r>
            <a:endParaRPr/>
          </a:p>
          <a:p>
            <a:pPr indent="0" lvl="0" marL="165100" rtl="0" algn="l">
              <a:lnSpc>
                <a:spcPct val="115000"/>
              </a:lnSpc>
              <a:spcBef>
                <a:spcPts val="0"/>
              </a:spcBef>
              <a:spcAft>
                <a:spcPts val="0"/>
              </a:spcAft>
              <a:buSzPts val="1000"/>
              <a:buNone/>
            </a:pPr>
            <a:r>
              <a:rPr lang="en-IN" sz="1000">
                <a:solidFill>
                  <a:srgbClr val="000000"/>
                </a:solidFill>
              </a:rPr>
              <a:t>GUIDELINES - </a:t>
            </a:r>
            <a:endParaRPr/>
          </a:p>
          <a:p>
            <a:pPr indent="-292100" lvl="0" marL="457200" rtl="0" algn="l">
              <a:lnSpc>
                <a:spcPct val="115000"/>
              </a:lnSpc>
              <a:spcBef>
                <a:spcPts val="0"/>
              </a:spcBef>
              <a:spcAft>
                <a:spcPts val="0"/>
              </a:spcAft>
              <a:buSzPts val="1000"/>
              <a:buAutoNum type="arabicPeriod"/>
            </a:pPr>
            <a:r>
              <a:rPr i="0" lang="en-IN" sz="1000">
                <a:solidFill>
                  <a:schemeClr val="dk2"/>
                </a:solidFill>
              </a:rPr>
              <a:t>Recollect concepts from the LeD you chose in Step A1. </a:t>
            </a:r>
            <a:endParaRPr/>
          </a:p>
          <a:p>
            <a:pPr indent="-292100" lvl="0" marL="457200" rtl="0" algn="l">
              <a:lnSpc>
                <a:spcPct val="115000"/>
              </a:lnSpc>
              <a:spcBef>
                <a:spcPts val="0"/>
              </a:spcBef>
              <a:spcAft>
                <a:spcPts val="0"/>
              </a:spcAft>
              <a:buSzPts val="1000"/>
              <a:buAutoNum type="arabicPeriod"/>
            </a:pPr>
            <a:r>
              <a:rPr i="0" lang="en-IN" sz="1000">
                <a:solidFill>
                  <a:schemeClr val="dk2"/>
                </a:solidFill>
              </a:rPr>
              <a:t>Choose related concepts from other LeDs in the course, which students need to integrate.</a:t>
            </a:r>
            <a:endParaRPr/>
          </a:p>
          <a:p>
            <a:pPr indent="-292100" lvl="0" marL="457200" rtl="0" algn="l">
              <a:lnSpc>
                <a:spcPct val="115000"/>
              </a:lnSpc>
              <a:spcBef>
                <a:spcPts val="0"/>
              </a:spcBef>
              <a:spcAft>
                <a:spcPts val="0"/>
              </a:spcAft>
              <a:buSzPts val="1000"/>
              <a:buAutoNum type="arabicPeriod"/>
            </a:pPr>
            <a:r>
              <a:rPr i="0" lang="en-IN" sz="1000">
                <a:solidFill>
                  <a:schemeClr val="dk2"/>
                </a:solidFill>
              </a:rPr>
              <a:t>Identify a learning objective at a higher cognitive level (Analyze, Evaluate, or Create) corresponding to the concepts in 1 and 2. </a:t>
            </a:r>
            <a:endParaRPr/>
          </a:p>
          <a:p>
            <a:pPr indent="-292100" lvl="0" marL="457200" rtl="0" algn="l">
              <a:lnSpc>
                <a:spcPct val="115000"/>
              </a:lnSpc>
              <a:spcBef>
                <a:spcPts val="0"/>
              </a:spcBef>
              <a:spcAft>
                <a:spcPts val="0"/>
              </a:spcAft>
              <a:buSzPts val="1000"/>
              <a:buAutoNum type="arabicPeriod"/>
            </a:pPr>
            <a:r>
              <a:rPr i="0" lang="en-IN" sz="1000">
                <a:solidFill>
                  <a:schemeClr val="dk2"/>
                </a:solidFill>
              </a:rPr>
              <a:t>List all the concepts from 1 and 2, and the learning objective from 3, in the textbox.  </a:t>
            </a:r>
            <a:endParaRPr i="1" sz="1000">
              <a:solidFill>
                <a:srgbClr val="000000"/>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65100" rtl="0" algn="l">
              <a:lnSpc>
                <a:spcPct val="115000"/>
              </a:lnSpc>
              <a:spcBef>
                <a:spcPts val="0"/>
              </a:spcBef>
              <a:spcAft>
                <a:spcPts val="0"/>
              </a:spcAft>
              <a:buSzPts val="1000"/>
              <a:buNone/>
            </a:pPr>
            <a:r>
              <a:rPr lang="en-IN" sz="1000">
                <a:solidFill>
                  <a:srgbClr val="000000"/>
                </a:solidFill>
              </a:rPr>
              <a:t>GOAL - Provide an activity for students to integrate their knowledge of concepts from multiple LeDs. </a:t>
            </a:r>
            <a:endParaRPr/>
          </a:p>
          <a:p>
            <a:pPr indent="0" lvl="0" marL="165100" rtl="0" algn="l">
              <a:lnSpc>
                <a:spcPct val="115000"/>
              </a:lnSpc>
              <a:spcBef>
                <a:spcPts val="0"/>
              </a:spcBef>
              <a:spcAft>
                <a:spcPts val="0"/>
              </a:spcAft>
              <a:buSzPts val="1000"/>
              <a:buNone/>
            </a:pPr>
            <a:r>
              <a:rPr lang="en-IN" sz="1000">
                <a:solidFill>
                  <a:srgbClr val="000000"/>
                </a:solidFill>
              </a:rPr>
              <a:t>GUIDELINES - </a:t>
            </a:r>
            <a:endParaRPr sz="1000">
              <a:solidFill>
                <a:schemeClr val="dk2"/>
              </a:solidFill>
            </a:endParaRPr>
          </a:p>
          <a:p>
            <a:pPr indent="-292100" lvl="0" marL="457200" rtl="0" algn="l">
              <a:lnSpc>
                <a:spcPct val="115000"/>
              </a:lnSpc>
              <a:spcBef>
                <a:spcPts val="0"/>
              </a:spcBef>
              <a:spcAft>
                <a:spcPts val="0"/>
              </a:spcAft>
              <a:buSzPts val="1000"/>
              <a:buAutoNum type="arabicPeriod"/>
            </a:pPr>
            <a:r>
              <a:rPr lang="en-IN" sz="1000">
                <a:solidFill>
                  <a:schemeClr val="dk2"/>
                </a:solidFill>
              </a:rPr>
              <a:t>Create an activity corresponding to the learning objective in Step D.1. This activity should require students to integrate and apply various concepts from multiple LeDs in the course. </a:t>
            </a:r>
            <a:endParaRPr/>
          </a:p>
          <a:p>
            <a:pPr indent="0" lvl="0" marL="165100" rtl="0" algn="l">
              <a:lnSpc>
                <a:spcPct val="115000"/>
              </a:lnSpc>
              <a:spcBef>
                <a:spcPts val="0"/>
              </a:spcBef>
              <a:spcAft>
                <a:spcPts val="0"/>
              </a:spcAft>
              <a:buSzPts val="1000"/>
              <a:buNone/>
            </a:pPr>
            <a:r>
              <a:rPr i="1" lang="en-IN" sz="1000">
                <a:solidFill>
                  <a:schemeClr val="dk2"/>
                </a:solidFill>
              </a:rPr>
              <a:t>Examples: </a:t>
            </a:r>
            <a:r>
              <a:rPr i="0" lang="en-IN" sz="1000">
                <a:solidFill>
                  <a:schemeClr val="dk2"/>
                </a:solidFill>
              </a:rPr>
              <a:t>Design level activities or complex analysis or solving an ill-structured problem </a:t>
            </a:r>
            <a:endParaRPr i="1" sz="1000">
              <a:solidFill>
                <a:srgbClr val="000000"/>
              </a:solidFill>
            </a:endParaRPr>
          </a:p>
          <a:p>
            <a:pPr indent="0" lvl="0" marL="165100" rtl="0" algn="l">
              <a:lnSpc>
                <a:spcPct val="115000"/>
              </a:lnSpc>
              <a:spcBef>
                <a:spcPts val="0"/>
              </a:spcBef>
              <a:spcAft>
                <a:spcPts val="0"/>
              </a:spcAft>
              <a:buSzPts val="1000"/>
              <a:buNone/>
            </a:pPr>
            <a:r>
              <a:t/>
            </a:r>
            <a:endParaRPr sz="1000">
              <a:solidFill>
                <a:srgbClr val="000000"/>
              </a:solidFill>
            </a:endParaRPr>
          </a:p>
          <a:p>
            <a:pPr indent="0" lvl="0" marL="165100" rtl="0" algn="l">
              <a:lnSpc>
                <a:spcPct val="115000"/>
              </a:lnSpc>
              <a:spcBef>
                <a:spcPts val="1200"/>
              </a:spcBef>
              <a:spcAft>
                <a:spcPts val="0"/>
              </a:spcAft>
              <a:buSzPts val="1000"/>
              <a:buNone/>
            </a:pPr>
            <a:r>
              <a:rPr lang="en-IN" sz="1000">
                <a:solidFill>
                  <a:srgbClr val="000000"/>
                </a:solidFill>
              </a:rPr>
              <a:t>NOTE – Typically, you will have one such activity in a module or sometimes one every 2-3 modules (for example, one every two weeks). One possibly suitable location for such an activity is at the end of a module, after several LeDs and respective LbDs (for concept attainment and micro-practice). </a:t>
            </a:r>
            <a:endParaRPr sz="1000">
              <a:solidFill>
                <a:schemeClr val="dk2"/>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65100" rtl="0" algn="l">
              <a:lnSpc>
                <a:spcPct val="115000"/>
              </a:lnSpc>
              <a:spcBef>
                <a:spcPts val="0"/>
              </a:spcBef>
              <a:spcAft>
                <a:spcPts val="0"/>
              </a:spcAft>
              <a:buSzPts val="1000"/>
              <a:buNone/>
            </a:pPr>
            <a:r>
              <a:rPr lang="en-IN" sz="1000">
                <a:solidFill>
                  <a:srgbClr val="000000"/>
                </a:solidFill>
              </a:rPr>
              <a:t>GUIDELINES - </a:t>
            </a:r>
            <a:endParaRPr sz="1000">
              <a:solidFill>
                <a:schemeClr val="dk2"/>
              </a:solidFill>
            </a:endParaRPr>
          </a:p>
          <a:p>
            <a:pPr indent="-292100" lvl="0" marL="457200" rtl="0" algn="l">
              <a:lnSpc>
                <a:spcPct val="115000"/>
              </a:lnSpc>
              <a:spcBef>
                <a:spcPts val="0"/>
              </a:spcBef>
              <a:spcAft>
                <a:spcPts val="0"/>
              </a:spcAft>
              <a:buSzPts val="1000"/>
              <a:buAutoNum type="arabicPeriod"/>
            </a:pPr>
            <a:r>
              <a:rPr i="0" lang="en-IN" sz="1000">
                <a:solidFill>
                  <a:schemeClr val="dk2"/>
                </a:solidFill>
              </a:rPr>
              <a:t>Since this activity is complex and may involve many criteria, consider using descriptive performance rubrics for designing feedback. </a:t>
            </a:r>
            <a:endParaRPr/>
          </a:p>
          <a:p>
            <a:pPr indent="-292100" lvl="0" marL="457200" rtl="0" algn="l">
              <a:lnSpc>
                <a:spcPct val="115000"/>
              </a:lnSpc>
              <a:spcBef>
                <a:spcPts val="0"/>
              </a:spcBef>
              <a:spcAft>
                <a:spcPts val="0"/>
              </a:spcAft>
              <a:buSzPts val="1000"/>
              <a:buAutoNum type="arabicPeriod"/>
            </a:pPr>
            <a:r>
              <a:rPr i="0" lang="en-IN" sz="1000">
                <a:solidFill>
                  <a:schemeClr val="dk2"/>
                </a:solidFill>
              </a:rPr>
              <a:t>Identify key criteria on which the activity needs to be assessed. Create a rubric item for each criterion at different performance levels, for example, at the target level, acceptable level and poor level. </a:t>
            </a:r>
            <a:endParaRPr/>
          </a:p>
          <a:p>
            <a:pPr indent="0" lvl="0" marL="165100" marR="0" rtl="0" algn="l">
              <a:lnSpc>
                <a:spcPct val="115000"/>
              </a:lnSpc>
              <a:spcBef>
                <a:spcPts val="0"/>
              </a:spcBef>
              <a:spcAft>
                <a:spcPts val="0"/>
              </a:spcAft>
              <a:buClr>
                <a:srgbClr val="000000"/>
              </a:buClr>
              <a:buSzPts val="1000"/>
              <a:buFont typeface="Arial"/>
              <a:buNone/>
            </a:pPr>
            <a:r>
              <a:rPr i="0" lang="en-IN" sz="1000">
                <a:solidFill>
                  <a:schemeClr val="dk2"/>
                </a:solidFill>
              </a:rPr>
              <a:t>See LeD on ‘Giving feedback for Open Ended questions’ for guidelines on designing rubrics. </a:t>
            </a:r>
            <a:endParaRPr/>
          </a:p>
          <a:p>
            <a:pPr indent="0" lvl="0" marL="165100" rtl="0" algn="l">
              <a:lnSpc>
                <a:spcPct val="115000"/>
              </a:lnSpc>
              <a:spcBef>
                <a:spcPts val="0"/>
              </a:spcBef>
              <a:spcAft>
                <a:spcPts val="0"/>
              </a:spcAft>
              <a:buSzPts val="1000"/>
              <a:buNone/>
            </a:pPr>
            <a:r>
              <a:t/>
            </a:r>
            <a:endParaRPr i="0" sz="1000">
              <a:solidFill>
                <a:srgbClr val="000000"/>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65100" rtl="0" algn="l">
              <a:lnSpc>
                <a:spcPct val="115000"/>
              </a:lnSpc>
              <a:spcBef>
                <a:spcPts val="0"/>
              </a:spcBef>
              <a:spcAft>
                <a:spcPts val="0"/>
              </a:spcAft>
              <a:buSzPts val="1000"/>
              <a:buNone/>
            </a:pPr>
            <a:r>
              <a:rPr i="0" lang="en-IN" sz="1000">
                <a:solidFill>
                  <a:schemeClr val="dk2"/>
                </a:solidFill>
              </a:rPr>
              <a:t>NOTE - This activity is more complex to implement than LbDs in Steps B &amp; C, and requires more planning. </a:t>
            </a:r>
            <a:endParaRPr/>
          </a:p>
          <a:p>
            <a:pPr indent="0" lvl="0" marL="165100" rtl="0" algn="l">
              <a:lnSpc>
                <a:spcPct val="115000"/>
              </a:lnSpc>
              <a:spcBef>
                <a:spcPts val="0"/>
              </a:spcBef>
              <a:spcAft>
                <a:spcPts val="0"/>
              </a:spcAft>
              <a:buSzPts val="1000"/>
              <a:buNone/>
            </a:pPr>
            <a:r>
              <a:rPr i="0" lang="en-IN" sz="1000">
                <a:solidFill>
                  <a:schemeClr val="dk2"/>
                </a:solidFill>
              </a:rPr>
              <a:t>SUGGESTIONS – </a:t>
            </a:r>
            <a:endParaRPr/>
          </a:p>
          <a:p>
            <a:pPr indent="-228600" lvl="0" marL="393700" rtl="0" algn="l">
              <a:lnSpc>
                <a:spcPct val="115000"/>
              </a:lnSpc>
              <a:spcBef>
                <a:spcPts val="0"/>
              </a:spcBef>
              <a:spcAft>
                <a:spcPts val="0"/>
              </a:spcAft>
              <a:buSzPts val="1000"/>
              <a:buAutoNum type="arabicPeriod"/>
            </a:pPr>
            <a:r>
              <a:rPr i="0" lang="en-IN" sz="1000">
                <a:solidFill>
                  <a:schemeClr val="dk2"/>
                </a:solidFill>
              </a:rPr>
              <a:t>You can have students upload a report or a write-up based on their response to the activity. </a:t>
            </a:r>
            <a:endParaRPr/>
          </a:p>
          <a:p>
            <a:pPr indent="-228600" lvl="0" marL="393700" rtl="0" algn="l">
              <a:lnSpc>
                <a:spcPct val="115000"/>
              </a:lnSpc>
              <a:spcBef>
                <a:spcPts val="0"/>
              </a:spcBef>
              <a:spcAft>
                <a:spcPts val="0"/>
              </a:spcAft>
              <a:buSzPts val="1000"/>
              <a:buAutoNum type="arabicPeriod"/>
            </a:pPr>
            <a:r>
              <a:rPr i="0" lang="en-IN" sz="1000">
                <a:solidFill>
                  <a:schemeClr val="dk2"/>
                </a:solidFill>
              </a:rPr>
              <a:t>Consider implementing the rubrics via a peer-assessment approach. </a:t>
            </a:r>
            <a:endParaRPr/>
          </a:p>
          <a:p>
            <a:pPr indent="-228600" lvl="0" marL="393700" rtl="0" algn="l">
              <a:lnSpc>
                <a:spcPct val="115000"/>
              </a:lnSpc>
              <a:spcBef>
                <a:spcPts val="0"/>
              </a:spcBef>
              <a:spcAft>
                <a:spcPts val="0"/>
              </a:spcAft>
              <a:buSzPts val="1000"/>
              <a:buAutoNum type="arabicPeriod"/>
            </a:pPr>
            <a:r>
              <a:rPr i="0" lang="en-IN" sz="1000">
                <a:solidFill>
                  <a:schemeClr val="dk2"/>
                </a:solidFill>
              </a:rPr>
              <a:t>You can also use the rubrics in self-assessment mode.  </a:t>
            </a:r>
            <a:endParaRPr/>
          </a:p>
          <a:p>
            <a:pPr indent="-228600" lvl="0" marL="457200" rtl="0" algn="l">
              <a:lnSpc>
                <a:spcPct val="115000"/>
              </a:lnSpc>
              <a:spcBef>
                <a:spcPts val="0"/>
              </a:spcBef>
              <a:spcAft>
                <a:spcPts val="0"/>
              </a:spcAft>
              <a:buSzPts val="1000"/>
              <a:buNone/>
            </a:pPr>
            <a:r>
              <a:t/>
            </a:r>
            <a:endParaRPr i="0" sz="1000">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01600" marR="0" rtl="0" algn="l">
              <a:lnSpc>
                <a:spcPct val="100000"/>
              </a:lnSpc>
              <a:spcBef>
                <a:spcPts val="0"/>
              </a:spcBef>
              <a:spcAft>
                <a:spcPts val="0"/>
              </a:spcAft>
              <a:buClr>
                <a:schemeClr val="dk1"/>
              </a:buClr>
              <a:buSzPts val="2000"/>
              <a:buFont typeface="Arial"/>
              <a:buNone/>
            </a:pPr>
            <a:r>
              <a:rPr lang="en-IN" sz="1100"/>
              <a:t>Use the summary of steps, provided here, to review the creation of effective LbDs. </a:t>
            </a:r>
            <a:endParaRPr sz="1100">
              <a:solidFill>
                <a:schemeClr val="dk1"/>
              </a:solidFill>
            </a:endParaRPr>
          </a:p>
          <a:p>
            <a:pPr indent="0" lvl="0" marL="101600" rtl="0" algn="l">
              <a:lnSpc>
                <a:spcPct val="100000"/>
              </a:lnSpc>
              <a:spcBef>
                <a:spcPts val="0"/>
              </a:spcBef>
              <a:spcAft>
                <a:spcPts val="0"/>
              </a:spcAft>
              <a:buClr>
                <a:schemeClr val="dk1"/>
              </a:buClr>
              <a:buSzPts val="2000"/>
              <a:buNone/>
            </a:pPr>
            <a:r>
              <a:t/>
            </a:r>
            <a:endParaRPr sz="1100"/>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65100" rtl="0" algn="l">
              <a:lnSpc>
                <a:spcPct val="115000"/>
              </a:lnSpc>
              <a:spcBef>
                <a:spcPts val="0"/>
              </a:spcBef>
              <a:spcAft>
                <a:spcPts val="0"/>
              </a:spcAft>
              <a:buSzPts val="1000"/>
              <a:buNone/>
            </a:pPr>
            <a:r>
              <a:rPr lang="en-IN" sz="1000">
                <a:solidFill>
                  <a:srgbClr val="000000"/>
                </a:solidFill>
              </a:rPr>
              <a:t>GUIDELINES - </a:t>
            </a:r>
            <a:endParaRPr/>
          </a:p>
          <a:p>
            <a:pPr indent="-292100" lvl="0" marL="457200" rtl="0" algn="l">
              <a:lnSpc>
                <a:spcPct val="115000"/>
              </a:lnSpc>
              <a:spcBef>
                <a:spcPts val="0"/>
              </a:spcBef>
              <a:spcAft>
                <a:spcPts val="0"/>
              </a:spcAft>
              <a:buSzPts val="1000"/>
              <a:buAutoNum type="arabicPeriod"/>
            </a:pPr>
            <a:r>
              <a:rPr lang="en-IN" sz="1000">
                <a:solidFill>
                  <a:srgbClr val="000000"/>
                </a:solidFill>
              </a:rPr>
              <a:t>Identify the concepts in the LeD for which you want to provide Learning by Doing activities, that is, the concepts with which you want learners to ‘do something’ immediately after the LeD. List these in the textbox.</a:t>
            </a:r>
            <a:endParaRPr/>
          </a:p>
          <a:p>
            <a:pPr indent="-292100" lvl="0" marL="457200" rtl="0" algn="l">
              <a:lnSpc>
                <a:spcPct val="115000"/>
              </a:lnSpc>
              <a:spcBef>
                <a:spcPts val="0"/>
              </a:spcBef>
              <a:spcAft>
                <a:spcPts val="0"/>
              </a:spcAft>
              <a:buSzPts val="1000"/>
              <a:buAutoNum type="arabicPeriod"/>
            </a:pPr>
            <a:r>
              <a:rPr lang="en-IN" sz="1000">
                <a:solidFill>
                  <a:srgbClr val="000000"/>
                </a:solidFill>
              </a:rPr>
              <a:t>From the list, identify the concept(s) for which you want your students to </a:t>
            </a:r>
            <a:r>
              <a:rPr b="0" i="0" lang="en-IN" sz="1000" u="none" cap="none" strike="noStrike">
                <a:solidFill>
                  <a:schemeClr val="dk1"/>
                </a:solidFill>
                <a:latin typeface="Arial"/>
                <a:ea typeface="Arial"/>
                <a:cs typeface="Arial"/>
                <a:sym typeface="Arial"/>
              </a:rPr>
              <a:t>self-check their level of concept attainment</a:t>
            </a:r>
            <a:r>
              <a:rPr b="0" i="0" lang="en-IN" sz="1000" u="none" cap="none" strike="noStrike">
                <a:solidFill>
                  <a:srgbClr val="000000"/>
                </a:solidFill>
                <a:latin typeface="Arial"/>
                <a:ea typeface="Arial"/>
                <a:cs typeface="Arial"/>
                <a:sym typeface="Arial"/>
              </a:rPr>
              <a:t>. Tag these as </a:t>
            </a:r>
            <a:r>
              <a:rPr lang="en-IN" sz="1000">
                <a:solidFill>
                  <a:srgbClr val="000000"/>
                </a:solidFill>
              </a:rPr>
              <a:t>Recall-Understand level. </a:t>
            </a:r>
            <a:endParaRPr/>
          </a:p>
          <a:p>
            <a:pPr indent="-292100" lvl="0" marL="457200" marR="0" rtl="0" algn="l">
              <a:lnSpc>
                <a:spcPct val="115000"/>
              </a:lnSpc>
              <a:spcBef>
                <a:spcPts val="0"/>
              </a:spcBef>
              <a:spcAft>
                <a:spcPts val="0"/>
              </a:spcAft>
              <a:buClr>
                <a:srgbClr val="000000"/>
              </a:buClr>
              <a:buSzPts val="1000"/>
              <a:buFont typeface="Arial"/>
              <a:buAutoNum type="arabicPeriod"/>
            </a:pPr>
            <a:r>
              <a:rPr lang="en-IN" sz="1000">
                <a:solidFill>
                  <a:srgbClr val="000000"/>
                </a:solidFill>
              </a:rPr>
              <a:t>From the list, identify the concept(s) which you want your students to apply and do micro-practice. Tag these as Apply level.</a:t>
            </a:r>
            <a:endParaRPr/>
          </a:p>
          <a:p>
            <a:pPr indent="0" lvl="0" marL="165100" marR="0" rtl="0" algn="l">
              <a:lnSpc>
                <a:spcPct val="115000"/>
              </a:lnSpc>
              <a:spcBef>
                <a:spcPts val="0"/>
              </a:spcBef>
              <a:spcAft>
                <a:spcPts val="0"/>
              </a:spcAft>
              <a:buClr>
                <a:srgbClr val="000000"/>
              </a:buClr>
              <a:buSzPts val="1000"/>
              <a:buFont typeface="Arial"/>
              <a:buNone/>
            </a:pPr>
            <a:r>
              <a:rPr lang="en-IN" sz="1000">
                <a:solidFill>
                  <a:srgbClr val="000000"/>
                </a:solidFill>
              </a:rPr>
              <a:t>NOTE – </a:t>
            </a:r>
            <a:endParaRPr/>
          </a:p>
          <a:p>
            <a:pPr indent="-228600" lvl="0" marL="393700" marR="0" rtl="0" algn="l">
              <a:lnSpc>
                <a:spcPct val="115000"/>
              </a:lnSpc>
              <a:spcBef>
                <a:spcPts val="0"/>
              </a:spcBef>
              <a:spcAft>
                <a:spcPts val="0"/>
              </a:spcAft>
              <a:buClr>
                <a:srgbClr val="000000"/>
              </a:buClr>
              <a:buSzPts val="1000"/>
              <a:buFont typeface="Arial"/>
              <a:buAutoNum type="alphaLcParenR"/>
            </a:pPr>
            <a:r>
              <a:rPr lang="en-IN" sz="1000">
                <a:solidFill>
                  <a:srgbClr val="000000"/>
                </a:solidFill>
              </a:rPr>
              <a:t>Since your LeD will be short (~10min), it will typically contain one main concept. Occasionally, it might contain more than one concept, but it should not contain too many concepts. </a:t>
            </a:r>
            <a:endParaRPr/>
          </a:p>
          <a:p>
            <a:pPr indent="-228600" lvl="0" marL="393700" marR="0" rtl="0" algn="l">
              <a:lnSpc>
                <a:spcPct val="115000"/>
              </a:lnSpc>
              <a:spcBef>
                <a:spcPts val="0"/>
              </a:spcBef>
              <a:spcAft>
                <a:spcPts val="0"/>
              </a:spcAft>
              <a:buClr>
                <a:srgbClr val="000000"/>
              </a:buClr>
              <a:buSzPts val="1000"/>
              <a:buFont typeface="Arial"/>
              <a:buAutoNum type="alphaLcParenR"/>
            </a:pPr>
            <a:r>
              <a:rPr lang="en-IN" sz="1000">
                <a:solidFill>
                  <a:srgbClr val="000000"/>
                </a:solidFill>
              </a:rPr>
              <a:t>It is possible that you may tag the same concept to create Recall-Understand level LbDs as well as Apply level LbDs. </a:t>
            </a:r>
            <a:endParaRPr/>
          </a:p>
          <a:p>
            <a:pPr indent="0" lvl="0" marL="165100" marR="0" rtl="0" algn="l">
              <a:lnSpc>
                <a:spcPct val="115000"/>
              </a:lnSpc>
              <a:spcBef>
                <a:spcPts val="0"/>
              </a:spcBef>
              <a:spcAft>
                <a:spcPts val="0"/>
              </a:spcAft>
              <a:buClr>
                <a:srgbClr val="000000"/>
              </a:buClr>
              <a:buSzPts val="1000"/>
              <a:buFont typeface="Arial"/>
              <a:buNone/>
            </a:pPr>
            <a:r>
              <a:t/>
            </a:r>
            <a:endParaRPr sz="1000">
              <a:solidFill>
                <a:srgbClr val="000000"/>
              </a:solidFill>
            </a:endParaRPr>
          </a:p>
          <a:p>
            <a:pPr indent="-228600" lvl="0" marL="457200" rtl="0" algn="l">
              <a:lnSpc>
                <a:spcPct val="115000"/>
              </a:lnSpc>
              <a:spcBef>
                <a:spcPts val="0"/>
              </a:spcBef>
              <a:spcAft>
                <a:spcPts val="0"/>
              </a:spcAft>
              <a:buSzPts val="1000"/>
              <a:buNone/>
            </a:pPr>
            <a:r>
              <a:t/>
            </a:r>
            <a:endParaRPr sz="1000">
              <a:solidFill>
                <a:srgbClr val="000000"/>
              </a:solidFill>
            </a:endParaRPr>
          </a:p>
          <a:p>
            <a:pPr indent="-228600" lvl="0" marL="457200" rtl="0" algn="l">
              <a:lnSpc>
                <a:spcPct val="115000"/>
              </a:lnSpc>
              <a:spcBef>
                <a:spcPts val="0"/>
              </a:spcBef>
              <a:spcAft>
                <a:spcPts val="0"/>
              </a:spcAft>
              <a:buSzPts val="1000"/>
              <a:buNone/>
            </a:pPr>
            <a:r>
              <a:t/>
            </a:r>
            <a:endParaRPr sz="1000">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65100" marR="0" rtl="0" algn="l">
              <a:lnSpc>
                <a:spcPct val="115000"/>
              </a:lnSpc>
              <a:spcBef>
                <a:spcPts val="0"/>
              </a:spcBef>
              <a:spcAft>
                <a:spcPts val="0"/>
              </a:spcAft>
              <a:buClr>
                <a:srgbClr val="000000"/>
              </a:buClr>
              <a:buSzPts val="1000"/>
              <a:buFont typeface="Arial"/>
              <a:buNone/>
            </a:pPr>
            <a:r>
              <a:rPr lang="en-IN" sz="1000">
                <a:solidFill>
                  <a:srgbClr val="000000"/>
                </a:solidFill>
              </a:rPr>
              <a:t>GUIDELINES - </a:t>
            </a:r>
            <a:endParaRPr sz="1000"/>
          </a:p>
          <a:p>
            <a:pPr indent="-292100" lvl="0" marL="457200" rtl="0" algn="l">
              <a:lnSpc>
                <a:spcPct val="115000"/>
              </a:lnSpc>
              <a:spcBef>
                <a:spcPts val="0"/>
              </a:spcBef>
              <a:spcAft>
                <a:spcPts val="0"/>
              </a:spcAft>
              <a:buSzPts val="1000"/>
              <a:buAutoNum type="arabicPeriod"/>
            </a:pPr>
            <a:r>
              <a:rPr lang="en-IN" sz="1000"/>
              <a:t>Choose the LeD for which you want to create LbDs, and write its name in the textbox.</a:t>
            </a:r>
            <a:endParaRPr sz="1000"/>
          </a:p>
          <a:p>
            <a:pPr indent="-292100" lvl="0" marL="457200" rtl="0" algn="l">
              <a:lnSpc>
                <a:spcPct val="115000"/>
              </a:lnSpc>
              <a:spcBef>
                <a:spcPts val="0"/>
              </a:spcBef>
              <a:spcAft>
                <a:spcPts val="0"/>
              </a:spcAft>
              <a:buSzPts val="1000"/>
              <a:buAutoNum type="arabicPeriod"/>
            </a:pPr>
            <a:r>
              <a:rPr lang="en-IN" sz="1000">
                <a:solidFill>
                  <a:srgbClr val="000000"/>
                </a:solidFill>
              </a:rPr>
              <a:t>Go through the LeD (video/slides/script).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65100" marR="0" rtl="0" algn="l">
              <a:lnSpc>
                <a:spcPct val="115000"/>
              </a:lnSpc>
              <a:spcBef>
                <a:spcPts val="0"/>
              </a:spcBef>
              <a:spcAft>
                <a:spcPts val="0"/>
              </a:spcAft>
              <a:buClr>
                <a:srgbClr val="000000"/>
              </a:buClr>
              <a:buSzPts val="1000"/>
              <a:buFont typeface="Arial"/>
              <a:buNone/>
            </a:pPr>
            <a:r>
              <a:rPr lang="en-IN" sz="1000">
                <a:solidFill>
                  <a:srgbClr val="000000"/>
                </a:solidFill>
              </a:rPr>
              <a:t>GOAL - Provide multiple opportunities for students to do a quick check of their understanding of the concept(s) in the LeD. </a:t>
            </a:r>
            <a:endParaRPr/>
          </a:p>
          <a:p>
            <a:pPr indent="0" lvl="0" marL="165100" marR="0" rtl="0" algn="l">
              <a:lnSpc>
                <a:spcPct val="115000"/>
              </a:lnSpc>
              <a:spcBef>
                <a:spcPts val="0"/>
              </a:spcBef>
              <a:spcAft>
                <a:spcPts val="0"/>
              </a:spcAft>
              <a:buClr>
                <a:srgbClr val="000000"/>
              </a:buClr>
              <a:buSzPts val="1000"/>
              <a:buFont typeface="Arial"/>
              <a:buNone/>
            </a:pPr>
            <a:r>
              <a:rPr lang="en-IN" sz="1000">
                <a:solidFill>
                  <a:srgbClr val="000000"/>
                </a:solidFill>
              </a:rPr>
              <a:t>GUIDELINES – </a:t>
            </a:r>
            <a:endParaRPr sz="1000">
              <a:solidFill>
                <a:schemeClr val="dk2"/>
              </a:solidFill>
            </a:endParaRPr>
          </a:p>
          <a:p>
            <a:pPr indent="-292100" lvl="0" marL="457200" rtl="0" algn="l">
              <a:lnSpc>
                <a:spcPct val="115000"/>
              </a:lnSpc>
              <a:spcBef>
                <a:spcPts val="0"/>
              </a:spcBef>
              <a:spcAft>
                <a:spcPts val="0"/>
              </a:spcAft>
              <a:buSzPts val="1000"/>
              <a:buAutoNum type="arabicPeriod"/>
            </a:pPr>
            <a:r>
              <a:rPr lang="en-IN" sz="1000">
                <a:solidFill>
                  <a:schemeClr val="dk2"/>
                </a:solidFill>
              </a:rPr>
              <a:t>Recollect the concepts listed as ‘self-check for concept attainment’ in Step A.2.</a:t>
            </a:r>
            <a:endParaRPr/>
          </a:p>
          <a:p>
            <a:pPr indent="-292100" lvl="0" marL="457200" rtl="0" algn="l">
              <a:lnSpc>
                <a:spcPct val="115000"/>
              </a:lnSpc>
              <a:spcBef>
                <a:spcPts val="0"/>
              </a:spcBef>
              <a:spcAft>
                <a:spcPts val="0"/>
              </a:spcAft>
              <a:buSzPts val="1000"/>
              <a:buAutoNum type="arabicPeriod"/>
            </a:pPr>
            <a:r>
              <a:rPr lang="en-IN" sz="1000">
                <a:solidFill>
                  <a:srgbClr val="000000"/>
                </a:solidFill>
              </a:rPr>
              <a:t>Corresponding to each concept, write a learning objective at Recall or Understand level. </a:t>
            </a:r>
            <a:endParaRPr/>
          </a:p>
          <a:p>
            <a:pPr indent="0" lvl="0" marL="165100" marR="0" rtl="0" algn="l">
              <a:lnSpc>
                <a:spcPct val="115000"/>
              </a:lnSpc>
              <a:spcBef>
                <a:spcPts val="0"/>
              </a:spcBef>
              <a:spcAft>
                <a:spcPts val="0"/>
              </a:spcAft>
              <a:buClr>
                <a:srgbClr val="000000"/>
              </a:buClr>
              <a:buSzPts val="1000"/>
              <a:buFont typeface="Arial"/>
              <a:buNone/>
            </a:pPr>
            <a:r>
              <a:rPr i="1" lang="en-IN" sz="1000">
                <a:solidFill>
                  <a:srgbClr val="000000"/>
                </a:solidFill>
              </a:rPr>
              <a:t>For example: a learning objective at Recall level is: students should be able to define a particular term; a learning objective at Understand level is: students should be able to illustrate examples corresponding to a given concept</a:t>
            </a:r>
            <a:r>
              <a:rPr lang="en-IN" sz="1000">
                <a:solidFill>
                  <a:srgbClr val="000000"/>
                </a:solidFill>
              </a:rPr>
              <a:t>.</a:t>
            </a:r>
            <a:endParaRPr/>
          </a:p>
          <a:p>
            <a:pPr indent="-292100" lvl="0" marL="457200" marR="0" rtl="0" algn="l">
              <a:lnSpc>
                <a:spcPct val="115000"/>
              </a:lnSpc>
              <a:spcBef>
                <a:spcPts val="0"/>
              </a:spcBef>
              <a:spcAft>
                <a:spcPts val="0"/>
              </a:spcAft>
              <a:buClr>
                <a:srgbClr val="000000"/>
              </a:buClr>
              <a:buSzPts val="1000"/>
              <a:buFont typeface="Arial"/>
              <a:buAutoNum type="arabicPeriod" startAt="3"/>
            </a:pPr>
            <a:r>
              <a:rPr lang="en-IN" sz="1000">
                <a:solidFill>
                  <a:srgbClr val="000000"/>
                </a:solidFill>
              </a:rPr>
              <a:t>Write a short question at Recall or Understand level, corresponding to each learning objective. </a:t>
            </a:r>
            <a:endParaRPr/>
          </a:p>
          <a:p>
            <a:pPr indent="-292100" lvl="0" marL="457200" marR="0" rtl="0" algn="l">
              <a:lnSpc>
                <a:spcPct val="115000"/>
              </a:lnSpc>
              <a:spcBef>
                <a:spcPts val="0"/>
              </a:spcBef>
              <a:spcAft>
                <a:spcPts val="0"/>
              </a:spcAft>
              <a:buClr>
                <a:srgbClr val="000000"/>
              </a:buClr>
              <a:buSzPts val="1000"/>
              <a:buFont typeface="Arial"/>
              <a:buAutoNum type="arabicPeriod" startAt="3"/>
            </a:pPr>
            <a:r>
              <a:rPr lang="en-IN" sz="1000">
                <a:solidFill>
                  <a:srgbClr val="000000"/>
                </a:solidFill>
              </a:rPr>
              <a:t>It would be useful to write each question on a new slide. You can copy and paste this slide for each question. </a:t>
            </a:r>
            <a:endParaRPr/>
          </a:p>
          <a:p>
            <a:pPr indent="0" lvl="0" marL="165100" rtl="0" algn="l">
              <a:lnSpc>
                <a:spcPct val="115000"/>
              </a:lnSpc>
              <a:spcBef>
                <a:spcPts val="1200"/>
              </a:spcBef>
              <a:spcAft>
                <a:spcPts val="0"/>
              </a:spcAft>
              <a:buSzPts val="1000"/>
              <a:buNone/>
            </a:pPr>
            <a:r>
              <a:t/>
            </a:r>
            <a:endParaRPr sz="1000">
              <a:solidFill>
                <a:srgbClr val="000000"/>
              </a:solidFill>
            </a:endParaRPr>
          </a:p>
          <a:p>
            <a:pPr indent="0" lvl="0" marL="165100" rtl="0" algn="l">
              <a:lnSpc>
                <a:spcPct val="115000"/>
              </a:lnSpc>
              <a:spcBef>
                <a:spcPts val="1200"/>
              </a:spcBef>
              <a:spcAft>
                <a:spcPts val="0"/>
              </a:spcAft>
              <a:buSzPts val="1000"/>
              <a:buNone/>
            </a:pPr>
            <a:r>
              <a:rPr lang="en-IN" sz="1000">
                <a:solidFill>
                  <a:srgbClr val="000000"/>
                </a:solidFill>
              </a:rPr>
              <a:t>NOTE – Typically, you may have 2-4 questions at this level for each LeD. </a:t>
            </a:r>
            <a:endParaRPr sz="1000">
              <a:solidFill>
                <a:schemeClr val="dk2"/>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65100" marR="0" rtl="0" algn="l">
              <a:lnSpc>
                <a:spcPct val="115000"/>
              </a:lnSpc>
              <a:spcBef>
                <a:spcPts val="0"/>
              </a:spcBef>
              <a:spcAft>
                <a:spcPts val="0"/>
              </a:spcAft>
              <a:buClr>
                <a:srgbClr val="000000"/>
              </a:buClr>
              <a:buSzPts val="1000"/>
              <a:buFont typeface="Arial"/>
              <a:buNone/>
            </a:pPr>
            <a:r>
              <a:rPr lang="en-IN" sz="1000">
                <a:solidFill>
                  <a:srgbClr val="000000"/>
                </a:solidFill>
              </a:rPr>
              <a:t>GUIDELINES - </a:t>
            </a:r>
            <a:endParaRPr sz="1000">
              <a:solidFill>
                <a:schemeClr val="dk2"/>
              </a:solidFill>
            </a:endParaRPr>
          </a:p>
          <a:p>
            <a:pPr indent="-292100" lvl="0" marL="457200" rtl="0" algn="l">
              <a:lnSpc>
                <a:spcPct val="115000"/>
              </a:lnSpc>
              <a:spcBef>
                <a:spcPts val="0"/>
              </a:spcBef>
              <a:spcAft>
                <a:spcPts val="0"/>
              </a:spcAft>
              <a:buSzPts val="1000"/>
              <a:buAutoNum type="arabicPeriod"/>
            </a:pPr>
            <a:r>
              <a:rPr lang="en-IN" sz="1000">
                <a:solidFill>
                  <a:schemeClr val="dk2"/>
                </a:solidFill>
              </a:rPr>
              <a:t>Decide the pedagogical format for each question. Some common formats for Recall-Understand level questions are multiple-choice questions, numerical or short answer questions, matching questions etc. </a:t>
            </a:r>
            <a:endParaRPr/>
          </a:p>
          <a:p>
            <a:pPr indent="-292100" lvl="0" marL="457200" rtl="0" algn="l">
              <a:lnSpc>
                <a:spcPct val="115000"/>
              </a:lnSpc>
              <a:spcBef>
                <a:spcPts val="0"/>
              </a:spcBef>
              <a:spcAft>
                <a:spcPts val="0"/>
              </a:spcAft>
              <a:buSzPts val="1000"/>
              <a:buAutoNum type="arabicPeriod"/>
            </a:pPr>
            <a:r>
              <a:rPr lang="en-IN" sz="1000">
                <a:solidFill>
                  <a:schemeClr val="dk2"/>
                </a:solidFill>
              </a:rPr>
              <a:t>Go through the available options in your MOOC platform, and decide on the corresponding technological format for each question. (See LeD on ‘Creating LbDs’ that discusses mapping of pedagogical and technological formats of LbDs.)</a:t>
            </a:r>
            <a:endParaRPr/>
          </a:p>
          <a:p>
            <a:pPr indent="-292100" lvl="0" marL="457200" rtl="0" algn="l">
              <a:lnSpc>
                <a:spcPct val="115000"/>
              </a:lnSpc>
              <a:spcBef>
                <a:spcPts val="0"/>
              </a:spcBef>
              <a:spcAft>
                <a:spcPts val="0"/>
              </a:spcAft>
              <a:buSzPts val="1000"/>
              <a:buAutoNum type="arabicPeriod"/>
            </a:pPr>
            <a:r>
              <a:rPr lang="en-IN" sz="1000">
                <a:solidFill>
                  <a:schemeClr val="dk2"/>
                </a:solidFill>
              </a:rPr>
              <a:t>Record the pedagogical and technological format for each question in Step B.1. </a:t>
            </a:r>
            <a:endParaRPr sz="1000">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3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2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2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2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2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3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IN"/>
              <a:t>LbD constructor</a:t>
            </a:r>
            <a:endParaRPr/>
          </a:p>
        </p:txBody>
      </p:sp>
      <p:sp>
        <p:nvSpPr>
          <p:cNvPr id="55" name="Google Shape;55;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IN"/>
              <a:t>Template and Guidelines for creating your LbDs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10"/>
          <p:cNvSpPr txBox="1"/>
          <p:nvPr>
            <p:ph type="title"/>
          </p:nvPr>
        </p:nvSpPr>
        <p:spPr>
          <a:xfrm>
            <a:off x="311700" y="540532"/>
            <a:ext cx="8520600" cy="637954"/>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sz="2400"/>
              <a:t>Step B.3: Design constructive, customized feedback</a:t>
            </a:r>
            <a:endParaRPr sz="2400"/>
          </a:p>
        </p:txBody>
      </p:sp>
      <p:sp>
        <p:nvSpPr>
          <p:cNvPr id="134" name="Google Shape;134;p10"/>
          <p:cNvSpPr txBox="1"/>
          <p:nvPr>
            <p:ph idx="1" type="body"/>
          </p:nvPr>
        </p:nvSpPr>
        <p:spPr>
          <a:xfrm>
            <a:off x="311700" y="1178485"/>
            <a:ext cx="8520600" cy="3390389"/>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sp>
        <p:nvSpPr>
          <p:cNvPr id="135" name="Google Shape;135;p10"/>
          <p:cNvSpPr txBox="1"/>
          <p:nvPr>
            <p:ph idx="1" type="body"/>
          </p:nvPr>
        </p:nvSpPr>
        <p:spPr>
          <a:xfrm>
            <a:off x="311700" y="0"/>
            <a:ext cx="2034000" cy="310274"/>
          </a:xfrm>
          <a:prstGeom prst="rect">
            <a:avLst/>
          </a:prstGeom>
          <a:solidFill>
            <a:srgbClr val="FFF2CC"/>
          </a:solidFill>
          <a:ln>
            <a:noFill/>
          </a:ln>
        </p:spPr>
        <p:txBody>
          <a:bodyPr anchorCtr="0" anchor="t" bIns="91425" lIns="72000" spcFirstLastPara="1" rIns="72000" wrap="square" tIns="91425">
            <a:noAutofit/>
          </a:bodyPr>
          <a:lstStyle/>
          <a:p>
            <a:pPr indent="0" lvl="0" marL="0" rtl="0" algn="l">
              <a:lnSpc>
                <a:spcPct val="115000"/>
              </a:lnSpc>
              <a:spcBef>
                <a:spcPts val="0"/>
              </a:spcBef>
              <a:spcAft>
                <a:spcPts val="0"/>
              </a:spcAft>
              <a:buSzPts val="1800"/>
              <a:buNone/>
            </a:pPr>
            <a:r>
              <a:rPr b="1" lang="en-IN" sz="1000">
                <a:solidFill>
                  <a:srgbClr val="000000"/>
                </a:solidFill>
                <a:latin typeface="Raleway"/>
                <a:ea typeface="Raleway"/>
                <a:cs typeface="Raleway"/>
                <a:sym typeface="Raleway"/>
              </a:rPr>
              <a:t>Identify concepts for LbDs</a:t>
            </a:r>
            <a:endParaRPr sz="1000">
              <a:solidFill>
                <a:srgbClr val="000000"/>
              </a:solidFill>
              <a:latin typeface="Raleway"/>
              <a:ea typeface="Raleway"/>
              <a:cs typeface="Raleway"/>
              <a:sym typeface="Raleway"/>
            </a:endParaRPr>
          </a:p>
        </p:txBody>
      </p:sp>
      <p:sp>
        <p:nvSpPr>
          <p:cNvPr id="136" name="Google Shape;136;p10"/>
          <p:cNvSpPr txBox="1"/>
          <p:nvPr>
            <p:ph idx="1" type="body"/>
          </p:nvPr>
        </p:nvSpPr>
        <p:spPr>
          <a:xfrm>
            <a:off x="2421000" y="-1"/>
            <a:ext cx="2034000" cy="540532"/>
          </a:xfrm>
          <a:prstGeom prst="rect">
            <a:avLst/>
          </a:prstGeom>
          <a:solidFill>
            <a:srgbClr val="D9EAD3"/>
          </a:solidFill>
          <a:ln>
            <a:noFill/>
          </a:ln>
        </p:spPr>
        <p:txBody>
          <a:bodyPr anchorCtr="0" anchor="t" bIns="91425" lIns="72000" spcFirstLastPara="1" rIns="36000" wrap="square" tIns="91425">
            <a:noAutofit/>
          </a:bodyPr>
          <a:lstStyle/>
          <a:p>
            <a:pPr indent="0" lvl="0" marL="0" rtl="0" algn="l">
              <a:lnSpc>
                <a:spcPct val="115000"/>
              </a:lnSpc>
              <a:spcBef>
                <a:spcPts val="0"/>
              </a:spcBef>
              <a:spcAft>
                <a:spcPts val="0"/>
              </a:spcAft>
              <a:buSzPts val="1800"/>
              <a:buNone/>
            </a:pPr>
            <a:r>
              <a:rPr b="1" lang="en-IN" sz="1400">
                <a:solidFill>
                  <a:srgbClr val="000000"/>
                </a:solidFill>
                <a:latin typeface="Raleway"/>
                <a:ea typeface="Raleway"/>
                <a:cs typeface="Raleway"/>
                <a:sym typeface="Raleway"/>
              </a:rPr>
              <a:t>Create LbDs at Recall-Understand level</a:t>
            </a:r>
            <a:endParaRPr sz="1400">
              <a:solidFill>
                <a:srgbClr val="000000"/>
              </a:solidFill>
              <a:latin typeface="Raleway"/>
              <a:ea typeface="Raleway"/>
              <a:cs typeface="Raleway"/>
              <a:sym typeface="Raleway"/>
            </a:endParaRPr>
          </a:p>
        </p:txBody>
      </p:sp>
      <p:sp>
        <p:nvSpPr>
          <p:cNvPr id="137" name="Google Shape;137;p10"/>
          <p:cNvSpPr txBox="1"/>
          <p:nvPr>
            <p:ph idx="1" type="body"/>
          </p:nvPr>
        </p:nvSpPr>
        <p:spPr>
          <a:xfrm>
            <a:off x="4530300" y="0"/>
            <a:ext cx="2034000" cy="310274"/>
          </a:xfrm>
          <a:prstGeom prst="rect">
            <a:avLst/>
          </a:prstGeom>
          <a:solidFill>
            <a:srgbClr val="CFE2F3"/>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IN" sz="1000">
                <a:solidFill>
                  <a:srgbClr val="000000"/>
                </a:solidFill>
                <a:latin typeface="Raleway"/>
                <a:ea typeface="Raleway"/>
                <a:cs typeface="Raleway"/>
                <a:sym typeface="Raleway"/>
              </a:rPr>
              <a:t>Create LbDs at Apply level</a:t>
            </a:r>
            <a:endParaRPr sz="1000">
              <a:solidFill>
                <a:srgbClr val="000000"/>
              </a:solidFill>
              <a:latin typeface="Raleway"/>
              <a:ea typeface="Raleway"/>
              <a:cs typeface="Raleway"/>
              <a:sym typeface="Raleway"/>
            </a:endParaRPr>
          </a:p>
        </p:txBody>
      </p:sp>
      <p:sp>
        <p:nvSpPr>
          <p:cNvPr id="138" name="Google Shape;138;p10"/>
          <p:cNvSpPr txBox="1"/>
          <p:nvPr>
            <p:ph idx="1" type="body"/>
          </p:nvPr>
        </p:nvSpPr>
        <p:spPr>
          <a:xfrm>
            <a:off x="6639600" y="-1"/>
            <a:ext cx="2034000" cy="310275"/>
          </a:xfrm>
          <a:prstGeom prst="rect">
            <a:avLst/>
          </a:prstGeom>
          <a:solidFill>
            <a:srgbClr val="EAD1DC"/>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b="1" lang="en-IN" sz="1000">
                <a:solidFill>
                  <a:srgbClr val="000000"/>
                </a:solidFill>
                <a:latin typeface="Raleway"/>
                <a:ea typeface="Raleway"/>
                <a:cs typeface="Raleway"/>
                <a:sym typeface="Raleway"/>
              </a:rPr>
              <a:t>Create LbDs at higher levels</a:t>
            </a:r>
            <a:endParaRPr sz="1000">
              <a:solidFill>
                <a:srgbClr val="000000"/>
              </a:solidFill>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Overview of steps to create LbDs - C </a:t>
            </a:r>
            <a:endParaRPr/>
          </a:p>
        </p:txBody>
      </p:sp>
      <p:sp>
        <p:nvSpPr>
          <p:cNvPr id="144" name="Google Shape;144;p11"/>
          <p:cNvSpPr txBox="1"/>
          <p:nvPr>
            <p:ph idx="1" type="body"/>
          </p:nvPr>
        </p:nvSpPr>
        <p:spPr>
          <a:xfrm>
            <a:off x="311700" y="1099310"/>
            <a:ext cx="2034000" cy="827400"/>
          </a:xfrm>
          <a:prstGeom prst="rect">
            <a:avLst/>
          </a:prstGeom>
          <a:solidFill>
            <a:srgbClr val="FFF2CC"/>
          </a:solidFill>
          <a:ln>
            <a:noFill/>
          </a:ln>
        </p:spPr>
        <p:txBody>
          <a:bodyPr anchorCtr="0" anchor="t" bIns="91425" lIns="72000" spcFirstLastPara="1" rIns="36000" wrap="square" tIns="91425">
            <a:noAutofit/>
          </a:bodyPr>
          <a:lstStyle/>
          <a:p>
            <a:pPr indent="0" lvl="0" marL="0" rtl="0" algn="l">
              <a:lnSpc>
                <a:spcPct val="115000"/>
              </a:lnSpc>
              <a:spcBef>
                <a:spcPts val="0"/>
              </a:spcBef>
              <a:spcAft>
                <a:spcPts val="0"/>
              </a:spcAft>
              <a:buSzPts val="1800"/>
              <a:buNone/>
            </a:pPr>
            <a:r>
              <a:rPr b="1" lang="en-IN" sz="1400">
                <a:solidFill>
                  <a:srgbClr val="000000"/>
                </a:solidFill>
                <a:latin typeface="Arial"/>
                <a:ea typeface="Arial"/>
                <a:cs typeface="Arial"/>
                <a:sym typeface="Arial"/>
              </a:rPr>
              <a:t>Identify concepts for LbDs at various cognitive levels</a:t>
            </a:r>
            <a:endParaRPr sz="1400">
              <a:solidFill>
                <a:srgbClr val="000000"/>
              </a:solidFill>
              <a:latin typeface="Arial"/>
              <a:ea typeface="Arial"/>
              <a:cs typeface="Arial"/>
              <a:sym typeface="Arial"/>
            </a:endParaRPr>
          </a:p>
        </p:txBody>
      </p:sp>
      <p:sp>
        <p:nvSpPr>
          <p:cNvPr id="145" name="Google Shape;145;p11"/>
          <p:cNvSpPr txBox="1"/>
          <p:nvPr>
            <p:ph idx="1" type="body"/>
          </p:nvPr>
        </p:nvSpPr>
        <p:spPr>
          <a:xfrm>
            <a:off x="2421000" y="1099309"/>
            <a:ext cx="2034000" cy="827401"/>
          </a:xfrm>
          <a:prstGeom prst="rect">
            <a:avLst/>
          </a:prstGeom>
          <a:solidFill>
            <a:srgbClr val="D9EAD3"/>
          </a:solidFill>
          <a:ln>
            <a:noFill/>
          </a:ln>
        </p:spPr>
        <p:txBody>
          <a:bodyPr anchorCtr="0" anchor="t" bIns="91425" lIns="36000" spcFirstLastPara="1" rIns="36000" wrap="square" tIns="91425">
            <a:noAutofit/>
          </a:bodyPr>
          <a:lstStyle/>
          <a:p>
            <a:pPr indent="0" lvl="0" marL="0" rtl="0" algn="l">
              <a:lnSpc>
                <a:spcPct val="115000"/>
              </a:lnSpc>
              <a:spcBef>
                <a:spcPts val="0"/>
              </a:spcBef>
              <a:spcAft>
                <a:spcPts val="0"/>
              </a:spcAft>
              <a:buSzPts val="1800"/>
              <a:buNone/>
            </a:pPr>
            <a:r>
              <a:rPr b="1" lang="en-IN" sz="1400">
                <a:solidFill>
                  <a:srgbClr val="000000"/>
                </a:solidFill>
                <a:latin typeface="Arial"/>
                <a:ea typeface="Arial"/>
                <a:cs typeface="Arial"/>
                <a:sym typeface="Arial"/>
              </a:rPr>
              <a:t>Create LbDs at Recall-Understand level for concept attainment</a:t>
            </a:r>
            <a:endParaRPr sz="1400">
              <a:solidFill>
                <a:srgbClr val="000000"/>
              </a:solidFill>
              <a:latin typeface="Arial"/>
              <a:ea typeface="Arial"/>
              <a:cs typeface="Arial"/>
              <a:sym typeface="Arial"/>
            </a:endParaRPr>
          </a:p>
          <a:p>
            <a:pPr indent="-228600" lvl="0" marL="342900" rtl="0" algn="l">
              <a:lnSpc>
                <a:spcPct val="115000"/>
              </a:lnSpc>
              <a:spcBef>
                <a:spcPts val="0"/>
              </a:spcBef>
              <a:spcAft>
                <a:spcPts val="0"/>
              </a:spcAft>
              <a:buSzPts val="1800"/>
              <a:buNone/>
            </a:pPr>
            <a:r>
              <a:t/>
            </a:r>
            <a:endParaRPr sz="1400">
              <a:solidFill>
                <a:srgbClr val="000000"/>
              </a:solidFill>
              <a:latin typeface="Arial"/>
              <a:ea typeface="Arial"/>
              <a:cs typeface="Arial"/>
              <a:sym typeface="Arial"/>
            </a:endParaRPr>
          </a:p>
        </p:txBody>
      </p:sp>
      <p:sp>
        <p:nvSpPr>
          <p:cNvPr id="146" name="Google Shape;146;p11"/>
          <p:cNvSpPr txBox="1"/>
          <p:nvPr>
            <p:ph idx="1" type="body"/>
          </p:nvPr>
        </p:nvSpPr>
        <p:spPr>
          <a:xfrm>
            <a:off x="4530300" y="1099309"/>
            <a:ext cx="2034000" cy="3802299"/>
          </a:xfrm>
          <a:prstGeom prst="rect">
            <a:avLst/>
          </a:prstGeom>
          <a:solidFill>
            <a:srgbClr val="CFE2F3"/>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IN" sz="1400">
                <a:solidFill>
                  <a:srgbClr val="000000"/>
                </a:solidFill>
                <a:latin typeface="Arial"/>
                <a:ea typeface="Arial"/>
                <a:cs typeface="Arial"/>
                <a:sym typeface="Arial"/>
              </a:rPr>
              <a:t>Create LbDs at Apply level for practice</a:t>
            </a:r>
            <a:endParaRPr/>
          </a:p>
          <a:p>
            <a:pPr indent="0" lvl="0" marL="0" rtl="0" algn="l">
              <a:lnSpc>
                <a:spcPct val="115000"/>
              </a:lnSpc>
              <a:spcBef>
                <a:spcPts val="0"/>
              </a:spcBef>
              <a:spcAft>
                <a:spcPts val="0"/>
              </a:spcAft>
              <a:buSzPts val="1800"/>
              <a:buNone/>
            </a:pPr>
            <a:r>
              <a:t/>
            </a:r>
            <a:endParaRPr sz="1400">
              <a:solidFill>
                <a:srgbClr val="000000"/>
              </a:solidFill>
              <a:latin typeface="Arial"/>
              <a:ea typeface="Arial"/>
              <a:cs typeface="Arial"/>
              <a:sym typeface="Arial"/>
            </a:endParaRPr>
          </a:p>
          <a:p>
            <a:pPr indent="-265113" lvl="0" marL="265113" rtl="0" algn="l">
              <a:lnSpc>
                <a:spcPct val="108000"/>
              </a:lnSpc>
              <a:spcBef>
                <a:spcPts val="0"/>
              </a:spcBef>
              <a:spcAft>
                <a:spcPts val="0"/>
              </a:spcAft>
              <a:buSzPts val="1400"/>
              <a:buAutoNum type="arabicPeriod"/>
            </a:pPr>
            <a:r>
              <a:rPr lang="en-IN" sz="1400">
                <a:solidFill>
                  <a:srgbClr val="000000"/>
                </a:solidFill>
              </a:rPr>
              <a:t>Write 2-3 Apply level questions for practice.</a:t>
            </a:r>
            <a:endParaRPr sz="1400">
              <a:solidFill>
                <a:srgbClr val="000000"/>
              </a:solidFill>
            </a:endParaRPr>
          </a:p>
          <a:p>
            <a:pPr indent="-265113" lvl="0" marL="265113" rtl="0" algn="l">
              <a:lnSpc>
                <a:spcPct val="108000"/>
              </a:lnSpc>
              <a:spcBef>
                <a:spcPts val="600"/>
              </a:spcBef>
              <a:spcAft>
                <a:spcPts val="0"/>
              </a:spcAft>
              <a:buSzPts val="1400"/>
              <a:buAutoNum type="arabicPeriod"/>
            </a:pPr>
            <a:r>
              <a:rPr lang="en-IN" sz="1400">
                <a:solidFill>
                  <a:srgbClr val="000000"/>
                </a:solidFill>
              </a:rPr>
              <a:t>Decide pedagogical &amp; technological format for each question</a:t>
            </a:r>
            <a:endParaRPr/>
          </a:p>
          <a:p>
            <a:pPr indent="-265113" lvl="0" marL="265113" rtl="0" algn="l">
              <a:lnSpc>
                <a:spcPct val="108000"/>
              </a:lnSpc>
              <a:spcBef>
                <a:spcPts val="600"/>
              </a:spcBef>
              <a:spcAft>
                <a:spcPts val="0"/>
              </a:spcAft>
              <a:buSzPts val="1400"/>
              <a:buAutoNum type="arabicPeriod"/>
            </a:pPr>
            <a:r>
              <a:rPr lang="en-IN" sz="1400">
                <a:solidFill>
                  <a:srgbClr val="000000"/>
                </a:solidFill>
              </a:rPr>
              <a:t>Design constructive, customized feedback for each question</a:t>
            </a:r>
            <a:endParaRPr/>
          </a:p>
          <a:p>
            <a:pPr indent="0" lvl="0" marL="0" rtl="0" algn="l">
              <a:lnSpc>
                <a:spcPct val="115000"/>
              </a:lnSpc>
              <a:spcBef>
                <a:spcPts val="600"/>
              </a:spcBef>
              <a:spcAft>
                <a:spcPts val="0"/>
              </a:spcAft>
              <a:buSzPts val="1800"/>
              <a:buNone/>
            </a:pPr>
            <a:r>
              <a:t/>
            </a:r>
            <a:endParaRPr sz="1400">
              <a:solidFill>
                <a:srgbClr val="000000"/>
              </a:solidFill>
              <a:latin typeface="Arial"/>
              <a:ea typeface="Arial"/>
              <a:cs typeface="Arial"/>
              <a:sym typeface="Arial"/>
            </a:endParaRPr>
          </a:p>
        </p:txBody>
      </p:sp>
      <p:sp>
        <p:nvSpPr>
          <p:cNvPr id="147" name="Google Shape;147;p11"/>
          <p:cNvSpPr txBox="1"/>
          <p:nvPr>
            <p:ph idx="1" type="body"/>
          </p:nvPr>
        </p:nvSpPr>
        <p:spPr>
          <a:xfrm>
            <a:off x="6639600" y="1099310"/>
            <a:ext cx="2034000" cy="827400"/>
          </a:xfrm>
          <a:prstGeom prst="rect">
            <a:avLst/>
          </a:prstGeom>
          <a:solidFill>
            <a:srgbClr val="EAD1DC"/>
          </a:solidFill>
          <a:ln>
            <a:noFill/>
          </a:ln>
        </p:spPr>
        <p:txBody>
          <a:bodyPr anchorCtr="0" anchor="t" bIns="91425" lIns="36000" spcFirstLastPara="1" rIns="36000" wrap="square" tIns="91425">
            <a:noAutofit/>
          </a:bodyPr>
          <a:lstStyle/>
          <a:p>
            <a:pPr indent="0" lvl="0" marL="0" rtl="0" algn="l">
              <a:lnSpc>
                <a:spcPct val="115000"/>
              </a:lnSpc>
              <a:spcBef>
                <a:spcPts val="0"/>
              </a:spcBef>
              <a:spcAft>
                <a:spcPts val="0"/>
              </a:spcAft>
              <a:buSzPts val="1800"/>
              <a:buNone/>
            </a:pPr>
            <a:r>
              <a:rPr b="1" lang="en-IN" sz="1400">
                <a:solidFill>
                  <a:srgbClr val="000000"/>
                </a:solidFill>
                <a:latin typeface="Arial"/>
                <a:ea typeface="Arial"/>
                <a:cs typeface="Arial"/>
                <a:sym typeface="Arial"/>
              </a:rPr>
              <a:t>Create LbDs at higher cognitive levels for knowledge integration</a:t>
            </a:r>
            <a:endParaRPr sz="1400">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2"/>
          <p:cNvSpPr txBox="1"/>
          <p:nvPr>
            <p:ph type="title"/>
          </p:nvPr>
        </p:nvSpPr>
        <p:spPr>
          <a:xfrm>
            <a:off x="311700" y="540532"/>
            <a:ext cx="8520600" cy="637954"/>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sz="2400"/>
              <a:t>Step C.1: Write Apply level questions</a:t>
            </a:r>
            <a:endParaRPr sz="2400"/>
          </a:p>
        </p:txBody>
      </p:sp>
      <p:sp>
        <p:nvSpPr>
          <p:cNvPr id="153" name="Google Shape;153;p12"/>
          <p:cNvSpPr txBox="1"/>
          <p:nvPr>
            <p:ph idx="1" type="body"/>
          </p:nvPr>
        </p:nvSpPr>
        <p:spPr>
          <a:xfrm>
            <a:off x="311700" y="1178485"/>
            <a:ext cx="8520600" cy="3390389"/>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sp>
        <p:nvSpPr>
          <p:cNvPr id="154" name="Google Shape;154;p12"/>
          <p:cNvSpPr txBox="1"/>
          <p:nvPr>
            <p:ph idx="1" type="body"/>
          </p:nvPr>
        </p:nvSpPr>
        <p:spPr>
          <a:xfrm>
            <a:off x="311700" y="0"/>
            <a:ext cx="2034000" cy="310274"/>
          </a:xfrm>
          <a:prstGeom prst="rect">
            <a:avLst/>
          </a:prstGeom>
          <a:solidFill>
            <a:srgbClr val="FFF2CC"/>
          </a:solidFill>
          <a:ln>
            <a:noFill/>
          </a:ln>
        </p:spPr>
        <p:txBody>
          <a:bodyPr anchorCtr="0" anchor="t" bIns="91425" lIns="72000" spcFirstLastPara="1" rIns="72000" wrap="square" tIns="91425">
            <a:noAutofit/>
          </a:bodyPr>
          <a:lstStyle/>
          <a:p>
            <a:pPr indent="0" lvl="0" marL="0" rtl="0" algn="l">
              <a:lnSpc>
                <a:spcPct val="115000"/>
              </a:lnSpc>
              <a:spcBef>
                <a:spcPts val="0"/>
              </a:spcBef>
              <a:spcAft>
                <a:spcPts val="0"/>
              </a:spcAft>
              <a:buSzPts val="1800"/>
              <a:buNone/>
            </a:pPr>
            <a:r>
              <a:rPr b="1" lang="en-IN" sz="1000">
                <a:solidFill>
                  <a:srgbClr val="000000"/>
                </a:solidFill>
                <a:latin typeface="Raleway"/>
                <a:ea typeface="Raleway"/>
                <a:cs typeface="Raleway"/>
                <a:sym typeface="Raleway"/>
              </a:rPr>
              <a:t>Identify concepts for LbDs</a:t>
            </a:r>
            <a:endParaRPr sz="1000">
              <a:solidFill>
                <a:srgbClr val="000000"/>
              </a:solidFill>
              <a:latin typeface="Raleway"/>
              <a:ea typeface="Raleway"/>
              <a:cs typeface="Raleway"/>
              <a:sym typeface="Raleway"/>
            </a:endParaRPr>
          </a:p>
        </p:txBody>
      </p:sp>
      <p:sp>
        <p:nvSpPr>
          <p:cNvPr id="155" name="Google Shape;155;p12"/>
          <p:cNvSpPr txBox="1"/>
          <p:nvPr>
            <p:ph idx="1" type="body"/>
          </p:nvPr>
        </p:nvSpPr>
        <p:spPr>
          <a:xfrm>
            <a:off x="2421000" y="-1"/>
            <a:ext cx="2034000" cy="310275"/>
          </a:xfrm>
          <a:prstGeom prst="rect">
            <a:avLst/>
          </a:prstGeom>
          <a:solidFill>
            <a:srgbClr val="D9EAD3"/>
          </a:solidFill>
          <a:ln>
            <a:noFill/>
          </a:ln>
        </p:spPr>
        <p:txBody>
          <a:bodyPr anchorCtr="0" anchor="t" bIns="91425" lIns="36000" spcFirstLastPara="1" rIns="36000" wrap="square" tIns="91425">
            <a:noAutofit/>
          </a:bodyPr>
          <a:lstStyle/>
          <a:p>
            <a:pPr indent="0" lvl="0" marL="0" rtl="0" algn="l">
              <a:lnSpc>
                <a:spcPct val="115000"/>
              </a:lnSpc>
              <a:spcBef>
                <a:spcPts val="0"/>
              </a:spcBef>
              <a:spcAft>
                <a:spcPts val="0"/>
              </a:spcAft>
              <a:buSzPts val="1800"/>
              <a:buNone/>
            </a:pPr>
            <a:r>
              <a:rPr b="1" lang="en-IN" sz="1000">
                <a:solidFill>
                  <a:srgbClr val="000000"/>
                </a:solidFill>
                <a:latin typeface="Raleway"/>
                <a:ea typeface="Raleway"/>
                <a:cs typeface="Raleway"/>
                <a:sym typeface="Raleway"/>
              </a:rPr>
              <a:t>Create LbDs at Recall-Und. level</a:t>
            </a:r>
            <a:endParaRPr sz="1000">
              <a:solidFill>
                <a:srgbClr val="000000"/>
              </a:solidFill>
              <a:latin typeface="Raleway"/>
              <a:ea typeface="Raleway"/>
              <a:cs typeface="Raleway"/>
              <a:sym typeface="Raleway"/>
            </a:endParaRPr>
          </a:p>
        </p:txBody>
      </p:sp>
      <p:sp>
        <p:nvSpPr>
          <p:cNvPr id="156" name="Google Shape;156;p12"/>
          <p:cNvSpPr txBox="1"/>
          <p:nvPr>
            <p:ph idx="1" type="body"/>
          </p:nvPr>
        </p:nvSpPr>
        <p:spPr>
          <a:xfrm>
            <a:off x="4530300" y="-1"/>
            <a:ext cx="2034000" cy="540531"/>
          </a:xfrm>
          <a:prstGeom prst="rect">
            <a:avLst/>
          </a:prstGeom>
          <a:solidFill>
            <a:srgbClr val="CFE2F3"/>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IN" sz="1400">
                <a:solidFill>
                  <a:srgbClr val="000000"/>
                </a:solidFill>
                <a:latin typeface="Raleway"/>
                <a:ea typeface="Raleway"/>
                <a:cs typeface="Raleway"/>
                <a:sym typeface="Raleway"/>
              </a:rPr>
              <a:t>Create LbDs at Apply level</a:t>
            </a:r>
            <a:endParaRPr sz="1400">
              <a:solidFill>
                <a:srgbClr val="000000"/>
              </a:solidFill>
              <a:latin typeface="Raleway"/>
              <a:ea typeface="Raleway"/>
              <a:cs typeface="Raleway"/>
              <a:sym typeface="Raleway"/>
            </a:endParaRPr>
          </a:p>
        </p:txBody>
      </p:sp>
      <p:sp>
        <p:nvSpPr>
          <p:cNvPr id="157" name="Google Shape;157;p12"/>
          <p:cNvSpPr txBox="1"/>
          <p:nvPr>
            <p:ph idx="1" type="body"/>
          </p:nvPr>
        </p:nvSpPr>
        <p:spPr>
          <a:xfrm>
            <a:off x="6639600" y="-1"/>
            <a:ext cx="2034000" cy="310275"/>
          </a:xfrm>
          <a:prstGeom prst="rect">
            <a:avLst/>
          </a:prstGeom>
          <a:solidFill>
            <a:srgbClr val="EAD1DC"/>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b="1" lang="en-IN" sz="1000">
                <a:solidFill>
                  <a:srgbClr val="000000"/>
                </a:solidFill>
                <a:latin typeface="Raleway"/>
                <a:ea typeface="Raleway"/>
                <a:cs typeface="Raleway"/>
                <a:sym typeface="Raleway"/>
              </a:rPr>
              <a:t>Create LbDs at higher levels</a:t>
            </a:r>
            <a:endParaRPr sz="1000">
              <a:solidFill>
                <a:srgbClr val="000000"/>
              </a:solidFill>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3"/>
          <p:cNvSpPr txBox="1"/>
          <p:nvPr>
            <p:ph type="title"/>
          </p:nvPr>
        </p:nvSpPr>
        <p:spPr>
          <a:xfrm>
            <a:off x="311700" y="540532"/>
            <a:ext cx="8520600" cy="637954"/>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sz="2400"/>
              <a:t>Step C.2: Decide pedagogical and technological format</a:t>
            </a:r>
            <a:endParaRPr sz="2400"/>
          </a:p>
        </p:txBody>
      </p:sp>
      <p:sp>
        <p:nvSpPr>
          <p:cNvPr id="163" name="Google Shape;163;p13"/>
          <p:cNvSpPr txBox="1"/>
          <p:nvPr>
            <p:ph idx="1" type="body"/>
          </p:nvPr>
        </p:nvSpPr>
        <p:spPr>
          <a:xfrm>
            <a:off x="311700" y="1178485"/>
            <a:ext cx="8520600" cy="3390389"/>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sp>
        <p:nvSpPr>
          <p:cNvPr id="164" name="Google Shape;164;p13"/>
          <p:cNvSpPr txBox="1"/>
          <p:nvPr/>
        </p:nvSpPr>
        <p:spPr>
          <a:xfrm>
            <a:off x="311700" y="0"/>
            <a:ext cx="2034000" cy="310274"/>
          </a:xfrm>
          <a:prstGeom prst="rect">
            <a:avLst/>
          </a:prstGeom>
          <a:solidFill>
            <a:srgbClr val="FFF2CC"/>
          </a:solidFill>
          <a:ln>
            <a:noFill/>
          </a:ln>
        </p:spPr>
        <p:txBody>
          <a:bodyPr anchorCtr="0" anchor="t" bIns="91425" lIns="72000" spcFirstLastPara="1" rIns="72000" wrap="square" tIns="91425">
            <a:noAutofit/>
          </a:bodyPr>
          <a:lstStyle/>
          <a:p>
            <a:pPr indent="0" lvl="0" marL="0" marR="0" rtl="0" algn="l">
              <a:lnSpc>
                <a:spcPct val="115000"/>
              </a:lnSpc>
              <a:spcBef>
                <a:spcPts val="0"/>
              </a:spcBef>
              <a:spcAft>
                <a:spcPts val="0"/>
              </a:spcAft>
              <a:buClr>
                <a:schemeClr val="dk2"/>
              </a:buClr>
              <a:buSzPts val="1800"/>
              <a:buFont typeface="Arial"/>
              <a:buNone/>
            </a:pPr>
            <a:r>
              <a:rPr b="1" i="0" lang="en-IN" sz="1000" u="none" cap="none" strike="noStrike">
                <a:solidFill>
                  <a:srgbClr val="000000"/>
                </a:solidFill>
                <a:latin typeface="Raleway"/>
                <a:ea typeface="Raleway"/>
                <a:cs typeface="Raleway"/>
                <a:sym typeface="Raleway"/>
              </a:rPr>
              <a:t>Identify concepts for LbDs</a:t>
            </a:r>
            <a:endParaRPr b="0" i="0" sz="1000" u="none" cap="none" strike="noStrike">
              <a:solidFill>
                <a:srgbClr val="000000"/>
              </a:solidFill>
              <a:latin typeface="Raleway"/>
              <a:ea typeface="Raleway"/>
              <a:cs typeface="Raleway"/>
              <a:sym typeface="Raleway"/>
            </a:endParaRPr>
          </a:p>
        </p:txBody>
      </p:sp>
      <p:sp>
        <p:nvSpPr>
          <p:cNvPr id="165" name="Google Shape;165;p13"/>
          <p:cNvSpPr txBox="1"/>
          <p:nvPr/>
        </p:nvSpPr>
        <p:spPr>
          <a:xfrm>
            <a:off x="2421000" y="-1"/>
            <a:ext cx="2034000" cy="310275"/>
          </a:xfrm>
          <a:prstGeom prst="rect">
            <a:avLst/>
          </a:prstGeom>
          <a:solidFill>
            <a:srgbClr val="D9EAD3"/>
          </a:solidFill>
          <a:ln>
            <a:noFill/>
          </a:ln>
        </p:spPr>
        <p:txBody>
          <a:bodyPr anchorCtr="0" anchor="t" bIns="91425" lIns="36000" spcFirstLastPara="1" rIns="36000" wrap="square" tIns="91425">
            <a:noAutofit/>
          </a:bodyPr>
          <a:lstStyle/>
          <a:p>
            <a:pPr indent="0" lvl="0" marL="0" marR="0" rtl="0" algn="l">
              <a:lnSpc>
                <a:spcPct val="115000"/>
              </a:lnSpc>
              <a:spcBef>
                <a:spcPts val="0"/>
              </a:spcBef>
              <a:spcAft>
                <a:spcPts val="0"/>
              </a:spcAft>
              <a:buClr>
                <a:schemeClr val="dk2"/>
              </a:buClr>
              <a:buSzPts val="1800"/>
              <a:buFont typeface="Arial"/>
              <a:buNone/>
            </a:pPr>
            <a:r>
              <a:rPr b="1" i="0" lang="en-IN" sz="1000" u="none" cap="none" strike="noStrike">
                <a:solidFill>
                  <a:srgbClr val="000000"/>
                </a:solidFill>
                <a:latin typeface="Raleway"/>
                <a:ea typeface="Raleway"/>
                <a:cs typeface="Raleway"/>
                <a:sym typeface="Raleway"/>
              </a:rPr>
              <a:t>Create LbDs at Recall-Und. level</a:t>
            </a:r>
            <a:endParaRPr b="0" i="0" sz="1000" u="none" cap="none" strike="noStrike">
              <a:solidFill>
                <a:srgbClr val="000000"/>
              </a:solidFill>
              <a:latin typeface="Raleway"/>
              <a:ea typeface="Raleway"/>
              <a:cs typeface="Raleway"/>
              <a:sym typeface="Raleway"/>
            </a:endParaRPr>
          </a:p>
        </p:txBody>
      </p:sp>
      <p:sp>
        <p:nvSpPr>
          <p:cNvPr id="166" name="Google Shape;166;p13"/>
          <p:cNvSpPr txBox="1"/>
          <p:nvPr/>
        </p:nvSpPr>
        <p:spPr>
          <a:xfrm>
            <a:off x="4530300" y="-1"/>
            <a:ext cx="2034000" cy="540531"/>
          </a:xfrm>
          <a:prstGeom prst="rect">
            <a:avLst/>
          </a:prstGeom>
          <a:solidFill>
            <a:srgbClr val="CFE2F3"/>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b="1" i="0" lang="en-IN" sz="1400" u="none" cap="none" strike="noStrike">
                <a:solidFill>
                  <a:srgbClr val="000000"/>
                </a:solidFill>
                <a:latin typeface="Raleway"/>
                <a:ea typeface="Raleway"/>
                <a:cs typeface="Raleway"/>
                <a:sym typeface="Raleway"/>
              </a:rPr>
              <a:t>Create LbDs at Apply level</a:t>
            </a:r>
            <a:endParaRPr b="0" i="0" sz="1400" u="none" cap="none" strike="noStrike">
              <a:solidFill>
                <a:srgbClr val="000000"/>
              </a:solidFill>
              <a:latin typeface="Raleway"/>
              <a:ea typeface="Raleway"/>
              <a:cs typeface="Raleway"/>
              <a:sym typeface="Raleway"/>
            </a:endParaRPr>
          </a:p>
        </p:txBody>
      </p:sp>
      <p:sp>
        <p:nvSpPr>
          <p:cNvPr id="167" name="Google Shape;167;p13"/>
          <p:cNvSpPr txBox="1"/>
          <p:nvPr/>
        </p:nvSpPr>
        <p:spPr>
          <a:xfrm>
            <a:off x="6639600" y="-1"/>
            <a:ext cx="2034000" cy="310275"/>
          </a:xfrm>
          <a:prstGeom prst="rect">
            <a:avLst/>
          </a:prstGeom>
          <a:solidFill>
            <a:srgbClr val="EAD1DC"/>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chemeClr val="dk2"/>
              </a:buClr>
              <a:buSzPts val="1800"/>
              <a:buFont typeface="Arial"/>
              <a:buNone/>
            </a:pPr>
            <a:r>
              <a:rPr b="1" i="0" lang="en-IN" sz="1000" u="none" cap="none" strike="noStrike">
                <a:solidFill>
                  <a:srgbClr val="000000"/>
                </a:solidFill>
                <a:latin typeface="Raleway"/>
                <a:ea typeface="Raleway"/>
                <a:cs typeface="Raleway"/>
                <a:sym typeface="Raleway"/>
              </a:rPr>
              <a:t>Create LbDs at higher levels</a:t>
            </a:r>
            <a:endParaRPr b="0" i="0" sz="1000" u="none" cap="none" strike="noStrike">
              <a:solidFill>
                <a:srgbClr val="000000"/>
              </a:solidFill>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4"/>
          <p:cNvSpPr txBox="1"/>
          <p:nvPr>
            <p:ph type="title"/>
          </p:nvPr>
        </p:nvSpPr>
        <p:spPr>
          <a:xfrm>
            <a:off x="311700" y="540532"/>
            <a:ext cx="8520600" cy="637954"/>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sz="2400"/>
              <a:t>Step C.3: Design constructive, customized feedback</a:t>
            </a:r>
            <a:endParaRPr sz="2400"/>
          </a:p>
        </p:txBody>
      </p:sp>
      <p:sp>
        <p:nvSpPr>
          <p:cNvPr id="173" name="Google Shape;173;p14"/>
          <p:cNvSpPr txBox="1"/>
          <p:nvPr>
            <p:ph idx="1" type="body"/>
          </p:nvPr>
        </p:nvSpPr>
        <p:spPr>
          <a:xfrm>
            <a:off x="311700" y="1178485"/>
            <a:ext cx="8520600" cy="3390389"/>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sp>
        <p:nvSpPr>
          <p:cNvPr id="174" name="Google Shape;174;p14"/>
          <p:cNvSpPr txBox="1"/>
          <p:nvPr/>
        </p:nvSpPr>
        <p:spPr>
          <a:xfrm>
            <a:off x="311700" y="0"/>
            <a:ext cx="2034000" cy="310274"/>
          </a:xfrm>
          <a:prstGeom prst="rect">
            <a:avLst/>
          </a:prstGeom>
          <a:solidFill>
            <a:srgbClr val="FFF2CC"/>
          </a:solidFill>
          <a:ln>
            <a:noFill/>
          </a:ln>
        </p:spPr>
        <p:txBody>
          <a:bodyPr anchorCtr="0" anchor="t" bIns="91425" lIns="72000" spcFirstLastPara="1" rIns="72000" wrap="square" tIns="91425">
            <a:noAutofit/>
          </a:bodyPr>
          <a:lstStyle/>
          <a:p>
            <a:pPr indent="0" lvl="0" marL="0" marR="0" rtl="0" algn="l">
              <a:lnSpc>
                <a:spcPct val="115000"/>
              </a:lnSpc>
              <a:spcBef>
                <a:spcPts val="0"/>
              </a:spcBef>
              <a:spcAft>
                <a:spcPts val="0"/>
              </a:spcAft>
              <a:buClr>
                <a:schemeClr val="dk2"/>
              </a:buClr>
              <a:buSzPts val="1800"/>
              <a:buFont typeface="Arial"/>
              <a:buNone/>
            </a:pPr>
            <a:r>
              <a:rPr b="1" i="0" lang="en-IN" sz="1000" u="none" cap="none" strike="noStrike">
                <a:solidFill>
                  <a:srgbClr val="000000"/>
                </a:solidFill>
                <a:latin typeface="Raleway"/>
                <a:ea typeface="Raleway"/>
                <a:cs typeface="Raleway"/>
                <a:sym typeface="Raleway"/>
              </a:rPr>
              <a:t>Identify concepts for LbDs</a:t>
            </a:r>
            <a:endParaRPr b="0" i="0" sz="1000" u="none" cap="none" strike="noStrike">
              <a:solidFill>
                <a:srgbClr val="000000"/>
              </a:solidFill>
              <a:latin typeface="Raleway"/>
              <a:ea typeface="Raleway"/>
              <a:cs typeface="Raleway"/>
              <a:sym typeface="Raleway"/>
            </a:endParaRPr>
          </a:p>
        </p:txBody>
      </p:sp>
      <p:sp>
        <p:nvSpPr>
          <p:cNvPr id="175" name="Google Shape;175;p14"/>
          <p:cNvSpPr txBox="1"/>
          <p:nvPr/>
        </p:nvSpPr>
        <p:spPr>
          <a:xfrm>
            <a:off x="2421000" y="-1"/>
            <a:ext cx="2034000" cy="310275"/>
          </a:xfrm>
          <a:prstGeom prst="rect">
            <a:avLst/>
          </a:prstGeom>
          <a:solidFill>
            <a:srgbClr val="D9EAD3"/>
          </a:solidFill>
          <a:ln>
            <a:noFill/>
          </a:ln>
        </p:spPr>
        <p:txBody>
          <a:bodyPr anchorCtr="0" anchor="t" bIns="91425" lIns="36000" spcFirstLastPara="1" rIns="36000" wrap="square" tIns="91425">
            <a:noAutofit/>
          </a:bodyPr>
          <a:lstStyle/>
          <a:p>
            <a:pPr indent="0" lvl="0" marL="0" marR="0" rtl="0" algn="l">
              <a:lnSpc>
                <a:spcPct val="115000"/>
              </a:lnSpc>
              <a:spcBef>
                <a:spcPts val="0"/>
              </a:spcBef>
              <a:spcAft>
                <a:spcPts val="0"/>
              </a:spcAft>
              <a:buClr>
                <a:schemeClr val="dk2"/>
              </a:buClr>
              <a:buSzPts val="1800"/>
              <a:buFont typeface="Arial"/>
              <a:buNone/>
            </a:pPr>
            <a:r>
              <a:rPr b="1" i="0" lang="en-IN" sz="1000" u="none" cap="none" strike="noStrike">
                <a:solidFill>
                  <a:srgbClr val="000000"/>
                </a:solidFill>
                <a:latin typeface="Raleway"/>
                <a:ea typeface="Raleway"/>
                <a:cs typeface="Raleway"/>
                <a:sym typeface="Raleway"/>
              </a:rPr>
              <a:t>Create LbDs at Recall-Und. level</a:t>
            </a:r>
            <a:endParaRPr b="0" i="0" sz="1000" u="none" cap="none" strike="noStrike">
              <a:solidFill>
                <a:srgbClr val="000000"/>
              </a:solidFill>
              <a:latin typeface="Raleway"/>
              <a:ea typeface="Raleway"/>
              <a:cs typeface="Raleway"/>
              <a:sym typeface="Raleway"/>
            </a:endParaRPr>
          </a:p>
        </p:txBody>
      </p:sp>
      <p:sp>
        <p:nvSpPr>
          <p:cNvPr id="176" name="Google Shape;176;p14"/>
          <p:cNvSpPr txBox="1"/>
          <p:nvPr/>
        </p:nvSpPr>
        <p:spPr>
          <a:xfrm>
            <a:off x="4530300" y="-1"/>
            <a:ext cx="2034000" cy="540531"/>
          </a:xfrm>
          <a:prstGeom prst="rect">
            <a:avLst/>
          </a:prstGeom>
          <a:solidFill>
            <a:srgbClr val="CFE2F3"/>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b="1" i="0" lang="en-IN" sz="1400" u="none" cap="none" strike="noStrike">
                <a:solidFill>
                  <a:srgbClr val="000000"/>
                </a:solidFill>
                <a:latin typeface="Raleway"/>
                <a:ea typeface="Raleway"/>
                <a:cs typeface="Raleway"/>
                <a:sym typeface="Raleway"/>
              </a:rPr>
              <a:t>Create LbDs at Apply level</a:t>
            </a:r>
            <a:endParaRPr b="0" i="0" sz="1400" u="none" cap="none" strike="noStrike">
              <a:solidFill>
                <a:srgbClr val="000000"/>
              </a:solidFill>
              <a:latin typeface="Raleway"/>
              <a:ea typeface="Raleway"/>
              <a:cs typeface="Raleway"/>
              <a:sym typeface="Raleway"/>
            </a:endParaRPr>
          </a:p>
        </p:txBody>
      </p:sp>
      <p:sp>
        <p:nvSpPr>
          <p:cNvPr id="177" name="Google Shape;177;p14"/>
          <p:cNvSpPr txBox="1"/>
          <p:nvPr/>
        </p:nvSpPr>
        <p:spPr>
          <a:xfrm>
            <a:off x="6639600" y="-1"/>
            <a:ext cx="2034000" cy="310275"/>
          </a:xfrm>
          <a:prstGeom prst="rect">
            <a:avLst/>
          </a:prstGeom>
          <a:solidFill>
            <a:srgbClr val="EAD1DC"/>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chemeClr val="dk2"/>
              </a:buClr>
              <a:buSzPts val="1800"/>
              <a:buFont typeface="Arial"/>
              <a:buNone/>
            </a:pPr>
            <a:r>
              <a:rPr b="1" i="0" lang="en-IN" sz="1000" u="none" cap="none" strike="noStrike">
                <a:solidFill>
                  <a:srgbClr val="000000"/>
                </a:solidFill>
                <a:latin typeface="Raleway"/>
                <a:ea typeface="Raleway"/>
                <a:cs typeface="Raleway"/>
                <a:sym typeface="Raleway"/>
              </a:rPr>
              <a:t>Create LbDs at higher levels</a:t>
            </a:r>
            <a:endParaRPr b="0" i="0" sz="1000" u="none" cap="none" strike="noStrike">
              <a:solidFill>
                <a:srgbClr val="000000"/>
              </a:solidFill>
              <a:latin typeface="Raleway"/>
              <a:ea typeface="Raleway"/>
              <a:cs typeface="Raleway"/>
              <a:sym typeface="Ralew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Overview of steps to create LbDs - D </a:t>
            </a:r>
            <a:endParaRPr/>
          </a:p>
        </p:txBody>
      </p:sp>
      <p:sp>
        <p:nvSpPr>
          <p:cNvPr id="183" name="Google Shape;183;p15"/>
          <p:cNvSpPr txBox="1"/>
          <p:nvPr>
            <p:ph idx="1" type="body"/>
          </p:nvPr>
        </p:nvSpPr>
        <p:spPr>
          <a:xfrm>
            <a:off x="311700" y="1099310"/>
            <a:ext cx="2034000" cy="827400"/>
          </a:xfrm>
          <a:prstGeom prst="rect">
            <a:avLst/>
          </a:prstGeom>
          <a:solidFill>
            <a:srgbClr val="FFF2CC"/>
          </a:solidFill>
          <a:ln>
            <a:noFill/>
          </a:ln>
        </p:spPr>
        <p:txBody>
          <a:bodyPr anchorCtr="0" anchor="t" bIns="91425" lIns="72000" spcFirstLastPara="1" rIns="36000" wrap="square" tIns="91425">
            <a:noAutofit/>
          </a:bodyPr>
          <a:lstStyle/>
          <a:p>
            <a:pPr indent="0" lvl="0" marL="0" rtl="0" algn="l">
              <a:lnSpc>
                <a:spcPct val="115000"/>
              </a:lnSpc>
              <a:spcBef>
                <a:spcPts val="0"/>
              </a:spcBef>
              <a:spcAft>
                <a:spcPts val="0"/>
              </a:spcAft>
              <a:buSzPts val="1800"/>
              <a:buNone/>
            </a:pPr>
            <a:r>
              <a:rPr b="1" lang="en-IN" sz="1400">
                <a:solidFill>
                  <a:srgbClr val="000000"/>
                </a:solidFill>
                <a:latin typeface="Arial"/>
                <a:ea typeface="Arial"/>
                <a:cs typeface="Arial"/>
                <a:sym typeface="Arial"/>
              </a:rPr>
              <a:t>Identify concepts for LbDs at various cognitive levels</a:t>
            </a:r>
            <a:endParaRPr sz="1400">
              <a:solidFill>
                <a:srgbClr val="000000"/>
              </a:solidFill>
              <a:latin typeface="Arial"/>
              <a:ea typeface="Arial"/>
              <a:cs typeface="Arial"/>
              <a:sym typeface="Arial"/>
            </a:endParaRPr>
          </a:p>
        </p:txBody>
      </p:sp>
      <p:sp>
        <p:nvSpPr>
          <p:cNvPr id="184" name="Google Shape;184;p15"/>
          <p:cNvSpPr txBox="1"/>
          <p:nvPr>
            <p:ph idx="1" type="body"/>
          </p:nvPr>
        </p:nvSpPr>
        <p:spPr>
          <a:xfrm>
            <a:off x="2421000" y="1099309"/>
            <a:ext cx="2034000" cy="827401"/>
          </a:xfrm>
          <a:prstGeom prst="rect">
            <a:avLst/>
          </a:prstGeom>
          <a:solidFill>
            <a:srgbClr val="D9EAD3"/>
          </a:solidFill>
          <a:ln>
            <a:noFill/>
          </a:ln>
        </p:spPr>
        <p:txBody>
          <a:bodyPr anchorCtr="0" anchor="t" bIns="91425" lIns="36000" spcFirstLastPara="1" rIns="36000" wrap="square" tIns="91425">
            <a:noAutofit/>
          </a:bodyPr>
          <a:lstStyle/>
          <a:p>
            <a:pPr indent="0" lvl="0" marL="0" rtl="0" algn="l">
              <a:lnSpc>
                <a:spcPct val="115000"/>
              </a:lnSpc>
              <a:spcBef>
                <a:spcPts val="0"/>
              </a:spcBef>
              <a:spcAft>
                <a:spcPts val="0"/>
              </a:spcAft>
              <a:buSzPts val="1800"/>
              <a:buNone/>
            </a:pPr>
            <a:r>
              <a:rPr b="1" lang="en-IN" sz="1400">
                <a:solidFill>
                  <a:srgbClr val="000000"/>
                </a:solidFill>
                <a:latin typeface="Arial"/>
                <a:ea typeface="Arial"/>
                <a:cs typeface="Arial"/>
                <a:sym typeface="Arial"/>
              </a:rPr>
              <a:t>Create LbDs at Recall-Understand level for concept attainment</a:t>
            </a:r>
            <a:endParaRPr sz="1400">
              <a:solidFill>
                <a:srgbClr val="000000"/>
              </a:solidFill>
              <a:latin typeface="Arial"/>
              <a:ea typeface="Arial"/>
              <a:cs typeface="Arial"/>
              <a:sym typeface="Arial"/>
            </a:endParaRPr>
          </a:p>
          <a:p>
            <a:pPr indent="-228600" lvl="0" marL="342900" rtl="0" algn="l">
              <a:lnSpc>
                <a:spcPct val="115000"/>
              </a:lnSpc>
              <a:spcBef>
                <a:spcPts val="0"/>
              </a:spcBef>
              <a:spcAft>
                <a:spcPts val="0"/>
              </a:spcAft>
              <a:buSzPts val="1800"/>
              <a:buNone/>
            </a:pPr>
            <a:r>
              <a:t/>
            </a:r>
            <a:endParaRPr sz="1400">
              <a:solidFill>
                <a:srgbClr val="000000"/>
              </a:solidFill>
              <a:latin typeface="Arial"/>
              <a:ea typeface="Arial"/>
              <a:cs typeface="Arial"/>
              <a:sym typeface="Arial"/>
            </a:endParaRPr>
          </a:p>
        </p:txBody>
      </p:sp>
      <p:sp>
        <p:nvSpPr>
          <p:cNvPr id="185" name="Google Shape;185;p15"/>
          <p:cNvSpPr txBox="1"/>
          <p:nvPr>
            <p:ph idx="1" type="body"/>
          </p:nvPr>
        </p:nvSpPr>
        <p:spPr>
          <a:xfrm>
            <a:off x="4530300" y="1099309"/>
            <a:ext cx="2034000" cy="827401"/>
          </a:xfrm>
          <a:prstGeom prst="rect">
            <a:avLst/>
          </a:prstGeom>
          <a:solidFill>
            <a:srgbClr val="CFE2F3"/>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IN" sz="1400">
                <a:solidFill>
                  <a:srgbClr val="000000"/>
                </a:solidFill>
                <a:latin typeface="Arial"/>
                <a:ea typeface="Arial"/>
                <a:cs typeface="Arial"/>
                <a:sym typeface="Arial"/>
              </a:rPr>
              <a:t>Create LbDs at Apply level for practice</a:t>
            </a:r>
            <a:endParaRPr/>
          </a:p>
        </p:txBody>
      </p:sp>
      <p:sp>
        <p:nvSpPr>
          <p:cNvPr id="186" name="Google Shape;186;p15"/>
          <p:cNvSpPr txBox="1"/>
          <p:nvPr>
            <p:ph idx="1" type="body"/>
          </p:nvPr>
        </p:nvSpPr>
        <p:spPr>
          <a:xfrm>
            <a:off x="6639600" y="1099309"/>
            <a:ext cx="2034000" cy="3846763"/>
          </a:xfrm>
          <a:prstGeom prst="rect">
            <a:avLst/>
          </a:prstGeom>
          <a:solidFill>
            <a:srgbClr val="EAD1DC"/>
          </a:solidFill>
          <a:ln>
            <a:noFill/>
          </a:ln>
        </p:spPr>
        <p:txBody>
          <a:bodyPr anchorCtr="0" anchor="t" bIns="91425" lIns="36000" spcFirstLastPara="1" rIns="36000" wrap="square" tIns="91425">
            <a:noAutofit/>
          </a:bodyPr>
          <a:lstStyle/>
          <a:p>
            <a:pPr indent="0" lvl="0" marL="0" rtl="0" algn="l">
              <a:lnSpc>
                <a:spcPct val="115000"/>
              </a:lnSpc>
              <a:spcBef>
                <a:spcPts val="0"/>
              </a:spcBef>
              <a:spcAft>
                <a:spcPts val="0"/>
              </a:spcAft>
              <a:buSzPts val="1800"/>
              <a:buNone/>
            </a:pPr>
            <a:r>
              <a:rPr b="1" lang="en-IN" sz="1400">
                <a:solidFill>
                  <a:srgbClr val="000000"/>
                </a:solidFill>
                <a:latin typeface="Arial"/>
                <a:ea typeface="Arial"/>
                <a:cs typeface="Arial"/>
                <a:sym typeface="Arial"/>
              </a:rPr>
              <a:t>Create LbDs at higher cognitive levels for knowledge integration</a:t>
            </a:r>
            <a:endParaRPr sz="1400">
              <a:solidFill>
                <a:srgbClr val="000000"/>
              </a:solidFill>
              <a:latin typeface="Arial"/>
              <a:ea typeface="Arial"/>
              <a:cs typeface="Arial"/>
              <a:sym typeface="Arial"/>
            </a:endParaRPr>
          </a:p>
          <a:p>
            <a:pPr indent="-263525" lvl="0" marL="263525" rtl="0" algn="l">
              <a:lnSpc>
                <a:spcPct val="108000"/>
              </a:lnSpc>
              <a:spcBef>
                <a:spcPts val="600"/>
              </a:spcBef>
              <a:spcAft>
                <a:spcPts val="0"/>
              </a:spcAft>
              <a:buSzPts val="1400"/>
              <a:buAutoNum type="arabicPeriod"/>
            </a:pPr>
            <a:r>
              <a:rPr lang="en-IN" sz="1400">
                <a:solidFill>
                  <a:srgbClr val="000000"/>
                </a:solidFill>
                <a:latin typeface="Arial"/>
                <a:ea typeface="Arial"/>
                <a:cs typeface="Arial"/>
                <a:sym typeface="Arial"/>
              </a:rPr>
              <a:t>Choose concepts from multiple LeDs that need to be integrated </a:t>
            </a:r>
            <a:endParaRPr/>
          </a:p>
          <a:p>
            <a:pPr indent="-263525" lvl="0" marL="263525" rtl="0" algn="l">
              <a:lnSpc>
                <a:spcPct val="108000"/>
              </a:lnSpc>
              <a:spcBef>
                <a:spcPts val="600"/>
              </a:spcBef>
              <a:spcAft>
                <a:spcPts val="0"/>
              </a:spcAft>
              <a:buSzPts val="1400"/>
              <a:buAutoNum type="arabicPeriod"/>
            </a:pPr>
            <a:r>
              <a:rPr lang="en-IN" sz="1400">
                <a:solidFill>
                  <a:srgbClr val="000000"/>
                </a:solidFill>
                <a:latin typeface="Arial"/>
                <a:ea typeface="Arial"/>
                <a:cs typeface="Arial"/>
                <a:sym typeface="Arial"/>
              </a:rPr>
              <a:t>Create an activity that requires complex analysis or synthesis</a:t>
            </a:r>
            <a:endParaRPr/>
          </a:p>
          <a:p>
            <a:pPr indent="-263525" lvl="0" marL="263525" rtl="0" algn="l">
              <a:lnSpc>
                <a:spcPct val="108000"/>
              </a:lnSpc>
              <a:spcBef>
                <a:spcPts val="600"/>
              </a:spcBef>
              <a:spcAft>
                <a:spcPts val="0"/>
              </a:spcAft>
              <a:buSzPts val="1400"/>
              <a:buAutoNum type="arabicPeriod"/>
            </a:pPr>
            <a:r>
              <a:rPr lang="en-IN" sz="1400">
                <a:solidFill>
                  <a:srgbClr val="000000"/>
                </a:solidFill>
                <a:latin typeface="Arial"/>
                <a:ea typeface="Arial"/>
                <a:cs typeface="Arial"/>
                <a:sym typeface="Arial"/>
              </a:rPr>
              <a:t>Design feedback</a:t>
            </a:r>
            <a:endParaRPr/>
          </a:p>
          <a:p>
            <a:pPr indent="-263525" lvl="0" marL="263525" rtl="0" algn="l">
              <a:lnSpc>
                <a:spcPct val="108000"/>
              </a:lnSpc>
              <a:spcBef>
                <a:spcPts val="600"/>
              </a:spcBef>
              <a:spcAft>
                <a:spcPts val="0"/>
              </a:spcAft>
              <a:buSzPts val="1400"/>
              <a:buAutoNum type="arabicPeriod"/>
            </a:pPr>
            <a:r>
              <a:rPr lang="en-IN" sz="1400">
                <a:solidFill>
                  <a:srgbClr val="000000"/>
                </a:solidFill>
                <a:latin typeface="Arial"/>
                <a:ea typeface="Arial"/>
                <a:cs typeface="Arial"/>
                <a:sym typeface="Arial"/>
              </a:rPr>
              <a:t>Decide the format for implementing activity &amp; feedback</a:t>
            </a:r>
            <a:endParaRPr/>
          </a:p>
          <a:p>
            <a:pPr indent="-228600" lvl="0" marL="342900" rtl="0" algn="l">
              <a:lnSpc>
                <a:spcPct val="115000"/>
              </a:lnSpc>
              <a:spcBef>
                <a:spcPts val="0"/>
              </a:spcBef>
              <a:spcAft>
                <a:spcPts val="0"/>
              </a:spcAft>
              <a:buSzPts val="1800"/>
              <a:buNone/>
            </a:pPr>
            <a:r>
              <a:t/>
            </a:r>
            <a:endParaRPr sz="1400">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16"/>
          <p:cNvSpPr txBox="1"/>
          <p:nvPr>
            <p:ph type="title"/>
          </p:nvPr>
        </p:nvSpPr>
        <p:spPr>
          <a:xfrm>
            <a:off x="311700" y="540532"/>
            <a:ext cx="8520600" cy="637954"/>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sz="2400"/>
              <a:t>Step D.1: Choose concepts from multiple LeDs</a:t>
            </a:r>
            <a:endParaRPr sz="2400"/>
          </a:p>
        </p:txBody>
      </p:sp>
      <p:sp>
        <p:nvSpPr>
          <p:cNvPr id="192" name="Google Shape;192;p16"/>
          <p:cNvSpPr txBox="1"/>
          <p:nvPr>
            <p:ph idx="1" type="body"/>
          </p:nvPr>
        </p:nvSpPr>
        <p:spPr>
          <a:xfrm>
            <a:off x="311700" y="1178485"/>
            <a:ext cx="8520600" cy="3390389"/>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sp>
        <p:nvSpPr>
          <p:cNvPr id="193" name="Google Shape;193;p16"/>
          <p:cNvSpPr txBox="1"/>
          <p:nvPr>
            <p:ph idx="1" type="body"/>
          </p:nvPr>
        </p:nvSpPr>
        <p:spPr>
          <a:xfrm>
            <a:off x="311700" y="0"/>
            <a:ext cx="2034000" cy="310274"/>
          </a:xfrm>
          <a:prstGeom prst="rect">
            <a:avLst/>
          </a:prstGeom>
          <a:solidFill>
            <a:srgbClr val="FFF2CC"/>
          </a:solidFill>
          <a:ln>
            <a:noFill/>
          </a:ln>
        </p:spPr>
        <p:txBody>
          <a:bodyPr anchorCtr="0" anchor="t" bIns="91425" lIns="72000" spcFirstLastPara="1" rIns="72000" wrap="square" tIns="91425">
            <a:noAutofit/>
          </a:bodyPr>
          <a:lstStyle/>
          <a:p>
            <a:pPr indent="0" lvl="0" marL="0" rtl="0" algn="l">
              <a:lnSpc>
                <a:spcPct val="115000"/>
              </a:lnSpc>
              <a:spcBef>
                <a:spcPts val="0"/>
              </a:spcBef>
              <a:spcAft>
                <a:spcPts val="0"/>
              </a:spcAft>
              <a:buSzPts val="1800"/>
              <a:buNone/>
            </a:pPr>
            <a:r>
              <a:rPr b="1" lang="en-IN" sz="1000">
                <a:solidFill>
                  <a:srgbClr val="000000"/>
                </a:solidFill>
                <a:latin typeface="Raleway"/>
                <a:ea typeface="Raleway"/>
                <a:cs typeface="Raleway"/>
                <a:sym typeface="Raleway"/>
              </a:rPr>
              <a:t>Identify concepts for LbDs</a:t>
            </a:r>
            <a:endParaRPr sz="1000">
              <a:solidFill>
                <a:srgbClr val="000000"/>
              </a:solidFill>
              <a:latin typeface="Raleway"/>
              <a:ea typeface="Raleway"/>
              <a:cs typeface="Raleway"/>
              <a:sym typeface="Raleway"/>
            </a:endParaRPr>
          </a:p>
        </p:txBody>
      </p:sp>
      <p:sp>
        <p:nvSpPr>
          <p:cNvPr id="194" name="Google Shape;194;p16"/>
          <p:cNvSpPr txBox="1"/>
          <p:nvPr>
            <p:ph idx="1" type="body"/>
          </p:nvPr>
        </p:nvSpPr>
        <p:spPr>
          <a:xfrm>
            <a:off x="2421000" y="-1"/>
            <a:ext cx="2034000" cy="310275"/>
          </a:xfrm>
          <a:prstGeom prst="rect">
            <a:avLst/>
          </a:prstGeom>
          <a:solidFill>
            <a:srgbClr val="D9EAD3"/>
          </a:solidFill>
          <a:ln>
            <a:noFill/>
          </a:ln>
        </p:spPr>
        <p:txBody>
          <a:bodyPr anchorCtr="0" anchor="t" bIns="91425" lIns="36000" spcFirstLastPara="1" rIns="36000" wrap="square" tIns="91425">
            <a:noAutofit/>
          </a:bodyPr>
          <a:lstStyle/>
          <a:p>
            <a:pPr indent="0" lvl="0" marL="0" rtl="0" algn="l">
              <a:lnSpc>
                <a:spcPct val="115000"/>
              </a:lnSpc>
              <a:spcBef>
                <a:spcPts val="0"/>
              </a:spcBef>
              <a:spcAft>
                <a:spcPts val="0"/>
              </a:spcAft>
              <a:buSzPts val="1800"/>
              <a:buNone/>
            </a:pPr>
            <a:r>
              <a:rPr b="1" lang="en-IN" sz="1000">
                <a:solidFill>
                  <a:srgbClr val="000000"/>
                </a:solidFill>
                <a:latin typeface="Raleway"/>
                <a:ea typeface="Raleway"/>
                <a:cs typeface="Raleway"/>
                <a:sym typeface="Raleway"/>
              </a:rPr>
              <a:t>Create LbDs at Recall-Und. level</a:t>
            </a:r>
            <a:endParaRPr sz="1000">
              <a:solidFill>
                <a:srgbClr val="000000"/>
              </a:solidFill>
              <a:latin typeface="Raleway"/>
              <a:ea typeface="Raleway"/>
              <a:cs typeface="Raleway"/>
              <a:sym typeface="Raleway"/>
            </a:endParaRPr>
          </a:p>
        </p:txBody>
      </p:sp>
      <p:sp>
        <p:nvSpPr>
          <p:cNvPr id="195" name="Google Shape;195;p16"/>
          <p:cNvSpPr txBox="1"/>
          <p:nvPr>
            <p:ph idx="1" type="body"/>
          </p:nvPr>
        </p:nvSpPr>
        <p:spPr>
          <a:xfrm>
            <a:off x="4530300" y="-1"/>
            <a:ext cx="2034000" cy="310275"/>
          </a:xfrm>
          <a:prstGeom prst="rect">
            <a:avLst/>
          </a:prstGeom>
          <a:solidFill>
            <a:srgbClr val="CFE2F3"/>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IN" sz="1050">
                <a:solidFill>
                  <a:srgbClr val="000000"/>
                </a:solidFill>
                <a:latin typeface="Raleway"/>
                <a:ea typeface="Raleway"/>
                <a:cs typeface="Raleway"/>
                <a:sym typeface="Raleway"/>
              </a:rPr>
              <a:t>Create LbDs at Apply level</a:t>
            </a:r>
            <a:endParaRPr sz="1050">
              <a:solidFill>
                <a:srgbClr val="000000"/>
              </a:solidFill>
              <a:latin typeface="Raleway"/>
              <a:ea typeface="Raleway"/>
              <a:cs typeface="Raleway"/>
              <a:sym typeface="Raleway"/>
            </a:endParaRPr>
          </a:p>
        </p:txBody>
      </p:sp>
      <p:sp>
        <p:nvSpPr>
          <p:cNvPr id="196" name="Google Shape;196;p16"/>
          <p:cNvSpPr txBox="1"/>
          <p:nvPr>
            <p:ph idx="1" type="body"/>
          </p:nvPr>
        </p:nvSpPr>
        <p:spPr>
          <a:xfrm>
            <a:off x="6639600" y="-1"/>
            <a:ext cx="2034000" cy="540532"/>
          </a:xfrm>
          <a:prstGeom prst="rect">
            <a:avLst/>
          </a:prstGeom>
          <a:solidFill>
            <a:srgbClr val="EAD1DC"/>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b="1" lang="en-IN" sz="1400">
                <a:solidFill>
                  <a:srgbClr val="000000"/>
                </a:solidFill>
                <a:latin typeface="Raleway"/>
                <a:ea typeface="Raleway"/>
                <a:cs typeface="Raleway"/>
                <a:sym typeface="Raleway"/>
              </a:rPr>
              <a:t>Create LbDs at higher levels</a:t>
            </a:r>
            <a:endParaRPr sz="1400">
              <a:solidFill>
                <a:srgbClr val="000000"/>
              </a:solidFill>
              <a:latin typeface="Raleway"/>
              <a:ea typeface="Raleway"/>
              <a:cs typeface="Raleway"/>
              <a:sym typeface="Ralew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17"/>
          <p:cNvSpPr txBox="1"/>
          <p:nvPr>
            <p:ph type="title"/>
          </p:nvPr>
        </p:nvSpPr>
        <p:spPr>
          <a:xfrm>
            <a:off x="311700" y="540532"/>
            <a:ext cx="8520600" cy="637954"/>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sz="2400"/>
              <a:t>Step D.2: Create an activity requiring integration of concepts </a:t>
            </a:r>
            <a:endParaRPr sz="2400"/>
          </a:p>
        </p:txBody>
      </p:sp>
      <p:sp>
        <p:nvSpPr>
          <p:cNvPr id="202" name="Google Shape;202;p17"/>
          <p:cNvSpPr txBox="1"/>
          <p:nvPr>
            <p:ph idx="1" type="body"/>
          </p:nvPr>
        </p:nvSpPr>
        <p:spPr>
          <a:xfrm>
            <a:off x="311700" y="1178485"/>
            <a:ext cx="8520600" cy="3390389"/>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sp>
        <p:nvSpPr>
          <p:cNvPr id="203" name="Google Shape;203;p17"/>
          <p:cNvSpPr txBox="1"/>
          <p:nvPr>
            <p:ph idx="1" type="body"/>
          </p:nvPr>
        </p:nvSpPr>
        <p:spPr>
          <a:xfrm>
            <a:off x="311700" y="0"/>
            <a:ext cx="2034000" cy="310274"/>
          </a:xfrm>
          <a:prstGeom prst="rect">
            <a:avLst/>
          </a:prstGeom>
          <a:solidFill>
            <a:srgbClr val="FFF2CC"/>
          </a:solidFill>
          <a:ln>
            <a:noFill/>
          </a:ln>
        </p:spPr>
        <p:txBody>
          <a:bodyPr anchorCtr="0" anchor="t" bIns="91425" lIns="72000" spcFirstLastPara="1" rIns="72000" wrap="square" tIns="91425">
            <a:noAutofit/>
          </a:bodyPr>
          <a:lstStyle/>
          <a:p>
            <a:pPr indent="0" lvl="0" marL="0" rtl="0" algn="l">
              <a:lnSpc>
                <a:spcPct val="115000"/>
              </a:lnSpc>
              <a:spcBef>
                <a:spcPts val="0"/>
              </a:spcBef>
              <a:spcAft>
                <a:spcPts val="0"/>
              </a:spcAft>
              <a:buSzPts val="1800"/>
              <a:buNone/>
            </a:pPr>
            <a:r>
              <a:rPr b="1" lang="en-IN" sz="1000">
                <a:solidFill>
                  <a:srgbClr val="000000"/>
                </a:solidFill>
                <a:latin typeface="Raleway"/>
                <a:ea typeface="Raleway"/>
                <a:cs typeface="Raleway"/>
                <a:sym typeface="Raleway"/>
              </a:rPr>
              <a:t>Identify concepts for LbDs</a:t>
            </a:r>
            <a:endParaRPr sz="1000">
              <a:solidFill>
                <a:srgbClr val="000000"/>
              </a:solidFill>
              <a:latin typeface="Raleway"/>
              <a:ea typeface="Raleway"/>
              <a:cs typeface="Raleway"/>
              <a:sym typeface="Raleway"/>
            </a:endParaRPr>
          </a:p>
        </p:txBody>
      </p:sp>
      <p:sp>
        <p:nvSpPr>
          <p:cNvPr id="204" name="Google Shape;204;p17"/>
          <p:cNvSpPr txBox="1"/>
          <p:nvPr>
            <p:ph idx="1" type="body"/>
          </p:nvPr>
        </p:nvSpPr>
        <p:spPr>
          <a:xfrm>
            <a:off x="2421000" y="-1"/>
            <a:ext cx="2034000" cy="310275"/>
          </a:xfrm>
          <a:prstGeom prst="rect">
            <a:avLst/>
          </a:prstGeom>
          <a:solidFill>
            <a:srgbClr val="D9EAD3"/>
          </a:solidFill>
          <a:ln>
            <a:noFill/>
          </a:ln>
        </p:spPr>
        <p:txBody>
          <a:bodyPr anchorCtr="0" anchor="t" bIns="91425" lIns="36000" spcFirstLastPara="1" rIns="36000" wrap="square" tIns="91425">
            <a:noAutofit/>
          </a:bodyPr>
          <a:lstStyle/>
          <a:p>
            <a:pPr indent="0" lvl="0" marL="0" rtl="0" algn="l">
              <a:lnSpc>
                <a:spcPct val="115000"/>
              </a:lnSpc>
              <a:spcBef>
                <a:spcPts val="0"/>
              </a:spcBef>
              <a:spcAft>
                <a:spcPts val="0"/>
              </a:spcAft>
              <a:buSzPts val="1800"/>
              <a:buNone/>
            </a:pPr>
            <a:r>
              <a:rPr b="1" lang="en-IN" sz="1000">
                <a:solidFill>
                  <a:srgbClr val="000000"/>
                </a:solidFill>
                <a:latin typeface="Raleway"/>
                <a:ea typeface="Raleway"/>
                <a:cs typeface="Raleway"/>
                <a:sym typeface="Raleway"/>
              </a:rPr>
              <a:t>Create LbDs at Recall-Und. level</a:t>
            </a:r>
            <a:endParaRPr sz="1000">
              <a:solidFill>
                <a:srgbClr val="000000"/>
              </a:solidFill>
              <a:latin typeface="Raleway"/>
              <a:ea typeface="Raleway"/>
              <a:cs typeface="Raleway"/>
              <a:sym typeface="Raleway"/>
            </a:endParaRPr>
          </a:p>
        </p:txBody>
      </p:sp>
      <p:sp>
        <p:nvSpPr>
          <p:cNvPr id="205" name="Google Shape;205;p17"/>
          <p:cNvSpPr txBox="1"/>
          <p:nvPr/>
        </p:nvSpPr>
        <p:spPr>
          <a:xfrm>
            <a:off x="4530300" y="-1"/>
            <a:ext cx="2034000" cy="310275"/>
          </a:xfrm>
          <a:prstGeom prst="rect">
            <a:avLst/>
          </a:prstGeom>
          <a:solidFill>
            <a:srgbClr val="CFE2F3"/>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b="1" i="0" lang="en-IN" sz="1050" u="none" cap="none" strike="noStrike">
                <a:solidFill>
                  <a:srgbClr val="000000"/>
                </a:solidFill>
                <a:latin typeface="Raleway"/>
                <a:ea typeface="Raleway"/>
                <a:cs typeface="Raleway"/>
                <a:sym typeface="Raleway"/>
              </a:rPr>
              <a:t>Create LbDs at Apply level</a:t>
            </a:r>
            <a:endParaRPr b="0" i="0" sz="1050" u="none" cap="none" strike="noStrike">
              <a:solidFill>
                <a:srgbClr val="000000"/>
              </a:solidFill>
              <a:latin typeface="Raleway"/>
              <a:ea typeface="Raleway"/>
              <a:cs typeface="Raleway"/>
              <a:sym typeface="Raleway"/>
            </a:endParaRPr>
          </a:p>
        </p:txBody>
      </p:sp>
      <p:sp>
        <p:nvSpPr>
          <p:cNvPr id="206" name="Google Shape;206;p17"/>
          <p:cNvSpPr txBox="1"/>
          <p:nvPr/>
        </p:nvSpPr>
        <p:spPr>
          <a:xfrm>
            <a:off x="6639600" y="-1"/>
            <a:ext cx="2034000" cy="540532"/>
          </a:xfrm>
          <a:prstGeom prst="rect">
            <a:avLst/>
          </a:prstGeom>
          <a:solidFill>
            <a:srgbClr val="EAD1DC"/>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2"/>
              </a:buClr>
              <a:buSzPts val="1800"/>
              <a:buFont typeface="Arial"/>
              <a:buNone/>
            </a:pPr>
            <a:r>
              <a:rPr b="1" i="0" lang="en-IN" sz="1400" u="none" cap="none" strike="noStrike">
                <a:solidFill>
                  <a:srgbClr val="000000"/>
                </a:solidFill>
                <a:latin typeface="Raleway"/>
                <a:ea typeface="Raleway"/>
                <a:cs typeface="Raleway"/>
                <a:sym typeface="Raleway"/>
              </a:rPr>
              <a:t>Create LbDs at higher levels</a:t>
            </a:r>
            <a:endParaRPr b="0" i="0" sz="1400" u="none" cap="none" strike="noStrike">
              <a:solidFill>
                <a:srgbClr val="000000"/>
              </a:solidFill>
              <a:latin typeface="Raleway"/>
              <a:ea typeface="Raleway"/>
              <a:cs typeface="Raleway"/>
              <a:sym typeface="Ralewa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18"/>
          <p:cNvSpPr txBox="1"/>
          <p:nvPr>
            <p:ph type="title"/>
          </p:nvPr>
        </p:nvSpPr>
        <p:spPr>
          <a:xfrm>
            <a:off x="311700" y="540532"/>
            <a:ext cx="8520600" cy="637954"/>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sz="2400"/>
              <a:t>Step D.3: Design feedback </a:t>
            </a:r>
            <a:endParaRPr sz="2400"/>
          </a:p>
        </p:txBody>
      </p:sp>
      <p:sp>
        <p:nvSpPr>
          <p:cNvPr id="212" name="Google Shape;212;p18"/>
          <p:cNvSpPr txBox="1"/>
          <p:nvPr>
            <p:ph idx="1" type="body"/>
          </p:nvPr>
        </p:nvSpPr>
        <p:spPr>
          <a:xfrm>
            <a:off x="311700" y="1178485"/>
            <a:ext cx="8520600" cy="3390389"/>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sp>
        <p:nvSpPr>
          <p:cNvPr id="213" name="Google Shape;213;p18"/>
          <p:cNvSpPr txBox="1"/>
          <p:nvPr>
            <p:ph idx="1" type="body"/>
          </p:nvPr>
        </p:nvSpPr>
        <p:spPr>
          <a:xfrm>
            <a:off x="311700" y="0"/>
            <a:ext cx="2034000" cy="310274"/>
          </a:xfrm>
          <a:prstGeom prst="rect">
            <a:avLst/>
          </a:prstGeom>
          <a:solidFill>
            <a:srgbClr val="FFF2CC"/>
          </a:solidFill>
          <a:ln>
            <a:noFill/>
          </a:ln>
        </p:spPr>
        <p:txBody>
          <a:bodyPr anchorCtr="0" anchor="t" bIns="91425" lIns="72000" spcFirstLastPara="1" rIns="72000" wrap="square" tIns="91425">
            <a:noAutofit/>
          </a:bodyPr>
          <a:lstStyle/>
          <a:p>
            <a:pPr indent="0" lvl="0" marL="0" rtl="0" algn="l">
              <a:lnSpc>
                <a:spcPct val="115000"/>
              </a:lnSpc>
              <a:spcBef>
                <a:spcPts val="0"/>
              </a:spcBef>
              <a:spcAft>
                <a:spcPts val="0"/>
              </a:spcAft>
              <a:buSzPts val="1800"/>
              <a:buNone/>
            </a:pPr>
            <a:r>
              <a:rPr b="1" lang="en-IN" sz="1000">
                <a:solidFill>
                  <a:srgbClr val="000000"/>
                </a:solidFill>
                <a:latin typeface="Raleway"/>
                <a:ea typeface="Raleway"/>
                <a:cs typeface="Raleway"/>
                <a:sym typeface="Raleway"/>
              </a:rPr>
              <a:t>Identify concepts for LbDs</a:t>
            </a:r>
            <a:endParaRPr sz="1000">
              <a:solidFill>
                <a:srgbClr val="000000"/>
              </a:solidFill>
              <a:latin typeface="Raleway"/>
              <a:ea typeface="Raleway"/>
              <a:cs typeface="Raleway"/>
              <a:sym typeface="Raleway"/>
            </a:endParaRPr>
          </a:p>
        </p:txBody>
      </p:sp>
      <p:sp>
        <p:nvSpPr>
          <p:cNvPr id="214" name="Google Shape;214;p18"/>
          <p:cNvSpPr txBox="1"/>
          <p:nvPr>
            <p:ph idx="1" type="body"/>
          </p:nvPr>
        </p:nvSpPr>
        <p:spPr>
          <a:xfrm>
            <a:off x="2421000" y="-1"/>
            <a:ext cx="2034000" cy="310275"/>
          </a:xfrm>
          <a:prstGeom prst="rect">
            <a:avLst/>
          </a:prstGeom>
          <a:solidFill>
            <a:srgbClr val="D9EAD3"/>
          </a:solidFill>
          <a:ln>
            <a:noFill/>
          </a:ln>
        </p:spPr>
        <p:txBody>
          <a:bodyPr anchorCtr="0" anchor="t" bIns="91425" lIns="36000" spcFirstLastPara="1" rIns="36000" wrap="square" tIns="91425">
            <a:noAutofit/>
          </a:bodyPr>
          <a:lstStyle/>
          <a:p>
            <a:pPr indent="0" lvl="0" marL="0" rtl="0" algn="l">
              <a:lnSpc>
                <a:spcPct val="115000"/>
              </a:lnSpc>
              <a:spcBef>
                <a:spcPts val="0"/>
              </a:spcBef>
              <a:spcAft>
                <a:spcPts val="0"/>
              </a:spcAft>
              <a:buSzPts val="1800"/>
              <a:buNone/>
            </a:pPr>
            <a:r>
              <a:rPr b="1" lang="en-IN" sz="1000">
                <a:solidFill>
                  <a:srgbClr val="000000"/>
                </a:solidFill>
                <a:latin typeface="Raleway"/>
                <a:ea typeface="Raleway"/>
                <a:cs typeface="Raleway"/>
                <a:sym typeface="Raleway"/>
              </a:rPr>
              <a:t>Create LbDs at Recall-Und. level</a:t>
            </a:r>
            <a:endParaRPr sz="1000">
              <a:solidFill>
                <a:srgbClr val="000000"/>
              </a:solidFill>
              <a:latin typeface="Raleway"/>
              <a:ea typeface="Raleway"/>
              <a:cs typeface="Raleway"/>
              <a:sym typeface="Raleway"/>
            </a:endParaRPr>
          </a:p>
        </p:txBody>
      </p:sp>
      <p:sp>
        <p:nvSpPr>
          <p:cNvPr id="215" name="Google Shape;215;p18"/>
          <p:cNvSpPr txBox="1"/>
          <p:nvPr/>
        </p:nvSpPr>
        <p:spPr>
          <a:xfrm>
            <a:off x="4530300" y="-1"/>
            <a:ext cx="2034000" cy="310275"/>
          </a:xfrm>
          <a:prstGeom prst="rect">
            <a:avLst/>
          </a:prstGeom>
          <a:solidFill>
            <a:srgbClr val="CFE2F3"/>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b="1" i="0" lang="en-IN" sz="1050" u="none" cap="none" strike="noStrike">
                <a:solidFill>
                  <a:srgbClr val="000000"/>
                </a:solidFill>
                <a:latin typeface="Raleway"/>
                <a:ea typeface="Raleway"/>
                <a:cs typeface="Raleway"/>
                <a:sym typeface="Raleway"/>
              </a:rPr>
              <a:t>Create LbDs at Apply level</a:t>
            </a:r>
            <a:endParaRPr b="0" i="0" sz="1050" u="none" cap="none" strike="noStrike">
              <a:solidFill>
                <a:srgbClr val="000000"/>
              </a:solidFill>
              <a:latin typeface="Raleway"/>
              <a:ea typeface="Raleway"/>
              <a:cs typeface="Raleway"/>
              <a:sym typeface="Raleway"/>
            </a:endParaRPr>
          </a:p>
        </p:txBody>
      </p:sp>
      <p:sp>
        <p:nvSpPr>
          <p:cNvPr id="216" name="Google Shape;216;p18"/>
          <p:cNvSpPr txBox="1"/>
          <p:nvPr/>
        </p:nvSpPr>
        <p:spPr>
          <a:xfrm>
            <a:off x="6639600" y="-1"/>
            <a:ext cx="2034000" cy="540532"/>
          </a:xfrm>
          <a:prstGeom prst="rect">
            <a:avLst/>
          </a:prstGeom>
          <a:solidFill>
            <a:srgbClr val="EAD1DC"/>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2"/>
              </a:buClr>
              <a:buSzPts val="1800"/>
              <a:buFont typeface="Arial"/>
              <a:buNone/>
            </a:pPr>
            <a:r>
              <a:rPr b="1" i="0" lang="en-IN" sz="1400" u="none" cap="none" strike="noStrike">
                <a:solidFill>
                  <a:srgbClr val="000000"/>
                </a:solidFill>
                <a:latin typeface="Raleway"/>
                <a:ea typeface="Raleway"/>
                <a:cs typeface="Raleway"/>
                <a:sym typeface="Raleway"/>
              </a:rPr>
              <a:t>Create LbDs at higher levels</a:t>
            </a:r>
            <a:endParaRPr b="0" i="0" sz="1400" u="none" cap="none" strike="noStrike">
              <a:solidFill>
                <a:srgbClr val="000000"/>
              </a:solidFill>
              <a:latin typeface="Raleway"/>
              <a:ea typeface="Raleway"/>
              <a:cs typeface="Raleway"/>
              <a:sym typeface="Ralewa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19"/>
          <p:cNvSpPr txBox="1"/>
          <p:nvPr>
            <p:ph type="title"/>
          </p:nvPr>
        </p:nvSpPr>
        <p:spPr>
          <a:xfrm>
            <a:off x="311700" y="540532"/>
            <a:ext cx="8520600" cy="637954"/>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sz="2200"/>
              <a:t>Step D.4: Decide format for activity and feedback implementation</a:t>
            </a:r>
            <a:endParaRPr sz="2200"/>
          </a:p>
        </p:txBody>
      </p:sp>
      <p:sp>
        <p:nvSpPr>
          <p:cNvPr id="222" name="Google Shape;222;p19"/>
          <p:cNvSpPr txBox="1"/>
          <p:nvPr>
            <p:ph idx="1" type="body"/>
          </p:nvPr>
        </p:nvSpPr>
        <p:spPr>
          <a:xfrm>
            <a:off x="311700" y="1178485"/>
            <a:ext cx="8520600" cy="3390389"/>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sp>
        <p:nvSpPr>
          <p:cNvPr id="223" name="Google Shape;223;p19"/>
          <p:cNvSpPr txBox="1"/>
          <p:nvPr>
            <p:ph idx="1" type="body"/>
          </p:nvPr>
        </p:nvSpPr>
        <p:spPr>
          <a:xfrm>
            <a:off x="311700" y="0"/>
            <a:ext cx="2034000" cy="310274"/>
          </a:xfrm>
          <a:prstGeom prst="rect">
            <a:avLst/>
          </a:prstGeom>
          <a:solidFill>
            <a:srgbClr val="FFF2CC"/>
          </a:solidFill>
          <a:ln>
            <a:noFill/>
          </a:ln>
        </p:spPr>
        <p:txBody>
          <a:bodyPr anchorCtr="0" anchor="t" bIns="91425" lIns="72000" spcFirstLastPara="1" rIns="72000" wrap="square" tIns="91425">
            <a:noAutofit/>
          </a:bodyPr>
          <a:lstStyle/>
          <a:p>
            <a:pPr indent="0" lvl="0" marL="0" rtl="0" algn="l">
              <a:lnSpc>
                <a:spcPct val="115000"/>
              </a:lnSpc>
              <a:spcBef>
                <a:spcPts val="0"/>
              </a:spcBef>
              <a:spcAft>
                <a:spcPts val="0"/>
              </a:spcAft>
              <a:buSzPts val="1800"/>
              <a:buNone/>
            </a:pPr>
            <a:r>
              <a:rPr b="1" lang="en-IN" sz="1000">
                <a:solidFill>
                  <a:srgbClr val="000000"/>
                </a:solidFill>
                <a:latin typeface="Raleway"/>
                <a:ea typeface="Raleway"/>
                <a:cs typeface="Raleway"/>
                <a:sym typeface="Raleway"/>
              </a:rPr>
              <a:t>Identify concepts for LbDs</a:t>
            </a:r>
            <a:endParaRPr sz="1000">
              <a:solidFill>
                <a:srgbClr val="000000"/>
              </a:solidFill>
              <a:latin typeface="Raleway"/>
              <a:ea typeface="Raleway"/>
              <a:cs typeface="Raleway"/>
              <a:sym typeface="Raleway"/>
            </a:endParaRPr>
          </a:p>
        </p:txBody>
      </p:sp>
      <p:sp>
        <p:nvSpPr>
          <p:cNvPr id="224" name="Google Shape;224;p19"/>
          <p:cNvSpPr txBox="1"/>
          <p:nvPr>
            <p:ph idx="1" type="body"/>
          </p:nvPr>
        </p:nvSpPr>
        <p:spPr>
          <a:xfrm>
            <a:off x="2421000" y="-1"/>
            <a:ext cx="2034000" cy="310275"/>
          </a:xfrm>
          <a:prstGeom prst="rect">
            <a:avLst/>
          </a:prstGeom>
          <a:solidFill>
            <a:srgbClr val="D9EAD3"/>
          </a:solidFill>
          <a:ln>
            <a:noFill/>
          </a:ln>
        </p:spPr>
        <p:txBody>
          <a:bodyPr anchorCtr="0" anchor="t" bIns="91425" lIns="36000" spcFirstLastPara="1" rIns="36000" wrap="square" tIns="91425">
            <a:noAutofit/>
          </a:bodyPr>
          <a:lstStyle/>
          <a:p>
            <a:pPr indent="0" lvl="0" marL="0" rtl="0" algn="l">
              <a:lnSpc>
                <a:spcPct val="115000"/>
              </a:lnSpc>
              <a:spcBef>
                <a:spcPts val="0"/>
              </a:spcBef>
              <a:spcAft>
                <a:spcPts val="0"/>
              </a:spcAft>
              <a:buSzPts val="1800"/>
              <a:buNone/>
            </a:pPr>
            <a:r>
              <a:rPr b="1" lang="en-IN" sz="1000">
                <a:solidFill>
                  <a:srgbClr val="000000"/>
                </a:solidFill>
                <a:latin typeface="Raleway"/>
                <a:ea typeface="Raleway"/>
                <a:cs typeface="Raleway"/>
                <a:sym typeface="Raleway"/>
              </a:rPr>
              <a:t>Create LbDs at Recall-Und. level</a:t>
            </a:r>
            <a:endParaRPr sz="1000">
              <a:solidFill>
                <a:srgbClr val="000000"/>
              </a:solidFill>
              <a:latin typeface="Raleway"/>
              <a:ea typeface="Raleway"/>
              <a:cs typeface="Raleway"/>
              <a:sym typeface="Raleway"/>
            </a:endParaRPr>
          </a:p>
        </p:txBody>
      </p:sp>
      <p:sp>
        <p:nvSpPr>
          <p:cNvPr id="225" name="Google Shape;225;p19"/>
          <p:cNvSpPr txBox="1"/>
          <p:nvPr/>
        </p:nvSpPr>
        <p:spPr>
          <a:xfrm>
            <a:off x="4530300" y="-1"/>
            <a:ext cx="2034000" cy="310275"/>
          </a:xfrm>
          <a:prstGeom prst="rect">
            <a:avLst/>
          </a:prstGeom>
          <a:solidFill>
            <a:srgbClr val="CFE2F3"/>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b="1" i="0" lang="en-IN" sz="1050" u="none" cap="none" strike="noStrike">
                <a:solidFill>
                  <a:srgbClr val="000000"/>
                </a:solidFill>
                <a:latin typeface="Raleway"/>
                <a:ea typeface="Raleway"/>
                <a:cs typeface="Raleway"/>
                <a:sym typeface="Raleway"/>
              </a:rPr>
              <a:t>Create LbDs at Apply level</a:t>
            </a:r>
            <a:endParaRPr b="0" i="0" sz="1050" u="none" cap="none" strike="noStrike">
              <a:solidFill>
                <a:srgbClr val="000000"/>
              </a:solidFill>
              <a:latin typeface="Raleway"/>
              <a:ea typeface="Raleway"/>
              <a:cs typeface="Raleway"/>
              <a:sym typeface="Raleway"/>
            </a:endParaRPr>
          </a:p>
        </p:txBody>
      </p:sp>
      <p:sp>
        <p:nvSpPr>
          <p:cNvPr id="226" name="Google Shape;226;p19"/>
          <p:cNvSpPr txBox="1"/>
          <p:nvPr/>
        </p:nvSpPr>
        <p:spPr>
          <a:xfrm>
            <a:off x="6639600" y="-1"/>
            <a:ext cx="2034000" cy="540532"/>
          </a:xfrm>
          <a:prstGeom prst="rect">
            <a:avLst/>
          </a:prstGeom>
          <a:solidFill>
            <a:srgbClr val="EAD1DC"/>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2"/>
              </a:buClr>
              <a:buSzPts val="1800"/>
              <a:buFont typeface="Arial"/>
              <a:buNone/>
            </a:pPr>
            <a:r>
              <a:rPr b="1" i="0" lang="en-IN" sz="1400" u="none" cap="none" strike="noStrike">
                <a:solidFill>
                  <a:srgbClr val="000000"/>
                </a:solidFill>
                <a:latin typeface="Raleway"/>
                <a:ea typeface="Raleway"/>
                <a:cs typeface="Raleway"/>
                <a:sym typeface="Raleway"/>
              </a:rPr>
              <a:t>Create LbDs at higher levels</a:t>
            </a:r>
            <a:endParaRPr b="0" i="0" sz="1400" u="none" cap="none" strike="noStrike">
              <a:solidFill>
                <a:srgbClr val="000000"/>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599"/>
        </a:solidFill>
      </p:bgPr>
    </p:bg>
    <p:spTree>
      <p:nvGrpSpPr>
        <p:cNvPr id="59" name="Shape 59"/>
        <p:cNvGrpSpPr/>
        <p:nvPr/>
      </p:nvGrpSpPr>
      <p:grpSpPr>
        <a:xfrm>
          <a:off x="0" y="0"/>
          <a:ext cx="0" cy="0"/>
          <a:chOff x="0" y="0"/>
          <a:chExt cx="0" cy="0"/>
        </a:xfrm>
      </p:grpSpPr>
      <p:sp>
        <p:nvSpPr>
          <p:cNvPr id="60" name="Google Shape;6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How to use this constructor</a:t>
            </a:r>
            <a:endParaRPr/>
          </a:p>
        </p:txBody>
      </p:sp>
      <p:sp>
        <p:nvSpPr>
          <p:cNvPr id="61" name="Google Shape;61;p2"/>
          <p:cNvSpPr txBox="1"/>
          <p:nvPr>
            <p:ph idx="1" type="body"/>
          </p:nvPr>
        </p:nvSpPr>
        <p:spPr>
          <a:xfrm>
            <a:off x="311700" y="1152474"/>
            <a:ext cx="8520600" cy="3666015"/>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IN"/>
              <a:t>This constructor will help you create LbDs in your topic. An LbD will include a question or activity for learners, and feedback that learners will receive based on their response. </a:t>
            </a:r>
            <a:endParaRPr/>
          </a:p>
          <a:p>
            <a:pPr indent="-342900" lvl="0" marL="457200" rtl="0" algn="l">
              <a:lnSpc>
                <a:spcPct val="115000"/>
              </a:lnSpc>
              <a:spcBef>
                <a:spcPts val="1600"/>
              </a:spcBef>
              <a:spcAft>
                <a:spcPts val="0"/>
              </a:spcAft>
              <a:buSzPts val="1800"/>
              <a:buChar char="●"/>
            </a:pPr>
            <a:r>
              <a:rPr lang="en-IN"/>
              <a:t>The next slide contains an overview of the steps to create a set of LbDs in your topic.</a:t>
            </a:r>
            <a:endParaRPr/>
          </a:p>
          <a:p>
            <a:pPr indent="-342900" lvl="0" marL="457200" rtl="0" algn="l">
              <a:lnSpc>
                <a:spcPct val="115000"/>
              </a:lnSpc>
              <a:spcBef>
                <a:spcPts val="0"/>
              </a:spcBef>
              <a:spcAft>
                <a:spcPts val="0"/>
              </a:spcAft>
              <a:buSzPts val="1800"/>
              <a:buChar char="●"/>
            </a:pPr>
            <a:r>
              <a:rPr lang="en-IN"/>
              <a:t>Each subsequent slide corresponds to one step. The slide will have:</a:t>
            </a:r>
            <a:endParaRPr/>
          </a:p>
          <a:p>
            <a:pPr indent="-317500" lvl="1" marL="914400" rtl="0" algn="l">
              <a:lnSpc>
                <a:spcPct val="115000"/>
              </a:lnSpc>
              <a:spcBef>
                <a:spcPts val="0"/>
              </a:spcBef>
              <a:spcAft>
                <a:spcPts val="0"/>
              </a:spcAft>
              <a:buSzPts val="1400"/>
              <a:buChar char="○"/>
            </a:pPr>
            <a:r>
              <a:rPr lang="en-IN"/>
              <a:t>Actions to be performed (given on the slide). </a:t>
            </a:r>
            <a:endParaRPr/>
          </a:p>
          <a:p>
            <a:pPr indent="-317500" lvl="1" marL="914400" rtl="0" algn="l">
              <a:lnSpc>
                <a:spcPct val="115000"/>
              </a:lnSpc>
              <a:spcBef>
                <a:spcPts val="0"/>
              </a:spcBef>
              <a:spcAft>
                <a:spcPts val="0"/>
              </a:spcAft>
              <a:buSzPts val="1400"/>
              <a:buChar char="○"/>
            </a:pPr>
            <a:r>
              <a:rPr lang="en-IN"/>
              <a:t>Guidelines to be followed and notes to be aware of (given in the speaker notes section).</a:t>
            </a:r>
            <a:endParaRPr/>
          </a:p>
          <a:p>
            <a:pPr indent="-342900" lvl="0" marL="457200" rtl="0" algn="l">
              <a:lnSpc>
                <a:spcPct val="115000"/>
              </a:lnSpc>
              <a:spcBef>
                <a:spcPts val="0"/>
              </a:spcBef>
              <a:spcAft>
                <a:spcPts val="0"/>
              </a:spcAft>
              <a:buSzPts val="1800"/>
              <a:buChar char="●"/>
            </a:pPr>
            <a:r>
              <a:rPr lang="en-IN"/>
              <a:t>Perform the actions required to complete all the steps.</a:t>
            </a:r>
            <a:endParaRPr/>
          </a:p>
          <a:p>
            <a:pPr indent="-342900" lvl="0" marL="457200" rtl="0" algn="l">
              <a:lnSpc>
                <a:spcPct val="115000"/>
              </a:lnSpc>
              <a:spcBef>
                <a:spcPts val="0"/>
              </a:spcBef>
              <a:spcAft>
                <a:spcPts val="0"/>
              </a:spcAft>
              <a:buSzPts val="1800"/>
              <a:buChar char="●"/>
            </a:pPr>
            <a:r>
              <a:rPr lang="en-IN"/>
              <a:t>The last slide contains a summary of the LbD creation steps.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Summary of steps to create LbDs </a:t>
            </a:r>
            <a:endParaRPr/>
          </a:p>
        </p:txBody>
      </p:sp>
      <p:sp>
        <p:nvSpPr>
          <p:cNvPr id="232" name="Google Shape;232;p20"/>
          <p:cNvSpPr txBox="1"/>
          <p:nvPr>
            <p:ph idx="1" type="body"/>
          </p:nvPr>
        </p:nvSpPr>
        <p:spPr>
          <a:xfrm>
            <a:off x="6639600" y="1099309"/>
            <a:ext cx="2034000" cy="3802299"/>
          </a:xfrm>
          <a:prstGeom prst="rect">
            <a:avLst/>
          </a:prstGeom>
          <a:solidFill>
            <a:srgbClr val="EAD1DC"/>
          </a:solidFill>
          <a:ln>
            <a:noFill/>
          </a:ln>
        </p:spPr>
        <p:txBody>
          <a:bodyPr anchorCtr="0" anchor="t" bIns="91425" lIns="36000" spcFirstLastPara="1" rIns="36000" wrap="square" tIns="91425">
            <a:noAutofit/>
          </a:bodyPr>
          <a:lstStyle/>
          <a:p>
            <a:pPr indent="0" lvl="0" marL="0" rtl="0" algn="l">
              <a:lnSpc>
                <a:spcPct val="115000"/>
              </a:lnSpc>
              <a:spcBef>
                <a:spcPts val="0"/>
              </a:spcBef>
              <a:spcAft>
                <a:spcPts val="0"/>
              </a:spcAft>
              <a:buSzPts val="1800"/>
              <a:buNone/>
            </a:pPr>
            <a:r>
              <a:rPr b="1" lang="en-IN" sz="1400">
                <a:solidFill>
                  <a:srgbClr val="000000"/>
                </a:solidFill>
                <a:latin typeface="Arial"/>
                <a:ea typeface="Arial"/>
                <a:cs typeface="Arial"/>
                <a:sym typeface="Arial"/>
              </a:rPr>
              <a:t>Create LbDs at higher cognitive levels for knowledge integration</a:t>
            </a:r>
            <a:endParaRPr sz="1400">
              <a:solidFill>
                <a:srgbClr val="000000"/>
              </a:solidFill>
              <a:latin typeface="Arial"/>
              <a:ea typeface="Arial"/>
              <a:cs typeface="Arial"/>
              <a:sym typeface="Arial"/>
            </a:endParaRPr>
          </a:p>
          <a:p>
            <a:pPr indent="-263525" lvl="0" marL="263525" rtl="0" algn="l">
              <a:lnSpc>
                <a:spcPct val="108000"/>
              </a:lnSpc>
              <a:spcBef>
                <a:spcPts val="600"/>
              </a:spcBef>
              <a:spcAft>
                <a:spcPts val="0"/>
              </a:spcAft>
              <a:buSzPts val="1400"/>
              <a:buAutoNum type="arabicPeriod"/>
            </a:pPr>
            <a:r>
              <a:rPr lang="en-IN" sz="1400">
                <a:solidFill>
                  <a:srgbClr val="000000"/>
                </a:solidFill>
                <a:latin typeface="Arial"/>
                <a:ea typeface="Arial"/>
                <a:cs typeface="Arial"/>
                <a:sym typeface="Arial"/>
              </a:rPr>
              <a:t>Choose concepts from multiple LeDs that need to be integrated </a:t>
            </a:r>
            <a:endParaRPr/>
          </a:p>
          <a:p>
            <a:pPr indent="-263525" lvl="0" marL="263525" rtl="0" algn="l">
              <a:lnSpc>
                <a:spcPct val="108000"/>
              </a:lnSpc>
              <a:spcBef>
                <a:spcPts val="600"/>
              </a:spcBef>
              <a:spcAft>
                <a:spcPts val="0"/>
              </a:spcAft>
              <a:buSzPts val="1400"/>
              <a:buAutoNum type="arabicPeriod"/>
            </a:pPr>
            <a:r>
              <a:rPr lang="en-IN" sz="1400">
                <a:solidFill>
                  <a:srgbClr val="000000"/>
                </a:solidFill>
                <a:latin typeface="Arial"/>
                <a:ea typeface="Arial"/>
                <a:cs typeface="Arial"/>
                <a:sym typeface="Arial"/>
              </a:rPr>
              <a:t>Create an activity that requires complex analysis or synthesis</a:t>
            </a:r>
            <a:endParaRPr/>
          </a:p>
          <a:p>
            <a:pPr indent="-263525" lvl="0" marL="263525" rtl="0" algn="l">
              <a:lnSpc>
                <a:spcPct val="108000"/>
              </a:lnSpc>
              <a:spcBef>
                <a:spcPts val="600"/>
              </a:spcBef>
              <a:spcAft>
                <a:spcPts val="0"/>
              </a:spcAft>
              <a:buSzPts val="1400"/>
              <a:buAutoNum type="arabicPeriod"/>
            </a:pPr>
            <a:r>
              <a:rPr lang="en-IN" sz="1400">
                <a:solidFill>
                  <a:srgbClr val="000000"/>
                </a:solidFill>
                <a:latin typeface="Arial"/>
                <a:ea typeface="Arial"/>
                <a:cs typeface="Arial"/>
                <a:sym typeface="Arial"/>
              </a:rPr>
              <a:t>Design feedback</a:t>
            </a:r>
            <a:endParaRPr/>
          </a:p>
          <a:p>
            <a:pPr indent="-263525" lvl="0" marL="263525" rtl="0" algn="l">
              <a:lnSpc>
                <a:spcPct val="108000"/>
              </a:lnSpc>
              <a:spcBef>
                <a:spcPts val="600"/>
              </a:spcBef>
              <a:spcAft>
                <a:spcPts val="0"/>
              </a:spcAft>
              <a:buSzPts val="1400"/>
              <a:buAutoNum type="arabicPeriod"/>
            </a:pPr>
            <a:r>
              <a:rPr lang="en-IN" sz="1400">
                <a:solidFill>
                  <a:srgbClr val="000000"/>
                </a:solidFill>
                <a:latin typeface="Arial"/>
                <a:ea typeface="Arial"/>
                <a:cs typeface="Arial"/>
                <a:sym typeface="Arial"/>
              </a:rPr>
              <a:t>Decide the format for implementing activity &amp; feedback</a:t>
            </a:r>
            <a:endParaRPr/>
          </a:p>
          <a:p>
            <a:pPr indent="-228600" lvl="0" marL="342900" rtl="0" algn="l">
              <a:lnSpc>
                <a:spcPct val="115000"/>
              </a:lnSpc>
              <a:spcBef>
                <a:spcPts val="0"/>
              </a:spcBef>
              <a:spcAft>
                <a:spcPts val="0"/>
              </a:spcAft>
              <a:buSzPts val="1800"/>
              <a:buNone/>
            </a:pPr>
            <a:r>
              <a:t/>
            </a:r>
            <a:endParaRPr sz="1400">
              <a:solidFill>
                <a:srgbClr val="000000"/>
              </a:solidFill>
              <a:latin typeface="Arial"/>
              <a:ea typeface="Arial"/>
              <a:cs typeface="Arial"/>
              <a:sym typeface="Arial"/>
            </a:endParaRPr>
          </a:p>
        </p:txBody>
      </p:sp>
      <p:sp>
        <p:nvSpPr>
          <p:cNvPr id="233" name="Google Shape;233;p20"/>
          <p:cNvSpPr txBox="1"/>
          <p:nvPr/>
        </p:nvSpPr>
        <p:spPr>
          <a:xfrm>
            <a:off x="4530300" y="1099309"/>
            <a:ext cx="2034000" cy="3802299"/>
          </a:xfrm>
          <a:prstGeom prst="rect">
            <a:avLst/>
          </a:prstGeom>
          <a:solidFill>
            <a:srgbClr val="CFE2F3"/>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b="1" i="0" lang="en-IN" sz="1400" u="none" cap="none" strike="noStrike">
                <a:solidFill>
                  <a:srgbClr val="000000"/>
                </a:solidFill>
                <a:latin typeface="Arial"/>
                <a:ea typeface="Arial"/>
                <a:cs typeface="Arial"/>
                <a:sym typeface="Arial"/>
              </a:rPr>
              <a:t>Create LbDs at Apply level for practice</a:t>
            </a:r>
            <a:endParaRPr/>
          </a:p>
          <a:p>
            <a:pPr indent="0" lvl="0" marL="0" marR="0" rtl="0" algn="l">
              <a:lnSpc>
                <a:spcPct val="115000"/>
              </a:lnSpc>
              <a:spcBef>
                <a:spcPts val="0"/>
              </a:spcBef>
              <a:spcAft>
                <a:spcPts val="0"/>
              </a:spcAft>
              <a:buClr>
                <a:schemeClr val="dk2"/>
              </a:buClr>
              <a:buSzPts val="1800"/>
              <a:buFont typeface="Arial"/>
              <a:buNone/>
            </a:pPr>
            <a:r>
              <a:t/>
            </a:r>
            <a:endParaRPr b="0" i="0" sz="1400" u="none" cap="none" strike="noStrike">
              <a:solidFill>
                <a:srgbClr val="000000"/>
              </a:solidFill>
              <a:latin typeface="Arial"/>
              <a:ea typeface="Arial"/>
              <a:cs typeface="Arial"/>
              <a:sym typeface="Arial"/>
            </a:endParaRPr>
          </a:p>
          <a:p>
            <a:pPr indent="-265113" lvl="0" marL="265113" marR="0" rtl="0" algn="l">
              <a:lnSpc>
                <a:spcPct val="108000"/>
              </a:lnSpc>
              <a:spcBef>
                <a:spcPts val="0"/>
              </a:spcBef>
              <a:spcAft>
                <a:spcPts val="0"/>
              </a:spcAft>
              <a:buClr>
                <a:schemeClr val="dk2"/>
              </a:buClr>
              <a:buSzPts val="1400"/>
              <a:buFont typeface="Arial"/>
              <a:buAutoNum type="arabicPeriod"/>
            </a:pPr>
            <a:r>
              <a:rPr b="0" i="0" lang="en-IN" sz="1400" u="none" cap="none" strike="noStrike">
                <a:solidFill>
                  <a:srgbClr val="000000"/>
                </a:solidFill>
                <a:latin typeface="Arial"/>
                <a:ea typeface="Arial"/>
                <a:cs typeface="Arial"/>
                <a:sym typeface="Arial"/>
              </a:rPr>
              <a:t>Write 2-3 Apply level questions for practice.</a:t>
            </a:r>
            <a:endParaRPr/>
          </a:p>
          <a:p>
            <a:pPr indent="-265113" lvl="0" marL="265113" marR="0" rtl="0" algn="l">
              <a:lnSpc>
                <a:spcPct val="108000"/>
              </a:lnSpc>
              <a:spcBef>
                <a:spcPts val="600"/>
              </a:spcBef>
              <a:spcAft>
                <a:spcPts val="0"/>
              </a:spcAft>
              <a:buClr>
                <a:schemeClr val="dk2"/>
              </a:buClr>
              <a:buSzPts val="1400"/>
              <a:buFont typeface="Arial"/>
              <a:buAutoNum type="arabicPeriod"/>
            </a:pPr>
            <a:r>
              <a:rPr b="0" i="0" lang="en-IN" sz="1400" u="none" cap="none" strike="noStrike">
                <a:solidFill>
                  <a:srgbClr val="000000"/>
                </a:solidFill>
                <a:latin typeface="Arial"/>
                <a:ea typeface="Arial"/>
                <a:cs typeface="Arial"/>
                <a:sym typeface="Arial"/>
              </a:rPr>
              <a:t>Decide pedagogical &amp; technological format for each question</a:t>
            </a:r>
            <a:endParaRPr/>
          </a:p>
          <a:p>
            <a:pPr indent="-265113" lvl="0" marL="265113" marR="0" rtl="0" algn="l">
              <a:lnSpc>
                <a:spcPct val="108000"/>
              </a:lnSpc>
              <a:spcBef>
                <a:spcPts val="600"/>
              </a:spcBef>
              <a:spcAft>
                <a:spcPts val="0"/>
              </a:spcAft>
              <a:buClr>
                <a:schemeClr val="dk2"/>
              </a:buClr>
              <a:buSzPts val="1400"/>
              <a:buFont typeface="Arial"/>
              <a:buAutoNum type="arabicPeriod"/>
            </a:pPr>
            <a:r>
              <a:rPr b="0" i="0" lang="en-IN" sz="1400" u="none" cap="none" strike="noStrike">
                <a:solidFill>
                  <a:srgbClr val="000000"/>
                </a:solidFill>
                <a:latin typeface="Arial"/>
                <a:ea typeface="Arial"/>
                <a:cs typeface="Arial"/>
                <a:sym typeface="Arial"/>
              </a:rPr>
              <a:t>Design constructive, customized feedback for each question</a:t>
            </a:r>
            <a:endParaRPr/>
          </a:p>
          <a:p>
            <a:pPr indent="0" lvl="0" marL="0" marR="0" rtl="0" algn="l">
              <a:lnSpc>
                <a:spcPct val="115000"/>
              </a:lnSpc>
              <a:spcBef>
                <a:spcPts val="600"/>
              </a:spcBef>
              <a:spcAft>
                <a:spcPts val="0"/>
              </a:spcAft>
              <a:buClr>
                <a:schemeClr val="dk2"/>
              </a:buClr>
              <a:buSzPts val="18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0"/>
          <p:cNvSpPr txBox="1"/>
          <p:nvPr/>
        </p:nvSpPr>
        <p:spPr>
          <a:xfrm>
            <a:off x="2421000" y="1099309"/>
            <a:ext cx="2034000" cy="3802300"/>
          </a:xfrm>
          <a:prstGeom prst="rect">
            <a:avLst/>
          </a:prstGeom>
          <a:solidFill>
            <a:srgbClr val="D9EAD3"/>
          </a:solidFill>
          <a:ln>
            <a:noFill/>
          </a:ln>
        </p:spPr>
        <p:txBody>
          <a:bodyPr anchorCtr="0" anchor="t" bIns="91425" lIns="36000" spcFirstLastPara="1" rIns="36000" wrap="square" tIns="91425">
            <a:noAutofit/>
          </a:bodyPr>
          <a:lstStyle/>
          <a:p>
            <a:pPr indent="0" lvl="0" marL="0" marR="0" rtl="0" algn="l">
              <a:lnSpc>
                <a:spcPct val="115000"/>
              </a:lnSpc>
              <a:spcBef>
                <a:spcPts val="0"/>
              </a:spcBef>
              <a:spcAft>
                <a:spcPts val="0"/>
              </a:spcAft>
              <a:buClr>
                <a:schemeClr val="dk2"/>
              </a:buClr>
              <a:buSzPts val="1800"/>
              <a:buFont typeface="Arial"/>
              <a:buNone/>
            </a:pPr>
            <a:r>
              <a:rPr b="1" i="0" lang="en-IN" sz="1400" u="none" cap="none" strike="noStrike">
                <a:solidFill>
                  <a:srgbClr val="000000"/>
                </a:solidFill>
                <a:latin typeface="Arial"/>
                <a:ea typeface="Arial"/>
                <a:cs typeface="Arial"/>
                <a:sym typeface="Arial"/>
              </a:rPr>
              <a:t>Create LbDs at Recall-Understand level for concept attainment</a:t>
            </a:r>
            <a:endParaRPr b="0" i="0" sz="1400" u="none" cap="none" strike="noStrike">
              <a:solidFill>
                <a:srgbClr val="000000"/>
              </a:solidFill>
              <a:latin typeface="Arial"/>
              <a:ea typeface="Arial"/>
              <a:cs typeface="Arial"/>
              <a:sym typeface="Arial"/>
            </a:endParaRPr>
          </a:p>
          <a:p>
            <a:pPr indent="-266700" lvl="0" marL="342900" marR="0" rtl="0" algn="l">
              <a:lnSpc>
                <a:spcPct val="115000"/>
              </a:lnSpc>
              <a:spcBef>
                <a:spcPts val="0"/>
              </a:spcBef>
              <a:spcAft>
                <a:spcPts val="0"/>
              </a:spcAft>
              <a:buClr>
                <a:schemeClr val="dk2"/>
              </a:buClr>
              <a:buSzPts val="1200"/>
              <a:buFont typeface="Arial"/>
              <a:buNone/>
            </a:pPr>
            <a:r>
              <a:t/>
            </a:r>
            <a:endParaRPr b="0" i="0" sz="1200" u="none" cap="none" strike="noStrike">
              <a:solidFill>
                <a:srgbClr val="000000"/>
              </a:solidFill>
              <a:latin typeface="Arial"/>
              <a:ea typeface="Arial"/>
              <a:cs typeface="Arial"/>
              <a:sym typeface="Arial"/>
            </a:endParaRPr>
          </a:p>
          <a:p>
            <a:pPr indent="-265113" lvl="0" marL="265113" marR="0" rtl="0" algn="l">
              <a:lnSpc>
                <a:spcPct val="108000"/>
              </a:lnSpc>
              <a:spcBef>
                <a:spcPts val="0"/>
              </a:spcBef>
              <a:spcAft>
                <a:spcPts val="0"/>
              </a:spcAft>
              <a:buClr>
                <a:schemeClr val="dk2"/>
              </a:buClr>
              <a:buSzPts val="1400"/>
              <a:buFont typeface="Arial"/>
              <a:buAutoNum type="arabicPeriod"/>
            </a:pPr>
            <a:r>
              <a:rPr b="0" i="0" lang="en-IN" sz="1400" u="none" cap="none" strike="noStrike">
                <a:solidFill>
                  <a:srgbClr val="000000"/>
                </a:solidFill>
                <a:latin typeface="Arial"/>
                <a:ea typeface="Arial"/>
                <a:cs typeface="Arial"/>
                <a:sym typeface="Arial"/>
              </a:rPr>
              <a:t>Write 2-3 recall-understand level questions for concept attainment</a:t>
            </a:r>
            <a:endParaRPr/>
          </a:p>
          <a:p>
            <a:pPr indent="-265113" lvl="0" marL="265113" marR="0" rtl="0" algn="l">
              <a:lnSpc>
                <a:spcPct val="108000"/>
              </a:lnSpc>
              <a:spcBef>
                <a:spcPts val="600"/>
              </a:spcBef>
              <a:spcAft>
                <a:spcPts val="0"/>
              </a:spcAft>
              <a:buClr>
                <a:schemeClr val="dk2"/>
              </a:buClr>
              <a:buSzPts val="1400"/>
              <a:buFont typeface="Arial"/>
              <a:buAutoNum type="arabicPeriod"/>
            </a:pPr>
            <a:r>
              <a:rPr b="0" i="0" lang="en-IN" sz="1400" u="none" cap="none" strike="noStrike">
                <a:solidFill>
                  <a:srgbClr val="000000"/>
                </a:solidFill>
                <a:latin typeface="Arial"/>
                <a:ea typeface="Arial"/>
                <a:cs typeface="Arial"/>
                <a:sym typeface="Arial"/>
              </a:rPr>
              <a:t>Decide pedagogical &amp; technological format for each question</a:t>
            </a:r>
            <a:endParaRPr/>
          </a:p>
          <a:p>
            <a:pPr indent="-265113" lvl="0" marL="265113" marR="0" rtl="0" algn="l">
              <a:lnSpc>
                <a:spcPct val="108000"/>
              </a:lnSpc>
              <a:spcBef>
                <a:spcPts val="600"/>
              </a:spcBef>
              <a:spcAft>
                <a:spcPts val="0"/>
              </a:spcAft>
              <a:buClr>
                <a:schemeClr val="dk2"/>
              </a:buClr>
              <a:buSzPts val="1400"/>
              <a:buFont typeface="Arial"/>
              <a:buAutoNum type="arabicPeriod"/>
            </a:pPr>
            <a:r>
              <a:rPr b="0" i="0" lang="en-IN" sz="1400" u="none" cap="none" strike="noStrike">
                <a:solidFill>
                  <a:srgbClr val="000000"/>
                </a:solidFill>
                <a:latin typeface="Arial"/>
                <a:ea typeface="Arial"/>
                <a:cs typeface="Arial"/>
                <a:sym typeface="Arial"/>
              </a:rPr>
              <a:t>Design constructive, customized feedback for each question</a:t>
            </a:r>
            <a:endParaRPr/>
          </a:p>
          <a:p>
            <a:pPr indent="-254000" lvl="0" marL="342900" marR="0" rtl="0" algn="l">
              <a:lnSpc>
                <a:spcPct val="115000"/>
              </a:lnSpc>
              <a:spcBef>
                <a:spcPts val="600"/>
              </a:spcBef>
              <a:spcAft>
                <a:spcPts val="0"/>
              </a:spcAft>
              <a:buClr>
                <a:schemeClr val="dk2"/>
              </a:buClr>
              <a:buSzPts val="1400"/>
              <a:buFont typeface="Arial"/>
              <a:buNone/>
            </a:pPr>
            <a:r>
              <a:t/>
            </a:r>
            <a:endParaRPr b="0" i="0" sz="1400" u="none" cap="none" strike="noStrike">
              <a:solidFill>
                <a:srgbClr val="000000"/>
              </a:solidFill>
              <a:latin typeface="Arial"/>
              <a:ea typeface="Arial"/>
              <a:cs typeface="Arial"/>
              <a:sym typeface="Arial"/>
            </a:endParaRPr>
          </a:p>
          <a:p>
            <a:pPr indent="-228600" lvl="0" marL="342900" marR="0" rtl="0" algn="l">
              <a:lnSpc>
                <a:spcPct val="115000"/>
              </a:lnSpc>
              <a:spcBef>
                <a:spcPts val="0"/>
              </a:spcBef>
              <a:spcAft>
                <a:spcPts val="0"/>
              </a:spcAft>
              <a:buClr>
                <a:schemeClr val="dk2"/>
              </a:buClr>
              <a:buSzPts val="18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0"/>
          <p:cNvSpPr txBox="1"/>
          <p:nvPr/>
        </p:nvSpPr>
        <p:spPr>
          <a:xfrm>
            <a:off x="311700" y="1099309"/>
            <a:ext cx="2034000" cy="3802299"/>
          </a:xfrm>
          <a:prstGeom prst="rect">
            <a:avLst/>
          </a:prstGeom>
          <a:solidFill>
            <a:srgbClr val="FFF2CC"/>
          </a:solidFill>
          <a:ln>
            <a:noFill/>
          </a:ln>
        </p:spPr>
        <p:txBody>
          <a:bodyPr anchorCtr="0" anchor="t" bIns="91425" lIns="36000" spcFirstLastPara="1" rIns="36000" wrap="square" tIns="91425">
            <a:noAutofit/>
          </a:bodyPr>
          <a:lstStyle/>
          <a:p>
            <a:pPr indent="0" lvl="0" marL="0" marR="0" rtl="0" algn="l">
              <a:lnSpc>
                <a:spcPct val="115000"/>
              </a:lnSpc>
              <a:spcBef>
                <a:spcPts val="0"/>
              </a:spcBef>
              <a:spcAft>
                <a:spcPts val="0"/>
              </a:spcAft>
              <a:buClr>
                <a:schemeClr val="dk2"/>
              </a:buClr>
              <a:buSzPts val="1800"/>
              <a:buFont typeface="Arial"/>
              <a:buNone/>
            </a:pPr>
            <a:r>
              <a:rPr b="1" i="0" lang="en-IN" sz="1400" u="none" cap="none" strike="noStrike">
                <a:solidFill>
                  <a:srgbClr val="000000"/>
                </a:solidFill>
                <a:latin typeface="Arial"/>
                <a:ea typeface="Arial"/>
                <a:cs typeface="Arial"/>
                <a:sym typeface="Arial"/>
              </a:rPr>
              <a:t>Identify concepts for LbDs at various cognitive levels</a:t>
            </a:r>
            <a:endParaRPr/>
          </a:p>
          <a:p>
            <a:pPr indent="-171450" lvl="0" marL="285750" marR="0" rtl="0" algn="l">
              <a:lnSpc>
                <a:spcPct val="115000"/>
              </a:lnSpc>
              <a:spcBef>
                <a:spcPts val="0"/>
              </a:spcBef>
              <a:spcAft>
                <a:spcPts val="0"/>
              </a:spcAft>
              <a:buClr>
                <a:schemeClr val="dk2"/>
              </a:buClr>
              <a:buSzPts val="1800"/>
              <a:buFont typeface="Arial"/>
              <a:buNone/>
            </a:pPr>
            <a:r>
              <a:t/>
            </a:r>
            <a:endParaRPr b="0" i="0" sz="1100" u="none" cap="none" strike="noStrike">
              <a:solidFill>
                <a:srgbClr val="000000"/>
              </a:solidFill>
              <a:latin typeface="Arial"/>
              <a:ea typeface="Arial"/>
              <a:cs typeface="Arial"/>
              <a:sym typeface="Arial"/>
            </a:endParaRPr>
          </a:p>
          <a:p>
            <a:pPr indent="-265113" lvl="0" marL="265113" marR="0" rtl="0" algn="l">
              <a:lnSpc>
                <a:spcPct val="108000"/>
              </a:lnSpc>
              <a:spcBef>
                <a:spcPts val="0"/>
              </a:spcBef>
              <a:spcAft>
                <a:spcPts val="0"/>
              </a:spcAft>
              <a:buClr>
                <a:schemeClr val="dk2"/>
              </a:buClr>
              <a:buSzPts val="1400"/>
              <a:buFont typeface="Arial"/>
              <a:buAutoNum type="arabicPeriod"/>
            </a:pPr>
            <a:r>
              <a:rPr b="0" i="0" lang="en-IN" sz="1400" u="none" cap="none" strike="noStrike">
                <a:solidFill>
                  <a:srgbClr val="000000"/>
                </a:solidFill>
                <a:latin typeface="Arial"/>
                <a:ea typeface="Arial"/>
                <a:cs typeface="Arial"/>
                <a:sym typeface="Arial"/>
              </a:rPr>
              <a:t>Choose the LeD for which you want to create LbDs</a:t>
            </a:r>
            <a:endParaRPr b="0" i="0" sz="1400" u="none" cap="none" strike="noStrike">
              <a:solidFill>
                <a:srgbClr val="000000"/>
              </a:solidFill>
              <a:latin typeface="Arial"/>
              <a:ea typeface="Arial"/>
              <a:cs typeface="Arial"/>
              <a:sym typeface="Arial"/>
            </a:endParaRPr>
          </a:p>
          <a:p>
            <a:pPr indent="-265113" lvl="0" marL="265113" marR="0" rtl="0" algn="l">
              <a:lnSpc>
                <a:spcPct val="108000"/>
              </a:lnSpc>
              <a:spcBef>
                <a:spcPts val="600"/>
              </a:spcBef>
              <a:spcAft>
                <a:spcPts val="0"/>
              </a:spcAft>
              <a:buClr>
                <a:schemeClr val="dk2"/>
              </a:buClr>
              <a:buSzPts val="1400"/>
              <a:buFont typeface="Arial"/>
              <a:buAutoNum type="arabicPeriod"/>
            </a:pPr>
            <a:r>
              <a:rPr b="0" i="0" lang="en-IN" sz="1400" u="none" cap="none" strike="noStrike">
                <a:solidFill>
                  <a:srgbClr val="000000"/>
                </a:solidFill>
                <a:latin typeface="Arial"/>
                <a:ea typeface="Arial"/>
                <a:cs typeface="Arial"/>
                <a:sym typeface="Arial"/>
              </a:rPr>
              <a:t>Identify the concept(s) in the LeD for which you want the students to </a:t>
            </a:r>
            <a:endParaRPr/>
          </a:p>
          <a:p>
            <a:pPr indent="-171450" lvl="1" marL="628650" marR="0" rtl="0" algn="l">
              <a:lnSpc>
                <a:spcPct val="108000"/>
              </a:lnSpc>
              <a:spcBef>
                <a:spcPts val="600"/>
              </a:spcBef>
              <a:spcAft>
                <a:spcPts val="0"/>
              </a:spcAft>
              <a:buClr>
                <a:schemeClr val="dk2"/>
              </a:buClr>
              <a:buSzPts val="1200"/>
              <a:buFont typeface="Arial"/>
              <a:buChar char="-"/>
            </a:pPr>
            <a:r>
              <a:rPr b="0" i="0" lang="en-IN" sz="1200" u="none" cap="none" strike="noStrike">
                <a:solidFill>
                  <a:srgbClr val="000000"/>
                </a:solidFill>
                <a:latin typeface="Arial"/>
                <a:ea typeface="Arial"/>
                <a:cs typeface="Arial"/>
                <a:sym typeface="Arial"/>
              </a:rPr>
              <a:t>attain at recall-understand level</a:t>
            </a:r>
            <a:endParaRPr/>
          </a:p>
          <a:p>
            <a:pPr indent="-171450" lvl="1" marL="628650" marR="0" rtl="0" algn="l">
              <a:lnSpc>
                <a:spcPct val="108000"/>
              </a:lnSpc>
              <a:spcBef>
                <a:spcPts val="600"/>
              </a:spcBef>
              <a:spcAft>
                <a:spcPts val="0"/>
              </a:spcAft>
              <a:buClr>
                <a:schemeClr val="dk2"/>
              </a:buClr>
              <a:buSzPts val="1200"/>
              <a:buFont typeface="Arial"/>
              <a:buChar char="-"/>
            </a:pPr>
            <a:r>
              <a:rPr b="0" i="0" lang="en-IN" sz="1200" u="none" cap="none" strike="noStrike">
                <a:solidFill>
                  <a:srgbClr val="000000"/>
                </a:solidFill>
                <a:latin typeface="Arial"/>
                <a:ea typeface="Arial"/>
                <a:cs typeface="Arial"/>
                <a:sym typeface="Arial"/>
              </a:rPr>
              <a:t>do practice at apply level</a:t>
            </a:r>
            <a:endParaRPr/>
          </a:p>
          <a:p>
            <a:pPr indent="0" lvl="0" marL="0" marR="0" rtl="0" algn="l">
              <a:lnSpc>
                <a:spcPct val="115000"/>
              </a:lnSpc>
              <a:spcBef>
                <a:spcPts val="600"/>
              </a:spcBef>
              <a:spcAft>
                <a:spcPts val="0"/>
              </a:spcAft>
              <a:buClr>
                <a:schemeClr val="dk2"/>
              </a:buClr>
              <a:buSzPts val="18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Overview of steps to create LbDs </a:t>
            </a:r>
            <a:endParaRPr/>
          </a:p>
        </p:txBody>
      </p:sp>
      <p:sp>
        <p:nvSpPr>
          <p:cNvPr id="67" name="Google Shape;67;p3"/>
          <p:cNvSpPr txBox="1"/>
          <p:nvPr>
            <p:ph idx="1" type="body"/>
          </p:nvPr>
        </p:nvSpPr>
        <p:spPr>
          <a:xfrm>
            <a:off x="2421000" y="1099310"/>
            <a:ext cx="2034000" cy="827400"/>
          </a:xfrm>
          <a:prstGeom prst="rect">
            <a:avLst/>
          </a:prstGeom>
          <a:solidFill>
            <a:srgbClr val="D9EAD3"/>
          </a:solidFill>
          <a:ln>
            <a:noFill/>
          </a:ln>
        </p:spPr>
        <p:txBody>
          <a:bodyPr anchorCtr="0" anchor="t" bIns="91425" lIns="72000" spcFirstLastPara="1" rIns="36000" wrap="square" tIns="91425">
            <a:noAutofit/>
          </a:bodyPr>
          <a:lstStyle/>
          <a:p>
            <a:pPr indent="0" lvl="0" marL="0" rtl="0" algn="l">
              <a:lnSpc>
                <a:spcPct val="115000"/>
              </a:lnSpc>
              <a:spcBef>
                <a:spcPts val="0"/>
              </a:spcBef>
              <a:spcAft>
                <a:spcPts val="0"/>
              </a:spcAft>
              <a:buSzPts val="1800"/>
              <a:buNone/>
            </a:pPr>
            <a:r>
              <a:rPr b="1" lang="en-IN" sz="1400">
                <a:solidFill>
                  <a:srgbClr val="000000"/>
                </a:solidFill>
                <a:latin typeface="Arial"/>
                <a:ea typeface="Arial"/>
                <a:cs typeface="Arial"/>
                <a:sym typeface="Arial"/>
              </a:rPr>
              <a:t>Create LbDs at Recall-Understand level for concept attainment</a:t>
            </a:r>
            <a:endParaRPr sz="1400">
              <a:solidFill>
                <a:srgbClr val="000000"/>
              </a:solidFill>
              <a:latin typeface="Arial"/>
              <a:ea typeface="Arial"/>
              <a:cs typeface="Arial"/>
              <a:sym typeface="Arial"/>
            </a:endParaRPr>
          </a:p>
        </p:txBody>
      </p:sp>
      <p:sp>
        <p:nvSpPr>
          <p:cNvPr id="68" name="Google Shape;68;p3"/>
          <p:cNvSpPr txBox="1"/>
          <p:nvPr>
            <p:ph idx="1" type="body"/>
          </p:nvPr>
        </p:nvSpPr>
        <p:spPr>
          <a:xfrm>
            <a:off x="4530300" y="1099310"/>
            <a:ext cx="2034000" cy="8274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IN" sz="1400">
                <a:solidFill>
                  <a:srgbClr val="000000"/>
                </a:solidFill>
                <a:latin typeface="Arial"/>
                <a:ea typeface="Arial"/>
                <a:cs typeface="Arial"/>
                <a:sym typeface="Arial"/>
              </a:rPr>
              <a:t>Create LbDs at Apply level for practice</a:t>
            </a:r>
            <a:endParaRPr sz="1400">
              <a:solidFill>
                <a:srgbClr val="000000"/>
              </a:solidFill>
              <a:latin typeface="Arial"/>
              <a:ea typeface="Arial"/>
              <a:cs typeface="Arial"/>
              <a:sym typeface="Arial"/>
            </a:endParaRPr>
          </a:p>
        </p:txBody>
      </p:sp>
      <p:sp>
        <p:nvSpPr>
          <p:cNvPr id="69" name="Google Shape;69;p3"/>
          <p:cNvSpPr txBox="1"/>
          <p:nvPr>
            <p:ph idx="1" type="body"/>
          </p:nvPr>
        </p:nvSpPr>
        <p:spPr>
          <a:xfrm>
            <a:off x="6639600" y="1099310"/>
            <a:ext cx="2034000" cy="827400"/>
          </a:xfrm>
          <a:prstGeom prst="rect">
            <a:avLst/>
          </a:prstGeom>
          <a:solidFill>
            <a:srgbClr val="EAD1DC"/>
          </a:solidFill>
          <a:ln>
            <a:noFill/>
          </a:ln>
        </p:spPr>
        <p:txBody>
          <a:bodyPr anchorCtr="0" anchor="t" bIns="91425" lIns="36000" spcFirstLastPara="1" rIns="36000" wrap="square" tIns="91425">
            <a:noAutofit/>
          </a:bodyPr>
          <a:lstStyle/>
          <a:p>
            <a:pPr indent="0" lvl="0" marL="0" rtl="0" algn="l">
              <a:lnSpc>
                <a:spcPct val="115000"/>
              </a:lnSpc>
              <a:spcBef>
                <a:spcPts val="0"/>
              </a:spcBef>
              <a:spcAft>
                <a:spcPts val="0"/>
              </a:spcAft>
              <a:buSzPts val="1800"/>
              <a:buNone/>
            </a:pPr>
            <a:r>
              <a:rPr b="1" lang="en-IN" sz="1400">
                <a:solidFill>
                  <a:srgbClr val="000000"/>
                </a:solidFill>
                <a:latin typeface="Arial"/>
                <a:ea typeface="Arial"/>
                <a:cs typeface="Arial"/>
                <a:sym typeface="Arial"/>
              </a:rPr>
              <a:t>Create LbDs at higher cognitive levels for knowledge integration</a:t>
            </a:r>
            <a:endParaRPr sz="1400">
              <a:solidFill>
                <a:srgbClr val="000000"/>
              </a:solidFill>
              <a:latin typeface="Arial"/>
              <a:ea typeface="Arial"/>
              <a:cs typeface="Arial"/>
              <a:sym typeface="Arial"/>
            </a:endParaRPr>
          </a:p>
        </p:txBody>
      </p:sp>
      <p:sp>
        <p:nvSpPr>
          <p:cNvPr id="70" name="Google Shape;70;p3"/>
          <p:cNvSpPr txBox="1"/>
          <p:nvPr/>
        </p:nvSpPr>
        <p:spPr>
          <a:xfrm>
            <a:off x="311700" y="1099309"/>
            <a:ext cx="2034000" cy="827401"/>
          </a:xfrm>
          <a:prstGeom prst="rect">
            <a:avLst/>
          </a:prstGeom>
          <a:solidFill>
            <a:srgbClr val="FFF2CC"/>
          </a:solidFill>
          <a:ln>
            <a:noFill/>
          </a:ln>
        </p:spPr>
        <p:txBody>
          <a:bodyPr anchorCtr="0" anchor="t" bIns="91425" lIns="36000" spcFirstLastPara="1" rIns="36000" wrap="square" tIns="91425">
            <a:noAutofit/>
          </a:bodyPr>
          <a:lstStyle/>
          <a:p>
            <a:pPr indent="0" lvl="0" marL="0" marR="0" rtl="0" algn="l">
              <a:lnSpc>
                <a:spcPct val="115000"/>
              </a:lnSpc>
              <a:spcBef>
                <a:spcPts val="0"/>
              </a:spcBef>
              <a:spcAft>
                <a:spcPts val="0"/>
              </a:spcAft>
              <a:buClr>
                <a:schemeClr val="dk2"/>
              </a:buClr>
              <a:buSzPts val="1800"/>
              <a:buFont typeface="Arial"/>
              <a:buNone/>
            </a:pPr>
            <a:r>
              <a:rPr b="1" i="0" lang="en-IN" sz="1400" u="none" cap="none" strike="noStrike">
                <a:solidFill>
                  <a:srgbClr val="000000"/>
                </a:solidFill>
                <a:latin typeface="Arial"/>
                <a:ea typeface="Arial"/>
                <a:cs typeface="Arial"/>
                <a:sym typeface="Arial"/>
              </a:rPr>
              <a:t>Identify concepts for LbDs at various cognitive levels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Overview of steps to create LbDs - A</a:t>
            </a:r>
            <a:endParaRPr/>
          </a:p>
        </p:txBody>
      </p:sp>
      <p:sp>
        <p:nvSpPr>
          <p:cNvPr id="76" name="Google Shape;76;p4"/>
          <p:cNvSpPr txBox="1"/>
          <p:nvPr>
            <p:ph idx="1" type="body"/>
          </p:nvPr>
        </p:nvSpPr>
        <p:spPr>
          <a:xfrm>
            <a:off x="311700" y="1099309"/>
            <a:ext cx="2034000" cy="3991026"/>
          </a:xfrm>
          <a:prstGeom prst="rect">
            <a:avLst/>
          </a:prstGeom>
          <a:solidFill>
            <a:srgbClr val="FFF2CC"/>
          </a:solidFill>
          <a:ln>
            <a:noFill/>
          </a:ln>
        </p:spPr>
        <p:txBody>
          <a:bodyPr anchorCtr="0" anchor="t" bIns="91425" lIns="36000" spcFirstLastPara="1" rIns="36000" wrap="square" tIns="91425">
            <a:noAutofit/>
          </a:bodyPr>
          <a:lstStyle/>
          <a:p>
            <a:pPr indent="0" lvl="0" marL="0" rtl="0" algn="l">
              <a:lnSpc>
                <a:spcPct val="115000"/>
              </a:lnSpc>
              <a:spcBef>
                <a:spcPts val="0"/>
              </a:spcBef>
              <a:spcAft>
                <a:spcPts val="0"/>
              </a:spcAft>
              <a:buSzPts val="1800"/>
              <a:buNone/>
            </a:pPr>
            <a:r>
              <a:rPr b="1" lang="en-IN" sz="1400">
                <a:solidFill>
                  <a:srgbClr val="000000"/>
                </a:solidFill>
                <a:latin typeface="Arial"/>
                <a:ea typeface="Arial"/>
                <a:cs typeface="Arial"/>
                <a:sym typeface="Arial"/>
              </a:rPr>
              <a:t>Identify concepts for LbDs at various cognitive levels</a:t>
            </a:r>
            <a:endParaRPr/>
          </a:p>
          <a:p>
            <a:pPr indent="-171450" lvl="0" marL="285750" rtl="0" algn="l">
              <a:lnSpc>
                <a:spcPct val="115000"/>
              </a:lnSpc>
              <a:spcBef>
                <a:spcPts val="0"/>
              </a:spcBef>
              <a:spcAft>
                <a:spcPts val="0"/>
              </a:spcAft>
              <a:buSzPts val="1800"/>
              <a:buFont typeface="Arial"/>
              <a:buNone/>
            </a:pPr>
            <a:r>
              <a:t/>
            </a:r>
            <a:endParaRPr sz="1100">
              <a:solidFill>
                <a:srgbClr val="000000"/>
              </a:solidFill>
              <a:latin typeface="Arial"/>
              <a:ea typeface="Arial"/>
              <a:cs typeface="Arial"/>
              <a:sym typeface="Arial"/>
            </a:endParaRPr>
          </a:p>
          <a:p>
            <a:pPr indent="-265113" lvl="0" marL="265113" rtl="0" algn="l">
              <a:lnSpc>
                <a:spcPct val="108000"/>
              </a:lnSpc>
              <a:spcBef>
                <a:spcPts val="0"/>
              </a:spcBef>
              <a:spcAft>
                <a:spcPts val="0"/>
              </a:spcAft>
              <a:buSzPts val="1400"/>
              <a:buFont typeface="Arial"/>
              <a:buAutoNum type="arabicPeriod"/>
            </a:pPr>
            <a:r>
              <a:rPr lang="en-IN" sz="1400">
                <a:solidFill>
                  <a:srgbClr val="000000"/>
                </a:solidFill>
                <a:latin typeface="Arial"/>
                <a:ea typeface="Arial"/>
                <a:cs typeface="Arial"/>
                <a:sym typeface="Arial"/>
              </a:rPr>
              <a:t>Choose the LeD for which you want to create LbDs</a:t>
            </a:r>
            <a:endParaRPr sz="1400">
              <a:solidFill>
                <a:srgbClr val="000000"/>
              </a:solidFill>
              <a:latin typeface="Arial"/>
              <a:ea typeface="Arial"/>
              <a:cs typeface="Arial"/>
              <a:sym typeface="Arial"/>
            </a:endParaRPr>
          </a:p>
          <a:p>
            <a:pPr indent="-265113" lvl="0" marL="265113" rtl="0" algn="l">
              <a:lnSpc>
                <a:spcPct val="108000"/>
              </a:lnSpc>
              <a:spcBef>
                <a:spcPts val="600"/>
              </a:spcBef>
              <a:spcAft>
                <a:spcPts val="0"/>
              </a:spcAft>
              <a:buSzPts val="1400"/>
              <a:buFont typeface="Arial"/>
              <a:buAutoNum type="arabicPeriod"/>
            </a:pPr>
            <a:r>
              <a:rPr lang="en-IN" sz="1400">
                <a:solidFill>
                  <a:srgbClr val="000000"/>
                </a:solidFill>
                <a:latin typeface="Arial"/>
                <a:ea typeface="Arial"/>
                <a:cs typeface="Arial"/>
                <a:sym typeface="Arial"/>
              </a:rPr>
              <a:t>Identify the concept(s) in the LeD for which you want the students to </a:t>
            </a:r>
            <a:endParaRPr/>
          </a:p>
          <a:p>
            <a:pPr indent="-171450" lvl="1" marL="628650" rtl="0" algn="l">
              <a:lnSpc>
                <a:spcPct val="108000"/>
              </a:lnSpc>
              <a:spcBef>
                <a:spcPts val="600"/>
              </a:spcBef>
              <a:spcAft>
                <a:spcPts val="0"/>
              </a:spcAft>
              <a:buSzPts val="1200"/>
              <a:buFont typeface="Arial"/>
              <a:buChar char="-"/>
            </a:pPr>
            <a:r>
              <a:rPr lang="en-IN" sz="1200">
                <a:solidFill>
                  <a:srgbClr val="000000"/>
                </a:solidFill>
                <a:latin typeface="Arial"/>
                <a:ea typeface="Arial"/>
                <a:cs typeface="Arial"/>
                <a:sym typeface="Arial"/>
              </a:rPr>
              <a:t>attain at recall-understand level</a:t>
            </a:r>
            <a:endParaRPr/>
          </a:p>
          <a:p>
            <a:pPr indent="-171450" lvl="1" marL="628650" rtl="0" algn="l">
              <a:lnSpc>
                <a:spcPct val="108000"/>
              </a:lnSpc>
              <a:spcBef>
                <a:spcPts val="600"/>
              </a:spcBef>
              <a:spcAft>
                <a:spcPts val="0"/>
              </a:spcAft>
              <a:buSzPts val="1200"/>
              <a:buFont typeface="Arial"/>
              <a:buChar char="-"/>
            </a:pPr>
            <a:r>
              <a:rPr lang="en-IN" sz="1200">
                <a:solidFill>
                  <a:srgbClr val="000000"/>
                </a:solidFill>
              </a:rPr>
              <a:t>do practice at apply level</a:t>
            </a:r>
            <a:endParaRPr sz="1200">
              <a:solidFill>
                <a:srgbClr val="000000"/>
              </a:solidFill>
            </a:endParaRPr>
          </a:p>
          <a:p>
            <a:pPr indent="0" lvl="0" marL="0" rtl="0" algn="l">
              <a:lnSpc>
                <a:spcPct val="115000"/>
              </a:lnSpc>
              <a:spcBef>
                <a:spcPts val="600"/>
              </a:spcBef>
              <a:spcAft>
                <a:spcPts val="0"/>
              </a:spcAft>
              <a:buSzPts val="1800"/>
              <a:buNone/>
            </a:pPr>
            <a:r>
              <a:t/>
            </a:r>
            <a:endParaRPr sz="1400">
              <a:solidFill>
                <a:srgbClr val="000000"/>
              </a:solidFill>
              <a:latin typeface="Arial"/>
              <a:ea typeface="Arial"/>
              <a:cs typeface="Arial"/>
              <a:sym typeface="Arial"/>
            </a:endParaRPr>
          </a:p>
        </p:txBody>
      </p:sp>
      <p:sp>
        <p:nvSpPr>
          <p:cNvPr id="77" name="Google Shape;77;p4"/>
          <p:cNvSpPr txBox="1"/>
          <p:nvPr>
            <p:ph idx="1" type="body"/>
          </p:nvPr>
        </p:nvSpPr>
        <p:spPr>
          <a:xfrm>
            <a:off x="2421000" y="1099310"/>
            <a:ext cx="2034000" cy="827400"/>
          </a:xfrm>
          <a:prstGeom prst="rect">
            <a:avLst/>
          </a:prstGeom>
          <a:solidFill>
            <a:srgbClr val="D9EAD3"/>
          </a:solidFill>
          <a:ln>
            <a:noFill/>
          </a:ln>
        </p:spPr>
        <p:txBody>
          <a:bodyPr anchorCtr="0" anchor="t" bIns="91425" lIns="72000" spcFirstLastPara="1" rIns="36000" wrap="square" tIns="91425">
            <a:noAutofit/>
          </a:bodyPr>
          <a:lstStyle/>
          <a:p>
            <a:pPr indent="0" lvl="0" marL="0" rtl="0" algn="l">
              <a:lnSpc>
                <a:spcPct val="115000"/>
              </a:lnSpc>
              <a:spcBef>
                <a:spcPts val="0"/>
              </a:spcBef>
              <a:spcAft>
                <a:spcPts val="0"/>
              </a:spcAft>
              <a:buSzPts val="1800"/>
              <a:buNone/>
            </a:pPr>
            <a:r>
              <a:rPr b="1" lang="en-IN" sz="1400">
                <a:solidFill>
                  <a:srgbClr val="000000"/>
                </a:solidFill>
                <a:latin typeface="Arial"/>
                <a:ea typeface="Arial"/>
                <a:cs typeface="Arial"/>
                <a:sym typeface="Arial"/>
              </a:rPr>
              <a:t>Create LbDs at Recall-Understand level for concept attainment</a:t>
            </a:r>
            <a:endParaRPr sz="1400">
              <a:solidFill>
                <a:srgbClr val="000000"/>
              </a:solidFill>
              <a:latin typeface="Arial"/>
              <a:ea typeface="Arial"/>
              <a:cs typeface="Arial"/>
              <a:sym typeface="Arial"/>
            </a:endParaRPr>
          </a:p>
        </p:txBody>
      </p:sp>
      <p:sp>
        <p:nvSpPr>
          <p:cNvPr id="78" name="Google Shape;78;p4"/>
          <p:cNvSpPr txBox="1"/>
          <p:nvPr>
            <p:ph idx="1" type="body"/>
          </p:nvPr>
        </p:nvSpPr>
        <p:spPr>
          <a:xfrm>
            <a:off x="4530300" y="1099310"/>
            <a:ext cx="2034000" cy="8274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IN" sz="1400">
                <a:solidFill>
                  <a:srgbClr val="000000"/>
                </a:solidFill>
                <a:latin typeface="Arial"/>
                <a:ea typeface="Arial"/>
                <a:cs typeface="Arial"/>
                <a:sym typeface="Arial"/>
              </a:rPr>
              <a:t>Create LbDs at Apply level for practice</a:t>
            </a:r>
            <a:endParaRPr sz="1400">
              <a:solidFill>
                <a:srgbClr val="000000"/>
              </a:solidFill>
              <a:latin typeface="Arial"/>
              <a:ea typeface="Arial"/>
              <a:cs typeface="Arial"/>
              <a:sym typeface="Arial"/>
            </a:endParaRPr>
          </a:p>
        </p:txBody>
      </p:sp>
      <p:sp>
        <p:nvSpPr>
          <p:cNvPr id="79" name="Google Shape;79;p4"/>
          <p:cNvSpPr txBox="1"/>
          <p:nvPr>
            <p:ph idx="1" type="body"/>
          </p:nvPr>
        </p:nvSpPr>
        <p:spPr>
          <a:xfrm>
            <a:off x="6639600" y="1099310"/>
            <a:ext cx="2034000" cy="827400"/>
          </a:xfrm>
          <a:prstGeom prst="rect">
            <a:avLst/>
          </a:prstGeom>
          <a:solidFill>
            <a:srgbClr val="EAD1DC"/>
          </a:solidFill>
          <a:ln>
            <a:noFill/>
          </a:ln>
        </p:spPr>
        <p:txBody>
          <a:bodyPr anchorCtr="0" anchor="t" bIns="91425" lIns="36000" spcFirstLastPara="1" rIns="36000" wrap="square" tIns="91425">
            <a:noAutofit/>
          </a:bodyPr>
          <a:lstStyle/>
          <a:p>
            <a:pPr indent="0" lvl="0" marL="0" rtl="0" algn="l">
              <a:lnSpc>
                <a:spcPct val="115000"/>
              </a:lnSpc>
              <a:spcBef>
                <a:spcPts val="0"/>
              </a:spcBef>
              <a:spcAft>
                <a:spcPts val="0"/>
              </a:spcAft>
              <a:buSzPts val="1800"/>
              <a:buNone/>
            </a:pPr>
            <a:r>
              <a:rPr b="1" lang="en-IN" sz="1400">
                <a:solidFill>
                  <a:srgbClr val="000000"/>
                </a:solidFill>
                <a:latin typeface="Arial"/>
                <a:ea typeface="Arial"/>
                <a:cs typeface="Arial"/>
                <a:sym typeface="Arial"/>
              </a:rPr>
              <a:t>Create LbDs at higher cognitive levels for knowledge integration</a:t>
            </a:r>
            <a:endParaRPr sz="14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6"/>
          <p:cNvSpPr txBox="1"/>
          <p:nvPr>
            <p:ph type="title"/>
          </p:nvPr>
        </p:nvSpPr>
        <p:spPr>
          <a:xfrm>
            <a:off x="311700" y="540531"/>
            <a:ext cx="8520600" cy="809803"/>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sz="2400"/>
              <a:t>Step A.2: Identify concepts for LbDs at various levels</a:t>
            </a:r>
            <a:endParaRPr sz="2400"/>
          </a:p>
        </p:txBody>
      </p:sp>
      <p:sp>
        <p:nvSpPr>
          <p:cNvPr id="85" name="Google Shape;85;p6"/>
          <p:cNvSpPr txBox="1"/>
          <p:nvPr>
            <p:ph idx="1" type="body"/>
          </p:nvPr>
        </p:nvSpPr>
        <p:spPr>
          <a:xfrm>
            <a:off x="311700" y="1113231"/>
            <a:ext cx="8520600" cy="3455643"/>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sp>
        <p:nvSpPr>
          <p:cNvPr id="86" name="Google Shape;86;p6"/>
          <p:cNvSpPr txBox="1"/>
          <p:nvPr>
            <p:ph idx="1" type="body"/>
          </p:nvPr>
        </p:nvSpPr>
        <p:spPr>
          <a:xfrm>
            <a:off x="311700" y="0"/>
            <a:ext cx="2034000" cy="572700"/>
          </a:xfrm>
          <a:prstGeom prst="rect">
            <a:avLst/>
          </a:prstGeom>
          <a:solidFill>
            <a:srgbClr val="FFF2CC"/>
          </a:solidFill>
          <a:ln>
            <a:noFill/>
          </a:ln>
        </p:spPr>
        <p:txBody>
          <a:bodyPr anchorCtr="0" anchor="t" bIns="91425" lIns="72000" spcFirstLastPara="1" rIns="72000" wrap="square" tIns="91425">
            <a:noAutofit/>
          </a:bodyPr>
          <a:lstStyle/>
          <a:p>
            <a:pPr indent="0" lvl="0" marL="0" rtl="0" algn="l">
              <a:lnSpc>
                <a:spcPct val="115000"/>
              </a:lnSpc>
              <a:spcBef>
                <a:spcPts val="0"/>
              </a:spcBef>
              <a:spcAft>
                <a:spcPts val="1600"/>
              </a:spcAft>
              <a:buSzPts val="1800"/>
              <a:buNone/>
            </a:pPr>
            <a:r>
              <a:rPr b="1" lang="en-IN" sz="1400">
                <a:solidFill>
                  <a:srgbClr val="000000"/>
                </a:solidFill>
                <a:latin typeface="Raleway"/>
                <a:ea typeface="Raleway"/>
                <a:cs typeface="Raleway"/>
                <a:sym typeface="Raleway"/>
              </a:rPr>
              <a:t>Identify concepts for LbDs at various levels</a:t>
            </a:r>
            <a:endParaRPr sz="1400">
              <a:solidFill>
                <a:srgbClr val="000000"/>
              </a:solidFill>
              <a:latin typeface="Raleway"/>
              <a:ea typeface="Raleway"/>
              <a:cs typeface="Raleway"/>
              <a:sym typeface="Raleway"/>
            </a:endParaRPr>
          </a:p>
        </p:txBody>
      </p:sp>
      <p:sp>
        <p:nvSpPr>
          <p:cNvPr id="87" name="Google Shape;87;p6"/>
          <p:cNvSpPr txBox="1"/>
          <p:nvPr>
            <p:ph idx="1" type="body"/>
          </p:nvPr>
        </p:nvSpPr>
        <p:spPr>
          <a:xfrm>
            <a:off x="2421000" y="-1"/>
            <a:ext cx="2034000" cy="310275"/>
          </a:xfrm>
          <a:prstGeom prst="rect">
            <a:avLst/>
          </a:prstGeom>
          <a:solidFill>
            <a:srgbClr val="D9EAD3"/>
          </a:solidFill>
          <a:ln>
            <a:noFill/>
          </a:ln>
        </p:spPr>
        <p:txBody>
          <a:bodyPr anchorCtr="0" anchor="t" bIns="91425" lIns="72000" spcFirstLastPara="1" rIns="36000" wrap="square" tIns="91425">
            <a:noAutofit/>
          </a:bodyPr>
          <a:lstStyle/>
          <a:p>
            <a:pPr indent="0" lvl="0" marL="0" rtl="0" algn="l">
              <a:lnSpc>
                <a:spcPct val="115000"/>
              </a:lnSpc>
              <a:spcBef>
                <a:spcPts val="0"/>
              </a:spcBef>
              <a:spcAft>
                <a:spcPts val="0"/>
              </a:spcAft>
              <a:buSzPts val="1800"/>
              <a:buNone/>
            </a:pPr>
            <a:r>
              <a:rPr b="1" lang="en-IN" sz="1000">
                <a:solidFill>
                  <a:srgbClr val="000000"/>
                </a:solidFill>
                <a:latin typeface="Raleway"/>
                <a:ea typeface="Raleway"/>
                <a:cs typeface="Raleway"/>
                <a:sym typeface="Raleway"/>
              </a:rPr>
              <a:t>Create LbD at Recall-Und. level</a:t>
            </a:r>
            <a:endParaRPr sz="1000">
              <a:solidFill>
                <a:srgbClr val="000000"/>
              </a:solidFill>
              <a:latin typeface="Raleway"/>
              <a:ea typeface="Raleway"/>
              <a:cs typeface="Raleway"/>
              <a:sym typeface="Raleway"/>
            </a:endParaRPr>
          </a:p>
        </p:txBody>
      </p:sp>
      <p:sp>
        <p:nvSpPr>
          <p:cNvPr id="88" name="Google Shape;88;p6"/>
          <p:cNvSpPr txBox="1"/>
          <p:nvPr>
            <p:ph idx="1" type="body"/>
          </p:nvPr>
        </p:nvSpPr>
        <p:spPr>
          <a:xfrm>
            <a:off x="4530300" y="0"/>
            <a:ext cx="2034000" cy="310274"/>
          </a:xfrm>
          <a:prstGeom prst="rect">
            <a:avLst/>
          </a:prstGeom>
          <a:solidFill>
            <a:srgbClr val="CFE2F3"/>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IN" sz="1000">
                <a:solidFill>
                  <a:srgbClr val="000000"/>
                </a:solidFill>
                <a:latin typeface="Raleway"/>
                <a:ea typeface="Raleway"/>
                <a:cs typeface="Raleway"/>
                <a:sym typeface="Raleway"/>
              </a:rPr>
              <a:t>Create LbDs at Apply level</a:t>
            </a:r>
            <a:endParaRPr sz="1000">
              <a:solidFill>
                <a:srgbClr val="000000"/>
              </a:solidFill>
              <a:latin typeface="Raleway"/>
              <a:ea typeface="Raleway"/>
              <a:cs typeface="Raleway"/>
              <a:sym typeface="Raleway"/>
            </a:endParaRPr>
          </a:p>
        </p:txBody>
      </p:sp>
      <p:sp>
        <p:nvSpPr>
          <p:cNvPr id="89" name="Google Shape;89;p6"/>
          <p:cNvSpPr txBox="1"/>
          <p:nvPr>
            <p:ph idx="1" type="body"/>
          </p:nvPr>
        </p:nvSpPr>
        <p:spPr>
          <a:xfrm>
            <a:off x="6639600" y="-1"/>
            <a:ext cx="2034000" cy="310275"/>
          </a:xfrm>
          <a:prstGeom prst="rect">
            <a:avLst/>
          </a:prstGeom>
          <a:solidFill>
            <a:srgbClr val="EAD1DC"/>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b="1" lang="en-IN" sz="1000">
                <a:solidFill>
                  <a:srgbClr val="000000"/>
                </a:solidFill>
                <a:latin typeface="Raleway"/>
                <a:ea typeface="Raleway"/>
                <a:cs typeface="Raleway"/>
                <a:sym typeface="Raleway"/>
              </a:rPr>
              <a:t>Create LbDs at higher levels</a:t>
            </a:r>
            <a:endParaRPr sz="1000">
              <a:solidFill>
                <a:srgbClr val="000000"/>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5"/>
          <p:cNvSpPr txBox="1"/>
          <p:nvPr>
            <p:ph type="title"/>
          </p:nvPr>
        </p:nvSpPr>
        <p:spPr>
          <a:xfrm>
            <a:off x="311700" y="540532"/>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sz="2400"/>
              <a:t>Step A.1: Choose the LeD for which you want to create LbDs</a:t>
            </a:r>
            <a:endParaRPr sz="2400"/>
          </a:p>
        </p:txBody>
      </p:sp>
      <p:sp>
        <p:nvSpPr>
          <p:cNvPr id="95" name="Google Shape;95;p5"/>
          <p:cNvSpPr txBox="1"/>
          <p:nvPr>
            <p:ph idx="1" type="body"/>
          </p:nvPr>
        </p:nvSpPr>
        <p:spPr>
          <a:xfrm>
            <a:off x="311700" y="1113232"/>
            <a:ext cx="8520600" cy="3455643"/>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sp>
        <p:nvSpPr>
          <p:cNvPr id="96" name="Google Shape;96;p5"/>
          <p:cNvSpPr txBox="1"/>
          <p:nvPr>
            <p:ph idx="1" type="body"/>
          </p:nvPr>
        </p:nvSpPr>
        <p:spPr>
          <a:xfrm>
            <a:off x="311700" y="0"/>
            <a:ext cx="2034000" cy="572700"/>
          </a:xfrm>
          <a:prstGeom prst="rect">
            <a:avLst/>
          </a:prstGeom>
          <a:solidFill>
            <a:srgbClr val="FFF2CC"/>
          </a:solidFill>
          <a:ln>
            <a:noFill/>
          </a:ln>
        </p:spPr>
        <p:txBody>
          <a:bodyPr anchorCtr="0" anchor="t" bIns="91425" lIns="72000" spcFirstLastPara="1" rIns="72000" wrap="square" tIns="91425">
            <a:noAutofit/>
          </a:bodyPr>
          <a:lstStyle/>
          <a:p>
            <a:pPr indent="0" lvl="0" marL="0" rtl="0" algn="l">
              <a:lnSpc>
                <a:spcPct val="115000"/>
              </a:lnSpc>
              <a:spcBef>
                <a:spcPts val="0"/>
              </a:spcBef>
              <a:spcAft>
                <a:spcPts val="1600"/>
              </a:spcAft>
              <a:buSzPts val="1800"/>
              <a:buNone/>
            </a:pPr>
            <a:r>
              <a:rPr b="1" lang="en-IN" sz="1400">
                <a:solidFill>
                  <a:srgbClr val="000000"/>
                </a:solidFill>
                <a:latin typeface="Raleway"/>
                <a:ea typeface="Raleway"/>
                <a:cs typeface="Raleway"/>
                <a:sym typeface="Raleway"/>
              </a:rPr>
              <a:t>Identify concepts for LbDs at various levels</a:t>
            </a:r>
            <a:endParaRPr sz="1400">
              <a:solidFill>
                <a:srgbClr val="000000"/>
              </a:solidFill>
              <a:latin typeface="Raleway"/>
              <a:ea typeface="Raleway"/>
              <a:cs typeface="Raleway"/>
              <a:sym typeface="Raleway"/>
            </a:endParaRPr>
          </a:p>
        </p:txBody>
      </p:sp>
      <p:sp>
        <p:nvSpPr>
          <p:cNvPr id="97" name="Google Shape;97;p5"/>
          <p:cNvSpPr txBox="1"/>
          <p:nvPr>
            <p:ph idx="1" type="body"/>
          </p:nvPr>
        </p:nvSpPr>
        <p:spPr>
          <a:xfrm>
            <a:off x="2421000" y="-1"/>
            <a:ext cx="2034000" cy="310275"/>
          </a:xfrm>
          <a:prstGeom prst="rect">
            <a:avLst/>
          </a:prstGeom>
          <a:solidFill>
            <a:srgbClr val="D9EAD3"/>
          </a:solidFill>
          <a:ln>
            <a:noFill/>
          </a:ln>
        </p:spPr>
        <p:txBody>
          <a:bodyPr anchorCtr="0" anchor="t" bIns="91425" lIns="72000" spcFirstLastPara="1" rIns="36000" wrap="square" tIns="91425">
            <a:noAutofit/>
          </a:bodyPr>
          <a:lstStyle/>
          <a:p>
            <a:pPr indent="0" lvl="0" marL="0" rtl="0" algn="l">
              <a:lnSpc>
                <a:spcPct val="115000"/>
              </a:lnSpc>
              <a:spcBef>
                <a:spcPts val="0"/>
              </a:spcBef>
              <a:spcAft>
                <a:spcPts val="0"/>
              </a:spcAft>
              <a:buSzPts val="1800"/>
              <a:buNone/>
            </a:pPr>
            <a:r>
              <a:rPr b="1" lang="en-IN" sz="1000">
                <a:solidFill>
                  <a:srgbClr val="000000"/>
                </a:solidFill>
                <a:latin typeface="Raleway"/>
                <a:ea typeface="Raleway"/>
                <a:cs typeface="Raleway"/>
                <a:sym typeface="Raleway"/>
              </a:rPr>
              <a:t>Create LbD at Recall-Und. level</a:t>
            </a:r>
            <a:endParaRPr sz="1000">
              <a:solidFill>
                <a:srgbClr val="000000"/>
              </a:solidFill>
              <a:latin typeface="Raleway"/>
              <a:ea typeface="Raleway"/>
              <a:cs typeface="Raleway"/>
              <a:sym typeface="Raleway"/>
            </a:endParaRPr>
          </a:p>
        </p:txBody>
      </p:sp>
      <p:sp>
        <p:nvSpPr>
          <p:cNvPr id="98" name="Google Shape;98;p5"/>
          <p:cNvSpPr txBox="1"/>
          <p:nvPr>
            <p:ph idx="1" type="body"/>
          </p:nvPr>
        </p:nvSpPr>
        <p:spPr>
          <a:xfrm>
            <a:off x="4530300" y="0"/>
            <a:ext cx="2034000" cy="310274"/>
          </a:xfrm>
          <a:prstGeom prst="rect">
            <a:avLst/>
          </a:prstGeom>
          <a:solidFill>
            <a:srgbClr val="CFE2F3"/>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IN" sz="1000">
                <a:solidFill>
                  <a:srgbClr val="000000"/>
                </a:solidFill>
                <a:latin typeface="Raleway"/>
                <a:ea typeface="Raleway"/>
                <a:cs typeface="Raleway"/>
                <a:sym typeface="Raleway"/>
              </a:rPr>
              <a:t>Create LbDs at Apply level</a:t>
            </a:r>
            <a:endParaRPr sz="1000">
              <a:solidFill>
                <a:srgbClr val="000000"/>
              </a:solidFill>
              <a:latin typeface="Raleway"/>
              <a:ea typeface="Raleway"/>
              <a:cs typeface="Raleway"/>
              <a:sym typeface="Raleway"/>
            </a:endParaRPr>
          </a:p>
        </p:txBody>
      </p:sp>
      <p:sp>
        <p:nvSpPr>
          <p:cNvPr id="99" name="Google Shape;99;p5"/>
          <p:cNvSpPr txBox="1"/>
          <p:nvPr>
            <p:ph idx="1" type="body"/>
          </p:nvPr>
        </p:nvSpPr>
        <p:spPr>
          <a:xfrm>
            <a:off x="6639600" y="-1"/>
            <a:ext cx="2034000" cy="310275"/>
          </a:xfrm>
          <a:prstGeom prst="rect">
            <a:avLst/>
          </a:prstGeom>
          <a:solidFill>
            <a:srgbClr val="EAD1DC"/>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b="1" lang="en-IN" sz="1000">
                <a:solidFill>
                  <a:srgbClr val="000000"/>
                </a:solidFill>
                <a:latin typeface="Raleway"/>
                <a:ea typeface="Raleway"/>
                <a:cs typeface="Raleway"/>
                <a:sym typeface="Raleway"/>
              </a:rPr>
              <a:t>Create LbDs at higher levels</a:t>
            </a:r>
            <a:endParaRPr sz="1000">
              <a:solidFill>
                <a:srgbClr val="000000"/>
              </a:solidFill>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Overview of steps to create LbDs - B </a:t>
            </a:r>
            <a:endParaRPr/>
          </a:p>
        </p:txBody>
      </p:sp>
      <p:sp>
        <p:nvSpPr>
          <p:cNvPr id="105" name="Google Shape;105;p7"/>
          <p:cNvSpPr txBox="1"/>
          <p:nvPr>
            <p:ph idx="1" type="body"/>
          </p:nvPr>
        </p:nvSpPr>
        <p:spPr>
          <a:xfrm>
            <a:off x="311700" y="1099310"/>
            <a:ext cx="2034000" cy="827400"/>
          </a:xfrm>
          <a:prstGeom prst="rect">
            <a:avLst/>
          </a:prstGeom>
          <a:solidFill>
            <a:srgbClr val="FFF2CC"/>
          </a:solidFill>
          <a:ln>
            <a:noFill/>
          </a:ln>
        </p:spPr>
        <p:txBody>
          <a:bodyPr anchorCtr="0" anchor="t" bIns="91425" lIns="72000" spcFirstLastPara="1" rIns="36000" wrap="square" tIns="91425">
            <a:noAutofit/>
          </a:bodyPr>
          <a:lstStyle/>
          <a:p>
            <a:pPr indent="0" lvl="0" marL="0" rtl="0" algn="l">
              <a:lnSpc>
                <a:spcPct val="115000"/>
              </a:lnSpc>
              <a:spcBef>
                <a:spcPts val="0"/>
              </a:spcBef>
              <a:spcAft>
                <a:spcPts val="0"/>
              </a:spcAft>
              <a:buSzPts val="1800"/>
              <a:buNone/>
            </a:pPr>
            <a:r>
              <a:rPr b="1" lang="en-IN" sz="1400">
                <a:solidFill>
                  <a:srgbClr val="000000"/>
                </a:solidFill>
                <a:latin typeface="Arial"/>
                <a:ea typeface="Arial"/>
                <a:cs typeface="Arial"/>
                <a:sym typeface="Arial"/>
              </a:rPr>
              <a:t>Identify concepts for LbDs at various cognitive levels</a:t>
            </a:r>
            <a:endParaRPr sz="1400">
              <a:solidFill>
                <a:srgbClr val="000000"/>
              </a:solidFill>
              <a:latin typeface="Arial"/>
              <a:ea typeface="Arial"/>
              <a:cs typeface="Arial"/>
              <a:sym typeface="Arial"/>
            </a:endParaRPr>
          </a:p>
        </p:txBody>
      </p:sp>
      <p:sp>
        <p:nvSpPr>
          <p:cNvPr id="106" name="Google Shape;106;p7"/>
          <p:cNvSpPr txBox="1"/>
          <p:nvPr>
            <p:ph idx="1" type="body"/>
          </p:nvPr>
        </p:nvSpPr>
        <p:spPr>
          <a:xfrm>
            <a:off x="2421000" y="1099309"/>
            <a:ext cx="2034000" cy="3802300"/>
          </a:xfrm>
          <a:prstGeom prst="rect">
            <a:avLst/>
          </a:prstGeom>
          <a:solidFill>
            <a:srgbClr val="D9EAD3"/>
          </a:solidFill>
          <a:ln>
            <a:noFill/>
          </a:ln>
        </p:spPr>
        <p:txBody>
          <a:bodyPr anchorCtr="0" anchor="t" bIns="91425" lIns="36000" spcFirstLastPara="1" rIns="36000" wrap="square" tIns="91425">
            <a:noAutofit/>
          </a:bodyPr>
          <a:lstStyle/>
          <a:p>
            <a:pPr indent="0" lvl="0" marL="0" rtl="0" algn="l">
              <a:lnSpc>
                <a:spcPct val="115000"/>
              </a:lnSpc>
              <a:spcBef>
                <a:spcPts val="0"/>
              </a:spcBef>
              <a:spcAft>
                <a:spcPts val="0"/>
              </a:spcAft>
              <a:buSzPts val="1800"/>
              <a:buNone/>
            </a:pPr>
            <a:r>
              <a:rPr b="1" lang="en-IN" sz="1400">
                <a:solidFill>
                  <a:srgbClr val="000000"/>
                </a:solidFill>
                <a:latin typeface="Arial"/>
                <a:ea typeface="Arial"/>
                <a:cs typeface="Arial"/>
                <a:sym typeface="Arial"/>
              </a:rPr>
              <a:t>Create LbDs at Recall-Understand level for concept attainment</a:t>
            </a:r>
            <a:endParaRPr sz="1400">
              <a:solidFill>
                <a:srgbClr val="000000"/>
              </a:solidFill>
              <a:latin typeface="Arial"/>
              <a:ea typeface="Arial"/>
              <a:cs typeface="Arial"/>
              <a:sym typeface="Arial"/>
            </a:endParaRPr>
          </a:p>
          <a:p>
            <a:pPr indent="-266700" lvl="0" marL="342900" rtl="0" algn="l">
              <a:lnSpc>
                <a:spcPct val="115000"/>
              </a:lnSpc>
              <a:spcBef>
                <a:spcPts val="0"/>
              </a:spcBef>
              <a:spcAft>
                <a:spcPts val="0"/>
              </a:spcAft>
              <a:buSzPts val="1200"/>
              <a:buNone/>
            </a:pPr>
            <a:r>
              <a:t/>
            </a:r>
            <a:endParaRPr sz="1200">
              <a:solidFill>
                <a:srgbClr val="000000"/>
              </a:solidFill>
              <a:latin typeface="Arial"/>
              <a:ea typeface="Arial"/>
              <a:cs typeface="Arial"/>
              <a:sym typeface="Arial"/>
            </a:endParaRPr>
          </a:p>
          <a:p>
            <a:pPr indent="-265113" lvl="0" marL="265113" rtl="0" algn="l">
              <a:lnSpc>
                <a:spcPct val="108000"/>
              </a:lnSpc>
              <a:spcBef>
                <a:spcPts val="0"/>
              </a:spcBef>
              <a:spcAft>
                <a:spcPts val="0"/>
              </a:spcAft>
              <a:buSzPts val="1400"/>
              <a:buAutoNum type="arabicPeriod"/>
            </a:pPr>
            <a:r>
              <a:rPr lang="en-IN" sz="1400">
                <a:solidFill>
                  <a:srgbClr val="000000"/>
                </a:solidFill>
                <a:latin typeface="Arial"/>
                <a:ea typeface="Arial"/>
                <a:cs typeface="Arial"/>
                <a:sym typeface="Arial"/>
              </a:rPr>
              <a:t>Write 2-3 recall-understand level questions for concept attainment</a:t>
            </a:r>
            <a:endParaRPr/>
          </a:p>
          <a:p>
            <a:pPr indent="-265113" lvl="0" marL="265113" rtl="0" algn="l">
              <a:lnSpc>
                <a:spcPct val="108000"/>
              </a:lnSpc>
              <a:spcBef>
                <a:spcPts val="600"/>
              </a:spcBef>
              <a:spcAft>
                <a:spcPts val="0"/>
              </a:spcAft>
              <a:buSzPts val="1400"/>
              <a:buAutoNum type="arabicPeriod"/>
            </a:pPr>
            <a:r>
              <a:rPr lang="en-IN" sz="1400">
                <a:solidFill>
                  <a:srgbClr val="000000"/>
                </a:solidFill>
                <a:latin typeface="Arial"/>
                <a:ea typeface="Arial"/>
                <a:cs typeface="Arial"/>
                <a:sym typeface="Arial"/>
              </a:rPr>
              <a:t>Decide pedagogical &amp; technological format for each question</a:t>
            </a:r>
            <a:endParaRPr/>
          </a:p>
          <a:p>
            <a:pPr indent="-265113" lvl="0" marL="265113" rtl="0" algn="l">
              <a:lnSpc>
                <a:spcPct val="108000"/>
              </a:lnSpc>
              <a:spcBef>
                <a:spcPts val="600"/>
              </a:spcBef>
              <a:spcAft>
                <a:spcPts val="0"/>
              </a:spcAft>
              <a:buSzPts val="1400"/>
              <a:buAutoNum type="arabicPeriod"/>
            </a:pPr>
            <a:r>
              <a:rPr lang="en-IN" sz="1400">
                <a:solidFill>
                  <a:srgbClr val="000000"/>
                </a:solidFill>
                <a:latin typeface="Arial"/>
                <a:ea typeface="Arial"/>
                <a:cs typeface="Arial"/>
                <a:sym typeface="Arial"/>
              </a:rPr>
              <a:t>Design constructive, </a:t>
            </a:r>
            <a:r>
              <a:rPr lang="en-IN" sz="1400">
                <a:solidFill>
                  <a:srgbClr val="000000"/>
                </a:solidFill>
              </a:rPr>
              <a:t>customized </a:t>
            </a:r>
            <a:r>
              <a:rPr lang="en-IN" sz="1400">
                <a:solidFill>
                  <a:srgbClr val="000000"/>
                </a:solidFill>
                <a:latin typeface="Arial"/>
                <a:ea typeface="Arial"/>
                <a:cs typeface="Arial"/>
                <a:sym typeface="Arial"/>
              </a:rPr>
              <a:t>feedback for each question</a:t>
            </a:r>
            <a:endParaRPr sz="1400">
              <a:solidFill>
                <a:srgbClr val="000000"/>
              </a:solidFill>
              <a:latin typeface="Arial"/>
              <a:ea typeface="Arial"/>
              <a:cs typeface="Arial"/>
              <a:sym typeface="Arial"/>
            </a:endParaRPr>
          </a:p>
          <a:p>
            <a:pPr indent="-254000" lvl="0" marL="342900" rtl="0" algn="l">
              <a:lnSpc>
                <a:spcPct val="115000"/>
              </a:lnSpc>
              <a:spcBef>
                <a:spcPts val="600"/>
              </a:spcBef>
              <a:spcAft>
                <a:spcPts val="0"/>
              </a:spcAft>
              <a:buSzPts val="1400"/>
              <a:buNone/>
            </a:pPr>
            <a:r>
              <a:t/>
            </a:r>
            <a:endParaRPr sz="1400">
              <a:solidFill>
                <a:srgbClr val="000000"/>
              </a:solidFill>
              <a:latin typeface="Arial"/>
              <a:ea typeface="Arial"/>
              <a:cs typeface="Arial"/>
              <a:sym typeface="Arial"/>
            </a:endParaRPr>
          </a:p>
          <a:p>
            <a:pPr indent="-228600" lvl="0" marL="342900" rtl="0" algn="l">
              <a:lnSpc>
                <a:spcPct val="115000"/>
              </a:lnSpc>
              <a:spcBef>
                <a:spcPts val="0"/>
              </a:spcBef>
              <a:spcAft>
                <a:spcPts val="0"/>
              </a:spcAft>
              <a:buSzPts val="1800"/>
              <a:buNone/>
            </a:pPr>
            <a:r>
              <a:t/>
            </a:r>
            <a:endParaRPr sz="1400">
              <a:solidFill>
                <a:srgbClr val="000000"/>
              </a:solidFill>
              <a:latin typeface="Arial"/>
              <a:ea typeface="Arial"/>
              <a:cs typeface="Arial"/>
              <a:sym typeface="Arial"/>
            </a:endParaRPr>
          </a:p>
        </p:txBody>
      </p:sp>
      <p:sp>
        <p:nvSpPr>
          <p:cNvPr id="107" name="Google Shape;107;p7"/>
          <p:cNvSpPr txBox="1"/>
          <p:nvPr>
            <p:ph idx="1" type="body"/>
          </p:nvPr>
        </p:nvSpPr>
        <p:spPr>
          <a:xfrm>
            <a:off x="4530300" y="1099310"/>
            <a:ext cx="2034000" cy="8274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IN" sz="1400">
                <a:solidFill>
                  <a:srgbClr val="000000"/>
                </a:solidFill>
                <a:latin typeface="Arial"/>
                <a:ea typeface="Arial"/>
                <a:cs typeface="Arial"/>
                <a:sym typeface="Arial"/>
              </a:rPr>
              <a:t>Create LbDs at Apply level for practice</a:t>
            </a:r>
            <a:endParaRPr sz="1400">
              <a:solidFill>
                <a:srgbClr val="000000"/>
              </a:solidFill>
              <a:latin typeface="Arial"/>
              <a:ea typeface="Arial"/>
              <a:cs typeface="Arial"/>
              <a:sym typeface="Arial"/>
            </a:endParaRPr>
          </a:p>
        </p:txBody>
      </p:sp>
      <p:sp>
        <p:nvSpPr>
          <p:cNvPr id="108" name="Google Shape;108;p7"/>
          <p:cNvSpPr txBox="1"/>
          <p:nvPr>
            <p:ph idx="1" type="body"/>
          </p:nvPr>
        </p:nvSpPr>
        <p:spPr>
          <a:xfrm>
            <a:off x="6639600" y="1099310"/>
            <a:ext cx="2034000" cy="827400"/>
          </a:xfrm>
          <a:prstGeom prst="rect">
            <a:avLst/>
          </a:prstGeom>
          <a:solidFill>
            <a:srgbClr val="EAD1DC"/>
          </a:solidFill>
          <a:ln>
            <a:noFill/>
          </a:ln>
        </p:spPr>
        <p:txBody>
          <a:bodyPr anchorCtr="0" anchor="t" bIns="91425" lIns="36000" spcFirstLastPara="1" rIns="36000" wrap="square" tIns="91425">
            <a:noAutofit/>
          </a:bodyPr>
          <a:lstStyle/>
          <a:p>
            <a:pPr indent="0" lvl="0" marL="0" rtl="0" algn="l">
              <a:lnSpc>
                <a:spcPct val="115000"/>
              </a:lnSpc>
              <a:spcBef>
                <a:spcPts val="0"/>
              </a:spcBef>
              <a:spcAft>
                <a:spcPts val="0"/>
              </a:spcAft>
              <a:buSzPts val="1800"/>
              <a:buNone/>
            </a:pPr>
            <a:r>
              <a:rPr b="1" lang="en-IN" sz="1400">
                <a:solidFill>
                  <a:srgbClr val="000000"/>
                </a:solidFill>
                <a:latin typeface="Arial"/>
                <a:ea typeface="Arial"/>
                <a:cs typeface="Arial"/>
                <a:sym typeface="Arial"/>
              </a:rPr>
              <a:t>Create LbDs at higher cognitive levels for knowledge integration</a:t>
            </a:r>
            <a:endParaRPr sz="140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8"/>
          <p:cNvSpPr txBox="1"/>
          <p:nvPr>
            <p:ph type="title"/>
          </p:nvPr>
        </p:nvSpPr>
        <p:spPr>
          <a:xfrm>
            <a:off x="311700" y="540532"/>
            <a:ext cx="8520600" cy="637954"/>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sz="2400"/>
              <a:t>Step B.1: Write Recall-Understand level questions</a:t>
            </a:r>
            <a:endParaRPr sz="2400"/>
          </a:p>
        </p:txBody>
      </p:sp>
      <p:sp>
        <p:nvSpPr>
          <p:cNvPr id="114" name="Google Shape;114;p8"/>
          <p:cNvSpPr txBox="1"/>
          <p:nvPr>
            <p:ph idx="1" type="body"/>
          </p:nvPr>
        </p:nvSpPr>
        <p:spPr>
          <a:xfrm>
            <a:off x="311700" y="1178485"/>
            <a:ext cx="8520600" cy="3390389"/>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sp>
        <p:nvSpPr>
          <p:cNvPr id="115" name="Google Shape;115;p8"/>
          <p:cNvSpPr txBox="1"/>
          <p:nvPr>
            <p:ph idx="1" type="body"/>
          </p:nvPr>
        </p:nvSpPr>
        <p:spPr>
          <a:xfrm>
            <a:off x="311700" y="0"/>
            <a:ext cx="2034000" cy="310274"/>
          </a:xfrm>
          <a:prstGeom prst="rect">
            <a:avLst/>
          </a:prstGeom>
          <a:solidFill>
            <a:srgbClr val="FFF2CC"/>
          </a:solidFill>
          <a:ln>
            <a:noFill/>
          </a:ln>
        </p:spPr>
        <p:txBody>
          <a:bodyPr anchorCtr="0" anchor="t" bIns="91425" lIns="72000" spcFirstLastPara="1" rIns="72000" wrap="square" tIns="91425">
            <a:noAutofit/>
          </a:bodyPr>
          <a:lstStyle/>
          <a:p>
            <a:pPr indent="0" lvl="0" marL="0" rtl="0" algn="l">
              <a:lnSpc>
                <a:spcPct val="115000"/>
              </a:lnSpc>
              <a:spcBef>
                <a:spcPts val="0"/>
              </a:spcBef>
              <a:spcAft>
                <a:spcPts val="0"/>
              </a:spcAft>
              <a:buSzPts val="1800"/>
              <a:buNone/>
            </a:pPr>
            <a:r>
              <a:rPr b="1" lang="en-IN" sz="1000">
                <a:solidFill>
                  <a:srgbClr val="000000"/>
                </a:solidFill>
                <a:latin typeface="Raleway"/>
                <a:ea typeface="Raleway"/>
                <a:cs typeface="Raleway"/>
                <a:sym typeface="Raleway"/>
              </a:rPr>
              <a:t>Identify concepts for LbDs</a:t>
            </a:r>
            <a:endParaRPr sz="1000">
              <a:solidFill>
                <a:srgbClr val="000000"/>
              </a:solidFill>
              <a:latin typeface="Raleway"/>
              <a:ea typeface="Raleway"/>
              <a:cs typeface="Raleway"/>
              <a:sym typeface="Raleway"/>
            </a:endParaRPr>
          </a:p>
        </p:txBody>
      </p:sp>
      <p:sp>
        <p:nvSpPr>
          <p:cNvPr id="116" name="Google Shape;116;p8"/>
          <p:cNvSpPr txBox="1"/>
          <p:nvPr>
            <p:ph idx="1" type="body"/>
          </p:nvPr>
        </p:nvSpPr>
        <p:spPr>
          <a:xfrm>
            <a:off x="2421000" y="-1"/>
            <a:ext cx="2034000" cy="540532"/>
          </a:xfrm>
          <a:prstGeom prst="rect">
            <a:avLst/>
          </a:prstGeom>
          <a:solidFill>
            <a:srgbClr val="D9EAD3"/>
          </a:solidFill>
          <a:ln>
            <a:noFill/>
          </a:ln>
        </p:spPr>
        <p:txBody>
          <a:bodyPr anchorCtr="0" anchor="t" bIns="91425" lIns="72000" spcFirstLastPara="1" rIns="36000" wrap="square" tIns="91425">
            <a:noAutofit/>
          </a:bodyPr>
          <a:lstStyle/>
          <a:p>
            <a:pPr indent="0" lvl="0" marL="0" rtl="0" algn="l">
              <a:lnSpc>
                <a:spcPct val="115000"/>
              </a:lnSpc>
              <a:spcBef>
                <a:spcPts val="0"/>
              </a:spcBef>
              <a:spcAft>
                <a:spcPts val="0"/>
              </a:spcAft>
              <a:buSzPts val="1800"/>
              <a:buNone/>
            </a:pPr>
            <a:r>
              <a:rPr b="1" lang="en-IN" sz="1400">
                <a:solidFill>
                  <a:srgbClr val="000000"/>
                </a:solidFill>
                <a:latin typeface="Raleway"/>
                <a:ea typeface="Raleway"/>
                <a:cs typeface="Raleway"/>
                <a:sym typeface="Raleway"/>
              </a:rPr>
              <a:t>Create LbDs at Recall-Understand level</a:t>
            </a:r>
            <a:endParaRPr sz="1400">
              <a:solidFill>
                <a:srgbClr val="000000"/>
              </a:solidFill>
              <a:latin typeface="Raleway"/>
              <a:ea typeface="Raleway"/>
              <a:cs typeface="Raleway"/>
              <a:sym typeface="Raleway"/>
            </a:endParaRPr>
          </a:p>
        </p:txBody>
      </p:sp>
      <p:sp>
        <p:nvSpPr>
          <p:cNvPr id="117" name="Google Shape;117;p8"/>
          <p:cNvSpPr txBox="1"/>
          <p:nvPr>
            <p:ph idx="1" type="body"/>
          </p:nvPr>
        </p:nvSpPr>
        <p:spPr>
          <a:xfrm>
            <a:off x="4530300" y="0"/>
            <a:ext cx="2034000" cy="310274"/>
          </a:xfrm>
          <a:prstGeom prst="rect">
            <a:avLst/>
          </a:prstGeom>
          <a:solidFill>
            <a:srgbClr val="CFE2F3"/>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IN" sz="1000">
                <a:solidFill>
                  <a:srgbClr val="000000"/>
                </a:solidFill>
                <a:latin typeface="Raleway"/>
                <a:ea typeface="Raleway"/>
                <a:cs typeface="Raleway"/>
                <a:sym typeface="Raleway"/>
              </a:rPr>
              <a:t>Create LbDs at Apply level</a:t>
            </a:r>
            <a:endParaRPr sz="1000">
              <a:solidFill>
                <a:srgbClr val="000000"/>
              </a:solidFill>
              <a:latin typeface="Raleway"/>
              <a:ea typeface="Raleway"/>
              <a:cs typeface="Raleway"/>
              <a:sym typeface="Raleway"/>
            </a:endParaRPr>
          </a:p>
        </p:txBody>
      </p:sp>
      <p:sp>
        <p:nvSpPr>
          <p:cNvPr id="118" name="Google Shape;118;p8"/>
          <p:cNvSpPr txBox="1"/>
          <p:nvPr>
            <p:ph idx="1" type="body"/>
          </p:nvPr>
        </p:nvSpPr>
        <p:spPr>
          <a:xfrm>
            <a:off x="6639600" y="-1"/>
            <a:ext cx="2034000" cy="310275"/>
          </a:xfrm>
          <a:prstGeom prst="rect">
            <a:avLst/>
          </a:prstGeom>
          <a:solidFill>
            <a:srgbClr val="EAD1DC"/>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b="1" lang="en-IN" sz="1000">
                <a:solidFill>
                  <a:srgbClr val="000000"/>
                </a:solidFill>
                <a:latin typeface="Raleway"/>
                <a:ea typeface="Raleway"/>
                <a:cs typeface="Raleway"/>
                <a:sym typeface="Raleway"/>
              </a:rPr>
              <a:t>Create LbDs at higher levels</a:t>
            </a:r>
            <a:endParaRPr sz="1000">
              <a:solidFill>
                <a:srgbClr val="000000"/>
              </a:solidFill>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9"/>
          <p:cNvSpPr txBox="1"/>
          <p:nvPr>
            <p:ph type="title"/>
          </p:nvPr>
        </p:nvSpPr>
        <p:spPr>
          <a:xfrm>
            <a:off x="311700" y="540532"/>
            <a:ext cx="8520600" cy="637954"/>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sz="2400"/>
              <a:t>Step B.2: Decide pedagogical and technological format</a:t>
            </a:r>
            <a:endParaRPr sz="2400"/>
          </a:p>
        </p:txBody>
      </p:sp>
      <p:sp>
        <p:nvSpPr>
          <p:cNvPr id="124" name="Google Shape;124;p9"/>
          <p:cNvSpPr txBox="1"/>
          <p:nvPr>
            <p:ph idx="1" type="body"/>
          </p:nvPr>
        </p:nvSpPr>
        <p:spPr>
          <a:xfrm>
            <a:off x="311700" y="1178485"/>
            <a:ext cx="8520600" cy="3390389"/>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sp>
        <p:nvSpPr>
          <p:cNvPr id="125" name="Google Shape;125;p9"/>
          <p:cNvSpPr txBox="1"/>
          <p:nvPr>
            <p:ph idx="1" type="body"/>
          </p:nvPr>
        </p:nvSpPr>
        <p:spPr>
          <a:xfrm>
            <a:off x="311700" y="0"/>
            <a:ext cx="2034000" cy="310274"/>
          </a:xfrm>
          <a:prstGeom prst="rect">
            <a:avLst/>
          </a:prstGeom>
          <a:solidFill>
            <a:srgbClr val="FFF2CC"/>
          </a:solidFill>
          <a:ln>
            <a:noFill/>
          </a:ln>
        </p:spPr>
        <p:txBody>
          <a:bodyPr anchorCtr="0" anchor="t" bIns="91425" lIns="72000" spcFirstLastPara="1" rIns="72000" wrap="square" tIns="91425">
            <a:noAutofit/>
          </a:bodyPr>
          <a:lstStyle/>
          <a:p>
            <a:pPr indent="0" lvl="0" marL="0" rtl="0" algn="l">
              <a:lnSpc>
                <a:spcPct val="115000"/>
              </a:lnSpc>
              <a:spcBef>
                <a:spcPts val="0"/>
              </a:spcBef>
              <a:spcAft>
                <a:spcPts val="0"/>
              </a:spcAft>
              <a:buSzPts val="1800"/>
              <a:buNone/>
            </a:pPr>
            <a:r>
              <a:rPr b="1" lang="en-IN" sz="1000">
                <a:solidFill>
                  <a:srgbClr val="000000"/>
                </a:solidFill>
                <a:latin typeface="Raleway"/>
                <a:ea typeface="Raleway"/>
                <a:cs typeface="Raleway"/>
                <a:sym typeface="Raleway"/>
              </a:rPr>
              <a:t>Identify concepts for LbDs</a:t>
            </a:r>
            <a:endParaRPr sz="1000">
              <a:solidFill>
                <a:srgbClr val="000000"/>
              </a:solidFill>
              <a:latin typeface="Raleway"/>
              <a:ea typeface="Raleway"/>
              <a:cs typeface="Raleway"/>
              <a:sym typeface="Raleway"/>
            </a:endParaRPr>
          </a:p>
        </p:txBody>
      </p:sp>
      <p:sp>
        <p:nvSpPr>
          <p:cNvPr id="126" name="Google Shape;126;p9"/>
          <p:cNvSpPr txBox="1"/>
          <p:nvPr>
            <p:ph idx="1" type="body"/>
          </p:nvPr>
        </p:nvSpPr>
        <p:spPr>
          <a:xfrm>
            <a:off x="2421000" y="-1"/>
            <a:ext cx="2034000" cy="540532"/>
          </a:xfrm>
          <a:prstGeom prst="rect">
            <a:avLst/>
          </a:prstGeom>
          <a:solidFill>
            <a:srgbClr val="D9EAD3"/>
          </a:solidFill>
          <a:ln>
            <a:noFill/>
          </a:ln>
        </p:spPr>
        <p:txBody>
          <a:bodyPr anchorCtr="0" anchor="t" bIns="91425" lIns="72000" spcFirstLastPara="1" rIns="36000" wrap="square" tIns="91425">
            <a:noAutofit/>
          </a:bodyPr>
          <a:lstStyle/>
          <a:p>
            <a:pPr indent="0" lvl="0" marL="0" rtl="0" algn="l">
              <a:lnSpc>
                <a:spcPct val="115000"/>
              </a:lnSpc>
              <a:spcBef>
                <a:spcPts val="0"/>
              </a:spcBef>
              <a:spcAft>
                <a:spcPts val="0"/>
              </a:spcAft>
              <a:buSzPts val="1800"/>
              <a:buNone/>
            </a:pPr>
            <a:r>
              <a:rPr b="1" lang="en-IN" sz="1400">
                <a:solidFill>
                  <a:srgbClr val="000000"/>
                </a:solidFill>
                <a:latin typeface="Raleway"/>
                <a:ea typeface="Raleway"/>
                <a:cs typeface="Raleway"/>
                <a:sym typeface="Raleway"/>
              </a:rPr>
              <a:t>Create LbDs at Recall-Understand level</a:t>
            </a:r>
            <a:endParaRPr sz="1400">
              <a:solidFill>
                <a:srgbClr val="000000"/>
              </a:solidFill>
              <a:latin typeface="Raleway"/>
              <a:ea typeface="Raleway"/>
              <a:cs typeface="Raleway"/>
              <a:sym typeface="Raleway"/>
            </a:endParaRPr>
          </a:p>
        </p:txBody>
      </p:sp>
      <p:sp>
        <p:nvSpPr>
          <p:cNvPr id="127" name="Google Shape;127;p9"/>
          <p:cNvSpPr txBox="1"/>
          <p:nvPr>
            <p:ph idx="1" type="body"/>
          </p:nvPr>
        </p:nvSpPr>
        <p:spPr>
          <a:xfrm>
            <a:off x="4530300" y="0"/>
            <a:ext cx="2034000" cy="310274"/>
          </a:xfrm>
          <a:prstGeom prst="rect">
            <a:avLst/>
          </a:prstGeom>
          <a:solidFill>
            <a:srgbClr val="CFE2F3"/>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IN" sz="1000">
                <a:solidFill>
                  <a:srgbClr val="000000"/>
                </a:solidFill>
                <a:latin typeface="Raleway"/>
                <a:ea typeface="Raleway"/>
                <a:cs typeface="Raleway"/>
                <a:sym typeface="Raleway"/>
              </a:rPr>
              <a:t>Create LbDs at Apply level</a:t>
            </a:r>
            <a:endParaRPr sz="1000">
              <a:solidFill>
                <a:srgbClr val="000000"/>
              </a:solidFill>
              <a:latin typeface="Raleway"/>
              <a:ea typeface="Raleway"/>
              <a:cs typeface="Raleway"/>
              <a:sym typeface="Raleway"/>
            </a:endParaRPr>
          </a:p>
        </p:txBody>
      </p:sp>
      <p:sp>
        <p:nvSpPr>
          <p:cNvPr id="128" name="Google Shape;128;p9"/>
          <p:cNvSpPr txBox="1"/>
          <p:nvPr>
            <p:ph idx="1" type="body"/>
          </p:nvPr>
        </p:nvSpPr>
        <p:spPr>
          <a:xfrm>
            <a:off x="6639600" y="-1"/>
            <a:ext cx="2034000" cy="310275"/>
          </a:xfrm>
          <a:prstGeom prst="rect">
            <a:avLst/>
          </a:prstGeom>
          <a:solidFill>
            <a:srgbClr val="EAD1DC"/>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b="1" lang="en-IN" sz="1000">
                <a:solidFill>
                  <a:srgbClr val="000000"/>
                </a:solidFill>
                <a:latin typeface="Raleway"/>
                <a:ea typeface="Raleway"/>
                <a:cs typeface="Raleway"/>
                <a:sym typeface="Raleway"/>
              </a:rPr>
              <a:t>Create LbDs at higher levels</a:t>
            </a:r>
            <a:endParaRPr sz="1000">
              <a:solidFill>
                <a:srgbClr val="000000"/>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Vinita Shah</dc:creator>
</cp:coreProperties>
</file>