
<file path=[Content_Types].xml><?xml version="1.0" encoding="utf-8"?>
<Types xmlns="http://schemas.openxmlformats.org/package/2006/content-types">
  <Default ContentType="application/x-fontdata" Extension="fntdata"/>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s="http://schemas.openxmlformats.org/officeDocument/2006/sharedTypes" xmlns:r="http://schemas.openxmlformats.org/officeDocument/2006/relationships" autoCompressPictures="0" saveSubsetFonts="1">
  <p:sldMasterIdLst>
    <p:sldMasterId r:id="rId4" id="2147483648"/>
  </p:sldMasterIdLst>
  <p:notesMasterIdLst>
    <p:notesMasterId r:id="rId5"/>
  </p:notesMasterIdLst>
  <p:sldIdLst>
    <p:sldId r:id="rId6" id="256"/>
    <p:sldId r:id="rId7" id="257"/>
    <p:sldId r:id="rId8" id="258"/>
    <p:sldId r:id="rId9" id="259"/>
    <p:sldId r:id="rId10" id="260"/>
    <p:sldId r:id="rId11" id="261"/>
    <p:sldId r:id="rId12" id="262"/>
    <p:sldId r:id="rId13" id="263"/>
    <p:sldId r:id="rId14" id="264"/>
    <p:sldId r:id="rId15" id="265"/>
    <p:sldId r:id="rId16" id="266"/>
    <p:sldId r:id="rId17" id="267"/>
    <p:sldId r:id="rId18" id="268"/>
    <p:sldId r:id="rId19" id="269"/>
    <p:sldId r:id="rId20" id="270"/>
    <p:sldId r:id="rId21" id="271"/>
    <p:sldId r:id="rId22" id="272"/>
    <p:sldId r:id="rId23" id="273"/>
    <p:sldId r:id="rId24" id="274"/>
  </p:sldIdLst>
  <p:sldSz cx="9144000" cy="5143500" type="screen16x9"/>
  <p:notesSz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cx="6858000" cy="9144000"/>
  <p:defaultText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defaultTextStyle>
</p:presentation>
</file>

<file path=ppt/presProps.xml><?xml version="1.0" encoding="utf-8"?>
<p:presentationPr xmlns:a="http://schemas.openxmlformats.org/drawingml/2006/main" xmlns:p="http://schemas.openxmlformats.org/presentationml/2006/main" xmlns:s="http://schemas.openxmlformats.org/officeDocument/2006/sharedTypes" xmlns:r="http://schemas.openxmlformats.org/officeDocument/2006/relationships"/>
</file>

<file path=ppt/tableStyles.xml><?xml version="1.0" encoding="utf-8"?>
<a:tblStyleLst xmlns:a="http://schemas.openxmlformats.org/drawingml/2006/main" xmlns:c="http://schemas.openxmlformats.org/drawingml/2006/chart" xmlns:wpg="http://schemas.microsoft.com/office/word/2010/wordprocessingGroup" xmlns:pic="http://schemas.openxmlformats.org/drawingml/2006/picture" xmlns:wps="http://schemas.microsoft.com/office/word/2010/wordprocessingShape" xmlns:p="http://schemas.openxmlformats.org/presentationml/2006/main" xmlns:s="http://schemas.openxmlformats.org/officeDocument/2006/sharedTypes" xmlns:r="http://schemas.openxmlformats.org/officeDocument/2006/relationships" xmlns:dgm="http://schemas.openxmlformats.org/drawingml/2006/diagram" xmlns:wpc="http://schemas.microsoft.com/office/word/2010/wordprocessingCanvas" def="{5C22544A-7EE6-4342-B048-85BDC9FD1C3A}"/>
</file>

<file path=ppt/viewProps.xml><?xml version="1.0" encoding="utf-8"?>
<p:viewPr xmlns:a="http://schemas.openxmlformats.org/drawingml/2006/main" xmlns:p="http://schemas.openxmlformats.org/presentationml/2006/main" xmlns:s="http://schemas.openxmlformats.org/officeDocument/2006/sharedTypes" xmlns:r="http://schemas.openxmlformats.org/officeDocument/2006/relationships">
  <p:normalViewPr>
    <p:restoredLeft sz="15620"/>
    <p:restoredTop sz="94660"/>
  </p:normalViewPr>
  <p:slideViewPr>
    <p:cSldViewPr snapToGrid="0">
      <p:cViewPr varScale="1">
        <p:sca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x d="100" n="114"/>
          <a:sy d="100" n="114"/>
        </p:scale>
        <p:origin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x="714" y="102"/>
      </p:cViewPr>
      <p:guideLst>
        <p:guide orient="horz" pos="190"/>
        <p:guide pos="2880"/>
      </p:guideLst>
    </p:cSldViewPr>
  </p:slideViewPr>
  <p:notesTextViewPr>
    <p:cViewPr>
      <p:sca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x d="1" n="1"/>
        <a:sy d="1" n="1"/>
      </p:scale>
      <p:origin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x="0" y="0"/>
    </p:cViewPr>
  </p:notesTextViewPr>
  <p:gridSpacing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cx="76200" cy="76200"/>
</p:viewPr>
</file>

<file path=ppt/_rels/presentation.xml.rels><?xml version="1.0" standalone="yes" ?><Relationships xmlns="http://schemas.openxmlformats.org/package/2006/relationships"><Relationship Id="rId1" Target="presProps.xml" Type="http://schemas.openxmlformats.org/officeDocument/2006/relationships/presProps"></Relationship><Relationship Id="rId2" Target="tableStyles.xml" Type="http://schemas.openxmlformats.org/officeDocument/2006/relationships/tableStyles"></Relationship><Relationship Id="rId3" Target="viewProps.xml" Type="http://schemas.openxmlformats.org/officeDocument/2006/relationships/viewProps"></Relationship><Relationship Id="rId4" Target="slideMasters/slideMaster1.xml" Type="http://schemas.openxmlformats.org/officeDocument/2006/relationships/slideMaster"></Relationship><Relationship Id="rId5" Target="notesMasters/notesMaster1.xml" Type="http://schemas.openxmlformats.org/officeDocument/2006/relationships/notesMaster"></Relationship><Relationship Id="rId6" Target="slides/slide1.xml" Type="http://schemas.openxmlformats.org/officeDocument/2006/relationships/slide"></Relationship><Relationship Id="rId7" Target="slides/slide2.xml" Type="http://schemas.openxmlformats.org/officeDocument/2006/relationships/slide"></Relationship><Relationship Id="rId8" Target="slides/slide3.xml" Type="http://schemas.openxmlformats.org/officeDocument/2006/relationships/slide"></Relationship><Relationship Id="rId9" Target="slides/slide4.xml" Type="http://schemas.openxmlformats.org/officeDocument/2006/relationships/slide"></Relationship><Relationship Id="rId10" Target="slides/slide5.xml" Type="http://schemas.openxmlformats.org/officeDocument/2006/relationships/slide"></Relationship><Relationship Id="rId11" Target="slides/slide6.xml" Type="http://schemas.openxmlformats.org/officeDocument/2006/relationships/slide"></Relationship><Relationship Id="rId12" Target="slides/slide7.xml" Type="http://schemas.openxmlformats.org/officeDocument/2006/relationships/slide"></Relationship><Relationship Id="rId13" Target="slides/slide8.xml" Type="http://schemas.openxmlformats.org/officeDocument/2006/relationships/slide"></Relationship><Relationship Id="rId14" Target="slides/slide9.xml" Type="http://schemas.openxmlformats.org/officeDocument/2006/relationships/slide"></Relationship><Relationship Id="rId15" Target="slides/slide10.xml" Type="http://schemas.openxmlformats.org/officeDocument/2006/relationships/slide"></Relationship><Relationship Id="rId16" Target="slides/slide11.xml" Type="http://schemas.openxmlformats.org/officeDocument/2006/relationships/slide"></Relationship><Relationship Id="rId17" Target="slides/slide12.xml" Type="http://schemas.openxmlformats.org/officeDocument/2006/relationships/slide"></Relationship><Relationship Id="rId18" Target="slides/slide13.xml" Type="http://schemas.openxmlformats.org/officeDocument/2006/relationships/slide"></Relationship><Relationship Id="rId19" Target="slides/slide14.xml" Type="http://schemas.openxmlformats.org/officeDocument/2006/relationships/slide"></Relationship><Relationship Id="rId20" Target="slides/slide15.xml" Type="http://schemas.openxmlformats.org/officeDocument/2006/relationships/slide"></Relationship><Relationship Id="rId21" Target="slides/slide16.xml" Type="http://schemas.openxmlformats.org/officeDocument/2006/relationships/slide"></Relationship><Relationship Id="rId22" Target="slides/slide17.xml" Type="http://schemas.openxmlformats.org/officeDocument/2006/relationships/slide"></Relationship><Relationship Id="rId23" Target="slides/slide18.xml" Type="http://schemas.openxmlformats.org/officeDocument/2006/relationships/slide"></Relationship><Relationship Id="rId24" Target="slides/slide19.xml" Type="http://schemas.openxmlformats.org/officeDocument/2006/relationships/slide"></Relationship><Relationship Id="rId25" Target="theme/theme1.xml" Type="http://schemas.openxmlformats.org/officeDocument/2006/relationships/theme"></Relationship></Relationships>
</file>

<file path=ppt/notesMasters/_rels/notesMaster1.xml.rels><?xml version="1.0" standalone="yes" ?><Relationships xmlns="http://schemas.openxmlformats.org/package/2006/relationships"><Relationship Id="rId1" Target="../theme/theme2.xml" Type="http://schemas.openxmlformats.org/officeDocument/2006/relationships/theme"></Relationship></Relationships>
</file>

<file path=ppt/notesMasters/notesMaster1.xml><?xml version="1.0" encoding="utf-8"?>
<p:notesMaster xmlns:a="http://schemas.openxmlformats.org/drawingml/2006/main" xmlns:p="http://schemas.openxmlformats.org/presentationml/2006/main" xmlns:s="http://schemas.openxmlformats.org/officeDocument/2006/sharedTypes" xmlns:r="http://schemas.openxmlformats.org/officeDocument/2006/relationships">
  <p:cSld>
    <p:bg>
      <p:bgRef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x="1001">
        <a:schemeClr val="bg1"/>
      </p:bgRef>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 name="Google Shape;3;n"/>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ChangeAspect="1" noGrp="1" noRot="1"/>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1300" y="685800"/>
            <a:ext cx="6096075" cy="3429000"/>
          </a:xfrm>
          <a:custGeom>
            <a:avLst/>
            <a:gdLst/>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 name="Google Shape;4;n"/>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343400"/>
            <a:ext cx="5486400" cy="4114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lstStyle>
            <a:lvl1pPr indent="-298450" lvl="0" marL="457200">
              <a:spcBef>
                <a:spcPts val="0"/>
              </a:spcBef>
              <a:spcAft>
                <a:spcPts val="0"/>
              </a:spcAft>
              <a:buSzPts val="1100"/>
              <a:buChar char="●"/>
              <a:defRPr sz="1100">
                <a:uFillTx/>
              </a:defRPr>
            </a:lvl1pPr>
            <a:lvl2pPr indent="-298450" lvl="1" marL="914400">
              <a:spcBef>
                <a:spcPts val="0"/>
              </a:spcBef>
              <a:spcAft>
                <a:spcPts val="0"/>
              </a:spcAft>
              <a:buSzPts val="1100"/>
              <a:buChar char="○"/>
              <a:defRPr sz="1100">
                <a:uFillTx/>
              </a:defRPr>
            </a:lvl2pPr>
            <a:lvl3pPr indent="-298450" lvl="2" marL="1371600">
              <a:spcBef>
                <a:spcPts val="0"/>
              </a:spcBef>
              <a:spcAft>
                <a:spcPts val="0"/>
              </a:spcAft>
              <a:buSzPts val="1100"/>
              <a:buChar char="■"/>
              <a:defRPr sz="1100">
                <a:uFillTx/>
              </a:defRPr>
            </a:lvl3pPr>
            <a:lvl4pPr indent="-298450" lvl="3" marL="1828800">
              <a:spcBef>
                <a:spcPts val="0"/>
              </a:spcBef>
              <a:spcAft>
                <a:spcPts val="0"/>
              </a:spcAft>
              <a:buSzPts val="1100"/>
              <a:buChar char="●"/>
              <a:defRPr sz="1100">
                <a:uFillTx/>
              </a:defRPr>
            </a:lvl4pPr>
            <a:lvl5pPr indent="-298450" lvl="4" marL="2286000">
              <a:spcBef>
                <a:spcPts val="0"/>
              </a:spcBef>
              <a:spcAft>
                <a:spcPts val="0"/>
              </a:spcAft>
              <a:buSzPts val="1100"/>
              <a:buChar char="○"/>
              <a:defRPr sz="1100">
                <a:uFillTx/>
              </a:defRPr>
            </a:lvl5pPr>
            <a:lvl6pPr indent="-298450" lvl="5" marL="2743200">
              <a:spcBef>
                <a:spcPts val="0"/>
              </a:spcBef>
              <a:spcAft>
                <a:spcPts val="0"/>
              </a:spcAft>
              <a:buSzPts val="1100"/>
              <a:buChar char="■"/>
              <a:defRPr sz="1100">
                <a:uFillTx/>
              </a:defRPr>
            </a:lvl6pPr>
            <a:lvl7pPr indent="-298450" lvl="6" marL="3200400">
              <a:spcBef>
                <a:spcPts val="0"/>
              </a:spcBef>
              <a:spcAft>
                <a:spcPts val="0"/>
              </a:spcAft>
              <a:buSzPts val="1100"/>
              <a:buChar char="●"/>
              <a:defRPr sz="1100">
                <a:uFillTx/>
              </a:defRPr>
            </a:lvl7pPr>
            <a:lvl8pPr indent="-298450" lvl="7" marL="3657600">
              <a:spcBef>
                <a:spcPts val="0"/>
              </a:spcBef>
              <a:spcAft>
                <a:spcPts val="0"/>
              </a:spcAft>
              <a:buSzPts val="1100"/>
              <a:buChar char="○"/>
              <a:defRPr sz="1100">
                <a:uFillTx/>
              </a:defRPr>
            </a:lvl8pPr>
            <a:lvl9pPr indent="-298450" lvl="8" marL="4114800">
              <a:spcBef>
                <a:spcPts val="0"/>
              </a:spcBef>
              <a:spcAft>
                <a:spcPts val="0"/>
              </a:spcAft>
              <a:buSzPts val="1100"/>
              <a:buChar char="■"/>
              <a:defRPr sz="1100">
                <a:uFillTx/>
              </a:defRPr>
            </a:lvl9pPr>
          </a:lstStyle>
          <a:p>
            <a:endParaRPr>
              <a:uFillTx/>
            </a:endParaRPr>
          </a:p>
        </p:txBody>
      </p:sp>
    </p:spTree>
  </p:cSld>
  <p:clrMap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ccent1="accent1" accent2="accent2" accent3="accent3" accent4="accent4" accent5="accent5" accent6="accent6" bg1="lt1" bg2="dk2" folHlink="folHlink" hlink="hlink" tx1="dk1" tx2="lt2"/>
  <p:notes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notesStyle>
</p:notesMaster>
</file>

<file path=ppt/notesSlides/_rels/notesSlide1.xml.rels><?xml version="1.0" standalone="yes" ?><Relationships xmlns="http://schemas.openxmlformats.org/package/2006/relationships"><Relationship Id="rId1" Target="../slides/slide1.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0.xml.rels><?xml version="1.0" standalone="yes" ?><Relationships xmlns="http://schemas.openxmlformats.org/package/2006/relationships"><Relationship Id="rId1" Target="../slides/slide10.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1.xml.rels><?xml version="1.0" standalone="yes" ?><Relationships xmlns="http://schemas.openxmlformats.org/package/2006/relationships"><Relationship Id="rId1" Target="../slides/slide11.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2.xml.rels><?xml version="1.0" standalone="yes" ?><Relationships xmlns="http://schemas.openxmlformats.org/package/2006/relationships"><Relationship Id="rId1" Target="../slides/slide1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3.xml.rels><?xml version="1.0" standalone="yes" ?><Relationships xmlns="http://schemas.openxmlformats.org/package/2006/relationships"><Relationship Id="rId1" Target="../slides/slide1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4.xml.rels><?xml version="1.0" standalone="yes" ?><Relationships xmlns="http://schemas.openxmlformats.org/package/2006/relationships"><Relationship Id="rId1" Target="../slides/slide14.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5.xml.rels><?xml version="1.0" standalone="yes" ?><Relationships xmlns="http://schemas.openxmlformats.org/package/2006/relationships"><Relationship Id="rId1" Target="../slides/slide15.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6.xml.rels><?xml version="1.0" standalone="yes" ?><Relationships xmlns="http://schemas.openxmlformats.org/package/2006/relationships"><Relationship Id="rId1" Target="../slides/slide16.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7.xml.rels><?xml version="1.0" standalone="yes" ?><Relationships xmlns="http://schemas.openxmlformats.org/package/2006/relationships"><Relationship Id="rId1" Target="../slides/slide17.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8.xml.rels><?xml version="1.0" standalone="yes" ?><Relationships xmlns="http://schemas.openxmlformats.org/package/2006/relationships"><Relationship Id="rId1" Target="../slides/slide18.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9.xml.rels><?xml version="1.0" standalone="yes" ?><Relationships xmlns="http://schemas.openxmlformats.org/package/2006/relationships"><Relationship Id="rId1" Target="../slides/slide19.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xml.rels><?xml version="1.0" standalone="yes" ?><Relationships xmlns="http://schemas.openxmlformats.org/package/2006/relationships"><Relationship Id="rId1" Target="../slides/slide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xml.rels><?xml version="1.0" standalone="yes" ?><Relationships xmlns="http://schemas.openxmlformats.org/package/2006/relationships"><Relationship Id="rId1" Target="../slides/slide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4.xml.rels><?xml version="1.0" standalone="yes" ?><Relationships xmlns="http://schemas.openxmlformats.org/package/2006/relationships"><Relationship Id="rId1" Target="../slides/slide4.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5.xml.rels><?xml version="1.0" standalone="yes" ?><Relationships xmlns="http://schemas.openxmlformats.org/package/2006/relationships"><Relationship Id="rId1" Target="../slides/slide5.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6.xml.rels><?xml version="1.0" standalone="yes" ?><Relationships xmlns="http://schemas.openxmlformats.org/package/2006/relationships"><Relationship Id="rId1" Target="../slides/slide6.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7.xml.rels><?xml version="1.0" standalone="yes" ?><Relationships xmlns="http://schemas.openxmlformats.org/package/2006/relationships"><Relationship Id="rId1" Target="../slides/slide7.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8.xml.rels><?xml version="1.0" standalone="yes" ?><Relationships xmlns="http://schemas.openxmlformats.org/package/2006/relationships"><Relationship Id="rId1" Target="../slides/slide8.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9.xml.rels><?xml version="1.0" standalone="yes" ?><Relationships xmlns="http://schemas.openxmlformats.org/package/2006/relationships"><Relationship Id="rId1" Target="../slides/slide9.xml" Type="http://schemas.openxmlformats.org/officeDocument/2006/relationships/slide"></Relationship><Relationship Id="rId2" Target="../notesMasters/notesMaster1.xml" Type="http://schemas.openxmlformats.org/officeDocument/2006/relationships/notesMaster"></Relationship></Relationships>
</file>

<file path=ppt/notesSlides/notesSlide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5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1" name="Google Shape;51;p: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ChangeAspect="1" noGrp="1" noRot="1"/>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1300" y="685800"/>
            <a:ext cx="6096075" cy="3429000"/>
          </a:xfrm>
          <a:custGeom>
            <a:avLst/>
            <a:gdLst/>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2" name="Google Shape;52;p: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343400"/>
            <a:ext cx="5486400" cy="41148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a:spcBef>
                <a:spcPts val="0"/>
              </a:spcBef>
              <a:spcAft>
                <a:spcPts val="0"/>
              </a:spcAft>
              <a:buNone/>
            </a:pPr>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0.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12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0" name="Google Shape;130;g402313cc5f_8_10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ChangeAspect="1" noGrp="1" noRot="1"/>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1" name="Google Shape;131;g402313cc5f_8_10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343400"/>
            <a:ext cx="5486400" cy="41148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292100" lvl="0" marL="457200" rtl="0">
              <a:lnSpc>
                <a:spcPct val="115000"/>
              </a:lnSpc>
              <a:spcBef>
                <a:spcPts val="0"/>
              </a:spcBef>
              <a:spcAft>
                <a:spcPts val="0"/>
              </a:spcAft>
              <a:buSzPts val="1000"/>
              <a:buAutoNum type="arabicPeriod"/>
            </a:pPr>
            <a:r>
              <a:rPr lang="en" sz="1000">
                <a:uFillTx/>
              </a:rPr>
              <a:t>Consider the flow of LeD content that you wrote on the previous slide.</a:t>
            </a:r>
            <a:endParaRPr sz="1000">
              <a:uFillTx/>
            </a:endParaRPr>
          </a:p>
          <a:p>
            <a:pPr indent="-292100" lvl="0" marL="457200" rtl="0">
              <a:lnSpc>
                <a:spcPct val="115000"/>
              </a:lnSpc>
              <a:spcBef>
                <a:spcPts val="0"/>
              </a:spcBef>
              <a:spcAft>
                <a:spcPts val="0"/>
              </a:spcAft>
              <a:buSzPts val="1000"/>
              <a:buAutoNum type="arabicPeriod"/>
            </a:pPr>
            <a:r>
              <a:rPr lang="en" sz="1000">
                <a:solidFill>
                  <a:schemeClr val="dk1"/>
                </a:solidFill>
                <a:uFillTx/>
              </a:rPr>
              <a:t>Identify a point in the flow where you will include a reflection spot. Recall that a reflection spot should provide for learner to recollect/reflect/opine/micro-practice. </a:t>
            </a:r>
            <a:endParaRPr sz="1000">
              <a:uFillTx/>
            </a:endParaRPr>
          </a:p>
          <a:p>
            <a:pPr indent="-292100" lvl="0" marL="457200" rtl="0">
              <a:lnSpc>
                <a:spcPct val="115000"/>
              </a:lnSpc>
              <a:spcBef>
                <a:spcPts val="0"/>
              </a:spcBef>
              <a:spcAft>
                <a:spcPts val="0"/>
              </a:spcAft>
              <a:buSzPts val="1000"/>
              <a:buAutoNum type="arabicPeriod"/>
            </a:pPr>
            <a:r>
              <a:rPr lang="en" sz="1000">
                <a:uFillTx/>
              </a:rPr>
              <a:t>Identify the activity that you will ask the learner to perform during the reflection spot and write it in the box. Later you will decide the format of the activity (MCQ / MSQ).</a:t>
            </a:r>
            <a:endParaRPr sz="1000">
              <a:uFillTx/>
            </a:endParaRPr>
          </a:p>
          <a:p>
            <a:pPr indent="-292100" lvl="0" marL="457200" rtl="0">
              <a:lnSpc>
                <a:spcPct val="115000"/>
              </a:lnSpc>
              <a:spcBef>
                <a:spcPts val="0"/>
              </a:spcBef>
              <a:spcAft>
                <a:spcPts val="0"/>
              </a:spcAft>
              <a:buSzPts val="1000"/>
              <a:buAutoNum type="arabicPeriod"/>
            </a:pPr>
            <a:r>
              <a:rPr lang="en" sz="1000">
                <a:solidFill>
                  <a:schemeClr val="dk1"/>
                </a:solidFill>
                <a:uFillTx/>
              </a:rPr>
              <a:t>Ensure that the reflection spot activity is short, so that it can be done by the learner by pausing the LeD for 1-2 minutes.</a:t>
            </a:r>
            <a:endParaRPr sz="1000">
              <a:uFillTx/>
            </a:endParaRPr>
          </a:p>
          <a:p>
            <a:pPr indent="-292100" lvl="0" marL="457200" rtl="0">
              <a:lnSpc>
                <a:spcPct val="115000"/>
              </a:lnSpc>
              <a:spcBef>
                <a:spcPts val="0"/>
              </a:spcBef>
              <a:spcAft>
                <a:spcPts val="0"/>
              </a:spcAft>
              <a:buSzPts val="1000"/>
              <a:buAutoNum type="arabicPeriod"/>
            </a:pPr>
            <a:r>
              <a:rPr lang="en" sz="1000">
                <a:uFillTx/>
              </a:rPr>
              <a:t>There may be multiple points where you could include a reflection spot. If so, choose and include one or two reflection spots that would be meaningful for your learners.</a:t>
            </a:r>
            <a:endParaRPr sz="1000">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13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0" name="Google Shape;140;g402313cc5f_8_7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ChangeAspect="1" noGrp="1" noRot="1"/>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13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1" name="Google Shape;141;g402313cc5f_8_7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343400"/>
            <a:ext cx="5486400" cy="41148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14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9" name="Google Shape;149;g402313cc5f_8_11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ChangeAspect="1" noGrp="1" noRot="1"/>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0" name="Google Shape;150;g402313cc5f_8_11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343400"/>
            <a:ext cx="5486400" cy="41148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292100" lvl="0" marL="457200" rtl="0">
              <a:lnSpc>
                <a:spcPct val="115000"/>
              </a:lnSpc>
              <a:spcBef>
                <a:spcPts val="0"/>
              </a:spcBef>
              <a:spcAft>
                <a:spcPts val="0"/>
              </a:spcAft>
              <a:buSzPts val="1000"/>
              <a:buAutoNum type="arabicPeriod"/>
            </a:pPr>
            <a:r>
              <a:rPr lang="en" sz="1000">
                <a:uFillTx/>
              </a:rPr>
              <a:t>Consider the flow of LeD content that you wrote a few slides earlier. Now you will </a:t>
            </a:r>
            <a:r>
              <a:rPr lang="en" sz="1000">
                <a:solidFill>
                  <a:schemeClr val="dk1"/>
                </a:solidFill>
                <a:uFillTx/>
              </a:rPr>
              <a:t>create the detailed script for the LeD.</a:t>
            </a:r>
            <a:endParaRPr sz="1000">
              <a:uFillTx/>
            </a:endParaRPr>
          </a:p>
          <a:p>
            <a:pPr indent="-292100" lvl="0" marL="457200" rtl="0">
              <a:lnSpc>
                <a:spcPct val="115000"/>
              </a:lnSpc>
              <a:spcBef>
                <a:spcPts val="0"/>
              </a:spcBef>
              <a:spcAft>
                <a:spcPts val="0"/>
              </a:spcAft>
              <a:buSzPts val="1000"/>
              <a:buAutoNum type="arabicPeriod"/>
            </a:pPr>
            <a:r>
              <a:rPr lang="en" sz="1000">
                <a:uFillTx/>
              </a:rPr>
              <a:t>You can insert additional slides here. Include pictures, videos, animations, and so on. Refer to best practices in LeDs on Do’s and Dont’s.</a:t>
            </a:r>
            <a:endParaRPr sz="1000">
              <a:uFillTx/>
            </a:endParaRPr>
          </a:p>
          <a:p>
            <a:pPr indent="-292100" lvl="0" marL="457200" rtl="0">
              <a:lnSpc>
                <a:spcPct val="115000"/>
              </a:lnSpc>
              <a:spcBef>
                <a:spcPts val="0"/>
              </a:spcBef>
              <a:spcAft>
                <a:spcPts val="0"/>
              </a:spcAft>
              <a:buSzPts val="1000"/>
              <a:buAutoNum type="arabicPeriod"/>
            </a:pPr>
            <a:r>
              <a:rPr lang="en" sz="1000">
                <a:uFillTx/>
              </a:rPr>
              <a:t>For each slide, decide what you will say in the LeD.</a:t>
            </a:r>
            <a:endParaRPr sz="1000">
              <a:uFillTx/>
            </a:endParaRPr>
          </a:p>
          <a:p>
            <a:pPr indent="-292100" lvl="0" marL="457200" rtl="0">
              <a:lnSpc>
                <a:spcPct val="115000"/>
              </a:lnSpc>
              <a:spcBef>
                <a:spcPts val="0"/>
              </a:spcBef>
              <a:spcAft>
                <a:spcPts val="0"/>
              </a:spcAft>
              <a:buSzPts val="1000"/>
              <a:buAutoNum type="arabicPeriod"/>
            </a:pPr>
            <a:r>
              <a:rPr lang="en" sz="1000">
                <a:uFillTx/>
              </a:rPr>
              <a:t>You may want to write </a:t>
            </a:r>
            <a:r>
              <a:rPr lang="en" sz="1000">
                <a:solidFill>
                  <a:schemeClr val="dk1"/>
                </a:solidFill>
                <a:uFillTx/>
              </a:rPr>
              <a:t>the detailed script of what you will say for each slide, in the notes section of the slide.</a:t>
            </a:r>
            <a:endParaRPr sz="1000">
              <a:solidFill>
                <a:schemeClr val="dk2"/>
              </a:solidFill>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15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9" name="Google Shape;159;g402313cc5f_8_119: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ChangeAspect="1" noGrp="1" noRot="1"/>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0" name="Google Shape;160;g402313cc5f_8_119: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343400"/>
            <a:ext cx="5486400" cy="41148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292100" lvl="0" marL="457200" rtl="0">
              <a:lnSpc>
                <a:spcPct val="115000"/>
              </a:lnSpc>
              <a:spcBef>
                <a:spcPts val="0"/>
              </a:spcBef>
              <a:spcAft>
                <a:spcPts val="0"/>
              </a:spcAft>
              <a:buSzPts val="1000"/>
              <a:buAutoNum type="arabicPeriod"/>
            </a:pPr>
            <a:r>
              <a:rPr lang="en" sz="1000">
                <a:uFillTx/>
              </a:rPr>
              <a:t>Consider the reflection spot activity that you wrote a few slides earlier. Now you will </a:t>
            </a:r>
            <a:r>
              <a:rPr lang="en" sz="1000">
                <a:solidFill>
                  <a:schemeClr val="dk1"/>
                </a:solidFill>
                <a:uFillTx/>
              </a:rPr>
              <a:t>create the reflection spot.</a:t>
            </a:r>
            <a:endParaRPr sz="1000">
              <a:uFillTx/>
            </a:endParaRPr>
          </a:p>
          <a:p>
            <a:pPr indent="-292100" lvl="0" marL="457200" rtl="0">
              <a:lnSpc>
                <a:spcPct val="115000"/>
              </a:lnSpc>
              <a:spcBef>
                <a:spcPts val="0"/>
              </a:spcBef>
              <a:spcAft>
                <a:spcPts val="0"/>
              </a:spcAft>
              <a:buSzPts val="1000"/>
              <a:buAutoNum type="arabicPeriod"/>
            </a:pPr>
            <a:r>
              <a:rPr lang="en" sz="1000">
                <a:uFillTx/>
              </a:rPr>
              <a:t>Decide whether your reflection spot should be a multiple choice or text box or another format supported by your MOOC platform.</a:t>
            </a:r>
            <a:endParaRPr sz="1000">
              <a:uFillTx/>
            </a:endParaRPr>
          </a:p>
          <a:p>
            <a:pPr indent="-292100" lvl="0" marL="457200" rtl="0">
              <a:lnSpc>
                <a:spcPct val="115000"/>
              </a:lnSpc>
              <a:spcBef>
                <a:spcPts val="0"/>
              </a:spcBef>
              <a:spcAft>
                <a:spcPts val="0"/>
              </a:spcAft>
              <a:buSzPts val="1000"/>
              <a:buAutoNum type="arabicPeriod"/>
            </a:pPr>
            <a:r>
              <a:rPr lang="en" sz="1000">
                <a:uFillTx/>
              </a:rPr>
              <a:t>Write the question of the reflection spot and the activity to be performed by the learner, in the box above.</a:t>
            </a:r>
            <a:endParaRPr sz="1000">
              <a:solidFill>
                <a:schemeClr val="dk2"/>
              </a:solidFill>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16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9" name="Google Shape;169;g402313cc5f_8_128: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ChangeAspect="1" noGrp="1" noRot="1"/>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0" name="Google Shape;170;g402313cc5f_8_128: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343400"/>
            <a:ext cx="5486400" cy="41148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292100" lvl="0" marL="457200" rtl="0">
              <a:lnSpc>
                <a:spcPct val="115000"/>
              </a:lnSpc>
              <a:spcBef>
                <a:spcPts val="0"/>
              </a:spcBef>
              <a:spcAft>
                <a:spcPts val="0"/>
              </a:spcAft>
              <a:buSzPts val="1000"/>
              <a:buAutoNum type="arabicPeriod"/>
            </a:pPr>
            <a:r>
              <a:rPr lang="en" sz="1000">
                <a:solidFill>
                  <a:schemeClr val="dk1"/>
                </a:solidFill>
                <a:uFillTx/>
              </a:rPr>
              <a:t>It is necessary for you, the instructor, to anticipate answers that your learners may write for your reflection spot activity. I</a:t>
            </a:r>
            <a:r>
              <a:rPr lang="en" sz="1000">
                <a:uFillTx/>
              </a:rPr>
              <a:t>n the content following a reflection spot, learners should get validation of their answers, summary of diverse views, and feedback on their micro-practice.</a:t>
            </a:r>
            <a:endParaRPr sz="1000">
              <a:uFillTx/>
            </a:endParaRPr>
          </a:p>
          <a:p>
            <a:pPr indent="-292100" lvl="0" marL="457200" rtl="0">
              <a:lnSpc>
                <a:spcPct val="115000"/>
              </a:lnSpc>
              <a:spcBef>
                <a:spcPts val="0"/>
              </a:spcBef>
              <a:spcAft>
                <a:spcPts val="0"/>
              </a:spcAft>
              <a:buSzPts val="1000"/>
              <a:buAutoNum type="arabicPeriod"/>
            </a:pPr>
            <a:r>
              <a:rPr lang="en" sz="1000">
                <a:uFillTx/>
              </a:rPr>
              <a:t>You can insert additional slides here, include videos, animations, and so on, to achieve the above. </a:t>
            </a:r>
            <a:endParaRPr sz="1000">
              <a:uFillTx/>
            </a:endParaRPr>
          </a:p>
          <a:p>
            <a:pPr indent="-292100" lvl="0" marL="457200" rtl="0">
              <a:lnSpc>
                <a:spcPct val="115000"/>
              </a:lnSpc>
              <a:spcBef>
                <a:spcPts val="0"/>
              </a:spcBef>
              <a:spcAft>
                <a:spcPts val="0"/>
              </a:spcAft>
              <a:buSzPts val="1000"/>
              <a:buAutoNum type="arabicPeriod"/>
            </a:pPr>
            <a:r>
              <a:rPr lang="en" sz="1000">
                <a:uFillTx/>
              </a:rPr>
              <a:t>For each slide, decide what you will say in the LeD, and write the detailed script.</a:t>
            </a:r>
            <a:endParaRPr sz="1000">
              <a:solidFill>
                <a:schemeClr val="dk2"/>
              </a:solidFill>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5.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17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9" name="Google Shape;179;g402313cc5f_8_8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ChangeAspect="1" noGrp="1" noRot="1"/>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13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0" name="Google Shape;180;g402313cc5f_8_8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343400"/>
            <a:ext cx="5486400" cy="41148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6.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18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8" name="Google Shape;188;g402313cc5f_8_137: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ChangeAspect="1" noGrp="1" noRot="1"/>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9" name="Google Shape;189;g402313cc5f_8_137: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343400"/>
            <a:ext cx="5486400" cy="41148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292100" lvl="0" marL="457200" rtl="0">
              <a:lnSpc>
                <a:spcPct val="115000"/>
              </a:lnSpc>
              <a:spcBef>
                <a:spcPts val="0"/>
              </a:spcBef>
              <a:spcAft>
                <a:spcPts val="0"/>
              </a:spcAft>
              <a:buSzPts val="1000"/>
              <a:buAutoNum type="arabicPeriod"/>
            </a:pPr>
            <a:r>
              <a:rPr lang="en" sz="1000">
                <a:solidFill>
                  <a:schemeClr val="dk1"/>
                </a:solidFill>
                <a:uFillTx/>
              </a:rPr>
              <a:t>Revisit the flow of your LeD.</a:t>
            </a:r>
            <a:endParaRPr sz="1000">
              <a:solidFill>
                <a:schemeClr val="dk1"/>
              </a:solidFill>
              <a:uFillTx/>
            </a:endParaRPr>
          </a:p>
          <a:p>
            <a:pPr indent="-292100" lvl="0" marL="457200" rtl="0">
              <a:lnSpc>
                <a:spcPct val="115000"/>
              </a:lnSpc>
              <a:spcBef>
                <a:spcPts val="0"/>
              </a:spcBef>
              <a:spcAft>
                <a:spcPts val="0"/>
              </a:spcAft>
              <a:buClr>
                <a:schemeClr val="dk1"/>
              </a:buClr>
              <a:buSzPts val="1000"/>
              <a:buAutoNum type="arabicPeriod"/>
            </a:pPr>
            <a:r>
              <a:rPr lang="en" sz="1000">
                <a:solidFill>
                  <a:schemeClr val="dk1"/>
                </a:solidFill>
                <a:uFillTx/>
              </a:rPr>
              <a:t>Refine the script/slides that you created earlier to ensure that learner engagement is likely to be maintained.</a:t>
            </a:r>
            <a:endParaRPr sz="1000">
              <a:solidFill>
                <a:schemeClr val="dk2"/>
              </a:solidFill>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7.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19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8" name="Google Shape;198;g402313cc5f_8_14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ChangeAspect="1" noGrp="1" noRot="1"/>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9" name="Google Shape;199;g402313cc5f_8_14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343400"/>
            <a:ext cx="5486400" cy="41148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292100" lvl="0" marL="457200" rtl="0">
              <a:lnSpc>
                <a:spcPct val="115000"/>
              </a:lnSpc>
              <a:spcBef>
                <a:spcPts val="0"/>
              </a:spcBef>
              <a:spcAft>
                <a:spcPts val="0"/>
              </a:spcAft>
              <a:buClr>
                <a:schemeClr val="dk1"/>
              </a:buClr>
              <a:buSzPts val="1000"/>
              <a:buAutoNum type="arabicPeriod"/>
            </a:pPr>
            <a:r>
              <a:rPr lang="en" sz="1000">
                <a:solidFill>
                  <a:schemeClr val="dk1"/>
                </a:solidFill>
                <a:uFillTx/>
              </a:rPr>
              <a:t>Rehearse what you will say for each slide in your LeD. Note the total time of the LeD.</a:t>
            </a:r>
            <a:endParaRPr sz="1000">
              <a:solidFill>
                <a:schemeClr val="dk1"/>
              </a:solidFill>
              <a:uFillTx/>
            </a:endParaRPr>
          </a:p>
          <a:p>
            <a:pPr indent="-292100" lvl="0" marL="457200" rtl="0">
              <a:lnSpc>
                <a:spcPct val="115000"/>
              </a:lnSpc>
              <a:spcBef>
                <a:spcPts val="0"/>
              </a:spcBef>
              <a:spcAft>
                <a:spcPts val="0"/>
              </a:spcAft>
              <a:buClr>
                <a:schemeClr val="dk1"/>
              </a:buClr>
              <a:buSzPts val="1000"/>
              <a:buAutoNum type="arabicPeriod"/>
            </a:pPr>
            <a:r>
              <a:rPr lang="en" sz="1000">
                <a:solidFill>
                  <a:schemeClr val="dk1"/>
                </a:solidFill>
                <a:uFillTx/>
              </a:rPr>
              <a:t>Modify your script, remove redundancies or add details, as required, to ensure that the LeD is neither too short nor too long.</a:t>
            </a:r>
            <a:endParaRPr sz="1000">
              <a:solidFill>
                <a:schemeClr val="dk1"/>
              </a:solidFill>
              <a:uFillTx/>
            </a:endParaRPr>
          </a:p>
          <a:p>
            <a:pPr indent="-292100" lvl="0" marL="457200" rtl="0">
              <a:lnSpc>
                <a:spcPct val="115000"/>
              </a:lnSpc>
              <a:spcBef>
                <a:spcPts val="0"/>
              </a:spcBef>
              <a:spcAft>
                <a:spcPts val="0"/>
              </a:spcAft>
              <a:buClr>
                <a:schemeClr val="dk1"/>
              </a:buClr>
              <a:buSzPts val="1000"/>
              <a:buAutoNum type="arabicPeriod"/>
            </a:pPr>
            <a:r>
              <a:rPr lang="en" sz="1000">
                <a:solidFill>
                  <a:schemeClr val="dk1"/>
                </a:solidFill>
                <a:uFillTx/>
              </a:rPr>
              <a:t>This will ensure that your LeD is ‘crisp’ and maintains learner engagement.</a:t>
            </a:r>
            <a:endParaRPr sz="1000">
              <a:solidFill>
                <a:schemeClr val="dk1"/>
              </a:solidFill>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8.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20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8" name="Google Shape;208;g402313cc5f_8_52: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ChangeAspect="1" noGrp="1" noRot="1"/>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13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9" name="Google Shape;209;g402313cc5f_8_52: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343400"/>
            <a:ext cx="5486400" cy="41148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Clr>
                <a:srgbClr val="000000"/>
              </a:buClr>
              <a:buSzPts val="1100"/>
              <a:buFont typeface="Arial"/>
              <a:buNone/>
            </a:pPr>
            <a:r>
              <a:rPr lang="en" sz="1000">
                <a:solidFill>
                  <a:schemeClr val="dk1"/>
                </a:solidFill>
                <a:uFillTx/>
              </a:rPr>
              <a:t>Use the checklist below to ensure “quality” of your LeD:</a:t>
            </a:r>
            <a:endParaRPr sz="1000">
              <a:solidFill>
                <a:schemeClr val="dk1"/>
              </a:solidFill>
              <a:uFillTx/>
            </a:endParaRPr>
          </a:p>
          <a:p>
            <a:pPr indent="-298450" lvl="0" marL="457200" rtl="0">
              <a:spcBef>
                <a:spcPts val="0"/>
              </a:spcBef>
              <a:spcAft>
                <a:spcPts val="0"/>
              </a:spcAft>
              <a:buClr>
                <a:schemeClr val="dk1"/>
              </a:buClr>
              <a:buSzPts val="1100"/>
              <a:buAutoNum type="arabicPeriod"/>
            </a:pPr>
            <a:r>
              <a:rPr lang="en" sz="1000">
                <a:solidFill>
                  <a:schemeClr val="dk1"/>
                </a:solidFill>
                <a:uFillTx/>
              </a:rPr>
              <a:t>Have you ensured that the LeD focuses on a single concept and can be captured in less than 10 minutes?</a:t>
            </a:r>
            <a:endParaRPr sz="1000">
              <a:solidFill>
                <a:schemeClr val="dk1"/>
              </a:solidFill>
              <a:uFillTx/>
            </a:endParaRPr>
          </a:p>
          <a:p>
            <a:pPr indent="-292100" lvl="0" marL="457200" rtl="0">
              <a:spcBef>
                <a:spcPts val="0"/>
              </a:spcBef>
              <a:spcAft>
                <a:spcPts val="0"/>
              </a:spcAft>
              <a:buClr>
                <a:schemeClr val="dk1"/>
              </a:buClr>
              <a:buSzPts val="1000"/>
              <a:buAutoNum type="arabicPeriod"/>
            </a:pPr>
            <a:r>
              <a:rPr lang="en" sz="1000">
                <a:solidFill>
                  <a:schemeClr val="dk1"/>
                </a:solidFill>
                <a:uFillTx/>
              </a:rPr>
              <a:t>Have you followed the recommended best practices for designing the LeD slides?</a:t>
            </a:r>
            <a:endParaRPr sz="1000">
              <a:solidFill>
                <a:schemeClr val="dk1"/>
              </a:solidFill>
              <a:uFillTx/>
            </a:endParaRPr>
          </a:p>
          <a:p>
            <a:pPr indent="-292100" lvl="0" marL="457200" rtl="0">
              <a:lnSpc>
                <a:spcPct val="115000"/>
              </a:lnSpc>
              <a:spcBef>
                <a:spcPts val="0"/>
              </a:spcBef>
              <a:spcAft>
                <a:spcPts val="0"/>
              </a:spcAft>
              <a:buClr>
                <a:schemeClr val="dk1"/>
              </a:buClr>
              <a:buSzPts val="1000"/>
              <a:buAutoNum type="arabicPeriod"/>
            </a:pPr>
            <a:r>
              <a:rPr lang="en" sz="1000">
                <a:solidFill>
                  <a:schemeClr val="dk1"/>
                </a:solidFill>
                <a:uFillTx/>
              </a:rPr>
              <a:t>Have you included a reflection spot activity that requires the learner to recollect/ reflect/ opine/ micro-practice?</a:t>
            </a:r>
            <a:endParaRPr sz="1000">
              <a:solidFill>
                <a:schemeClr val="dk1"/>
              </a:solidFill>
              <a:uFillTx/>
            </a:endParaRPr>
          </a:p>
          <a:p>
            <a:pPr indent="-292100" lvl="0" marL="457200" rtl="0">
              <a:lnSpc>
                <a:spcPct val="115000"/>
              </a:lnSpc>
              <a:spcBef>
                <a:spcPts val="0"/>
              </a:spcBef>
              <a:spcAft>
                <a:spcPts val="0"/>
              </a:spcAft>
              <a:buClr>
                <a:schemeClr val="dk1"/>
              </a:buClr>
              <a:buSzPts val="1000"/>
              <a:buAutoNum type="arabicPeriod"/>
            </a:pPr>
            <a:r>
              <a:rPr lang="en" sz="1000">
                <a:solidFill>
                  <a:schemeClr val="dk1"/>
                </a:solidFill>
                <a:uFillTx/>
              </a:rPr>
              <a:t>Is your reflection spot activity short, so that it can be done by the learner by pausing the LeD for 1-2 minutes?</a:t>
            </a:r>
            <a:endParaRPr sz="1000">
              <a:solidFill>
                <a:schemeClr val="dk1"/>
              </a:solidFill>
              <a:uFillTx/>
            </a:endParaRPr>
          </a:p>
          <a:p>
            <a:pPr indent="-292100" lvl="0" marL="457200" rtl="0">
              <a:lnSpc>
                <a:spcPct val="115000"/>
              </a:lnSpc>
              <a:spcBef>
                <a:spcPts val="0"/>
              </a:spcBef>
              <a:spcAft>
                <a:spcPts val="0"/>
              </a:spcAft>
              <a:buClr>
                <a:schemeClr val="dk1"/>
              </a:buClr>
              <a:buSzPts val="1000"/>
              <a:buAutoNum type="arabicPeriod"/>
            </a:pPr>
            <a:r>
              <a:rPr lang="en" sz="1000">
                <a:solidFill>
                  <a:schemeClr val="dk1"/>
                </a:solidFill>
                <a:uFillTx/>
              </a:rPr>
              <a:t>Have you addressed anticipated responses to the reflection spot activity?</a:t>
            </a:r>
            <a:endParaRPr sz="1000">
              <a:solidFill>
                <a:schemeClr val="dk1"/>
              </a:solidFill>
              <a:uFillTx/>
            </a:endParaRPr>
          </a:p>
          <a:p>
            <a:pPr indent="0" lvl="0" marL="457200" rtl="0">
              <a:lnSpc>
                <a:spcPct val="115000"/>
              </a:lnSpc>
              <a:spcBef>
                <a:spcPts val="1600"/>
              </a:spcBef>
              <a:spcAft>
                <a:spcPts val="1600"/>
              </a:spcAft>
              <a:buNone/>
            </a:pPr>
            <a:endParaRPr sz="1000">
              <a:solidFill>
                <a:schemeClr val="dk1"/>
              </a:solidFill>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9.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21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4" name="Google Shape;214;g3ec7476dd1_0_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ChangeAspect="1" noGrp="1" noRot="1"/>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13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5" name="Google Shape;215;g3ec7476dd1_0_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343400"/>
            <a:ext cx="5486400" cy="41148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292100" lvl="0" marL="457200" rtl="0">
              <a:lnSpc>
                <a:spcPct val="115000"/>
              </a:lnSpc>
              <a:spcBef>
                <a:spcPts val="0"/>
              </a:spcBef>
              <a:spcAft>
                <a:spcPts val="0"/>
              </a:spcAft>
              <a:buClr>
                <a:schemeClr val="dk1"/>
              </a:buClr>
              <a:buSzPts val="1000"/>
              <a:buAutoNum type="arabicPeriod"/>
            </a:pPr>
            <a:endParaRPr sz="1000">
              <a:solidFill>
                <a:schemeClr val="dk1"/>
              </a:solidFill>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5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7" name="Google Shape;57;g402313cc5f_8_29: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ChangeAspect="1" noGrp="1" noRot="1"/>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13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8" name="Google Shape;58;g402313cc5f_8_29: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343400"/>
            <a:ext cx="5486400" cy="41148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6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3" name="Google Shape;63;g402313cc5f_8_2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ChangeAspect="1" noGrp="1" noRot="1"/>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13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4" name="Google Shape;64;g402313cc5f_8_2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343400"/>
            <a:ext cx="5486400" cy="41148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7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2" name="Google Shape;72;g402313cc5f_8_6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ChangeAspect="1" noGrp="1" noRot="1"/>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13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3" name="Google Shape;73;g402313cc5f_8_6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343400"/>
            <a:ext cx="5486400" cy="41148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5.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8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1" name="Google Shape;81;g402313cc5f_8_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ChangeAspect="1" noGrp="1" noRot="1"/>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2" name="Google Shape;82;g402313cc5f_8_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343400"/>
            <a:ext cx="5486400" cy="41148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292100" lvl="0" marL="457200" rtl="0">
              <a:lnSpc>
                <a:spcPct val="115000"/>
              </a:lnSpc>
              <a:spcBef>
                <a:spcPts val="0"/>
              </a:spcBef>
              <a:spcAft>
                <a:spcPts val="0"/>
              </a:spcAft>
              <a:buSzPts val="1000"/>
              <a:buAutoNum type="arabicPeriod"/>
            </a:pPr>
            <a:r>
              <a:rPr lang="en" sz="1000">
                <a:uFillTx/>
              </a:rPr>
              <a:t>Choose a topic that you would typically cover in a 45-60 minute lecture. This will result in 3-4 LeDs.</a:t>
            </a:r>
            <a:endParaRPr sz="1000">
              <a:uFillTx/>
            </a:endParaRPr>
          </a:p>
          <a:p>
            <a:pPr indent="-292100" lvl="0" marL="457200" rtl="0">
              <a:lnSpc>
                <a:spcPct val="115000"/>
              </a:lnSpc>
              <a:spcBef>
                <a:spcPts val="0"/>
              </a:spcBef>
              <a:spcAft>
                <a:spcPts val="0"/>
              </a:spcAft>
              <a:buSzPts val="1000"/>
              <a:buAutoNum type="arabicPeriod"/>
            </a:pPr>
            <a:r>
              <a:rPr lang="en" sz="1000">
                <a:uFillTx/>
              </a:rPr>
              <a:t>Write the name of the topic in the box.</a:t>
            </a:r>
            <a:endParaRPr sz="1000">
              <a:solidFill>
                <a:schemeClr val="dk2"/>
              </a:solidFill>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6.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9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1" name="Google Shape;91;g402313cc5f_8_3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ChangeAspect="1" noGrp="1" noRot="1"/>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2" name="Google Shape;92;g402313cc5f_8_3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343400"/>
            <a:ext cx="5486400" cy="41148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292100" lvl="0" marL="457200" rtl="0">
              <a:lnSpc>
                <a:spcPct val="115000"/>
              </a:lnSpc>
              <a:spcBef>
                <a:spcPts val="0"/>
              </a:spcBef>
              <a:spcAft>
                <a:spcPts val="0"/>
              </a:spcAft>
              <a:buSzPts val="1000"/>
              <a:buAutoNum type="arabicPeriod"/>
            </a:pPr>
            <a:r>
              <a:rPr lang="en" sz="1000">
                <a:uFillTx/>
              </a:rPr>
              <a:t>For your chosen topic, identify the breakpoints, i.e., the points in your lecture where you would pause. These could be the points where you give an example, switch from one sub-topic to another, go deeper into a sub-topic, ask a question to students, give an activity, and so on.</a:t>
            </a:r>
            <a:endParaRPr sz="1000">
              <a:uFillTx/>
            </a:endParaRPr>
          </a:p>
          <a:p>
            <a:pPr indent="-292100" lvl="0" marL="457200" rtl="0">
              <a:lnSpc>
                <a:spcPct val="115000"/>
              </a:lnSpc>
              <a:spcBef>
                <a:spcPts val="0"/>
              </a:spcBef>
              <a:spcAft>
                <a:spcPts val="0"/>
              </a:spcAft>
              <a:buSzPts val="1000"/>
              <a:buAutoNum type="arabicPeriod"/>
            </a:pPr>
            <a:r>
              <a:rPr lang="en" sz="1000">
                <a:uFillTx/>
              </a:rPr>
              <a:t>Ensure that each breakpoint is at a conceptual pause, or after 8-12 minutes of lecture content, or after 4-5 slides of lecture content, whichever is shorter.</a:t>
            </a:r>
            <a:endParaRPr sz="1000">
              <a:uFillTx/>
            </a:endParaRPr>
          </a:p>
          <a:p>
            <a:pPr indent="-292100" lvl="0" marL="457200" rtl="0">
              <a:lnSpc>
                <a:spcPct val="115000"/>
              </a:lnSpc>
              <a:spcBef>
                <a:spcPts val="0"/>
              </a:spcBef>
              <a:spcAft>
                <a:spcPts val="0"/>
              </a:spcAft>
              <a:buSzPts val="1000"/>
              <a:buAutoNum type="arabicPeriod"/>
            </a:pPr>
            <a:r>
              <a:rPr lang="en" sz="1000">
                <a:uFillTx/>
              </a:rPr>
              <a:t>Write the sequence of breakpoints in the box. The content from one breakpoint to the next will form one LeD on the topic.</a:t>
            </a:r>
            <a:endParaRPr sz="1000">
              <a:solidFill>
                <a:schemeClr val="dk2"/>
              </a:solidFill>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7.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10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1" name="Google Shape;101;g402313cc5f_8_4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ChangeAspect="1" noGrp="1" noRot="1"/>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2" name="Google Shape;102;g402313cc5f_8_4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343400"/>
            <a:ext cx="5486400" cy="41148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292100" lvl="0" marL="457200" rtl="0">
              <a:lnSpc>
                <a:spcPct val="115000"/>
              </a:lnSpc>
              <a:spcBef>
                <a:spcPts val="0"/>
              </a:spcBef>
              <a:spcAft>
                <a:spcPts val="0"/>
              </a:spcAft>
              <a:buSzPts val="1000"/>
              <a:buAutoNum type="arabicPeriod"/>
            </a:pPr>
            <a:r>
              <a:rPr lang="en" sz="1000">
                <a:uFillTx/>
              </a:rPr>
              <a:t>Consider the content from the start of your lecture till your first breakpoint. This will constitute your first LeD on the topic. </a:t>
            </a:r>
            <a:endParaRPr sz="1000">
              <a:uFillTx/>
            </a:endParaRPr>
          </a:p>
          <a:p>
            <a:pPr indent="-292100" lvl="0" marL="457200" rtl="0">
              <a:lnSpc>
                <a:spcPct val="115000"/>
              </a:lnSpc>
              <a:spcBef>
                <a:spcPts val="0"/>
              </a:spcBef>
              <a:spcAft>
                <a:spcPts val="0"/>
              </a:spcAft>
              <a:buSzPts val="1000"/>
              <a:buAutoNum type="arabicPeriod"/>
            </a:pPr>
            <a:r>
              <a:rPr lang="en" sz="1000">
                <a:solidFill>
                  <a:schemeClr val="dk1"/>
                </a:solidFill>
                <a:uFillTx/>
              </a:rPr>
              <a:t>Choose a title for the LeD. </a:t>
            </a:r>
            <a:r>
              <a:rPr lang="en" sz="1000">
                <a:uFillTx/>
              </a:rPr>
              <a:t>Write the title of the LeD in the box.</a:t>
            </a:r>
            <a:endParaRPr sz="1000">
              <a:uFillTx/>
            </a:endParaRPr>
          </a:p>
          <a:p>
            <a:pPr indent="-292100" lvl="0" marL="457200" rtl="0">
              <a:lnSpc>
                <a:spcPct val="115000"/>
              </a:lnSpc>
              <a:spcBef>
                <a:spcPts val="0"/>
              </a:spcBef>
              <a:spcAft>
                <a:spcPts val="0"/>
              </a:spcAft>
              <a:buSzPts val="1000"/>
              <a:buAutoNum type="arabicPeriod"/>
            </a:pPr>
            <a:r>
              <a:rPr lang="en" sz="1000">
                <a:uFillTx/>
              </a:rPr>
              <a:t>The content from your first breakpoint to your second breakpoint will constitute your second LeD on the topic, and so on.</a:t>
            </a:r>
            <a:endParaRPr sz="1000">
              <a:solidFill>
                <a:schemeClr val="dk2"/>
              </a:solidFill>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8.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11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1" name="Google Shape;111;g402313cc5f_8_68: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ChangeAspect="1" noGrp="1" noRot="1"/>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13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2" name="Google Shape;112;g402313cc5f_8_68: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343400"/>
            <a:ext cx="5486400" cy="41148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9.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11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0" name="Google Shape;120;g402313cc5f_8_92: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ChangeAspect="1" noGrp="1" noRot="1"/>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1" name="Google Shape;121;g402313cc5f_8_92: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343400"/>
            <a:ext cx="5486400" cy="41148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292100" lvl="0" marL="457200" rtl="0">
              <a:lnSpc>
                <a:spcPct val="115000"/>
              </a:lnSpc>
              <a:spcBef>
                <a:spcPts val="0"/>
              </a:spcBef>
              <a:spcAft>
                <a:spcPts val="0"/>
              </a:spcAft>
              <a:buSzPts val="1000"/>
              <a:buAutoNum type="arabicPeriod"/>
            </a:pPr>
            <a:r>
              <a:rPr lang="en" sz="1000">
                <a:uFillTx/>
              </a:rPr>
              <a:t>Consider the content for the LeD. </a:t>
            </a:r>
            <a:endParaRPr sz="1000">
              <a:uFillTx/>
            </a:endParaRPr>
          </a:p>
          <a:p>
            <a:pPr indent="-292100" lvl="0" marL="457200" rtl="0">
              <a:lnSpc>
                <a:spcPct val="115000"/>
              </a:lnSpc>
              <a:spcBef>
                <a:spcPts val="0"/>
              </a:spcBef>
              <a:spcAft>
                <a:spcPts val="0"/>
              </a:spcAft>
              <a:buSzPts val="1000"/>
              <a:buAutoNum type="arabicPeriod"/>
            </a:pPr>
            <a:r>
              <a:rPr lang="en" sz="1000">
                <a:uFillTx/>
              </a:rPr>
              <a:t>Write the points that you would be covering in the LeD. Later you will include the slides corresponding to these points.</a:t>
            </a:r>
            <a:endParaRPr sz="1000">
              <a:solidFill>
                <a:schemeClr val="dk2"/>
              </a:solidFill>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slideLayouts/_rels/slideLayout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0.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2.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3.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4.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5.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6.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7.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8.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9.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slideLayout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itle">
  <p:cSld name="TITLE">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 name="Google Shape;10;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type="ctr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8" y="744575"/>
            <a:ext cx="8520600" cy="20526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91425" lIns="91425" rIns="91425" spcFirstLastPara="1" tIns="91425" wrap="square"/>
          <a:lstStyle>
            <a:lvl1pPr algn="ctr" lvl="0">
              <a:spcBef>
                <a:spcPts val="0"/>
              </a:spcBef>
              <a:spcAft>
                <a:spcPts val="0"/>
              </a:spcAft>
              <a:buSzPts val="5200"/>
              <a:buNone/>
              <a:defRPr sz="5200">
                <a:uFillTx/>
              </a:defRPr>
            </a:lvl1pPr>
            <a:lvl2pPr algn="ctr" lvl="1">
              <a:spcBef>
                <a:spcPts val="0"/>
              </a:spcBef>
              <a:spcAft>
                <a:spcPts val="0"/>
              </a:spcAft>
              <a:buSzPts val="5200"/>
              <a:buNone/>
              <a:defRPr sz="5200">
                <a:uFillTx/>
              </a:defRPr>
            </a:lvl2pPr>
            <a:lvl3pPr algn="ctr" lvl="2">
              <a:spcBef>
                <a:spcPts val="0"/>
              </a:spcBef>
              <a:spcAft>
                <a:spcPts val="0"/>
              </a:spcAft>
              <a:buSzPts val="5200"/>
              <a:buNone/>
              <a:defRPr sz="5200">
                <a:uFillTx/>
              </a:defRPr>
            </a:lvl3pPr>
            <a:lvl4pPr algn="ctr" lvl="3">
              <a:spcBef>
                <a:spcPts val="0"/>
              </a:spcBef>
              <a:spcAft>
                <a:spcPts val="0"/>
              </a:spcAft>
              <a:buSzPts val="5200"/>
              <a:buNone/>
              <a:defRPr sz="5200">
                <a:uFillTx/>
              </a:defRPr>
            </a:lvl4pPr>
            <a:lvl5pPr algn="ctr" lvl="4">
              <a:spcBef>
                <a:spcPts val="0"/>
              </a:spcBef>
              <a:spcAft>
                <a:spcPts val="0"/>
              </a:spcAft>
              <a:buSzPts val="5200"/>
              <a:buNone/>
              <a:defRPr sz="5200">
                <a:uFillTx/>
              </a:defRPr>
            </a:lvl5pPr>
            <a:lvl6pPr algn="ctr" lvl="5">
              <a:spcBef>
                <a:spcPts val="0"/>
              </a:spcBef>
              <a:spcAft>
                <a:spcPts val="0"/>
              </a:spcAft>
              <a:buSzPts val="5200"/>
              <a:buNone/>
              <a:defRPr sz="5200">
                <a:uFillTx/>
              </a:defRPr>
            </a:lvl6pPr>
            <a:lvl7pPr algn="ctr" lvl="6">
              <a:spcBef>
                <a:spcPts val="0"/>
              </a:spcBef>
              <a:spcAft>
                <a:spcPts val="0"/>
              </a:spcAft>
              <a:buSzPts val="5200"/>
              <a:buNone/>
              <a:defRPr sz="5200">
                <a:uFillTx/>
              </a:defRPr>
            </a:lvl7pPr>
            <a:lvl8pPr algn="ctr" lvl="7">
              <a:spcBef>
                <a:spcPts val="0"/>
              </a:spcBef>
              <a:spcAft>
                <a:spcPts val="0"/>
              </a:spcAft>
              <a:buSzPts val="5200"/>
              <a:buNone/>
              <a:defRPr sz="5200">
                <a:uFillTx/>
              </a:defRPr>
            </a:lvl8pPr>
            <a:lvl9pPr algn="ctr" lvl="8">
              <a:spcBef>
                <a:spcPts val="0"/>
              </a:spcBef>
              <a:spcAft>
                <a:spcPts val="0"/>
              </a:spcAft>
              <a:buSzPts val="5200"/>
              <a:buNone/>
              <a:defRPr sz="5200">
                <a:uFillTx/>
              </a:defRPr>
            </a:lvl9pPr>
          </a:lstStyle>
          <a:p>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 name="Google Shape;11;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sub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2834125"/>
            <a:ext cx="8520600" cy="7926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lstStyle>
            <a:lvl1pPr algn="ctr" lvl="0">
              <a:lnSpc>
                <a:spcPct val="100000"/>
              </a:lnSpc>
              <a:spcBef>
                <a:spcPts val="0"/>
              </a:spcBef>
              <a:spcAft>
                <a:spcPts val="0"/>
              </a:spcAft>
              <a:buSzPts val="2800"/>
              <a:buNone/>
              <a:defRPr sz="2800">
                <a:uFillTx/>
              </a:defRPr>
            </a:lvl1pPr>
            <a:lvl2pPr algn="ctr" lvl="1">
              <a:lnSpc>
                <a:spcPct val="100000"/>
              </a:lnSpc>
              <a:spcBef>
                <a:spcPts val="0"/>
              </a:spcBef>
              <a:spcAft>
                <a:spcPts val="0"/>
              </a:spcAft>
              <a:buSzPts val="2800"/>
              <a:buNone/>
              <a:defRPr sz="2800">
                <a:uFillTx/>
              </a:defRPr>
            </a:lvl2pPr>
            <a:lvl3pPr algn="ctr" lvl="2">
              <a:lnSpc>
                <a:spcPct val="100000"/>
              </a:lnSpc>
              <a:spcBef>
                <a:spcPts val="0"/>
              </a:spcBef>
              <a:spcAft>
                <a:spcPts val="0"/>
              </a:spcAft>
              <a:buSzPts val="2800"/>
              <a:buNone/>
              <a:defRPr sz="2800">
                <a:uFillTx/>
              </a:defRPr>
            </a:lvl3pPr>
            <a:lvl4pPr algn="ctr" lvl="3">
              <a:lnSpc>
                <a:spcPct val="100000"/>
              </a:lnSpc>
              <a:spcBef>
                <a:spcPts val="0"/>
              </a:spcBef>
              <a:spcAft>
                <a:spcPts val="0"/>
              </a:spcAft>
              <a:buSzPts val="2800"/>
              <a:buNone/>
              <a:defRPr sz="2800">
                <a:uFillTx/>
              </a:defRPr>
            </a:lvl4pPr>
            <a:lvl5pPr algn="ctr" lvl="4">
              <a:lnSpc>
                <a:spcPct val="100000"/>
              </a:lnSpc>
              <a:spcBef>
                <a:spcPts val="0"/>
              </a:spcBef>
              <a:spcAft>
                <a:spcPts val="0"/>
              </a:spcAft>
              <a:buSzPts val="2800"/>
              <a:buNone/>
              <a:defRPr sz="2800">
                <a:uFillTx/>
              </a:defRPr>
            </a:lvl5pPr>
            <a:lvl6pPr algn="ctr" lvl="5">
              <a:lnSpc>
                <a:spcPct val="100000"/>
              </a:lnSpc>
              <a:spcBef>
                <a:spcPts val="0"/>
              </a:spcBef>
              <a:spcAft>
                <a:spcPts val="0"/>
              </a:spcAft>
              <a:buSzPts val="2800"/>
              <a:buNone/>
              <a:defRPr sz="2800">
                <a:uFillTx/>
              </a:defRPr>
            </a:lvl6pPr>
            <a:lvl7pPr algn="ctr" lvl="6">
              <a:lnSpc>
                <a:spcPct val="100000"/>
              </a:lnSpc>
              <a:spcBef>
                <a:spcPts val="0"/>
              </a:spcBef>
              <a:spcAft>
                <a:spcPts val="0"/>
              </a:spcAft>
              <a:buSzPts val="2800"/>
              <a:buNone/>
              <a:defRPr sz="2800">
                <a:uFillTx/>
              </a:defRPr>
            </a:lvl7pPr>
            <a:lvl8pPr algn="ctr" lvl="7">
              <a:lnSpc>
                <a:spcPct val="100000"/>
              </a:lnSpc>
              <a:spcBef>
                <a:spcPts val="0"/>
              </a:spcBef>
              <a:spcAft>
                <a:spcPts val="0"/>
              </a:spcAft>
              <a:buSzPts val="2800"/>
              <a:buNone/>
              <a:defRPr sz="2800">
                <a:uFillTx/>
              </a:defRPr>
            </a:lvl8pPr>
            <a:lvl9pPr algn="ctr" lvl="8">
              <a:lnSpc>
                <a:spcPct val="100000"/>
              </a:lnSpc>
              <a:spcBef>
                <a:spcPts val="0"/>
              </a:spcBef>
              <a:spcAft>
                <a:spcPts val="0"/>
              </a:spcAft>
              <a:buSzPts val="2800"/>
              <a:buNone/>
              <a:defRPr sz="2800">
                <a:uFillTx/>
              </a:defRPr>
            </a:lvl9pPr>
          </a:lstStyle>
          <a:p>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 name="Google Shape;12;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472458" y="4663217"/>
            <a:ext cx="548700" cy="3936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indent="0" lvl="0" marL="0">
              <a:spcBef>
                <a:spcPts val="0"/>
              </a:spcBef>
              <a:spcAft>
                <a:spcPts val="0"/>
              </a:spcAft>
              <a:buNone/>
            </a:pPr>
            <a:fld id="{00000000-1234-1234-1234-123412341234}" type="slidenum">
              <a:rPr lang="en">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BIG_NUMBER">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4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 name="Google Shape;45;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hasCustomPrompt="1"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1106125"/>
            <a:ext cx="8520600" cy="19635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91425" lIns="91425" rIns="91425" spcFirstLastPara="1" tIns="91425" wrap="square"/>
          <a:lstStyle>
            <a:lvl1pPr algn="ctr" lvl="0">
              <a:spcBef>
                <a:spcPts val="0"/>
              </a:spcBef>
              <a:spcAft>
                <a:spcPts val="0"/>
              </a:spcAft>
              <a:buSzPts val="12000"/>
              <a:buNone/>
              <a:defRPr sz="12000">
                <a:uFillTx/>
              </a:defRPr>
            </a:lvl1pPr>
            <a:lvl2pPr algn="ctr" lvl="1">
              <a:spcBef>
                <a:spcPts val="0"/>
              </a:spcBef>
              <a:spcAft>
                <a:spcPts val="0"/>
              </a:spcAft>
              <a:buSzPts val="12000"/>
              <a:buNone/>
              <a:defRPr sz="12000">
                <a:uFillTx/>
              </a:defRPr>
            </a:lvl2pPr>
            <a:lvl3pPr algn="ctr" lvl="2">
              <a:spcBef>
                <a:spcPts val="0"/>
              </a:spcBef>
              <a:spcAft>
                <a:spcPts val="0"/>
              </a:spcAft>
              <a:buSzPts val="12000"/>
              <a:buNone/>
              <a:defRPr sz="12000">
                <a:uFillTx/>
              </a:defRPr>
            </a:lvl3pPr>
            <a:lvl4pPr algn="ctr" lvl="3">
              <a:spcBef>
                <a:spcPts val="0"/>
              </a:spcBef>
              <a:spcAft>
                <a:spcPts val="0"/>
              </a:spcAft>
              <a:buSzPts val="12000"/>
              <a:buNone/>
              <a:defRPr sz="12000">
                <a:uFillTx/>
              </a:defRPr>
            </a:lvl4pPr>
            <a:lvl5pPr algn="ctr" lvl="4">
              <a:spcBef>
                <a:spcPts val="0"/>
              </a:spcBef>
              <a:spcAft>
                <a:spcPts val="0"/>
              </a:spcAft>
              <a:buSzPts val="12000"/>
              <a:buNone/>
              <a:defRPr sz="12000">
                <a:uFillTx/>
              </a:defRPr>
            </a:lvl5pPr>
            <a:lvl6pPr algn="ctr" lvl="5">
              <a:spcBef>
                <a:spcPts val="0"/>
              </a:spcBef>
              <a:spcAft>
                <a:spcPts val="0"/>
              </a:spcAft>
              <a:buSzPts val="12000"/>
              <a:buNone/>
              <a:defRPr sz="12000">
                <a:uFillTx/>
              </a:defRPr>
            </a:lvl6pPr>
            <a:lvl7pPr algn="ctr" lvl="6">
              <a:spcBef>
                <a:spcPts val="0"/>
              </a:spcBef>
              <a:spcAft>
                <a:spcPts val="0"/>
              </a:spcAft>
              <a:buSzPts val="12000"/>
              <a:buNone/>
              <a:defRPr sz="12000">
                <a:uFillTx/>
              </a:defRPr>
            </a:lvl7pPr>
            <a:lvl8pPr algn="ctr" lvl="7">
              <a:spcBef>
                <a:spcPts val="0"/>
              </a:spcBef>
              <a:spcAft>
                <a:spcPts val="0"/>
              </a:spcAft>
              <a:buSzPts val="12000"/>
              <a:buNone/>
              <a:defRPr sz="12000">
                <a:uFillTx/>
              </a:defRPr>
            </a:lvl8pPr>
            <a:lvl9pPr algn="ctr" lvl="8">
              <a:spcBef>
                <a:spcPts val="0"/>
              </a:spcBef>
              <a:spcAft>
                <a:spcPts val="0"/>
              </a:spcAft>
              <a:buSzPts val="12000"/>
              <a:buNone/>
              <a:defRPr sz="12000">
                <a:uFillTx/>
              </a:defRPr>
            </a:lvl9pPr>
          </a:lstStyle>
          <a:p>
            <a:r>
              <a:rPr>
                <a:uFillTx/>
              </a:rPr>
              <a:t>xx%</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 name="Google Shape;46;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3152225"/>
            <a:ext cx="8520600" cy="13008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lstStyle>
            <a:lvl1pPr algn="ctr" indent="-342900" lvl="0" marL="457200">
              <a:spcBef>
                <a:spcPts val="0"/>
              </a:spcBef>
              <a:spcAft>
                <a:spcPts val="0"/>
              </a:spcAft>
              <a:buSzPts val="1800"/>
              <a:buChar char="●"/>
              <a:defRPr>
                <a:uFillTx/>
              </a:defRPr>
            </a:lvl1pPr>
            <a:lvl2pPr algn="ctr" indent="-317500" lvl="1" marL="914400">
              <a:spcBef>
                <a:spcPts val="1600"/>
              </a:spcBef>
              <a:spcAft>
                <a:spcPts val="0"/>
              </a:spcAft>
              <a:buSzPts val="1400"/>
              <a:buChar char="○"/>
              <a:defRPr>
                <a:uFillTx/>
              </a:defRPr>
            </a:lvl2pPr>
            <a:lvl3pPr algn="ctr" indent="-317500" lvl="2" marL="1371600">
              <a:spcBef>
                <a:spcPts val="1600"/>
              </a:spcBef>
              <a:spcAft>
                <a:spcPts val="0"/>
              </a:spcAft>
              <a:buSzPts val="1400"/>
              <a:buChar char="■"/>
              <a:defRPr>
                <a:uFillTx/>
              </a:defRPr>
            </a:lvl3pPr>
            <a:lvl4pPr algn="ctr" indent="-317500" lvl="3" marL="1828800">
              <a:spcBef>
                <a:spcPts val="1600"/>
              </a:spcBef>
              <a:spcAft>
                <a:spcPts val="0"/>
              </a:spcAft>
              <a:buSzPts val="1400"/>
              <a:buChar char="●"/>
              <a:defRPr>
                <a:uFillTx/>
              </a:defRPr>
            </a:lvl4pPr>
            <a:lvl5pPr algn="ctr" indent="-317500" lvl="4" marL="2286000">
              <a:spcBef>
                <a:spcPts val="1600"/>
              </a:spcBef>
              <a:spcAft>
                <a:spcPts val="0"/>
              </a:spcAft>
              <a:buSzPts val="1400"/>
              <a:buChar char="○"/>
              <a:defRPr>
                <a:uFillTx/>
              </a:defRPr>
            </a:lvl5pPr>
            <a:lvl6pPr algn="ctr" indent="-317500" lvl="5" marL="2743200">
              <a:spcBef>
                <a:spcPts val="1600"/>
              </a:spcBef>
              <a:spcAft>
                <a:spcPts val="0"/>
              </a:spcAft>
              <a:buSzPts val="1400"/>
              <a:buChar char="■"/>
              <a:defRPr>
                <a:uFillTx/>
              </a:defRPr>
            </a:lvl6pPr>
            <a:lvl7pPr algn="ctr" indent="-317500" lvl="6" marL="3200400">
              <a:spcBef>
                <a:spcPts val="1600"/>
              </a:spcBef>
              <a:spcAft>
                <a:spcPts val="0"/>
              </a:spcAft>
              <a:buSzPts val="1400"/>
              <a:buChar char="●"/>
              <a:defRPr>
                <a:uFillTx/>
              </a:defRPr>
            </a:lvl7pPr>
            <a:lvl8pPr algn="ctr" indent="-317500" lvl="7" marL="3657600">
              <a:spcBef>
                <a:spcPts val="1600"/>
              </a:spcBef>
              <a:spcAft>
                <a:spcPts val="0"/>
              </a:spcAft>
              <a:buSzPts val="1400"/>
              <a:buChar char="○"/>
              <a:defRPr>
                <a:uFillTx/>
              </a:defRPr>
            </a:lvl8pPr>
            <a:lvl9pPr algn="ctr" indent="-317500" lvl="8" marL="4114800">
              <a:spcBef>
                <a:spcPts val="1600"/>
              </a:spcBef>
              <a:spcAft>
                <a:spcPts val="1600"/>
              </a:spcAft>
              <a:buSzPts val="1400"/>
              <a:buChar char="■"/>
              <a:defRPr>
                <a:uFillTx/>
              </a:defRPr>
            </a:lvl9pPr>
          </a:lstStyle>
          <a:p>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 name="Google Shape;47;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472458" y="4663217"/>
            <a:ext cx="548700" cy="3936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indent="0" lvl="0" marL="0">
              <a:spcBef>
                <a:spcPts val="0"/>
              </a:spcBef>
              <a:spcAft>
                <a:spcPts val="0"/>
              </a:spcAft>
              <a:buNone/>
            </a:pPr>
            <a:fld id="{00000000-1234-1234-1234-123412341234}" type="slidenum">
              <a:rPr lang="en">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blank">
  <p:cSld name="BLANK">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4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9" name="Google Shape;49;p1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472458" y="4663217"/>
            <a:ext cx="548700" cy="3936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indent="0" lvl="0" marL="0">
              <a:spcBef>
                <a:spcPts val="0"/>
              </a:spcBef>
              <a:spcAft>
                <a:spcPts val="0"/>
              </a:spcAft>
              <a:buNone/>
            </a:pPr>
            <a:fld id="{00000000-1234-1234-1234-123412341234}" type="slidenum">
              <a:rPr lang="en">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secHead">
  <p:cSld name="SECTION_HEADER">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1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 name="Google Shape;14;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2150850"/>
            <a:ext cx="8520600" cy="8418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lstStyle>
            <a:lvl1pPr algn="ctr" lvl="0">
              <a:spcBef>
                <a:spcPts val="0"/>
              </a:spcBef>
              <a:spcAft>
                <a:spcPts val="0"/>
              </a:spcAft>
              <a:buSzPts val="3600"/>
              <a:buNone/>
              <a:defRPr sz="3600">
                <a:uFillTx/>
              </a:defRPr>
            </a:lvl1pPr>
            <a:lvl2pPr algn="ctr" lvl="1">
              <a:spcBef>
                <a:spcPts val="0"/>
              </a:spcBef>
              <a:spcAft>
                <a:spcPts val="0"/>
              </a:spcAft>
              <a:buSzPts val="3600"/>
              <a:buNone/>
              <a:defRPr sz="3600">
                <a:uFillTx/>
              </a:defRPr>
            </a:lvl2pPr>
            <a:lvl3pPr algn="ctr" lvl="2">
              <a:spcBef>
                <a:spcPts val="0"/>
              </a:spcBef>
              <a:spcAft>
                <a:spcPts val="0"/>
              </a:spcAft>
              <a:buSzPts val="3600"/>
              <a:buNone/>
              <a:defRPr sz="3600">
                <a:uFillTx/>
              </a:defRPr>
            </a:lvl3pPr>
            <a:lvl4pPr algn="ctr" lvl="3">
              <a:spcBef>
                <a:spcPts val="0"/>
              </a:spcBef>
              <a:spcAft>
                <a:spcPts val="0"/>
              </a:spcAft>
              <a:buSzPts val="3600"/>
              <a:buNone/>
              <a:defRPr sz="3600">
                <a:uFillTx/>
              </a:defRPr>
            </a:lvl4pPr>
            <a:lvl5pPr algn="ctr" lvl="4">
              <a:spcBef>
                <a:spcPts val="0"/>
              </a:spcBef>
              <a:spcAft>
                <a:spcPts val="0"/>
              </a:spcAft>
              <a:buSzPts val="3600"/>
              <a:buNone/>
              <a:defRPr sz="3600">
                <a:uFillTx/>
              </a:defRPr>
            </a:lvl5pPr>
            <a:lvl6pPr algn="ctr" lvl="5">
              <a:spcBef>
                <a:spcPts val="0"/>
              </a:spcBef>
              <a:spcAft>
                <a:spcPts val="0"/>
              </a:spcAft>
              <a:buSzPts val="3600"/>
              <a:buNone/>
              <a:defRPr sz="3600">
                <a:uFillTx/>
              </a:defRPr>
            </a:lvl6pPr>
            <a:lvl7pPr algn="ctr" lvl="6">
              <a:spcBef>
                <a:spcPts val="0"/>
              </a:spcBef>
              <a:spcAft>
                <a:spcPts val="0"/>
              </a:spcAft>
              <a:buSzPts val="3600"/>
              <a:buNone/>
              <a:defRPr sz="3600">
                <a:uFillTx/>
              </a:defRPr>
            </a:lvl7pPr>
            <a:lvl8pPr algn="ctr" lvl="7">
              <a:spcBef>
                <a:spcPts val="0"/>
              </a:spcBef>
              <a:spcAft>
                <a:spcPts val="0"/>
              </a:spcAft>
              <a:buSzPts val="3600"/>
              <a:buNone/>
              <a:defRPr sz="3600">
                <a:uFillTx/>
              </a:defRPr>
            </a:lvl8pPr>
            <a:lvl9pPr algn="ctr" lvl="8">
              <a:spcBef>
                <a:spcPts val="0"/>
              </a:spcBef>
              <a:spcAft>
                <a:spcPts val="0"/>
              </a:spcAft>
              <a:buSzPts val="3600"/>
              <a:buNone/>
              <a:defRPr sz="3600">
                <a:uFillTx/>
              </a:defRPr>
            </a:lvl9pPr>
          </a:lstStyle>
          <a:p>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 name="Google Shape;15;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472458" y="4663217"/>
            <a:ext cx="548700" cy="3936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indent="0" lvl="0" marL="0">
              <a:spcBef>
                <a:spcPts val="0"/>
              </a:spcBef>
              <a:spcAft>
                <a:spcPts val="0"/>
              </a:spcAft>
              <a:buNone/>
            </a:pPr>
            <a:fld id="{00000000-1234-1234-1234-123412341234}" type="slidenum">
              <a:rPr lang="en">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x">
  <p:cSld name="TITLE_AND_BODY">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1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 name="Google Shape;17;p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445025"/>
            <a:ext cx="8520600" cy="5727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lstStyle>
            <a:lvl1pPr lvl="0">
              <a:spcBef>
                <a:spcPts val="0"/>
              </a:spcBef>
              <a:spcAft>
                <a:spcPts val="0"/>
              </a:spcAft>
              <a:buSzPts val="2800"/>
              <a:buNone/>
              <a:defRPr>
                <a:uFillTx/>
              </a:defRPr>
            </a:lvl1pPr>
            <a:lvl2pPr lvl="1">
              <a:spcBef>
                <a:spcPts val="0"/>
              </a:spcBef>
              <a:spcAft>
                <a:spcPts val="0"/>
              </a:spcAft>
              <a:buSzPts val="2800"/>
              <a:buNone/>
              <a:defRPr>
                <a:uFillTx/>
              </a:defRPr>
            </a:lvl2pPr>
            <a:lvl3pPr lvl="2">
              <a:spcBef>
                <a:spcPts val="0"/>
              </a:spcBef>
              <a:spcAft>
                <a:spcPts val="0"/>
              </a:spcAft>
              <a:buSzPts val="2800"/>
              <a:buNone/>
              <a:defRPr>
                <a:uFillTx/>
              </a:defRPr>
            </a:lvl3pPr>
            <a:lvl4pPr lvl="3">
              <a:spcBef>
                <a:spcPts val="0"/>
              </a:spcBef>
              <a:spcAft>
                <a:spcPts val="0"/>
              </a:spcAft>
              <a:buSzPts val="2800"/>
              <a:buNone/>
              <a:defRPr>
                <a:uFillTx/>
              </a:defRPr>
            </a:lvl4pPr>
            <a:lvl5pPr lvl="4">
              <a:spcBef>
                <a:spcPts val="0"/>
              </a:spcBef>
              <a:spcAft>
                <a:spcPts val="0"/>
              </a:spcAft>
              <a:buSzPts val="2800"/>
              <a:buNone/>
              <a:defRPr>
                <a:uFillTx/>
              </a:defRPr>
            </a:lvl5pPr>
            <a:lvl6pPr lvl="5">
              <a:spcBef>
                <a:spcPts val="0"/>
              </a:spcBef>
              <a:spcAft>
                <a:spcPts val="0"/>
              </a:spcAft>
              <a:buSzPts val="2800"/>
              <a:buNone/>
              <a:defRPr>
                <a:uFillTx/>
              </a:defRPr>
            </a:lvl6pPr>
            <a:lvl7pPr lvl="6">
              <a:spcBef>
                <a:spcPts val="0"/>
              </a:spcBef>
              <a:spcAft>
                <a:spcPts val="0"/>
              </a:spcAft>
              <a:buSzPts val="2800"/>
              <a:buNone/>
              <a:defRPr>
                <a:uFillTx/>
              </a:defRPr>
            </a:lvl7pPr>
            <a:lvl8pPr lvl="7">
              <a:spcBef>
                <a:spcPts val="0"/>
              </a:spcBef>
              <a:spcAft>
                <a:spcPts val="0"/>
              </a:spcAft>
              <a:buSzPts val="2800"/>
              <a:buNone/>
              <a:defRPr>
                <a:uFillTx/>
              </a:defRPr>
            </a:lvl8pPr>
            <a:lvl9pPr lvl="8">
              <a:spcBef>
                <a:spcPts val="0"/>
              </a:spcBef>
              <a:spcAft>
                <a:spcPts val="0"/>
              </a:spcAft>
              <a:buSzPts val="2800"/>
              <a:buNone/>
              <a:defRPr>
                <a:uFillTx/>
              </a:defRPr>
            </a:lvl9pPr>
          </a:lstStyle>
          <a:p>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 name="Google Shape;18;p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1152475"/>
            <a:ext cx="8520600" cy="34164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lstStyle>
            <a:lvl1pPr indent="-342900" lvl="0" marL="457200">
              <a:spcBef>
                <a:spcPts val="0"/>
              </a:spcBef>
              <a:spcAft>
                <a:spcPts val="0"/>
              </a:spcAft>
              <a:buSzPts val="1800"/>
              <a:buChar char="●"/>
              <a:defRPr>
                <a:uFillTx/>
              </a:defRPr>
            </a:lvl1pPr>
            <a:lvl2pPr indent="-317500" lvl="1" marL="914400">
              <a:spcBef>
                <a:spcPts val="1600"/>
              </a:spcBef>
              <a:spcAft>
                <a:spcPts val="0"/>
              </a:spcAft>
              <a:buSzPts val="1400"/>
              <a:buChar char="○"/>
              <a:defRPr>
                <a:uFillTx/>
              </a:defRPr>
            </a:lvl2pPr>
            <a:lvl3pPr indent="-317500" lvl="2" marL="1371600">
              <a:spcBef>
                <a:spcPts val="1600"/>
              </a:spcBef>
              <a:spcAft>
                <a:spcPts val="0"/>
              </a:spcAft>
              <a:buSzPts val="1400"/>
              <a:buChar char="■"/>
              <a:defRPr>
                <a:uFillTx/>
              </a:defRPr>
            </a:lvl3pPr>
            <a:lvl4pPr indent="-317500" lvl="3" marL="1828800">
              <a:spcBef>
                <a:spcPts val="1600"/>
              </a:spcBef>
              <a:spcAft>
                <a:spcPts val="0"/>
              </a:spcAft>
              <a:buSzPts val="1400"/>
              <a:buChar char="●"/>
              <a:defRPr>
                <a:uFillTx/>
              </a:defRPr>
            </a:lvl4pPr>
            <a:lvl5pPr indent="-317500" lvl="4" marL="2286000">
              <a:spcBef>
                <a:spcPts val="1600"/>
              </a:spcBef>
              <a:spcAft>
                <a:spcPts val="0"/>
              </a:spcAft>
              <a:buSzPts val="1400"/>
              <a:buChar char="○"/>
              <a:defRPr>
                <a:uFillTx/>
              </a:defRPr>
            </a:lvl5pPr>
            <a:lvl6pPr indent="-317500" lvl="5" marL="2743200">
              <a:spcBef>
                <a:spcPts val="1600"/>
              </a:spcBef>
              <a:spcAft>
                <a:spcPts val="0"/>
              </a:spcAft>
              <a:buSzPts val="1400"/>
              <a:buChar char="■"/>
              <a:defRPr>
                <a:uFillTx/>
              </a:defRPr>
            </a:lvl6pPr>
            <a:lvl7pPr indent="-317500" lvl="6" marL="3200400">
              <a:spcBef>
                <a:spcPts val="1600"/>
              </a:spcBef>
              <a:spcAft>
                <a:spcPts val="0"/>
              </a:spcAft>
              <a:buSzPts val="1400"/>
              <a:buChar char="●"/>
              <a:defRPr>
                <a:uFillTx/>
              </a:defRPr>
            </a:lvl7pPr>
            <a:lvl8pPr indent="-317500" lvl="7" marL="3657600">
              <a:spcBef>
                <a:spcPts val="1600"/>
              </a:spcBef>
              <a:spcAft>
                <a:spcPts val="0"/>
              </a:spcAft>
              <a:buSzPts val="1400"/>
              <a:buChar char="○"/>
              <a:defRPr>
                <a:uFillTx/>
              </a:defRPr>
            </a:lvl8pPr>
            <a:lvl9pPr indent="-317500" lvl="8" marL="4114800">
              <a:spcBef>
                <a:spcPts val="1600"/>
              </a:spcBef>
              <a:spcAft>
                <a:spcPts val="1600"/>
              </a:spcAft>
              <a:buSzPts val="1400"/>
              <a:buChar char="■"/>
              <a:defRPr>
                <a:uFillTx/>
              </a:defRPr>
            </a:lvl9pPr>
          </a:lstStyle>
          <a:p>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 name="Google Shape;19;p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472458" y="4663217"/>
            <a:ext cx="548700" cy="3936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indent="0" lvl="0" marL="0">
              <a:spcBef>
                <a:spcPts val="0"/>
              </a:spcBef>
              <a:spcAft>
                <a:spcPts val="0"/>
              </a:spcAft>
              <a:buNone/>
            </a:pPr>
            <a:fld id="{00000000-1234-1234-1234-123412341234}" type="slidenum">
              <a:rPr lang="en">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woColTx">
  <p:cSld name="TITLE_AND_TWO_COLUMNS">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2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 name="Google Shape;21;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445025"/>
            <a:ext cx="8520600" cy="5727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lstStyle>
            <a:lvl1pPr lvl="0">
              <a:spcBef>
                <a:spcPts val="0"/>
              </a:spcBef>
              <a:spcAft>
                <a:spcPts val="0"/>
              </a:spcAft>
              <a:buSzPts val="2800"/>
              <a:buNone/>
              <a:defRPr>
                <a:uFillTx/>
              </a:defRPr>
            </a:lvl1pPr>
            <a:lvl2pPr lvl="1">
              <a:spcBef>
                <a:spcPts val="0"/>
              </a:spcBef>
              <a:spcAft>
                <a:spcPts val="0"/>
              </a:spcAft>
              <a:buSzPts val="2800"/>
              <a:buNone/>
              <a:defRPr>
                <a:uFillTx/>
              </a:defRPr>
            </a:lvl2pPr>
            <a:lvl3pPr lvl="2">
              <a:spcBef>
                <a:spcPts val="0"/>
              </a:spcBef>
              <a:spcAft>
                <a:spcPts val="0"/>
              </a:spcAft>
              <a:buSzPts val="2800"/>
              <a:buNone/>
              <a:defRPr>
                <a:uFillTx/>
              </a:defRPr>
            </a:lvl3pPr>
            <a:lvl4pPr lvl="3">
              <a:spcBef>
                <a:spcPts val="0"/>
              </a:spcBef>
              <a:spcAft>
                <a:spcPts val="0"/>
              </a:spcAft>
              <a:buSzPts val="2800"/>
              <a:buNone/>
              <a:defRPr>
                <a:uFillTx/>
              </a:defRPr>
            </a:lvl4pPr>
            <a:lvl5pPr lvl="4">
              <a:spcBef>
                <a:spcPts val="0"/>
              </a:spcBef>
              <a:spcAft>
                <a:spcPts val="0"/>
              </a:spcAft>
              <a:buSzPts val="2800"/>
              <a:buNone/>
              <a:defRPr>
                <a:uFillTx/>
              </a:defRPr>
            </a:lvl5pPr>
            <a:lvl6pPr lvl="5">
              <a:spcBef>
                <a:spcPts val="0"/>
              </a:spcBef>
              <a:spcAft>
                <a:spcPts val="0"/>
              </a:spcAft>
              <a:buSzPts val="2800"/>
              <a:buNone/>
              <a:defRPr>
                <a:uFillTx/>
              </a:defRPr>
            </a:lvl6pPr>
            <a:lvl7pPr lvl="6">
              <a:spcBef>
                <a:spcPts val="0"/>
              </a:spcBef>
              <a:spcAft>
                <a:spcPts val="0"/>
              </a:spcAft>
              <a:buSzPts val="2800"/>
              <a:buNone/>
              <a:defRPr>
                <a:uFillTx/>
              </a:defRPr>
            </a:lvl7pPr>
            <a:lvl8pPr lvl="7">
              <a:spcBef>
                <a:spcPts val="0"/>
              </a:spcBef>
              <a:spcAft>
                <a:spcPts val="0"/>
              </a:spcAft>
              <a:buSzPts val="2800"/>
              <a:buNone/>
              <a:defRPr>
                <a:uFillTx/>
              </a:defRPr>
            </a:lvl8pPr>
            <a:lvl9pPr lvl="8">
              <a:spcBef>
                <a:spcPts val="0"/>
              </a:spcBef>
              <a:spcAft>
                <a:spcPts val="0"/>
              </a:spcAft>
              <a:buSzPts val="2800"/>
              <a:buNone/>
              <a:defRPr>
                <a:uFillTx/>
              </a:defRPr>
            </a:lvl9pPr>
          </a:lstStyle>
          <a:p>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 name="Google Shape;22;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1152475"/>
            <a:ext cx="3999900" cy="34164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lstStyle>
            <a:lvl1pPr indent="-317500" lvl="0" marL="457200">
              <a:spcBef>
                <a:spcPts val="0"/>
              </a:spcBef>
              <a:spcAft>
                <a:spcPts val="0"/>
              </a:spcAft>
              <a:buSzPts val="1400"/>
              <a:buChar char="●"/>
              <a:defRPr sz="1400">
                <a:uFillTx/>
              </a:defRPr>
            </a:lvl1pPr>
            <a:lvl2pPr indent="-304800" lvl="1" marL="914400">
              <a:spcBef>
                <a:spcPts val="1600"/>
              </a:spcBef>
              <a:spcAft>
                <a:spcPts val="0"/>
              </a:spcAft>
              <a:buSzPts val="1200"/>
              <a:buChar char="○"/>
              <a:defRPr sz="1200">
                <a:uFillTx/>
              </a:defRPr>
            </a:lvl2pPr>
            <a:lvl3pPr indent="-304800" lvl="2" marL="1371600">
              <a:spcBef>
                <a:spcPts val="1600"/>
              </a:spcBef>
              <a:spcAft>
                <a:spcPts val="0"/>
              </a:spcAft>
              <a:buSzPts val="1200"/>
              <a:buChar char="■"/>
              <a:defRPr sz="1200">
                <a:uFillTx/>
              </a:defRPr>
            </a:lvl3pPr>
            <a:lvl4pPr indent="-304800" lvl="3" marL="1828800">
              <a:spcBef>
                <a:spcPts val="1600"/>
              </a:spcBef>
              <a:spcAft>
                <a:spcPts val="0"/>
              </a:spcAft>
              <a:buSzPts val="1200"/>
              <a:buChar char="●"/>
              <a:defRPr sz="1200">
                <a:uFillTx/>
              </a:defRPr>
            </a:lvl4pPr>
            <a:lvl5pPr indent="-304800" lvl="4" marL="2286000">
              <a:spcBef>
                <a:spcPts val="1600"/>
              </a:spcBef>
              <a:spcAft>
                <a:spcPts val="0"/>
              </a:spcAft>
              <a:buSzPts val="1200"/>
              <a:buChar char="○"/>
              <a:defRPr sz="1200">
                <a:uFillTx/>
              </a:defRPr>
            </a:lvl5pPr>
            <a:lvl6pPr indent="-304800" lvl="5" marL="2743200">
              <a:spcBef>
                <a:spcPts val="1600"/>
              </a:spcBef>
              <a:spcAft>
                <a:spcPts val="0"/>
              </a:spcAft>
              <a:buSzPts val="1200"/>
              <a:buChar char="■"/>
              <a:defRPr sz="1200">
                <a:uFillTx/>
              </a:defRPr>
            </a:lvl6pPr>
            <a:lvl7pPr indent="-304800" lvl="6" marL="3200400">
              <a:spcBef>
                <a:spcPts val="1600"/>
              </a:spcBef>
              <a:spcAft>
                <a:spcPts val="0"/>
              </a:spcAft>
              <a:buSzPts val="1200"/>
              <a:buChar char="●"/>
              <a:defRPr sz="1200">
                <a:uFillTx/>
              </a:defRPr>
            </a:lvl7pPr>
            <a:lvl8pPr indent="-304800" lvl="7" marL="3657600">
              <a:spcBef>
                <a:spcPts val="1600"/>
              </a:spcBef>
              <a:spcAft>
                <a:spcPts val="0"/>
              </a:spcAft>
              <a:buSzPts val="1200"/>
              <a:buChar char="○"/>
              <a:defRPr sz="1200">
                <a:uFillTx/>
              </a:defRPr>
            </a:lvl8pPr>
            <a:lvl9pPr indent="-304800" lvl="8" marL="4114800">
              <a:spcBef>
                <a:spcPts val="1600"/>
              </a:spcBef>
              <a:spcAft>
                <a:spcPts val="1600"/>
              </a:spcAft>
              <a:buSzPts val="1200"/>
              <a:buChar char="■"/>
              <a:defRPr sz="1200">
                <a:uFillTx/>
              </a:defRPr>
            </a:lvl9pPr>
          </a:lstStyle>
          <a:p>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 name="Google Shape;23;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832400" y="1152475"/>
            <a:ext cx="3999900" cy="34164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lstStyle>
            <a:lvl1pPr indent="-317500" lvl="0" marL="457200">
              <a:spcBef>
                <a:spcPts val="0"/>
              </a:spcBef>
              <a:spcAft>
                <a:spcPts val="0"/>
              </a:spcAft>
              <a:buSzPts val="1400"/>
              <a:buChar char="●"/>
              <a:defRPr sz="1400">
                <a:uFillTx/>
              </a:defRPr>
            </a:lvl1pPr>
            <a:lvl2pPr indent="-304800" lvl="1" marL="914400">
              <a:spcBef>
                <a:spcPts val="1600"/>
              </a:spcBef>
              <a:spcAft>
                <a:spcPts val="0"/>
              </a:spcAft>
              <a:buSzPts val="1200"/>
              <a:buChar char="○"/>
              <a:defRPr sz="1200">
                <a:uFillTx/>
              </a:defRPr>
            </a:lvl2pPr>
            <a:lvl3pPr indent="-304800" lvl="2" marL="1371600">
              <a:spcBef>
                <a:spcPts val="1600"/>
              </a:spcBef>
              <a:spcAft>
                <a:spcPts val="0"/>
              </a:spcAft>
              <a:buSzPts val="1200"/>
              <a:buChar char="■"/>
              <a:defRPr sz="1200">
                <a:uFillTx/>
              </a:defRPr>
            </a:lvl3pPr>
            <a:lvl4pPr indent="-304800" lvl="3" marL="1828800">
              <a:spcBef>
                <a:spcPts val="1600"/>
              </a:spcBef>
              <a:spcAft>
                <a:spcPts val="0"/>
              </a:spcAft>
              <a:buSzPts val="1200"/>
              <a:buChar char="●"/>
              <a:defRPr sz="1200">
                <a:uFillTx/>
              </a:defRPr>
            </a:lvl4pPr>
            <a:lvl5pPr indent="-304800" lvl="4" marL="2286000">
              <a:spcBef>
                <a:spcPts val="1600"/>
              </a:spcBef>
              <a:spcAft>
                <a:spcPts val="0"/>
              </a:spcAft>
              <a:buSzPts val="1200"/>
              <a:buChar char="○"/>
              <a:defRPr sz="1200">
                <a:uFillTx/>
              </a:defRPr>
            </a:lvl5pPr>
            <a:lvl6pPr indent="-304800" lvl="5" marL="2743200">
              <a:spcBef>
                <a:spcPts val="1600"/>
              </a:spcBef>
              <a:spcAft>
                <a:spcPts val="0"/>
              </a:spcAft>
              <a:buSzPts val="1200"/>
              <a:buChar char="■"/>
              <a:defRPr sz="1200">
                <a:uFillTx/>
              </a:defRPr>
            </a:lvl6pPr>
            <a:lvl7pPr indent="-304800" lvl="6" marL="3200400">
              <a:spcBef>
                <a:spcPts val="1600"/>
              </a:spcBef>
              <a:spcAft>
                <a:spcPts val="0"/>
              </a:spcAft>
              <a:buSzPts val="1200"/>
              <a:buChar char="●"/>
              <a:defRPr sz="1200">
                <a:uFillTx/>
              </a:defRPr>
            </a:lvl7pPr>
            <a:lvl8pPr indent="-304800" lvl="7" marL="3657600">
              <a:spcBef>
                <a:spcPts val="1600"/>
              </a:spcBef>
              <a:spcAft>
                <a:spcPts val="0"/>
              </a:spcAft>
              <a:buSzPts val="1200"/>
              <a:buChar char="○"/>
              <a:defRPr sz="1200">
                <a:uFillTx/>
              </a:defRPr>
            </a:lvl8pPr>
            <a:lvl9pPr indent="-304800" lvl="8" marL="4114800">
              <a:spcBef>
                <a:spcPts val="1600"/>
              </a:spcBef>
              <a:spcAft>
                <a:spcPts val="1600"/>
              </a:spcAft>
              <a:buSzPts val="1200"/>
              <a:buChar char="■"/>
              <a:defRPr sz="1200">
                <a:uFillTx/>
              </a:defRPr>
            </a:lvl9pPr>
          </a:lstStyle>
          <a:p>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 name="Google Shape;24;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472458" y="4663217"/>
            <a:ext cx="548700" cy="3936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indent="0" lvl="0" marL="0">
              <a:spcBef>
                <a:spcPts val="0"/>
              </a:spcBef>
              <a:spcAft>
                <a:spcPts val="0"/>
              </a:spcAft>
              <a:buNone/>
            </a:pPr>
            <a:fld id="{00000000-1234-1234-1234-123412341234}" type="slidenum">
              <a:rPr lang="en">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itleOnly">
  <p:cSld name="TITLE_ONLY">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2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 name="Google Shape;26;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445025"/>
            <a:ext cx="8520600" cy="5727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lstStyle>
            <a:lvl1pPr lvl="0">
              <a:spcBef>
                <a:spcPts val="0"/>
              </a:spcBef>
              <a:spcAft>
                <a:spcPts val="0"/>
              </a:spcAft>
              <a:buSzPts val="2800"/>
              <a:buNone/>
              <a:defRPr>
                <a:uFillTx/>
              </a:defRPr>
            </a:lvl1pPr>
            <a:lvl2pPr lvl="1">
              <a:spcBef>
                <a:spcPts val="0"/>
              </a:spcBef>
              <a:spcAft>
                <a:spcPts val="0"/>
              </a:spcAft>
              <a:buSzPts val="2800"/>
              <a:buNone/>
              <a:defRPr>
                <a:uFillTx/>
              </a:defRPr>
            </a:lvl2pPr>
            <a:lvl3pPr lvl="2">
              <a:spcBef>
                <a:spcPts val="0"/>
              </a:spcBef>
              <a:spcAft>
                <a:spcPts val="0"/>
              </a:spcAft>
              <a:buSzPts val="2800"/>
              <a:buNone/>
              <a:defRPr>
                <a:uFillTx/>
              </a:defRPr>
            </a:lvl3pPr>
            <a:lvl4pPr lvl="3">
              <a:spcBef>
                <a:spcPts val="0"/>
              </a:spcBef>
              <a:spcAft>
                <a:spcPts val="0"/>
              </a:spcAft>
              <a:buSzPts val="2800"/>
              <a:buNone/>
              <a:defRPr>
                <a:uFillTx/>
              </a:defRPr>
            </a:lvl4pPr>
            <a:lvl5pPr lvl="4">
              <a:spcBef>
                <a:spcPts val="0"/>
              </a:spcBef>
              <a:spcAft>
                <a:spcPts val="0"/>
              </a:spcAft>
              <a:buSzPts val="2800"/>
              <a:buNone/>
              <a:defRPr>
                <a:uFillTx/>
              </a:defRPr>
            </a:lvl5pPr>
            <a:lvl6pPr lvl="5">
              <a:spcBef>
                <a:spcPts val="0"/>
              </a:spcBef>
              <a:spcAft>
                <a:spcPts val="0"/>
              </a:spcAft>
              <a:buSzPts val="2800"/>
              <a:buNone/>
              <a:defRPr>
                <a:uFillTx/>
              </a:defRPr>
            </a:lvl6pPr>
            <a:lvl7pPr lvl="6">
              <a:spcBef>
                <a:spcPts val="0"/>
              </a:spcBef>
              <a:spcAft>
                <a:spcPts val="0"/>
              </a:spcAft>
              <a:buSzPts val="2800"/>
              <a:buNone/>
              <a:defRPr>
                <a:uFillTx/>
              </a:defRPr>
            </a:lvl7pPr>
            <a:lvl8pPr lvl="7">
              <a:spcBef>
                <a:spcPts val="0"/>
              </a:spcBef>
              <a:spcAft>
                <a:spcPts val="0"/>
              </a:spcAft>
              <a:buSzPts val="2800"/>
              <a:buNone/>
              <a:defRPr>
                <a:uFillTx/>
              </a:defRPr>
            </a:lvl8pPr>
            <a:lvl9pPr lvl="8">
              <a:spcBef>
                <a:spcPts val="0"/>
              </a:spcBef>
              <a:spcAft>
                <a:spcPts val="0"/>
              </a:spcAft>
              <a:buSzPts val="2800"/>
              <a:buNone/>
              <a:defRPr>
                <a:uFillTx/>
              </a:defRPr>
            </a:lvl9pPr>
          </a:lstStyle>
          <a:p>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 name="Google Shape;27;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472458" y="4663217"/>
            <a:ext cx="548700" cy="3936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indent="0" lvl="0" marL="0">
              <a:spcBef>
                <a:spcPts val="0"/>
              </a:spcBef>
              <a:spcAft>
                <a:spcPts val="0"/>
              </a:spcAft>
              <a:buNone/>
            </a:pPr>
            <a:fld id="{00000000-1234-1234-1234-123412341234}" type="slidenum">
              <a:rPr lang="en">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ONE_COLUMN_TEX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2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 name="Google Shape;29;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555600"/>
            <a:ext cx="2808000" cy="7557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91425" lIns="91425" rIns="91425" spcFirstLastPara="1" tIns="91425" wrap="square"/>
          <a:lstStyle>
            <a:lvl1pPr lvl="0">
              <a:spcBef>
                <a:spcPts val="0"/>
              </a:spcBef>
              <a:spcAft>
                <a:spcPts val="0"/>
              </a:spcAft>
              <a:buSzPts val="2400"/>
              <a:buNone/>
              <a:defRPr sz="2400">
                <a:uFillTx/>
              </a:defRPr>
            </a:lvl1pPr>
            <a:lvl2pPr lvl="1">
              <a:spcBef>
                <a:spcPts val="0"/>
              </a:spcBef>
              <a:spcAft>
                <a:spcPts val="0"/>
              </a:spcAft>
              <a:buSzPts val="2400"/>
              <a:buNone/>
              <a:defRPr sz="2400">
                <a:uFillTx/>
              </a:defRPr>
            </a:lvl2pPr>
            <a:lvl3pPr lvl="2">
              <a:spcBef>
                <a:spcPts val="0"/>
              </a:spcBef>
              <a:spcAft>
                <a:spcPts val="0"/>
              </a:spcAft>
              <a:buSzPts val="2400"/>
              <a:buNone/>
              <a:defRPr sz="2400">
                <a:uFillTx/>
              </a:defRPr>
            </a:lvl3pPr>
            <a:lvl4pPr lvl="3">
              <a:spcBef>
                <a:spcPts val="0"/>
              </a:spcBef>
              <a:spcAft>
                <a:spcPts val="0"/>
              </a:spcAft>
              <a:buSzPts val="2400"/>
              <a:buNone/>
              <a:defRPr sz="2400">
                <a:uFillTx/>
              </a:defRPr>
            </a:lvl4pPr>
            <a:lvl5pPr lvl="4">
              <a:spcBef>
                <a:spcPts val="0"/>
              </a:spcBef>
              <a:spcAft>
                <a:spcPts val="0"/>
              </a:spcAft>
              <a:buSzPts val="2400"/>
              <a:buNone/>
              <a:defRPr sz="2400">
                <a:uFillTx/>
              </a:defRPr>
            </a:lvl5pPr>
            <a:lvl6pPr lvl="5">
              <a:spcBef>
                <a:spcPts val="0"/>
              </a:spcBef>
              <a:spcAft>
                <a:spcPts val="0"/>
              </a:spcAft>
              <a:buSzPts val="2400"/>
              <a:buNone/>
              <a:defRPr sz="2400">
                <a:uFillTx/>
              </a:defRPr>
            </a:lvl6pPr>
            <a:lvl7pPr lvl="6">
              <a:spcBef>
                <a:spcPts val="0"/>
              </a:spcBef>
              <a:spcAft>
                <a:spcPts val="0"/>
              </a:spcAft>
              <a:buSzPts val="2400"/>
              <a:buNone/>
              <a:defRPr sz="2400">
                <a:uFillTx/>
              </a:defRPr>
            </a:lvl7pPr>
            <a:lvl8pPr lvl="7">
              <a:spcBef>
                <a:spcPts val="0"/>
              </a:spcBef>
              <a:spcAft>
                <a:spcPts val="0"/>
              </a:spcAft>
              <a:buSzPts val="2400"/>
              <a:buNone/>
              <a:defRPr sz="2400">
                <a:uFillTx/>
              </a:defRPr>
            </a:lvl8pPr>
            <a:lvl9pPr lvl="8">
              <a:spcBef>
                <a:spcPts val="0"/>
              </a:spcBef>
              <a:spcAft>
                <a:spcPts val="0"/>
              </a:spcAft>
              <a:buSzPts val="2400"/>
              <a:buNone/>
              <a:defRPr sz="2400">
                <a:uFillTx/>
              </a:defRPr>
            </a:lvl9pPr>
          </a:lstStyle>
          <a:p>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 name="Google Shape;30;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1389600"/>
            <a:ext cx="2808000" cy="31794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lstStyle>
            <a:lvl1pPr indent="-304800" lvl="0" marL="457200">
              <a:spcBef>
                <a:spcPts val="0"/>
              </a:spcBef>
              <a:spcAft>
                <a:spcPts val="0"/>
              </a:spcAft>
              <a:buSzPts val="1200"/>
              <a:buChar char="●"/>
              <a:defRPr sz="1200">
                <a:uFillTx/>
              </a:defRPr>
            </a:lvl1pPr>
            <a:lvl2pPr indent="-304800" lvl="1" marL="914400">
              <a:spcBef>
                <a:spcPts val="1600"/>
              </a:spcBef>
              <a:spcAft>
                <a:spcPts val="0"/>
              </a:spcAft>
              <a:buSzPts val="1200"/>
              <a:buChar char="○"/>
              <a:defRPr sz="1200">
                <a:uFillTx/>
              </a:defRPr>
            </a:lvl2pPr>
            <a:lvl3pPr indent="-304800" lvl="2" marL="1371600">
              <a:spcBef>
                <a:spcPts val="1600"/>
              </a:spcBef>
              <a:spcAft>
                <a:spcPts val="0"/>
              </a:spcAft>
              <a:buSzPts val="1200"/>
              <a:buChar char="■"/>
              <a:defRPr sz="1200">
                <a:uFillTx/>
              </a:defRPr>
            </a:lvl3pPr>
            <a:lvl4pPr indent="-304800" lvl="3" marL="1828800">
              <a:spcBef>
                <a:spcPts val="1600"/>
              </a:spcBef>
              <a:spcAft>
                <a:spcPts val="0"/>
              </a:spcAft>
              <a:buSzPts val="1200"/>
              <a:buChar char="●"/>
              <a:defRPr sz="1200">
                <a:uFillTx/>
              </a:defRPr>
            </a:lvl4pPr>
            <a:lvl5pPr indent="-304800" lvl="4" marL="2286000">
              <a:spcBef>
                <a:spcPts val="1600"/>
              </a:spcBef>
              <a:spcAft>
                <a:spcPts val="0"/>
              </a:spcAft>
              <a:buSzPts val="1200"/>
              <a:buChar char="○"/>
              <a:defRPr sz="1200">
                <a:uFillTx/>
              </a:defRPr>
            </a:lvl5pPr>
            <a:lvl6pPr indent="-304800" lvl="5" marL="2743200">
              <a:spcBef>
                <a:spcPts val="1600"/>
              </a:spcBef>
              <a:spcAft>
                <a:spcPts val="0"/>
              </a:spcAft>
              <a:buSzPts val="1200"/>
              <a:buChar char="■"/>
              <a:defRPr sz="1200">
                <a:uFillTx/>
              </a:defRPr>
            </a:lvl6pPr>
            <a:lvl7pPr indent="-304800" lvl="6" marL="3200400">
              <a:spcBef>
                <a:spcPts val="1600"/>
              </a:spcBef>
              <a:spcAft>
                <a:spcPts val="0"/>
              </a:spcAft>
              <a:buSzPts val="1200"/>
              <a:buChar char="●"/>
              <a:defRPr sz="1200">
                <a:uFillTx/>
              </a:defRPr>
            </a:lvl7pPr>
            <a:lvl8pPr indent="-304800" lvl="7" marL="3657600">
              <a:spcBef>
                <a:spcPts val="1600"/>
              </a:spcBef>
              <a:spcAft>
                <a:spcPts val="0"/>
              </a:spcAft>
              <a:buSzPts val="1200"/>
              <a:buChar char="○"/>
              <a:defRPr sz="1200">
                <a:uFillTx/>
              </a:defRPr>
            </a:lvl8pPr>
            <a:lvl9pPr indent="-304800" lvl="8" marL="4114800">
              <a:spcBef>
                <a:spcPts val="1600"/>
              </a:spcBef>
              <a:spcAft>
                <a:spcPts val="1600"/>
              </a:spcAft>
              <a:buSzPts val="1200"/>
              <a:buChar char="■"/>
              <a:defRPr sz="1200">
                <a:uFillTx/>
              </a:defRPr>
            </a:lvl9pPr>
          </a:lstStyle>
          <a:p>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 name="Google Shape;31;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472458" y="4663217"/>
            <a:ext cx="548700" cy="3936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indent="0" lvl="0" marL="0">
              <a:spcBef>
                <a:spcPts val="0"/>
              </a:spcBef>
              <a:spcAft>
                <a:spcPts val="0"/>
              </a:spcAft>
              <a:buNone/>
            </a:pPr>
            <a:fld id="{00000000-1234-1234-1234-123412341234}" type="slidenum">
              <a:rPr lang="en">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MAIN_POIN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3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 name="Google Shape;33;p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90250" y="450150"/>
            <a:ext cx="6367800" cy="40908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lstStyle>
            <a:lvl1pPr lvl="0">
              <a:spcBef>
                <a:spcPts val="0"/>
              </a:spcBef>
              <a:spcAft>
                <a:spcPts val="0"/>
              </a:spcAft>
              <a:buSzPts val="4800"/>
              <a:buNone/>
              <a:defRPr sz="4800">
                <a:uFillTx/>
              </a:defRPr>
            </a:lvl1pPr>
            <a:lvl2pPr lvl="1">
              <a:spcBef>
                <a:spcPts val="0"/>
              </a:spcBef>
              <a:spcAft>
                <a:spcPts val="0"/>
              </a:spcAft>
              <a:buSzPts val="4800"/>
              <a:buNone/>
              <a:defRPr sz="4800">
                <a:uFillTx/>
              </a:defRPr>
            </a:lvl2pPr>
            <a:lvl3pPr lvl="2">
              <a:spcBef>
                <a:spcPts val="0"/>
              </a:spcBef>
              <a:spcAft>
                <a:spcPts val="0"/>
              </a:spcAft>
              <a:buSzPts val="4800"/>
              <a:buNone/>
              <a:defRPr sz="4800">
                <a:uFillTx/>
              </a:defRPr>
            </a:lvl3pPr>
            <a:lvl4pPr lvl="3">
              <a:spcBef>
                <a:spcPts val="0"/>
              </a:spcBef>
              <a:spcAft>
                <a:spcPts val="0"/>
              </a:spcAft>
              <a:buSzPts val="4800"/>
              <a:buNone/>
              <a:defRPr sz="4800">
                <a:uFillTx/>
              </a:defRPr>
            </a:lvl4pPr>
            <a:lvl5pPr lvl="4">
              <a:spcBef>
                <a:spcPts val="0"/>
              </a:spcBef>
              <a:spcAft>
                <a:spcPts val="0"/>
              </a:spcAft>
              <a:buSzPts val="4800"/>
              <a:buNone/>
              <a:defRPr sz="4800">
                <a:uFillTx/>
              </a:defRPr>
            </a:lvl5pPr>
            <a:lvl6pPr lvl="5">
              <a:spcBef>
                <a:spcPts val="0"/>
              </a:spcBef>
              <a:spcAft>
                <a:spcPts val="0"/>
              </a:spcAft>
              <a:buSzPts val="4800"/>
              <a:buNone/>
              <a:defRPr sz="4800">
                <a:uFillTx/>
              </a:defRPr>
            </a:lvl6pPr>
            <a:lvl7pPr lvl="6">
              <a:spcBef>
                <a:spcPts val="0"/>
              </a:spcBef>
              <a:spcAft>
                <a:spcPts val="0"/>
              </a:spcAft>
              <a:buSzPts val="4800"/>
              <a:buNone/>
              <a:defRPr sz="4800">
                <a:uFillTx/>
              </a:defRPr>
            </a:lvl7pPr>
            <a:lvl8pPr lvl="7">
              <a:spcBef>
                <a:spcPts val="0"/>
              </a:spcBef>
              <a:spcAft>
                <a:spcPts val="0"/>
              </a:spcAft>
              <a:buSzPts val="4800"/>
              <a:buNone/>
              <a:defRPr sz="4800">
                <a:uFillTx/>
              </a:defRPr>
            </a:lvl8pPr>
            <a:lvl9pPr lvl="8">
              <a:spcBef>
                <a:spcPts val="0"/>
              </a:spcBef>
              <a:spcAft>
                <a:spcPts val="0"/>
              </a:spcAft>
              <a:buSzPts val="4800"/>
              <a:buNone/>
              <a:defRPr sz="4800">
                <a:uFillTx/>
              </a:defRPr>
            </a:lvl9pPr>
          </a:lstStyle>
          <a:p>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 name="Google Shape;34;p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472458" y="4663217"/>
            <a:ext cx="548700" cy="3936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indent="0" lvl="0" marL="0">
              <a:spcBef>
                <a:spcPts val="0"/>
              </a:spcBef>
              <a:spcAft>
                <a:spcPts val="0"/>
              </a:spcAft>
              <a:buNone/>
            </a:pPr>
            <a:fld id="{00000000-1234-1234-1234-123412341234}" type="slidenum">
              <a:rPr lang="en">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SECTION_TITLE_AND_DESCRIPTION">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3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 name="Google Shape;36;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0" y="-125"/>
            <a:ext cx="4572000" cy="5143500"/>
          </a:xfrm>
          <a:prstGeom prst="rect">
            <a:avLst/>
          </a:prstGeom>
          <a:solidFill>
            <a:schemeClr val="lt2"/>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 name="Google Shape;37;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65500" y="1233175"/>
            <a:ext cx="4045200" cy="14823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91425" lIns="91425" rIns="91425" spcFirstLastPara="1" tIns="91425" wrap="square"/>
          <a:lstStyle>
            <a:lvl1pPr algn="ctr" lvl="0">
              <a:spcBef>
                <a:spcPts val="0"/>
              </a:spcBef>
              <a:spcAft>
                <a:spcPts val="0"/>
              </a:spcAft>
              <a:buSzPts val="4200"/>
              <a:buNone/>
              <a:defRPr sz="4200">
                <a:uFillTx/>
              </a:defRPr>
            </a:lvl1pPr>
            <a:lvl2pPr algn="ctr" lvl="1">
              <a:spcBef>
                <a:spcPts val="0"/>
              </a:spcBef>
              <a:spcAft>
                <a:spcPts val="0"/>
              </a:spcAft>
              <a:buSzPts val="4200"/>
              <a:buNone/>
              <a:defRPr sz="4200">
                <a:uFillTx/>
              </a:defRPr>
            </a:lvl2pPr>
            <a:lvl3pPr algn="ctr" lvl="2">
              <a:spcBef>
                <a:spcPts val="0"/>
              </a:spcBef>
              <a:spcAft>
                <a:spcPts val="0"/>
              </a:spcAft>
              <a:buSzPts val="4200"/>
              <a:buNone/>
              <a:defRPr sz="4200">
                <a:uFillTx/>
              </a:defRPr>
            </a:lvl3pPr>
            <a:lvl4pPr algn="ctr" lvl="3">
              <a:spcBef>
                <a:spcPts val="0"/>
              </a:spcBef>
              <a:spcAft>
                <a:spcPts val="0"/>
              </a:spcAft>
              <a:buSzPts val="4200"/>
              <a:buNone/>
              <a:defRPr sz="4200">
                <a:uFillTx/>
              </a:defRPr>
            </a:lvl4pPr>
            <a:lvl5pPr algn="ctr" lvl="4">
              <a:spcBef>
                <a:spcPts val="0"/>
              </a:spcBef>
              <a:spcAft>
                <a:spcPts val="0"/>
              </a:spcAft>
              <a:buSzPts val="4200"/>
              <a:buNone/>
              <a:defRPr sz="4200">
                <a:uFillTx/>
              </a:defRPr>
            </a:lvl5pPr>
            <a:lvl6pPr algn="ctr" lvl="5">
              <a:spcBef>
                <a:spcPts val="0"/>
              </a:spcBef>
              <a:spcAft>
                <a:spcPts val="0"/>
              </a:spcAft>
              <a:buSzPts val="4200"/>
              <a:buNone/>
              <a:defRPr sz="4200">
                <a:uFillTx/>
              </a:defRPr>
            </a:lvl6pPr>
            <a:lvl7pPr algn="ctr" lvl="6">
              <a:spcBef>
                <a:spcPts val="0"/>
              </a:spcBef>
              <a:spcAft>
                <a:spcPts val="0"/>
              </a:spcAft>
              <a:buSzPts val="4200"/>
              <a:buNone/>
              <a:defRPr sz="4200">
                <a:uFillTx/>
              </a:defRPr>
            </a:lvl7pPr>
            <a:lvl8pPr algn="ctr" lvl="7">
              <a:spcBef>
                <a:spcPts val="0"/>
              </a:spcBef>
              <a:spcAft>
                <a:spcPts val="0"/>
              </a:spcAft>
              <a:buSzPts val="4200"/>
              <a:buNone/>
              <a:defRPr sz="4200">
                <a:uFillTx/>
              </a:defRPr>
            </a:lvl8pPr>
            <a:lvl9pPr algn="ctr" lvl="8">
              <a:spcBef>
                <a:spcPts val="0"/>
              </a:spcBef>
              <a:spcAft>
                <a:spcPts val="0"/>
              </a:spcAft>
              <a:buSzPts val="4200"/>
              <a:buNone/>
              <a:defRPr sz="4200">
                <a:uFillTx/>
              </a:defRPr>
            </a:lvl9pPr>
          </a:lstStyle>
          <a:p>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 name="Google Shape;38;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sub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65500" y="2803075"/>
            <a:ext cx="4045200" cy="12351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lstStyle>
            <a:lvl1pPr algn="ctr" lvl="0">
              <a:lnSpc>
                <a:spcPct val="100000"/>
              </a:lnSpc>
              <a:spcBef>
                <a:spcPts val="0"/>
              </a:spcBef>
              <a:spcAft>
                <a:spcPts val="0"/>
              </a:spcAft>
              <a:buSzPts val="2100"/>
              <a:buNone/>
              <a:defRPr sz="2100">
                <a:uFillTx/>
              </a:defRPr>
            </a:lvl1pPr>
            <a:lvl2pPr algn="ctr" lvl="1">
              <a:lnSpc>
                <a:spcPct val="100000"/>
              </a:lnSpc>
              <a:spcBef>
                <a:spcPts val="0"/>
              </a:spcBef>
              <a:spcAft>
                <a:spcPts val="0"/>
              </a:spcAft>
              <a:buSzPts val="2100"/>
              <a:buNone/>
              <a:defRPr sz="2100">
                <a:uFillTx/>
              </a:defRPr>
            </a:lvl2pPr>
            <a:lvl3pPr algn="ctr" lvl="2">
              <a:lnSpc>
                <a:spcPct val="100000"/>
              </a:lnSpc>
              <a:spcBef>
                <a:spcPts val="0"/>
              </a:spcBef>
              <a:spcAft>
                <a:spcPts val="0"/>
              </a:spcAft>
              <a:buSzPts val="2100"/>
              <a:buNone/>
              <a:defRPr sz="2100">
                <a:uFillTx/>
              </a:defRPr>
            </a:lvl3pPr>
            <a:lvl4pPr algn="ctr" lvl="3">
              <a:lnSpc>
                <a:spcPct val="100000"/>
              </a:lnSpc>
              <a:spcBef>
                <a:spcPts val="0"/>
              </a:spcBef>
              <a:spcAft>
                <a:spcPts val="0"/>
              </a:spcAft>
              <a:buSzPts val="2100"/>
              <a:buNone/>
              <a:defRPr sz="2100">
                <a:uFillTx/>
              </a:defRPr>
            </a:lvl4pPr>
            <a:lvl5pPr algn="ctr" lvl="4">
              <a:lnSpc>
                <a:spcPct val="100000"/>
              </a:lnSpc>
              <a:spcBef>
                <a:spcPts val="0"/>
              </a:spcBef>
              <a:spcAft>
                <a:spcPts val="0"/>
              </a:spcAft>
              <a:buSzPts val="2100"/>
              <a:buNone/>
              <a:defRPr sz="2100">
                <a:uFillTx/>
              </a:defRPr>
            </a:lvl5pPr>
            <a:lvl6pPr algn="ctr" lvl="5">
              <a:lnSpc>
                <a:spcPct val="100000"/>
              </a:lnSpc>
              <a:spcBef>
                <a:spcPts val="0"/>
              </a:spcBef>
              <a:spcAft>
                <a:spcPts val="0"/>
              </a:spcAft>
              <a:buSzPts val="2100"/>
              <a:buNone/>
              <a:defRPr sz="2100">
                <a:uFillTx/>
              </a:defRPr>
            </a:lvl6pPr>
            <a:lvl7pPr algn="ctr" lvl="6">
              <a:lnSpc>
                <a:spcPct val="100000"/>
              </a:lnSpc>
              <a:spcBef>
                <a:spcPts val="0"/>
              </a:spcBef>
              <a:spcAft>
                <a:spcPts val="0"/>
              </a:spcAft>
              <a:buSzPts val="2100"/>
              <a:buNone/>
              <a:defRPr sz="2100">
                <a:uFillTx/>
              </a:defRPr>
            </a:lvl7pPr>
            <a:lvl8pPr algn="ctr" lvl="7">
              <a:lnSpc>
                <a:spcPct val="100000"/>
              </a:lnSpc>
              <a:spcBef>
                <a:spcPts val="0"/>
              </a:spcBef>
              <a:spcAft>
                <a:spcPts val="0"/>
              </a:spcAft>
              <a:buSzPts val="2100"/>
              <a:buNone/>
              <a:defRPr sz="2100">
                <a:uFillTx/>
              </a:defRPr>
            </a:lvl8pPr>
            <a:lvl9pPr algn="ctr" lvl="8">
              <a:lnSpc>
                <a:spcPct val="100000"/>
              </a:lnSpc>
              <a:spcBef>
                <a:spcPts val="0"/>
              </a:spcBef>
              <a:spcAft>
                <a:spcPts val="0"/>
              </a:spcAft>
              <a:buSzPts val="2100"/>
              <a:buNone/>
              <a:defRPr sz="2100">
                <a:uFillTx/>
              </a:defRPr>
            </a:lvl9pPr>
          </a:lstStyle>
          <a:p>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 name="Google Shape;39;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939500" y="724075"/>
            <a:ext cx="3837000" cy="36951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lstStyle>
            <a:lvl1pPr indent="-342900" lvl="0" marL="457200">
              <a:spcBef>
                <a:spcPts val="0"/>
              </a:spcBef>
              <a:spcAft>
                <a:spcPts val="0"/>
              </a:spcAft>
              <a:buSzPts val="1800"/>
              <a:buChar char="●"/>
              <a:defRPr>
                <a:uFillTx/>
              </a:defRPr>
            </a:lvl1pPr>
            <a:lvl2pPr indent="-317500" lvl="1" marL="914400">
              <a:spcBef>
                <a:spcPts val="1600"/>
              </a:spcBef>
              <a:spcAft>
                <a:spcPts val="0"/>
              </a:spcAft>
              <a:buSzPts val="1400"/>
              <a:buChar char="○"/>
              <a:defRPr>
                <a:uFillTx/>
              </a:defRPr>
            </a:lvl2pPr>
            <a:lvl3pPr indent="-317500" lvl="2" marL="1371600">
              <a:spcBef>
                <a:spcPts val="1600"/>
              </a:spcBef>
              <a:spcAft>
                <a:spcPts val="0"/>
              </a:spcAft>
              <a:buSzPts val="1400"/>
              <a:buChar char="■"/>
              <a:defRPr>
                <a:uFillTx/>
              </a:defRPr>
            </a:lvl3pPr>
            <a:lvl4pPr indent="-317500" lvl="3" marL="1828800">
              <a:spcBef>
                <a:spcPts val="1600"/>
              </a:spcBef>
              <a:spcAft>
                <a:spcPts val="0"/>
              </a:spcAft>
              <a:buSzPts val="1400"/>
              <a:buChar char="●"/>
              <a:defRPr>
                <a:uFillTx/>
              </a:defRPr>
            </a:lvl4pPr>
            <a:lvl5pPr indent="-317500" lvl="4" marL="2286000">
              <a:spcBef>
                <a:spcPts val="1600"/>
              </a:spcBef>
              <a:spcAft>
                <a:spcPts val="0"/>
              </a:spcAft>
              <a:buSzPts val="1400"/>
              <a:buChar char="○"/>
              <a:defRPr>
                <a:uFillTx/>
              </a:defRPr>
            </a:lvl5pPr>
            <a:lvl6pPr indent="-317500" lvl="5" marL="2743200">
              <a:spcBef>
                <a:spcPts val="1600"/>
              </a:spcBef>
              <a:spcAft>
                <a:spcPts val="0"/>
              </a:spcAft>
              <a:buSzPts val="1400"/>
              <a:buChar char="■"/>
              <a:defRPr>
                <a:uFillTx/>
              </a:defRPr>
            </a:lvl6pPr>
            <a:lvl7pPr indent="-317500" lvl="6" marL="3200400">
              <a:spcBef>
                <a:spcPts val="1600"/>
              </a:spcBef>
              <a:spcAft>
                <a:spcPts val="0"/>
              </a:spcAft>
              <a:buSzPts val="1400"/>
              <a:buChar char="●"/>
              <a:defRPr>
                <a:uFillTx/>
              </a:defRPr>
            </a:lvl7pPr>
            <a:lvl8pPr indent="-317500" lvl="7" marL="3657600">
              <a:spcBef>
                <a:spcPts val="1600"/>
              </a:spcBef>
              <a:spcAft>
                <a:spcPts val="0"/>
              </a:spcAft>
              <a:buSzPts val="1400"/>
              <a:buChar char="○"/>
              <a:defRPr>
                <a:uFillTx/>
              </a:defRPr>
            </a:lvl8pPr>
            <a:lvl9pPr indent="-317500" lvl="8" marL="4114800">
              <a:spcBef>
                <a:spcPts val="1600"/>
              </a:spcBef>
              <a:spcAft>
                <a:spcPts val="1600"/>
              </a:spcAft>
              <a:buSzPts val="1400"/>
              <a:buChar char="■"/>
              <a:defRPr>
                <a:uFillTx/>
              </a:defRPr>
            </a:lvl9pPr>
          </a:lstStyle>
          <a:p>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 name="Google Shape;40;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472458" y="4663217"/>
            <a:ext cx="548700" cy="3936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indent="0" lvl="0" marL="0">
              <a:spcBef>
                <a:spcPts val="0"/>
              </a:spcBef>
              <a:spcAft>
                <a:spcPts val="0"/>
              </a:spcAft>
              <a:buNone/>
            </a:pPr>
            <a:fld id="{00000000-1234-1234-1234-123412341234}" type="slidenum">
              <a:rPr lang="en">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CAPTION_ONLY">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4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 name="Google Shape;42;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4230575"/>
            <a:ext cx="5998800" cy="6051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lstStyle>
            <a:lvl1pPr indent="-228600" lvl="0" marL="457200">
              <a:lnSpc>
                <a:spcPct val="100000"/>
              </a:lnSpc>
              <a:spcBef>
                <a:spcPts val="0"/>
              </a:spcBef>
              <a:spcAft>
                <a:spcPts val="0"/>
              </a:spcAft>
              <a:buSzPts val="1800"/>
              <a:buNone/>
              <a:defRPr>
                <a:uFillTx/>
              </a:defRPr>
            </a:lvl1pPr>
          </a:lstStyle>
          <a:p>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 name="Google Shape;43;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472458" y="4663217"/>
            <a:ext cx="548700" cy="3936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indent="0" lvl="0" marL="0">
              <a:spcBef>
                <a:spcPts val="0"/>
              </a:spcBef>
              <a:spcAft>
                <a:spcPts val="0"/>
              </a:spcAft>
              <a:buNone/>
            </a:pPr>
            <a:fld id="{00000000-1234-1234-1234-123412341234}" type="slidenum">
              <a:rPr lang="en">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Masters/_rels/slideMaster1.xml.rels><?xml version="1.0" standalone="yes" ?><Relationships xmlns="http://schemas.openxmlformats.org/package/2006/relationships"><Relationship Id="rId1" Target="../slideLayouts/slideLayout1.xml" Type="http://schemas.openxmlformats.org/officeDocument/2006/relationships/slideLayout"></Relationship><Relationship Id="rId2" Target="../slideLayouts/slideLayout2.xml" Type="http://schemas.openxmlformats.org/officeDocument/2006/relationships/slideLayout"></Relationship><Relationship Id="rId3" Target="../slideLayouts/slideLayout3.xml" Type="http://schemas.openxmlformats.org/officeDocument/2006/relationships/slideLayout"></Relationship><Relationship Id="rId4" Target="../slideLayouts/slideLayout4.xml" Type="http://schemas.openxmlformats.org/officeDocument/2006/relationships/slideLayout"></Relationship><Relationship Id="rId5" Target="../slideLayouts/slideLayout5.xml" Type="http://schemas.openxmlformats.org/officeDocument/2006/relationships/slideLayout"></Relationship><Relationship Id="rId6" Target="../slideLayouts/slideLayout6.xml" Type="http://schemas.openxmlformats.org/officeDocument/2006/relationships/slideLayout"></Relationship><Relationship Id="rId7" Target="../slideLayouts/slideLayout7.xml" Type="http://schemas.openxmlformats.org/officeDocument/2006/relationships/slideLayout"></Relationship><Relationship Id="rId8" Target="../slideLayouts/slideLayout8.xml" Type="http://schemas.openxmlformats.org/officeDocument/2006/relationships/slideLayout"></Relationship><Relationship Id="rId9" Target="../slideLayouts/slideLayout9.xml" Type="http://schemas.openxmlformats.org/officeDocument/2006/relationships/slideLayout"></Relationship><Relationship Id="rId10" Target="../slideLayouts/slideLayout10.xml" Type="http://schemas.openxmlformats.org/officeDocument/2006/relationships/slideLayout"></Relationship><Relationship Id="rId11" Target="../slideLayouts/slideLayout11.xml" Type="http://schemas.openxmlformats.org/officeDocument/2006/relationships/slideLayout"></Relationship><Relationship Id="rId12" Target="../theme/theme1.xml" Type="http://schemas.openxmlformats.org/officeDocument/2006/relationships/theme"></Relationship></Relationships>
</file>

<file path=ppt/slideMasters/slideMaster1.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name="simple-light-2">
    <p:bg>
      <p:bgPr>
        <a:solidFill>
          <a:schemeClr val="lt1"/>
        </a:solidFill>
        <a:effectLst/>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 name="Google Shape;6;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445025"/>
            <a:ext cx="8520600" cy="5727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lstStyle>
            <a:lvl1pPr lvl="0">
              <a:spcBef>
                <a:spcPts val="0"/>
              </a:spcBef>
              <a:spcAft>
                <a:spcPts val="0"/>
              </a:spcAft>
              <a:buClr>
                <a:schemeClr val="dk1"/>
              </a:buClr>
              <a:buSzPts val="2800"/>
              <a:buNone/>
              <a:defRPr sz="2800">
                <a:solidFill>
                  <a:schemeClr val="dk1"/>
                </a:solidFill>
                <a:uFillTx/>
              </a:defRPr>
            </a:lvl1pPr>
            <a:lvl2pPr lvl="1">
              <a:spcBef>
                <a:spcPts val="0"/>
              </a:spcBef>
              <a:spcAft>
                <a:spcPts val="0"/>
              </a:spcAft>
              <a:buClr>
                <a:schemeClr val="dk1"/>
              </a:buClr>
              <a:buSzPts val="2800"/>
              <a:buNone/>
              <a:defRPr sz="2800">
                <a:solidFill>
                  <a:schemeClr val="dk1"/>
                </a:solidFill>
                <a:uFillTx/>
              </a:defRPr>
            </a:lvl2pPr>
            <a:lvl3pPr lvl="2">
              <a:spcBef>
                <a:spcPts val="0"/>
              </a:spcBef>
              <a:spcAft>
                <a:spcPts val="0"/>
              </a:spcAft>
              <a:buClr>
                <a:schemeClr val="dk1"/>
              </a:buClr>
              <a:buSzPts val="2800"/>
              <a:buNone/>
              <a:defRPr sz="2800">
                <a:solidFill>
                  <a:schemeClr val="dk1"/>
                </a:solidFill>
                <a:uFillTx/>
              </a:defRPr>
            </a:lvl3pPr>
            <a:lvl4pPr lvl="3">
              <a:spcBef>
                <a:spcPts val="0"/>
              </a:spcBef>
              <a:spcAft>
                <a:spcPts val="0"/>
              </a:spcAft>
              <a:buClr>
                <a:schemeClr val="dk1"/>
              </a:buClr>
              <a:buSzPts val="2800"/>
              <a:buNone/>
              <a:defRPr sz="2800">
                <a:solidFill>
                  <a:schemeClr val="dk1"/>
                </a:solidFill>
                <a:uFillTx/>
              </a:defRPr>
            </a:lvl4pPr>
            <a:lvl5pPr lvl="4">
              <a:spcBef>
                <a:spcPts val="0"/>
              </a:spcBef>
              <a:spcAft>
                <a:spcPts val="0"/>
              </a:spcAft>
              <a:buClr>
                <a:schemeClr val="dk1"/>
              </a:buClr>
              <a:buSzPts val="2800"/>
              <a:buNone/>
              <a:defRPr sz="2800">
                <a:solidFill>
                  <a:schemeClr val="dk1"/>
                </a:solidFill>
                <a:uFillTx/>
              </a:defRPr>
            </a:lvl5pPr>
            <a:lvl6pPr lvl="5">
              <a:spcBef>
                <a:spcPts val="0"/>
              </a:spcBef>
              <a:spcAft>
                <a:spcPts val="0"/>
              </a:spcAft>
              <a:buClr>
                <a:schemeClr val="dk1"/>
              </a:buClr>
              <a:buSzPts val="2800"/>
              <a:buNone/>
              <a:defRPr sz="2800">
                <a:solidFill>
                  <a:schemeClr val="dk1"/>
                </a:solidFill>
                <a:uFillTx/>
              </a:defRPr>
            </a:lvl6pPr>
            <a:lvl7pPr lvl="6">
              <a:spcBef>
                <a:spcPts val="0"/>
              </a:spcBef>
              <a:spcAft>
                <a:spcPts val="0"/>
              </a:spcAft>
              <a:buClr>
                <a:schemeClr val="dk1"/>
              </a:buClr>
              <a:buSzPts val="2800"/>
              <a:buNone/>
              <a:defRPr sz="2800">
                <a:solidFill>
                  <a:schemeClr val="dk1"/>
                </a:solidFill>
                <a:uFillTx/>
              </a:defRPr>
            </a:lvl7pPr>
            <a:lvl8pPr lvl="7">
              <a:spcBef>
                <a:spcPts val="0"/>
              </a:spcBef>
              <a:spcAft>
                <a:spcPts val="0"/>
              </a:spcAft>
              <a:buClr>
                <a:schemeClr val="dk1"/>
              </a:buClr>
              <a:buSzPts val="2800"/>
              <a:buNone/>
              <a:defRPr sz="2800">
                <a:solidFill>
                  <a:schemeClr val="dk1"/>
                </a:solidFill>
                <a:uFillTx/>
              </a:defRPr>
            </a:lvl8pPr>
            <a:lvl9pPr lvl="8">
              <a:spcBef>
                <a:spcPts val="0"/>
              </a:spcBef>
              <a:spcAft>
                <a:spcPts val="0"/>
              </a:spcAft>
              <a:buClr>
                <a:schemeClr val="dk1"/>
              </a:buClr>
              <a:buSzPts val="2800"/>
              <a:buNone/>
              <a:defRPr sz="2800">
                <a:solidFill>
                  <a:schemeClr val="dk1"/>
                </a:solidFill>
                <a:uFillTx/>
              </a:defRPr>
            </a:lvl9pPr>
          </a:lstStyle>
          <a:p>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 name="Google Shape;7;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1152475"/>
            <a:ext cx="8520600" cy="34164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lstStyle>
            <a:lvl1pPr indent="-342900" lvl="0" marL="457200">
              <a:lnSpc>
                <a:spcPct val="115000"/>
              </a:lnSpc>
              <a:spcBef>
                <a:spcPts val="0"/>
              </a:spcBef>
              <a:spcAft>
                <a:spcPts val="0"/>
              </a:spcAft>
              <a:buClr>
                <a:schemeClr val="dk2"/>
              </a:buClr>
              <a:buSzPts val="1800"/>
              <a:buChar char="●"/>
              <a:defRPr sz="1800">
                <a:solidFill>
                  <a:schemeClr val="dk2"/>
                </a:solidFill>
                <a:uFillTx/>
              </a:defRPr>
            </a:lvl1pPr>
            <a:lvl2pPr indent="-317500" lvl="1" marL="914400">
              <a:lnSpc>
                <a:spcPct val="115000"/>
              </a:lnSpc>
              <a:spcBef>
                <a:spcPts val="1600"/>
              </a:spcBef>
              <a:spcAft>
                <a:spcPts val="0"/>
              </a:spcAft>
              <a:buClr>
                <a:schemeClr val="dk2"/>
              </a:buClr>
              <a:buSzPts val="1400"/>
              <a:buChar char="○"/>
              <a:defRPr>
                <a:solidFill>
                  <a:schemeClr val="dk2"/>
                </a:solidFill>
                <a:uFillTx/>
              </a:defRPr>
            </a:lvl2pPr>
            <a:lvl3pPr indent="-317500" lvl="2" marL="1371600">
              <a:lnSpc>
                <a:spcPct val="115000"/>
              </a:lnSpc>
              <a:spcBef>
                <a:spcPts val="1600"/>
              </a:spcBef>
              <a:spcAft>
                <a:spcPts val="0"/>
              </a:spcAft>
              <a:buClr>
                <a:schemeClr val="dk2"/>
              </a:buClr>
              <a:buSzPts val="1400"/>
              <a:buChar char="■"/>
              <a:defRPr>
                <a:solidFill>
                  <a:schemeClr val="dk2"/>
                </a:solidFill>
                <a:uFillTx/>
              </a:defRPr>
            </a:lvl3pPr>
            <a:lvl4pPr indent="-317500" lvl="3" marL="1828800">
              <a:lnSpc>
                <a:spcPct val="115000"/>
              </a:lnSpc>
              <a:spcBef>
                <a:spcPts val="1600"/>
              </a:spcBef>
              <a:spcAft>
                <a:spcPts val="0"/>
              </a:spcAft>
              <a:buClr>
                <a:schemeClr val="dk2"/>
              </a:buClr>
              <a:buSzPts val="1400"/>
              <a:buChar char="●"/>
              <a:defRPr>
                <a:solidFill>
                  <a:schemeClr val="dk2"/>
                </a:solidFill>
                <a:uFillTx/>
              </a:defRPr>
            </a:lvl4pPr>
            <a:lvl5pPr indent="-317500" lvl="4" marL="2286000">
              <a:lnSpc>
                <a:spcPct val="115000"/>
              </a:lnSpc>
              <a:spcBef>
                <a:spcPts val="1600"/>
              </a:spcBef>
              <a:spcAft>
                <a:spcPts val="0"/>
              </a:spcAft>
              <a:buClr>
                <a:schemeClr val="dk2"/>
              </a:buClr>
              <a:buSzPts val="1400"/>
              <a:buChar char="○"/>
              <a:defRPr>
                <a:solidFill>
                  <a:schemeClr val="dk2"/>
                </a:solidFill>
                <a:uFillTx/>
              </a:defRPr>
            </a:lvl5pPr>
            <a:lvl6pPr indent="-317500" lvl="5" marL="2743200">
              <a:lnSpc>
                <a:spcPct val="115000"/>
              </a:lnSpc>
              <a:spcBef>
                <a:spcPts val="1600"/>
              </a:spcBef>
              <a:spcAft>
                <a:spcPts val="0"/>
              </a:spcAft>
              <a:buClr>
                <a:schemeClr val="dk2"/>
              </a:buClr>
              <a:buSzPts val="1400"/>
              <a:buChar char="■"/>
              <a:defRPr>
                <a:solidFill>
                  <a:schemeClr val="dk2"/>
                </a:solidFill>
                <a:uFillTx/>
              </a:defRPr>
            </a:lvl6pPr>
            <a:lvl7pPr indent="-317500" lvl="6" marL="3200400">
              <a:lnSpc>
                <a:spcPct val="115000"/>
              </a:lnSpc>
              <a:spcBef>
                <a:spcPts val="1600"/>
              </a:spcBef>
              <a:spcAft>
                <a:spcPts val="0"/>
              </a:spcAft>
              <a:buClr>
                <a:schemeClr val="dk2"/>
              </a:buClr>
              <a:buSzPts val="1400"/>
              <a:buChar char="●"/>
              <a:defRPr>
                <a:solidFill>
                  <a:schemeClr val="dk2"/>
                </a:solidFill>
                <a:uFillTx/>
              </a:defRPr>
            </a:lvl7pPr>
            <a:lvl8pPr indent="-317500" lvl="7" marL="3657600">
              <a:lnSpc>
                <a:spcPct val="115000"/>
              </a:lnSpc>
              <a:spcBef>
                <a:spcPts val="1600"/>
              </a:spcBef>
              <a:spcAft>
                <a:spcPts val="0"/>
              </a:spcAft>
              <a:buClr>
                <a:schemeClr val="dk2"/>
              </a:buClr>
              <a:buSzPts val="1400"/>
              <a:buChar char="○"/>
              <a:defRPr>
                <a:solidFill>
                  <a:schemeClr val="dk2"/>
                </a:solidFill>
                <a:uFillTx/>
              </a:defRPr>
            </a:lvl8pPr>
            <a:lvl9pPr indent="-317500" lvl="8" marL="4114800">
              <a:lnSpc>
                <a:spcPct val="115000"/>
              </a:lnSpc>
              <a:spcBef>
                <a:spcPts val="1600"/>
              </a:spcBef>
              <a:spcAft>
                <a:spcPts val="1600"/>
              </a:spcAft>
              <a:buClr>
                <a:schemeClr val="dk2"/>
              </a:buClr>
              <a:buSzPts val="1400"/>
              <a:buChar char="■"/>
              <a:defRPr>
                <a:solidFill>
                  <a:schemeClr val="dk2"/>
                </a:solidFill>
                <a:uFillTx/>
              </a:defRPr>
            </a:lvl9pPr>
          </a:lstStyle>
          <a:p>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 name="Google Shape;8;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472458" y="4663217"/>
            <a:ext cx="548700" cy="393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lvl1pPr algn="r" lvl="0">
              <a:buNone/>
              <a:defRPr sz="1000">
                <a:solidFill>
                  <a:schemeClr val="dk2"/>
                </a:solidFill>
                <a:uFillTx/>
              </a:defRPr>
            </a:lvl1pPr>
            <a:lvl2pPr algn="r" lvl="1">
              <a:buNone/>
              <a:defRPr sz="1000">
                <a:solidFill>
                  <a:schemeClr val="dk2"/>
                </a:solidFill>
                <a:uFillTx/>
              </a:defRPr>
            </a:lvl2pPr>
            <a:lvl3pPr algn="r" lvl="2">
              <a:buNone/>
              <a:defRPr sz="1000">
                <a:solidFill>
                  <a:schemeClr val="dk2"/>
                </a:solidFill>
                <a:uFillTx/>
              </a:defRPr>
            </a:lvl3pPr>
            <a:lvl4pPr algn="r" lvl="3">
              <a:buNone/>
              <a:defRPr sz="1000">
                <a:solidFill>
                  <a:schemeClr val="dk2"/>
                </a:solidFill>
                <a:uFillTx/>
              </a:defRPr>
            </a:lvl4pPr>
            <a:lvl5pPr algn="r" lvl="4">
              <a:buNone/>
              <a:defRPr sz="1000">
                <a:solidFill>
                  <a:schemeClr val="dk2"/>
                </a:solidFill>
                <a:uFillTx/>
              </a:defRPr>
            </a:lvl5pPr>
            <a:lvl6pPr algn="r" lvl="5">
              <a:buNone/>
              <a:defRPr sz="1000">
                <a:solidFill>
                  <a:schemeClr val="dk2"/>
                </a:solidFill>
                <a:uFillTx/>
              </a:defRPr>
            </a:lvl6pPr>
            <a:lvl7pPr algn="r" lvl="6">
              <a:buNone/>
              <a:defRPr sz="1000">
                <a:solidFill>
                  <a:schemeClr val="dk2"/>
                </a:solidFill>
                <a:uFillTx/>
              </a:defRPr>
            </a:lvl7pPr>
            <a:lvl8pPr algn="r" lvl="7">
              <a:buNone/>
              <a:defRPr sz="1000">
                <a:solidFill>
                  <a:schemeClr val="dk2"/>
                </a:solidFill>
                <a:uFillTx/>
              </a:defRPr>
            </a:lvl8pPr>
            <a:lvl9pPr algn="r" lvl="8">
              <a:buNone/>
              <a:defRPr sz="1000">
                <a:solidFill>
                  <a:schemeClr val="dk2"/>
                </a:solidFill>
                <a:uFillTx/>
              </a:defRPr>
            </a:lvl9pPr>
          </a:lstStyle>
          <a:p>
            <a:pPr indent="0" lvl="0" marL="0">
              <a:spcBef>
                <a:spcPts val="0"/>
              </a:spcBef>
              <a:spcAft>
                <a:spcPts val="0"/>
              </a:spcAft>
              <a:buNone/>
            </a:pPr>
            <a:fld id="{00000000-1234-1234-1234-123412341234}" type="slidenum">
              <a:rPr lang="en">
                <a:uFillTx/>
              </a:rPr>
              <a:t>‹#›</a:t>
            </a:fld>
            <a:endParaRPr>
              <a:uFillTx/>
            </a:endParaRPr>
          </a:p>
        </p:txBody>
      </p:sp>
    </p:spTree>
  </p:cSld>
  <p:clrMap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ccent1="accent1" accent2="accent2" accent3="accent3" accent4="accent4" accent5="accent5" accent6="accent6" bg1="lt1" bg2="dk2" folHlink="folHlink" hlink="hlink" tx1="dk1" tx2="lt2"/>
  <p:sldLayoutIdLst>
    <p:sldLayoutId r:id="rId1" id="2147483661"/>
    <p:sldLayoutId r:id="rId2" id="2147483662"/>
    <p:sldLayoutId r:id="rId3" id="2147483663"/>
    <p:sldLayoutId r:id="rId4" id="2147483664"/>
    <p:sldLayoutId r:id="rId5" id="2147483665"/>
    <p:sldLayoutId r:id="rId6" id="2147483666"/>
    <p:sldLayoutId r:id="rId7" id="2147483667"/>
    <p:sldLayoutId r:id="rId8" id="2147483668"/>
    <p:sldLayoutId r:id="rId9" id="2147483669"/>
    <p:sldLayoutId r:id="rId10" id="2147483670"/>
    <p:sldLayoutId r:id="rId11" id="2147483671"/>
  </p:sldLayoutIdLst>
  <p:hf dt="0" ftr="0" hdr="0" sldNum="0"/>
  <p:txStyles>
    <p:title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titleStyle>
    <p:body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bodyStyle>
    <p:other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otherStyle>
  </p:txStyles>
</p:sldMaster>
</file>

<file path=ppt/slides/_rels/slide1.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1.xml" Type="http://schemas.openxmlformats.org/officeDocument/2006/relationships/notesSlide"></Relationship></Relationships>
</file>

<file path=ppt/slides/_rels/slide10.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10.xml" Type="http://schemas.openxmlformats.org/officeDocument/2006/relationships/notesSlide"></Relationship></Relationships>
</file>

<file path=ppt/slides/_rels/slide11.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11.xml" Type="http://schemas.openxmlformats.org/officeDocument/2006/relationships/notesSlide"></Relationship></Relationships>
</file>

<file path=ppt/slides/_rels/slide12.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12.xml" Type="http://schemas.openxmlformats.org/officeDocument/2006/relationships/notesSlide"></Relationship></Relationships>
</file>

<file path=ppt/slides/_rels/slide13.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13.xml" Type="http://schemas.openxmlformats.org/officeDocument/2006/relationships/notesSlide"></Relationship></Relationships>
</file>

<file path=ppt/slides/_rels/slide14.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14.xml" Type="http://schemas.openxmlformats.org/officeDocument/2006/relationships/notesSlide"></Relationship></Relationships>
</file>

<file path=ppt/slides/_rels/slide15.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15.xml" Type="http://schemas.openxmlformats.org/officeDocument/2006/relationships/notesSlide"></Relationship></Relationships>
</file>

<file path=ppt/slides/_rels/slide16.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16.xml" Type="http://schemas.openxmlformats.org/officeDocument/2006/relationships/notesSlide"></Relationship></Relationships>
</file>

<file path=ppt/slides/_rels/slide17.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17.xml" Type="http://schemas.openxmlformats.org/officeDocument/2006/relationships/notesSlide"></Relationship></Relationships>
</file>

<file path=ppt/slides/_rels/slide18.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18.xml" Type="http://schemas.openxmlformats.org/officeDocument/2006/relationships/notesSlide"></Relationship></Relationships>
</file>

<file path=ppt/slides/_rels/slide19.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19.xml" Type="http://schemas.openxmlformats.org/officeDocument/2006/relationships/notesSlide"></Relationship></Relationships>
</file>

<file path=ppt/slides/_rels/slide2.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2.xml" Type="http://schemas.openxmlformats.org/officeDocument/2006/relationships/notesSlide"></Relationship></Relationships>
</file>

<file path=ppt/slides/_rels/slide3.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3.xml" Type="http://schemas.openxmlformats.org/officeDocument/2006/relationships/notesSlide"></Relationship></Relationships>
</file>

<file path=ppt/slides/_rels/slide4.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4.xml" Type="http://schemas.openxmlformats.org/officeDocument/2006/relationships/notesSlide"></Relationship></Relationships>
</file>

<file path=ppt/slides/_rels/slide5.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5.xml" Type="http://schemas.openxmlformats.org/officeDocument/2006/relationships/notesSlide"></Relationship></Relationships>
</file>

<file path=ppt/slides/_rels/slide6.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6.xml" Type="http://schemas.openxmlformats.org/officeDocument/2006/relationships/notesSlide"></Relationship></Relationships>
</file>

<file path=ppt/slides/_rels/slide7.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7.xml" Type="http://schemas.openxmlformats.org/officeDocument/2006/relationships/notesSlide"></Relationship></Relationships>
</file>

<file path=ppt/slides/_rels/slide8.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8.xml" Type="http://schemas.openxmlformats.org/officeDocument/2006/relationships/notesSlide"></Relationship></Relationships>
</file>

<file path=ppt/slides/_rels/slide9.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9.xml" Type="http://schemas.openxmlformats.org/officeDocument/2006/relationships/notesSlide"></Relationship></Relationships>
</file>

<file path=ppt/slides/slide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5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4" name="Google Shape;54;p1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type="ctr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8" y="744575"/>
            <a:ext cx="8520600" cy="20526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91425" lIns="91425" rIns="91425" spcFirstLastPara="1" tIns="91425" wrap="square">
            <a:noAutofit/>
          </a:bodyPr>
          <a:lstStyle/>
          <a:p>
            <a:pPr indent="0" lvl="0" marL="0">
              <a:spcBef>
                <a:spcPts val="0"/>
              </a:spcBef>
              <a:spcAft>
                <a:spcPts val="0"/>
              </a:spcAft>
              <a:buNone/>
            </a:pPr>
            <a:r>
              <a:rPr lang="en">
                <a:uFillTx/>
              </a:rPr>
              <a:t>LeD constructor</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5" name="Google Shape;55;p1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sub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2834125"/>
            <a:ext cx="8520600" cy="7926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a:spcBef>
                <a:spcPts val="0"/>
              </a:spcBef>
              <a:spcAft>
                <a:spcPts val="0"/>
              </a:spcAft>
              <a:buNone/>
            </a:pPr>
            <a:r>
              <a:rPr lang="en">
                <a:uFillTx/>
              </a:rPr>
              <a:t>Template and Guidelines for creating your LeDs</a:t>
            </a:r>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13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3" name="Google Shape;133;p2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445025"/>
            <a:ext cx="8520600" cy="5727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r>
              <a:rPr lang="en">
                <a:uFillTx/>
              </a:rPr>
              <a:t>Step B.2: Identify reflection spot activity</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4" name="Google Shape;134;p2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1152475"/>
            <a:ext cx="8520600" cy="3416400"/>
          </a:xfrm>
          <a:prstGeom prst="rect">
            <a:avLst/>
          </a:prstGeom>
          <a:ln cap="flat" cmpd="sng" w="28575">
            <a:solidFill>
              <a:srgbClr val="000000"/>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1600"/>
              </a:spcAft>
              <a:buNone/>
            </a:pP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 name="Text Placeholder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 name="Text Placeholder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 name="Text Placeholder 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 name="Text Placeholder 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 name="Google Shape;125;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0"/>
            <a:ext cx="2034000" cy="310200"/>
          </a:xfrm>
          <a:prstGeom prst="rect">
            <a:avLst/>
          </a:prstGeom>
          <a:solidFill>
            <a:srgbClr val="FFF2CC"/>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defPPr algn="l" lvl="0" marR="0" rtl="0">
              <a:lnSpc>
                <a:spcPct val="100000"/>
              </a:lnSpc>
              <a:spcBef>
                <a:spcPts val="0"/>
              </a:spcBef>
              <a:spcAft>
                <a:spcPts val="0"/>
              </a:spcAft>
            </a:defPPr>
            <a:lvl1pPr algn="l" indent="-342900" lvl="0" marL="457200" marR="0" rtl="0">
              <a:lnSpc>
                <a:spcPct val="115000"/>
              </a:lnSpc>
              <a:spcBef>
                <a:spcPts val="0"/>
              </a:spcBef>
              <a:spcAft>
                <a:spcPts val="0"/>
              </a:spcAft>
              <a:buClr>
                <a:schemeClr val="dk2"/>
              </a:buClr>
              <a:buSzPts val="1800"/>
              <a:buFont typeface="Arial"/>
              <a:buChar char="●"/>
              <a:defRPr b="0" cap="none" i="0" strike="noStrike" sz="1800" u="none">
                <a:solidFill>
                  <a:schemeClr val="dk2"/>
                </a:solidFill>
                <a:uFillTx/>
                <a:latin typeface="Arial"/>
                <a:ea typeface="Arial"/>
                <a:cs typeface="Arial"/>
                <a:sym typeface="Arial"/>
              </a:defRPr>
            </a:lvl1pPr>
            <a:lvl2pPr algn="l" indent="-317500" lvl="1" marL="914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2pPr>
            <a:lvl3pPr algn="l" indent="-317500" lvl="2" marL="1371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3pPr>
            <a:lvl4pPr algn="l" indent="-317500" lvl="3" marL="18288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4pPr>
            <a:lvl5pPr algn="l" indent="-317500" lvl="4" marL="22860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5pPr>
            <a:lvl6pPr algn="l" indent="-317500" lvl="5" marL="27432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6pPr>
            <a:lvl7pPr algn="l" indent="-317500" lvl="6" marL="3200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7pPr>
            <a:lvl8pPr algn="l" indent="-317500" lvl="7" marL="3657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8pPr>
            <a:lvl9pPr algn="l" indent="-317500" lvl="8" marL="4114800" marR="0" rtl="0">
              <a:lnSpc>
                <a:spcPct val="115000"/>
              </a:lnSpc>
              <a:spcBef>
                <a:spcPts val="1600"/>
              </a:spcBef>
              <a:spcAft>
                <a:spcPts val="160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9pPr>
          </a:lstStyle>
          <a:p>
            <a:pPr indent="0" marL="0">
              <a:spcAft>
                <a:spcPts val="1600"/>
              </a:spcAft>
              <a:buFont typeface="Arial"/>
              <a:buNone/>
            </a:pPr>
            <a:r>
              <a:rPr b="1" lang="en-US" smtClean="0" sz="1000">
                <a:solidFill>
                  <a:srgbClr val="000000"/>
                </a:solidFill>
                <a:uFillTx/>
                <a:latin typeface="Raleway"/>
                <a:ea typeface="Raleway"/>
                <a:cs typeface="Raleway"/>
                <a:sym typeface="Raleway"/>
              </a:rPr>
              <a:t>Identify LeD title</a:t>
            </a:r>
            <a:endParaRPr lang="en-US" sz="10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 name="Google Shape;126;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358445" y="0"/>
            <a:ext cx="2389200" cy="572700"/>
          </a:xfrm>
          <a:prstGeom prst="rect">
            <a:avLst/>
          </a:prstGeom>
          <a:solidFill>
            <a:srgbClr val="D9EAD3"/>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defPPr algn="l" lvl="0" marR="0" rtl="0">
              <a:lnSpc>
                <a:spcPct val="100000"/>
              </a:lnSpc>
              <a:spcBef>
                <a:spcPts val="0"/>
              </a:spcBef>
              <a:spcAft>
                <a:spcPts val="0"/>
              </a:spcAft>
            </a:defPPr>
            <a:lvl1pPr algn="l" indent="-342900" lvl="0" marL="457200" marR="0" rtl="0">
              <a:lnSpc>
                <a:spcPct val="115000"/>
              </a:lnSpc>
              <a:spcBef>
                <a:spcPts val="0"/>
              </a:spcBef>
              <a:spcAft>
                <a:spcPts val="0"/>
              </a:spcAft>
              <a:buClr>
                <a:schemeClr val="dk2"/>
              </a:buClr>
              <a:buSzPts val="1800"/>
              <a:buFont typeface="Arial"/>
              <a:buChar char="●"/>
              <a:defRPr b="0" cap="none" i="0" strike="noStrike" sz="1800" u="none">
                <a:solidFill>
                  <a:schemeClr val="dk2"/>
                </a:solidFill>
                <a:uFillTx/>
                <a:latin typeface="Arial"/>
                <a:ea typeface="Arial"/>
                <a:cs typeface="Arial"/>
                <a:sym typeface="Arial"/>
              </a:defRPr>
            </a:lvl1pPr>
            <a:lvl2pPr algn="l" indent="-317500" lvl="1" marL="914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2pPr>
            <a:lvl3pPr algn="l" indent="-317500" lvl="2" marL="1371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3pPr>
            <a:lvl4pPr algn="l" indent="-317500" lvl="3" marL="18288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4pPr>
            <a:lvl5pPr algn="l" indent="-317500" lvl="4" marL="22860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5pPr>
            <a:lvl6pPr algn="l" indent="-317500" lvl="5" marL="27432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6pPr>
            <a:lvl7pPr algn="l" indent="-317500" lvl="6" marL="3200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7pPr>
            <a:lvl8pPr algn="l" indent="-317500" lvl="7" marL="3657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8pPr>
            <a:lvl9pPr algn="l" indent="-317500" lvl="8" marL="4114800" marR="0" rtl="0">
              <a:lnSpc>
                <a:spcPct val="115000"/>
              </a:lnSpc>
              <a:spcBef>
                <a:spcPts val="1600"/>
              </a:spcBef>
              <a:spcAft>
                <a:spcPts val="160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9pPr>
          </a:lstStyle>
          <a:p>
            <a:pPr indent="0">
              <a:spcAft>
                <a:spcPts val="1600"/>
              </a:spcAft>
              <a:buFont typeface="Arial"/>
              <a:buNone/>
            </a:pPr>
            <a:r>
              <a:rPr b="1" lang="en-US" smtClean="0" sz="1400">
                <a:solidFill>
                  <a:srgbClr val="000000"/>
                </a:solidFill>
                <a:uFillTx/>
                <a:latin typeface="Raleway"/>
                <a:ea typeface="Raleway"/>
                <a:cs typeface="Raleway"/>
                <a:sym typeface="Raleway"/>
              </a:rPr>
              <a:t>Create LeD outline</a:t>
            </a:r>
            <a:endParaRPr dirty="0" lang="en-US" sz="14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 name="Google Shape;127;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760390" y="0"/>
            <a:ext cx="1866465" cy="310200"/>
          </a:xfrm>
          <a:prstGeom prst="rect">
            <a:avLst/>
          </a:prstGeom>
          <a:solidFill>
            <a:srgbClr val="CFE2F3"/>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defPPr algn="l" lvl="0" marR="0" rtl="0">
              <a:lnSpc>
                <a:spcPct val="100000"/>
              </a:lnSpc>
              <a:spcBef>
                <a:spcPts val="0"/>
              </a:spcBef>
              <a:spcAft>
                <a:spcPts val="0"/>
              </a:spcAft>
            </a:defPPr>
            <a:lvl1pPr algn="l" indent="-342900" lvl="0" marL="457200" marR="0" rtl="0">
              <a:lnSpc>
                <a:spcPct val="115000"/>
              </a:lnSpc>
              <a:spcBef>
                <a:spcPts val="0"/>
              </a:spcBef>
              <a:spcAft>
                <a:spcPts val="0"/>
              </a:spcAft>
              <a:buClr>
                <a:schemeClr val="dk2"/>
              </a:buClr>
              <a:buSzPts val="1800"/>
              <a:buFont typeface="Arial"/>
              <a:buChar char="●"/>
              <a:defRPr b="0" cap="none" i="0" strike="noStrike" sz="1800" u="none">
                <a:solidFill>
                  <a:schemeClr val="dk2"/>
                </a:solidFill>
                <a:uFillTx/>
                <a:latin typeface="Arial"/>
                <a:ea typeface="Arial"/>
                <a:cs typeface="Arial"/>
                <a:sym typeface="Arial"/>
              </a:defRPr>
            </a:lvl1pPr>
            <a:lvl2pPr algn="l" indent="-317500" lvl="1" marL="914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2pPr>
            <a:lvl3pPr algn="l" indent="-317500" lvl="2" marL="1371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3pPr>
            <a:lvl4pPr algn="l" indent="-317500" lvl="3" marL="18288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4pPr>
            <a:lvl5pPr algn="l" indent="-317500" lvl="4" marL="22860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5pPr>
            <a:lvl6pPr algn="l" indent="-317500" lvl="5" marL="27432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6pPr>
            <a:lvl7pPr algn="l" indent="-317500" lvl="6" marL="3200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7pPr>
            <a:lvl8pPr algn="l" indent="-317500" lvl="7" marL="3657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8pPr>
            <a:lvl9pPr algn="l" indent="-317500" lvl="8" marL="4114800" marR="0" rtl="0">
              <a:lnSpc>
                <a:spcPct val="115000"/>
              </a:lnSpc>
              <a:spcBef>
                <a:spcPts val="1600"/>
              </a:spcBef>
              <a:spcAft>
                <a:spcPts val="160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9pPr>
          </a:lstStyle>
          <a:p>
            <a:pPr algn="ctr" indent="0" marL="0">
              <a:spcAft>
                <a:spcPts val="1600"/>
              </a:spcAft>
              <a:buFont typeface="Arial"/>
              <a:buNone/>
            </a:pPr>
            <a:r>
              <a:rPr b="1" lang="en-US" smtClean="0" sz="1000">
                <a:solidFill>
                  <a:srgbClr val="000000"/>
                </a:solidFill>
                <a:uFillTx/>
                <a:latin typeface="Raleway"/>
                <a:ea typeface="Raleway"/>
                <a:cs typeface="Raleway"/>
                <a:sym typeface="Raleway"/>
              </a:rPr>
              <a:t>Write LeD script</a:t>
            </a:r>
            <a:endParaRPr dirty="0" lang="en-US" sz="10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 name="Google Shape;128;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639600" y="0"/>
            <a:ext cx="2034000" cy="310200"/>
          </a:xfrm>
          <a:prstGeom prst="rect">
            <a:avLst/>
          </a:prstGeom>
          <a:solidFill>
            <a:srgbClr val="EAD1DC"/>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defPPr algn="l" lvl="0" marR="0" rtl="0">
              <a:lnSpc>
                <a:spcPct val="100000"/>
              </a:lnSpc>
              <a:spcBef>
                <a:spcPts val="0"/>
              </a:spcBef>
              <a:spcAft>
                <a:spcPts val="0"/>
              </a:spcAft>
            </a:defPPr>
            <a:lvl1pPr algn="l" indent="-342900" lvl="0" marL="457200" marR="0" rtl="0">
              <a:lnSpc>
                <a:spcPct val="115000"/>
              </a:lnSpc>
              <a:spcBef>
                <a:spcPts val="0"/>
              </a:spcBef>
              <a:spcAft>
                <a:spcPts val="0"/>
              </a:spcAft>
              <a:buClr>
                <a:schemeClr val="dk2"/>
              </a:buClr>
              <a:buSzPts val="1800"/>
              <a:buFont typeface="Arial"/>
              <a:buChar char="●"/>
              <a:defRPr b="0" cap="none" i="0" strike="noStrike" sz="1800" u="none">
                <a:solidFill>
                  <a:schemeClr val="dk2"/>
                </a:solidFill>
                <a:uFillTx/>
                <a:latin typeface="Arial"/>
                <a:ea typeface="Arial"/>
                <a:cs typeface="Arial"/>
                <a:sym typeface="Arial"/>
              </a:defRPr>
            </a:lvl1pPr>
            <a:lvl2pPr algn="l" indent="-317500" lvl="1" marL="914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2pPr>
            <a:lvl3pPr algn="l" indent="-317500" lvl="2" marL="1371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3pPr>
            <a:lvl4pPr algn="l" indent="-317500" lvl="3" marL="18288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4pPr>
            <a:lvl5pPr algn="l" indent="-317500" lvl="4" marL="22860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5pPr>
            <a:lvl6pPr algn="l" indent="-317500" lvl="5" marL="27432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6pPr>
            <a:lvl7pPr algn="l" indent="-317500" lvl="6" marL="3200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7pPr>
            <a:lvl8pPr algn="l" indent="-317500" lvl="7" marL="3657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8pPr>
            <a:lvl9pPr algn="l" indent="-317500" lvl="8" marL="4114800" marR="0" rtl="0">
              <a:lnSpc>
                <a:spcPct val="115000"/>
              </a:lnSpc>
              <a:spcBef>
                <a:spcPts val="1600"/>
              </a:spcBef>
              <a:spcAft>
                <a:spcPts val="160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9pPr>
          </a:lstStyle>
          <a:p>
            <a:pPr algn="ctr" indent="0" marL="0">
              <a:spcAft>
                <a:spcPts val="1600"/>
              </a:spcAft>
              <a:buFont typeface="Arial"/>
              <a:buNone/>
            </a:pPr>
            <a:r>
              <a:rPr b="1" lang="en-US" smtClean="0" sz="1000">
                <a:solidFill>
                  <a:srgbClr val="000000"/>
                </a:solidFill>
                <a:uFillTx/>
                <a:latin typeface="Raleway"/>
                <a:ea typeface="Raleway"/>
                <a:cs typeface="Raleway"/>
                <a:sym typeface="Raleway"/>
              </a:rPr>
              <a:t>Refine and rehearse</a:t>
            </a:r>
            <a:endParaRPr lang="en-US" sz="1000">
              <a:solidFill>
                <a:srgbClr val="000000"/>
              </a:solidFill>
              <a:uFillTx/>
              <a:latin typeface="Raleway"/>
              <a:ea typeface="Raleway"/>
              <a:cs typeface="Raleway"/>
              <a:sym typeface="Raleway"/>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14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3" name="Google Shape;143;p2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445025"/>
            <a:ext cx="8520600" cy="5727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r>
              <a:rPr lang="en">
                <a:uFillTx/>
              </a:rPr>
              <a:t>Overview of LeD creation steps - C</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4" name="Google Shape;144;p2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1152475"/>
            <a:ext cx="1408200" cy="638700"/>
          </a:xfrm>
          <a:prstGeom prst="rect">
            <a:avLst/>
          </a:prstGeom>
          <a:solidFill>
            <a:srgbClr val="FFF2CC"/>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1600"/>
              </a:spcAft>
              <a:buNone/>
            </a:pPr>
            <a:r>
              <a:rPr b="1" lang="en" sz="1400">
                <a:solidFill>
                  <a:srgbClr val="000000"/>
                </a:solidFill>
                <a:uFillTx/>
                <a:latin typeface="Raleway"/>
                <a:ea typeface="Raleway"/>
                <a:cs typeface="Raleway"/>
                <a:sym typeface="Raleway"/>
              </a:rPr>
              <a:t>Identify LeD title</a:t>
            </a:r>
            <a:endParaRPr sz="14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5" name="Google Shape;145;p2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735200" y="1152475"/>
            <a:ext cx="1804200" cy="638700"/>
          </a:xfrm>
          <a:prstGeom prst="rect">
            <a:avLst/>
          </a:prstGeom>
          <a:solidFill>
            <a:srgbClr val="D9EAD3"/>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1600"/>
              </a:spcAft>
              <a:buNone/>
            </a:pPr>
            <a:r>
              <a:rPr b="1" lang="en" sz="1400">
                <a:solidFill>
                  <a:srgbClr val="000000"/>
                </a:solidFill>
                <a:uFillTx/>
                <a:latin typeface="Raleway"/>
                <a:ea typeface="Raleway"/>
                <a:cs typeface="Raleway"/>
                <a:sym typeface="Raleway"/>
              </a:rPr>
              <a:t>Create LeD outline</a:t>
            </a:r>
            <a:endParaRPr sz="14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6" name="Google Shape;146;p2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39400" y="1152475"/>
            <a:ext cx="3357300" cy="3674700"/>
          </a:xfrm>
          <a:prstGeom prst="rect">
            <a:avLst/>
          </a:prstGeom>
          <a:solidFill>
            <a:srgbClr val="CFE2F3"/>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r>
              <a:rPr b="1" lang="en" sz="1400">
                <a:solidFill>
                  <a:srgbClr val="000000"/>
                </a:solidFill>
                <a:uFillTx/>
                <a:latin typeface="Raleway"/>
                <a:ea typeface="Raleway"/>
                <a:cs typeface="Raleway"/>
                <a:sym typeface="Raleway"/>
              </a:rPr>
              <a:t>Write LeD script</a:t>
            </a:r>
            <a:endParaRPr b="1" sz="1400">
              <a:solidFill>
                <a:srgbClr val="000000"/>
              </a:solidFill>
              <a:uFillTx/>
              <a:latin typeface="Raleway"/>
              <a:ea typeface="Raleway"/>
              <a:cs typeface="Raleway"/>
              <a:sym typeface="Raleway"/>
            </a:endParaRPr>
          </a:p>
          <a:p>
            <a:pPr indent="-342900" lvl="0" marL="457200" rtl="0">
              <a:spcBef>
                <a:spcPts val="1600"/>
              </a:spcBef>
              <a:spcAft>
                <a:spcPts val="0"/>
              </a:spcAft>
              <a:buClr>
                <a:schemeClr val="dk1"/>
              </a:buClr>
              <a:buSzPts val="1800"/>
              <a:buFont typeface="Raleway"/>
              <a:buAutoNum type="arabicPeriod"/>
            </a:pPr>
            <a:r>
              <a:rPr lang="en">
                <a:solidFill>
                  <a:schemeClr val="dk1"/>
                </a:solidFill>
                <a:uFillTx/>
                <a:latin typeface="Raleway"/>
                <a:ea typeface="Raleway"/>
                <a:cs typeface="Raleway"/>
                <a:sym typeface="Raleway"/>
              </a:rPr>
              <a:t>Create script for content to be recorded before reflection spot.</a:t>
            </a:r>
            <a:endParaRPr>
              <a:solidFill>
                <a:schemeClr val="dk1"/>
              </a:solidFill>
              <a:uFillTx/>
              <a:latin typeface="Raleway"/>
              <a:ea typeface="Raleway"/>
              <a:cs typeface="Raleway"/>
              <a:sym typeface="Raleway"/>
            </a:endParaRPr>
          </a:p>
          <a:p>
            <a:pPr indent="-342900" lvl="0" marL="457200" rtl="0">
              <a:spcBef>
                <a:spcPts val="0"/>
              </a:spcBef>
              <a:spcAft>
                <a:spcPts val="0"/>
              </a:spcAft>
              <a:buClr>
                <a:schemeClr val="dk1"/>
              </a:buClr>
              <a:buSzPts val="1800"/>
              <a:buFont typeface="Raleway"/>
              <a:buAutoNum type="arabicPeriod"/>
            </a:pPr>
            <a:r>
              <a:rPr lang="en">
                <a:solidFill>
                  <a:schemeClr val="dk1"/>
                </a:solidFill>
                <a:uFillTx/>
                <a:latin typeface="Raleway"/>
                <a:ea typeface="Raleway"/>
                <a:cs typeface="Raleway"/>
                <a:sym typeface="Raleway"/>
              </a:rPr>
              <a:t> Create activity for Reflection spot; Typically, one or two RS per LeD. </a:t>
            </a:r>
            <a:endParaRPr>
              <a:solidFill>
                <a:schemeClr val="dk1"/>
              </a:solidFill>
              <a:uFillTx/>
              <a:latin typeface="Raleway"/>
              <a:ea typeface="Raleway"/>
              <a:cs typeface="Raleway"/>
              <a:sym typeface="Raleway"/>
            </a:endParaRPr>
          </a:p>
          <a:p>
            <a:pPr indent="-342900" lvl="0" marL="457200" rtl="0">
              <a:spcBef>
                <a:spcPts val="0"/>
              </a:spcBef>
              <a:spcAft>
                <a:spcPts val="0"/>
              </a:spcAft>
              <a:buClr>
                <a:schemeClr val="dk1"/>
              </a:buClr>
              <a:buSzPts val="1800"/>
              <a:buFont typeface="Raleway"/>
              <a:buAutoNum type="arabicPeriod"/>
            </a:pPr>
            <a:r>
              <a:rPr lang="en">
                <a:solidFill>
                  <a:schemeClr val="dk1"/>
                </a:solidFill>
                <a:uFillTx/>
                <a:latin typeface="Raleway"/>
                <a:ea typeface="Raleway"/>
                <a:cs typeface="Raleway"/>
                <a:sym typeface="Raleway"/>
              </a:rPr>
              <a:t>Create script for content after reflection spot.</a:t>
            </a:r>
            <a:endParaRPr b="1">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7" name="Google Shape;147;p2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69550" y="1152475"/>
            <a:ext cx="1804200" cy="638700"/>
          </a:xfrm>
          <a:prstGeom prst="rect">
            <a:avLst/>
          </a:prstGeom>
          <a:solidFill>
            <a:srgbClr val="EAD1DC"/>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1600"/>
              </a:spcAft>
              <a:buNone/>
            </a:pPr>
            <a:r>
              <a:rPr b="1" lang="en" sz="1400">
                <a:solidFill>
                  <a:srgbClr val="000000"/>
                </a:solidFill>
                <a:uFillTx/>
                <a:latin typeface="Raleway"/>
                <a:ea typeface="Raleway"/>
                <a:cs typeface="Raleway"/>
                <a:sym typeface="Raleway"/>
              </a:rPr>
              <a:t>Refine and rehearse</a:t>
            </a:r>
            <a:endParaRPr sz="1400">
              <a:solidFill>
                <a:srgbClr val="000000"/>
              </a:solidFill>
              <a:uFillTx/>
              <a:latin typeface="Raleway"/>
              <a:ea typeface="Raleway"/>
              <a:cs typeface="Raleway"/>
              <a:sym typeface="Raleway"/>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15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2" name="Google Shape;152;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445025"/>
            <a:ext cx="8520600" cy="5727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r>
              <a:rPr lang="en">
                <a:uFillTx/>
              </a:rPr>
              <a:t>Step C.1: Create script for LeD content</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3" name="Google Shape;153;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1152475"/>
            <a:ext cx="8520600" cy="3416400"/>
          </a:xfrm>
          <a:prstGeom prst="rect">
            <a:avLst/>
          </a:prstGeom>
          <a:ln cap="flat" cmpd="sng" w="28575">
            <a:solidFill>
              <a:srgbClr val="000000"/>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1600"/>
              </a:spcAft>
              <a:buNone/>
            </a:pP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4" name="Google Shape;154;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0"/>
            <a:ext cx="2034000" cy="310200"/>
          </a:xfrm>
          <a:prstGeom prst="rect">
            <a:avLst/>
          </a:prstGeom>
          <a:solidFill>
            <a:srgbClr val="FFF2CC"/>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1600"/>
              </a:spcAft>
              <a:buNone/>
            </a:pPr>
            <a:r>
              <a:rPr b="1" dirty="0" lang="en" sz="1000">
                <a:solidFill>
                  <a:srgbClr val="000000"/>
                </a:solidFill>
                <a:uFillTx/>
                <a:latin typeface="Raleway"/>
                <a:ea typeface="Raleway"/>
                <a:cs typeface="Raleway"/>
                <a:sym typeface="Raleway"/>
              </a:rPr>
              <a:t>Identify LeD title</a:t>
            </a:r>
            <a:endParaRPr dirty="0" sz="10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5" name="Google Shape;155;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302600" y="0"/>
            <a:ext cx="2389200" cy="310200"/>
          </a:xfrm>
          <a:prstGeom prst="rect">
            <a:avLst/>
          </a:prstGeom>
          <a:solidFill>
            <a:srgbClr val="D9EAD3"/>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0" lvl="0" marL="457200" rtl="0">
              <a:spcBef>
                <a:spcPts val="0"/>
              </a:spcBef>
              <a:spcAft>
                <a:spcPts val="1600"/>
              </a:spcAft>
              <a:buNone/>
            </a:pPr>
            <a:r>
              <a:rPr b="1" lang="en" sz="1000">
                <a:solidFill>
                  <a:srgbClr val="000000"/>
                </a:solidFill>
                <a:uFillTx/>
                <a:latin typeface="Raleway"/>
                <a:ea typeface="Raleway"/>
                <a:cs typeface="Raleway"/>
                <a:sym typeface="Raleway"/>
              </a:rPr>
              <a:t>Create LeD outline</a:t>
            </a:r>
            <a:endParaRPr sz="10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6" name="Google Shape;156;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48700" y="0"/>
            <a:ext cx="2034000" cy="572700"/>
          </a:xfrm>
          <a:prstGeom prst="rect">
            <a:avLst/>
          </a:prstGeom>
          <a:solidFill>
            <a:srgbClr val="CFE2F3"/>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spcBef>
                <a:spcPts val="0"/>
              </a:spcBef>
              <a:spcAft>
                <a:spcPts val="1600"/>
              </a:spcAft>
              <a:buNone/>
            </a:pPr>
            <a:r>
              <a:rPr b="1" dirty="0" lang="en" sz="1400">
                <a:solidFill>
                  <a:srgbClr val="000000"/>
                </a:solidFill>
                <a:uFillTx/>
                <a:latin typeface="Raleway"/>
                <a:ea typeface="Raleway"/>
                <a:cs typeface="Raleway"/>
                <a:sym typeface="Raleway"/>
              </a:rPr>
              <a:t>Write LeD script</a:t>
            </a:r>
            <a:endParaRPr dirty="0" sz="14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7" name="Google Shape;157;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682700" y="-1"/>
            <a:ext cx="1990900" cy="301625"/>
          </a:xfrm>
          <a:prstGeom prst="rect">
            <a:avLst/>
          </a:prstGeom>
          <a:solidFill>
            <a:srgbClr val="EAD1DC"/>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spcBef>
                <a:spcPts val="0"/>
              </a:spcBef>
              <a:spcAft>
                <a:spcPts val="1600"/>
              </a:spcAft>
              <a:buNone/>
            </a:pPr>
            <a:r>
              <a:rPr b="1" dirty="0" lang="en" sz="1000">
                <a:solidFill>
                  <a:srgbClr val="000000"/>
                </a:solidFill>
                <a:uFillTx/>
                <a:latin typeface="Raleway"/>
                <a:ea typeface="Raleway"/>
                <a:cs typeface="Raleway"/>
                <a:sym typeface="Raleway"/>
              </a:rPr>
              <a:t>Refine and rehearse</a:t>
            </a:r>
            <a:endParaRPr dirty="0" sz="1000">
              <a:solidFill>
                <a:srgbClr val="000000"/>
              </a:solidFill>
              <a:uFillTx/>
              <a:latin typeface="Raleway"/>
              <a:ea typeface="Raleway"/>
              <a:cs typeface="Raleway"/>
              <a:sym typeface="Raleway"/>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16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2" name="Google Shape;162;p2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445025"/>
            <a:ext cx="8520600" cy="5727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r>
              <a:rPr lang="en">
                <a:uFillTx/>
              </a:rPr>
              <a:t>Step C.2: Create reflection spot</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3" name="Google Shape;163;p2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1152475"/>
            <a:ext cx="8520600" cy="3416400"/>
          </a:xfrm>
          <a:prstGeom prst="rect">
            <a:avLst/>
          </a:prstGeom>
          <a:ln cap="flat" cmpd="sng" w="28575">
            <a:solidFill>
              <a:srgbClr val="000000"/>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1600"/>
              </a:spcAft>
              <a:buNone/>
            </a:pP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 name="Text Placeholder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 name="Text Placeholder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 name="Text Placeholder 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 name="Text Placeholder 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endParaRPr dirty="0"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 name="Google Shape;154;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0"/>
            <a:ext cx="2034000" cy="310200"/>
          </a:xfrm>
          <a:prstGeom prst="rect">
            <a:avLst/>
          </a:prstGeom>
          <a:solidFill>
            <a:srgbClr val="FFF2CC"/>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defPPr algn="l" lvl="0" marR="0" rtl="0">
              <a:lnSpc>
                <a:spcPct val="100000"/>
              </a:lnSpc>
              <a:spcBef>
                <a:spcPts val="0"/>
              </a:spcBef>
              <a:spcAft>
                <a:spcPts val="0"/>
              </a:spcAft>
            </a:defPPr>
            <a:lvl1pPr algn="l" indent="-342900" lvl="0" marL="457200" marR="0" rtl="0">
              <a:lnSpc>
                <a:spcPct val="115000"/>
              </a:lnSpc>
              <a:spcBef>
                <a:spcPts val="0"/>
              </a:spcBef>
              <a:spcAft>
                <a:spcPts val="0"/>
              </a:spcAft>
              <a:buClr>
                <a:schemeClr val="dk2"/>
              </a:buClr>
              <a:buSzPts val="1800"/>
              <a:buFont typeface="Arial"/>
              <a:buChar char="●"/>
              <a:defRPr b="0" cap="none" i="0" strike="noStrike" sz="1800" u="none">
                <a:solidFill>
                  <a:schemeClr val="dk2"/>
                </a:solidFill>
                <a:uFillTx/>
                <a:latin typeface="Arial"/>
                <a:ea typeface="Arial"/>
                <a:cs typeface="Arial"/>
                <a:sym typeface="Arial"/>
              </a:defRPr>
            </a:lvl1pPr>
            <a:lvl2pPr algn="l" indent="-317500" lvl="1" marL="914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2pPr>
            <a:lvl3pPr algn="l" indent="-317500" lvl="2" marL="1371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3pPr>
            <a:lvl4pPr algn="l" indent="-317500" lvl="3" marL="18288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4pPr>
            <a:lvl5pPr algn="l" indent="-317500" lvl="4" marL="22860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5pPr>
            <a:lvl6pPr algn="l" indent="-317500" lvl="5" marL="27432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6pPr>
            <a:lvl7pPr algn="l" indent="-317500" lvl="6" marL="3200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7pPr>
            <a:lvl8pPr algn="l" indent="-317500" lvl="7" marL="3657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8pPr>
            <a:lvl9pPr algn="l" indent="-317500" lvl="8" marL="4114800" marR="0" rtl="0">
              <a:lnSpc>
                <a:spcPct val="115000"/>
              </a:lnSpc>
              <a:spcBef>
                <a:spcPts val="1600"/>
              </a:spcBef>
              <a:spcAft>
                <a:spcPts val="160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9pPr>
          </a:lstStyle>
          <a:p>
            <a:pPr indent="0" marL="0">
              <a:spcAft>
                <a:spcPts val="1600"/>
              </a:spcAft>
              <a:buFont typeface="Arial"/>
              <a:buNone/>
            </a:pPr>
            <a:r>
              <a:rPr b="1" lang="en-US" smtClean="0" sz="1000">
                <a:solidFill>
                  <a:srgbClr val="000000"/>
                </a:solidFill>
                <a:uFillTx/>
                <a:latin typeface="Raleway"/>
                <a:ea typeface="Raleway"/>
                <a:cs typeface="Raleway"/>
                <a:sym typeface="Raleway"/>
              </a:rPr>
              <a:t>Identify LeD title</a:t>
            </a:r>
            <a:endParaRPr dirty="0" lang="en-US" sz="10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 name="Google Shape;155;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302600" y="0"/>
            <a:ext cx="2389200" cy="310200"/>
          </a:xfrm>
          <a:prstGeom prst="rect">
            <a:avLst/>
          </a:prstGeom>
          <a:solidFill>
            <a:srgbClr val="D9EAD3"/>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defPPr algn="l" lvl="0" marR="0" rtl="0">
              <a:lnSpc>
                <a:spcPct val="100000"/>
              </a:lnSpc>
              <a:spcBef>
                <a:spcPts val="0"/>
              </a:spcBef>
              <a:spcAft>
                <a:spcPts val="0"/>
              </a:spcAft>
            </a:defPPr>
            <a:lvl1pPr algn="l" indent="-342900" lvl="0" marL="457200" marR="0" rtl="0">
              <a:lnSpc>
                <a:spcPct val="115000"/>
              </a:lnSpc>
              <a:spcBef>
                <a:spcPts val="0"/>
              </a:spcBef>
              <a:spcAft>
                <a:spcPts val="0"/>
              </a:spcAft>
              <a:buClr>
                <a:schemeClr val="dk2"/>
              </a:buClr>
              <a:buSzPts val="1800"/>
              <a:buFont typeface="Arial"/>
              <a:buChar char="●"/>
              <a:defRPr b="0" cap="none" i="0" strike="noStrike" sz="1800" u="none">
                <a:solidFill>
                  <a:schemeClr val="dk2"/>
                </a:solidFill>
                <a:uFillTx/>
                <a:latin typeface="Arial"/>
                <a:ea typeface="Arial"/>
                <a:cs typeface="Arial"/>
                <a:sym typeface="Arial"/>
              </a:defRPr>
            </a:lvl1pPr>
            <a:lvl2pPr algn="l" indent="-317500" lvl="1" marL="914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2pPr>
            <a:lvl3pPr algn="l" indent="-317500" lvl="2" marL="1371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3pPr>
            <a:lvl4pPr algn="l" indent="-317500" lvl="3" marL="18288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4pPr>
            <a:lvl5pPr algn="l" indent="-317500" lvl="4" marL="22860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5pPr>
            <a:lvl6pPr algn="l" indent="-317500" lvl="5" marL="27432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6pPr>
            <a:lvl7pPr algn="l" indent="-317500" lvl="6" marL="3200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7pPr>
            <a:lvl8pPr algn="l" indent="-317500" lvl="7" marL="3657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8pPr>
            <a:lvl9pPr algn="l" indent="-317500" lvl="8" marL="4114800" marR="0" rtl="0">
              <a:lnSpc>
                <a:spcPct val="115000"/>
              </a:lnSpc>
              <a:spcBef>
                <a:spcPts val="1600"/>
              </a:spcBef>
              <a:spcAft>
                <a:spcPts val="160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9pPr>
          </a:lstStyle>
          <a:p>
            <a:pPr indent="0">
              <a:spcAft>
                <a:spcPts val="1600"/>
              </a:spcAft>
              <a:buFont typeface="Arial"/>
              <a:buNone/>
            </a:pPr>
            <a:r>
              <a:rPr b="1" lang="en-US" smtClean="0" sz="1000">
                <a:solidFill>
                  <a:srgbClr val="000000"/>
                </a:solidFill>
                <a:uFillTx/>
                <a:latin typeface="Raleway"/>
                <a:ea typeface="Raleway"/>
                <a:cs typeface="Raleway"/>
                <a:sym typeface="Raleway"/>
              </a:rPr>
              <a:t>Create LeD outline</a:t>
            </a:r>
            <a:endParaRPr lang="en-US" sz="10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 name="Google Shape;156;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48700" y="0"/>
            <a:ext cx="2034000" cy="572700"/>
          </a:xfrm>
          <a:prstGeom prst="rect">
            <a:avLst/>
          </a:prstGeom>
          <a:solidFill>
            <a:srgbClr val="CFE2F3"/>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defPPr algn="l" lvl="0" marR="0" rtl="0">
              <a:lnSpc>
                <a:spcPct val="100000"/>
              </a:lnSpc>
              <a:spcBef>
                <a:spcPts val="0"/>
              </a:spcBef>
              <a:spcAft>
                <a:spcPts val="0"/>
              </a:spcAft>
            </a:defPPr>
            <a:lvl1pPr algn="l" indent="-342900" lvl="0" marL="457200" marR="0" rtl="0">
              <a:lnSpc>
                <a:spcPct val="115000"/>
              </a:lnSpc>
              <a:spcBef>
                <a:spcPts val="0"/>
              </a:spcBef>
              <a:spcAft>
                <a:spcPts val="0"/>
              </a:spcAft>
              <a:buClr>
                <a:schemeClr val="dk2"/>
              </a:buClr>
              <a:buSzPts val="1800"/>
              <a:buFont typeface="Arial"/>
              <a:buChar char="●"/>
              <a:defRPr b="0" cap="none" i="0" strike="noStrike" sz="1800" u="none">
                <a:solidFill>
                  <a:schemeClr val="dk2"/>
                </a:solidFill>
                <a:uFillTx/>
                <a:latin typeface="Arial"/>
                <a:ea typeface="Arial"/>
                <a:cs typeface="Arial"/>
                <a:sym typeface="Arial"/>
              </a:defRPr>
            </a:lvl1pPr>
            <a:lvl2pPr algn="l" indent="-317500" lvl="1" marL="914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2pPr>
            <a:lvl3pPr algn="l" indent="-317500" lvl="2" marL="1371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3pPr>
            <a:lvl4pPr algn="l" indent="-317500" lvl="3" marL="18288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4pPr>
            <a:lvl5pPr algn="l" indent="-317500" lvl="4" marL="22860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5pPr>
            <a:lvl6pPr algn="l" indent="-317500" lvl="5" marL="27432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6pPr>
            <a:lvl7pPr algn="l" indent="-317500" lvl="6" marL="3200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7pPr>
            <a:lvl8pPr algn="l" indent="-317500" lvl="7" marL="3657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8pPr>
            <a:lvl9pPr algn="l" indent="-317500" lvl="8" marL="4114800" marR="0" rtl="0">
              <a:lnSpc>
                <a:spcPct val="115000"/>
              </a:lnSpc>
              <a:spcBef>
                <a:spcPts val="1600"/>
              </a:spcBef>
              <a:spcAft>
                <a:spcPts val="160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9pPr>
          </a:lstStyle>
          <a:p>
            <a:pPr algn="ctr" indent="0" marL="0">
              <a:spcAft>
                <a:spcPts val="1600"/>
              </a:spcAft>
              <a:buFont typeface="Arial"/>
              <a:buNone/>
            </a:pPr>
            <a:r>
              <a:rPr b="1" lang="en-US" smtClean="0" sz="1400">
                <a:solidFill>
                  <a:srgbClr val="000000"/>
                </a:solidFill>
                <a:uFillTx/>
                <a:latin typeface="Raleway"/>
                <a:ea typeface="Raleway"/>
                <a:cs typeface="Raleway"/>
                <a:sym typeface="Raleway"/>
              </a:rPr>
              <a:t>Write LeD script</a:t>
            </a:r>
            <a:endParaRPr dirty="0" lang="en-US" sz="14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 name="Google Shape;157;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682700" y="-1"/>
            <a:ext cx="1990900" cy="301625"/>
          </a:xfrm>
          <a:prstGeom prst="rect">
            <a:avLst/>
          </a:prstGeom>
          <a:solidFill>
            <a:srgbClr val="EAD1DC"/>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defPPr algn="l" lvl="0" marR="0" rtl="0">
              <a:lnSpc>
                <a:spcPct val="100000"/>
              </a:lnSpc>
              <a:spcBef>
                <a:spcPts val="0"/>
              </a:spcBef>
              <a:spcAft>
                <a:spcPts val="0"/>
              </a:spcAft>
            </a:defPPr>
            <a:lvl1pPr algn="l" indent="-342900" lvl="0" marL="457200" marR="0" rtl="0">
              <a:lnSpc>
                <a:spcPct val="115000"/>
              </a:lnSpc>
              <a:spcBef>
                <a:spcPts val="0"/>
              </a:spcBef>
              <a:spcAft>
                <a:spcPts val="0"/>
              </a:spcAft>
              <a:buClr>
                <a:schemeClr val="dk2"/>
              </a:buClr>
              <a:buSzPts val="1800"/>
              <a:buFont typeface="Arial"/>
              <a:buChar char="●"/>
              <a:defRPr b="0" cap="none" i="0" strike="noStrike" sz="1800" u="none">
                <a:solidFill>
                  <a:schemeClr val="dk2"/>
                </a:solidFill>
                <a:uFillTx/>
                <a:latin typeface="Arial"/>
                <a:ea typeface="Arial"/>
                <a:cs typeface="Arial"/>
                <a:sym typeface="Arial"/>
              </a:defRPr>
            </a:lvl1pPr>
            <a:lvl2pPr algn="l" indent="-317500" lvl="1" marL="914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2pPr>
            <a:lvl3pPr algn="l" indent="-317500" lvl="2" marL="1371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3pPr>
            <a:lvl4pPr algn="l" indent="-317500" lvl="3" marL="18288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4pPr>
            <a:lvl5pPr algn="l" indent="-317500" lvl="4" marL="22860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5pPr>
            <a:lvl6pPr algn="l" indent="-317500" lvl="5" marL="27432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6pPr>
            <a:lvl7pPr algn="l" indent="-317500" lvl="6" marL="3200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7pPr>
            <a:lvl8pPr algn="l" indent="-317500" lvl="7" marL="3657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8pPr>
            <a:lvl9pPr algn="l" indent="-317500" lvl="8" marL="4114800" marR="0" rtl="0">
              <a:lnSpc>
                <a:spcPct val="115000"/>
              </a:lnSpc>
              <a:spcBef>
                <a:spcPts val="1600"/>
              </a:spcBef>
              <a:spcAft>
                <a:spcPts val="160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9pPr>
          </a:lstStyle>
          <a:p>
            <a:pPr algn="ctr" indent="0" marL="0">
              <a:spcAft>
                <a:spcPts val="1600"/>
              </a:spcAft>
              <a:buFont typeface="Arial"/>
              <a:buNone/>
            </a:pPr>
            <a:r>
              <a:rPr b="1" lang="en-US" smtClean="0" sz="1000">
                <a:solidFill>
                  <a:srgbClr val="000000"/>
                </a:solidFill>
                <a:uFillTx/>
                <a:latin typeface="Raleway"/>
                <a:ea typeface="Raleway"/>
                <a:cs typeface="Raleway"/>
                <a:sym typeface="Raleway"/>
              </a:rPr>
              <a:t>Refine and rehearse</a:t>
            </a:r>
            <a:endParaRPr dirty="0" lang="en-US" sz="1000">
              <a:solidFill>
                <a:srgbClr val="000000"/>
              </a:solidFill>
              <a:uFillTx/>
              <a:latin typeface="Raleway"/>
              <a:ea typeface="Raleway"/>
              <a:cs typeface="Raleway"/>
              <a:sym typeface="Raleway"/>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17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2" name="Google Shape;172;p2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445025"/>
            <a:ext cx="8520600" cy="5727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r>
              <a:rPr lang="en" sz="2400">
                <a:uFillTx/>
              </a:rPr>
              <a:t>Step C.3: Create script for LeD content after reflection spot</a:t>
            </a:r>
            <a:endParaRPr sz="2400">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3" name="Google Shape;173;p2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1152475"/>
            <a:ext cx="8520600" cy="3416400"/>
          </a:xfrm>
          <a:prstGeom prst="rect">
            <a:avLst/>
          </a:prstGeom>
          <a:ln cap="flat" cmpd="sng" w="28575">
            <a:solidFill>
              <a:srgbClr val="000000"/>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1600"/>
              </a:spcAft>
              <a:buNone/>
            </a:pP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 name="Text Placeholder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 name="Text Placeholder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 name="Text Placeholder 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 name="Text Placeholder 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 name="Google Shape;154;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0"/>
            <a:ext cx="2034000" cy="310200"/>
          </a:xfrm>
          <a:prstGeom prst="rect">
            <a:avLst/>
          </a:prstGeom>
          <a:solidFill>
            <a:srgbClr val="FFF2CC"/>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defPPr algn="l" lvl="0" marR="0" rtl="0">
              <a:lnSpc>
                <a:spcPct val="100000"/>
              </a:lnSpc>
              <a:spcBef>
                <a:spcPts val="0"/>
              </a:spcBef>
              <a:spcAft>
                <a:spcPts val="0"/>
              </a:spcAft>
            </a:defPPr>
            <a:lvl1pPr algn="l" indent="-342900" lvl="0" marL="457200" marR="0" rtl="0">
              <a:lnSpc>
                <a:spcPct val="115000"/>
              </a:lnSpc>
              <a:spcBef>
                <a:spcPts val="0"/>
              </a:spcBef>
              <a:spcAft>
                <a:spcPts val="0"/>
              </a:spcAft>
              <a:buClr>
                <a:schemeClr val="dk2"/>
              </a:buClr>
              <a:buSzPts val="1800"/>
              <a:buFont typeface="Arial"/>
              <a:buChar char="●"/>
              <a:defRPr b="0" cap="none" i="0" strike="noStrike" sz="1800" u="none">
                <a:solidFill>
                  <a:schemeClr val="dk2"/>
                </a:solidFill>
                <a:uFillTx/>
                <a:latin typeface="Arial"/>
                <a:ea typeface="Arial"/>
                <a:cs typeface="Arial"/>
                <a:sym typeface="Arial"/>
              </a:defRPr>
            </a:lvl1pPr>
            <a:lvl2pPr algn="l" indent="-317500" lvl="1" marL="914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2pPr>
            <a:lvl3pPr algn="l" indent="-317500" lvl="2" marL="1371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3pPr>
            <a:lvl4pPr algn="l" indent="-317500" lvl="3" marL="18288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4pPr>
            <a:lvl5pPr algn="l" indent="-317500" lvl="4" marL="22860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5pPr>
            <a:lvl6pPr algn="l" indent="-317500" lvl="5" marL="27432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6pPr>
            <a:lvl7pPr algn="l" indent="-317500" lvl="6" marL="3200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7pPr>
            <a:lvl8pPr algn="l" indent="-317500" lvl="7" marL="3657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8pPr>
            <a:lvl9pPr algn="l" indent="-317500" lvl="8" marL="4114800" marR="0" rtl="0">
              <a:lnSpc>
                <a:spcPct val="115000"/>
              </a:lnSpc>
              <a:spcBef>
                <a:spcPts val="1600"/>
              </a:spcBef>
              <a:spcAft>
                <a:spcPts val="160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9pPr>
          </a:lstStyle>
          <a:p>
            <a:pPr indent="0" marL="0">
              <a:spcAft>
                <a:spcPts val="1600"/>
              </a:spcAft>
              <a:buFont typeface="Arial"/>
              <a:buNone/>
            </a:pPr>
            <a:r>
              <a:rPr b="1" lang="en-US" smtClean="0" sz="1000">
                <a:solidFill>
                  <a:srgbClr val="000000"/>
                </a:solidFill>
                <a:uFillTx/>
                <a:latin typeface="Raleway"/>
                <a:ea typeface="Raleway"/>
                <a:cs typeface="Raleway"/>
                <a:sym typeface="Raleway"/>
              </a:rPr>
              <a:t>Identify LeD title</a:t>
            </a:r>
            <a:endParaRPr dirty="0" lang="en-US" sz="10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 name="Google Shape;155;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302600" y="0"/>
            <a:ext cx="2389200" cy="310200"/>
          </a:xfrm>
          <a:prstGeom prst="rect">
            <a:avLst/>
          </a:prstGeom>
          <a:solidFill>
            <a:srgbClr val="D9EAD3"/>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defPPr algn="l" lvl="0" marR="0" rtl="0">
              <a:lnSpc>
                <a:spcPct val="100000"/>
              </a:lnSpc>
              <a:spcBef>
                <a:spcPts val="0"/>
              </a:spcBef>
              <a:spcAft>
                <a:spcPts val="0"/>
              </a:spcAft>
            </a:defPPr>
            <a:lvl1pPr algn="l" indent="-342900" lvl="0" marL="457200" marR="0" rtl="0">
              <a:lnSpc>
                <a:spcPct val="115000"/>
              </a:lnSpc>
              <a:spcBef>
                <a:spcPts val="0"/>
              </a:spcBef>
              <a:spcAft>
                <a:spcPts val="0"/>
              </a:spcAft>
              <a:buClr>
                <a:schemeClr val="dk2"/>
              </a:buClr>
              <a:buSzPts val="1800"/>
              <a:buFont typeface="Arial"/>
              <a:buChar char="●"/>
              <a:defRPr b="0" cap="none" i="0" strike="noStrike" sz="1800" u="none">
                <a:solidFill>
                  <a:schemeClr val="dk2"/>
                </a:solidFill>
                <a:uFillTx/>
                <a:latin typeface="Arial"/>
                <a:ea typeface="Arial"/>
                <a:cs typeface="Arial"/>
                <a:sym typeface="Arial"/>
              </a:defRPr>
            </a:lvl1pPr>
            <a:lvl2pPr algn="l" indent="-317500" lvl="1" marL="914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2pPr>
            <a:lvl3pPr algn="l" indent="-317500" lvl="2" marL="1371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3pPr>
            <a:lvl4pPr algn="l" indent="-317500" lvl="3" marL="18288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4pPr>
            <a:lvl5pPr algn="l" indent="-317500" lvl="4" marL="22860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5pPr>
            <a:lvl6pPr algn="l" indent="-317500" lvl="5" marL="27432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6pPr>
            <a:lvl7pPr algn="l" indent="-317500" lvl="6" marL="3200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7pPr>
            <a:lvl8pPr algn="l" indent="-317500" lvl="7" marL="3657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8pPr>
            <a:lvl9pPr algn="l" indent="-317500" lvl="8" marL="4114800" marR="0" rtl="0">
              <a:lnSpc>
                <a:spcPct val="115000"/>
              </a:lnSpc>
              <a:spcBef>
                <a:spcPts val="1600"/>
              </a:spcBef>
              <a:spcAft>
                <a:spcPts val="160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9pPr>
          </a:lstStyle>
          <a:p>
            <a:pPr indent="0">
              <a:spcAft>
                <a:spcPts val="1600"/>
              </a:spcAft>
              <a:buFont typeface="Arial"/>
              <a:buNone/>
            </a:pPr>
            <a:r>
              <a:rPr b="1" lang="en-US" smtClean="0" sz="1000">
                <a:solidFill>
                  <a:srgbClr val="000000"/>
                </a:solidFill>
                <a:uFillTx/>
                <a:latin typeface="Raleway"/>
                <a:ea typeface="Raleway"/>
                <a:cs typeface="Raleway"/>
                <a:sym typeface="Raleway"/>
              </a:rPr>
              <a:t>Create LeD outline</a:t>
            </a:r>
            <a:endParaRPr lang="en-US" sz="10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 name="Google Shape;156;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48700" y="0"/>
            <a:ext cx="2034000" cy="572700"/>
          </a:xfrm>
          <a:prstGeom prst="rect">
            <a:avLst/>
          </a:prstGeom>
          <a:solidFill>
            <a:srgbClr val="CFE2F3"/>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defPPr algn="l" lvl="0" marR="0" rtl="0">
              <a:lnSpc>
                <a:spcPct val="100000"/>
              </a:lnSpc>
              <a:spcBef>
                <a:spcPts val="0"/>
              </a:spcBef>
              <a:spcAft>
                <a:spcPts val="0"/>
              </a:spcAft>
            </a:defPPr>
            <a:lvl1pPr algn="l" indent="-342900" lvl="0" marL="457200" marR="0" rtl="0">
              <a:lnSpc>
                <a:spcPct val="115000"/>
              </a:lnSpc>
              <a:spcBef>
                <a:spcPts val="0"/>
              </a:spcBef>
              <a:spcAft>
                <a:spcPts val="0"/>
              </a:spcAft>
              <a:buClr>
                <a:schemeClr val="dk2"/>
              </a:buClr>
              <a:buSzPts val="1800"/>
              <a:buFont typeface="Arial"/>
              <a:buChar char="●"/>
              <a:defRPr b="0" cap="none" i="0" strike="noStrike" sz="1800" u="none">
                <a:solidFill>
                  <a:schemeClr val="dk2"/>
                </a:solidFill>
                <a:uFillTx/>
                <a:latin typeface="Arial"/>
                <a:ea typeface="Arial"/>
                <a:cs typeface="Arial"/>
                <a:sym typeface="Arial"/>
              </a:defRPr>
            </a:lvl1pPr>
            <a:lvl2pPr algn="l" indent="-317500" lvl="1" marL="914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2pPr>
            <a:lvl3pPr algn="l" indent="-317500" lvl="2" marL="1371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3pPr>
            <a:lvl4pPr algn="l" indent="-317500" lvl="3" marL="18288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4pPr>
            <a:lvl5pPr algn="l" indent="-317500" lvl="4" marL="22860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5pPr>
            <a:lvl6pPr algn="l" indent="-317500" lvl="5" marL="27432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6pPr>
            <a:lvl7pPr algn="l" indent="-317500" lvl="6" marL="3200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7pPr>
            <a:lvl8pPr algn="l" indent="-317500" lvl="7" marL="3657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8pPr>
            <a:lvl9pPr algn="l" indent="-317500" lvl="8" marL="4114800" marR="0" rtl="0">
              <a:lnSpc>
                <a:spcPct val="115000"/>
              </a:lnSpc>
              <a:spcBef>
                <a:spcPts val="1600"/>
              </a:spcBef>
              <a:spcAft>
                <a:spcPts val="160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9pPr>
          </a:lstStyle>
          <a:p>
            <a:pPr algn="ctr" indent="0" marL="0">
              <a:spcAft>
                <a:spcPts val="1600"/>
              </a:spcAft>
              <a:buFont typeface="Arial"/>
              <a:buNone/>
            </a:pPr>
            <a:r>
              <a:rPr b="1" lang="en-US" smtClean="0" sz="1400">
                <a:solidFill>
                  <a:srgbClr val="000000"/>
                </a:solidFill>
                <a:uFillTx/>
                <a:latin typeface="Raleway"/>
                <a:ea typeface="Raleway"/>
                <a:cs typeface="Raleway"/>
                <a:sym typeface="Raleway"/>
              </a:rPr>
              <a:t>Write LeD script</a:t>
            </a:r>
            <a:endParaRPr dirty="0" lang="en-US" sz="14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 name="Google Shape;157;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682700" y="-1"/>
            <a:ext cx="1990900" cy="301625"/>
          </a:xfrm>
          <a:prstGeom prst="rect">
            <a:avLst/>
          </a:prstGeom>
          <a:solidFill>
            <a:srgbClr val="EAD1DC"/>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defPPr algn="l" lvl="0" marR="0" rtl="0">
              <a:lnSpc>
                <a:spcPct val="100000"/>
              </a:lnSpc>
              <a:spcBef>
                <a:spcPts val="0"/>
              </a:spcBef>
              <a:spcAft>
                <a:spcPts val="0"/>
              </a:spcAft>
            </a:defPPr>
            <a:lvl1pPr algn="l" indent="-342900" lvl="0" marL="457200" marR="0" rtl="0">
              <a:lnSpc>
                <a:spcPct val="115000"/>
              </a:lnSpc>
              <a:spcBef>
                <a:spcPts val="0"/>
              </a:spcBef>
              <a:spcAft>
                <a:spcPts val="0"/>
              </a:spcAft>
              <a:buClr>
                <a:schemeClr val="dk2"/>
              </a:buClr>
              <a:buSzPts val="1800"/>
              <a:buFont typeface="Arial"/>
              <a:buChar char="●"/>
              <a:defRPr b="0" cap="none" i="0" strike="noStrike" sz="1800" u="none">
                <a:solidFill>
                  <a:schemeClr val="dk2"/>
                </a:solidFill>
                <a:uFillTx/>
                <a:latin typeface="Arial"/>
                <a:ea typeface="Arial"/>
                <a:cs typeface="Arial"/>
                <a:sym typeface="Arial"/>
              </a:defRPr>
            </a:lvl1pPr>
            <a:lvl2pPr algn="l" indent="-317500" lvl="1" marL="914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2pPr>
            <a:lvl3pPr algn="l" indent="-317500" lvl="2" marL="1371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3pPr>
            <a:lvl4pPr algn="l" indent="-317500" lvl="3" marL="18288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4pPr>
            <a:lvl5pPr algn="l" indent="-317500" lvl="4" marL="22860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5pPr>
            <a:lvl6pPr algn="l" indent="-317500" lvl="5" marL="27432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6pPr>
            <a:lvl7pPr algn="l" indent="-317500" lvl="6" marL="3200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7pPr>
            <a:lvl8pPr algn="l" indent="-317500" lvl="7" marL="3657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8pPr>
            <a:lvl9pPr algn="l" indent="-317500" lvl="8" marL="4114800" marR="0" rtl="0">
              <a:lnSpc>
                <a:spcPct val="115000"/>
              </a:lnSpc>
              <a:spcBef>
                <a:spcPts val="1600"/>
              </a:spcBef>
              <a:spcAft>
                <a:spcPts val="160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9pPr>
          </a:lstStyle>
          <a:p>
            <a:pPr algn="ctr" indent="0" marL="0">
              <a:spcAft>
                <a:spcPts val="1600"/>
              </a:spcAft>
              <a:buFont typeface="Arial"/>
              <a:buNone/>
            </a:pPr>
            <a:r>
              <a:rPr b="1" lang="en-US" smtClean="0" sz="1000">
                <a:solidFill>
                  <a:srgbClr val="000000"/>
                </a:solidFill>
                <a:uFillTx/>
                <a:latin typeface="Raleway"/>
                <a:ea typeface="Raleway"/>
                <a:cs typeface="Raleway"/>
                <a:sym typeface="Raleway"/>
              </a:rPr>
              <a:t>Refine and rehearse</a:t>
            </a:r>
            <a:endParaRPr dirty="0" lang="en-US" sz="1000">
              <a:solidFill>
                <a:srgbClr val="000000"/>
              </a:solidFill>
              <a:uFillTx/>
              <a:latin typeface="Raleway"/>
              <a:ea typeface="Raleway"/>
              <a:cs typeface="Raleway"/>
              <a:sym typeface="Raleway"/>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18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2" name="Google Shape;182;p2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445025"/>
            <a:ext cx="8520600" cy="5727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r>
              <a:rPr lang="en">
                <a:uFillTx/>
              </a:rPr>
              <a:t>Overview of LeD creation steps - D</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3" name="Google Shape;183;p2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1152475"/>
            <a:ext cx="2034000" cy="638700"/>
          </a:xfrm>
          <a:prstGeom prst="rect">
            <a:avLst/>
          </a:prstGeom>
          <a:solidFill>
            <a:srgbClr val="FFF2CC"/>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1600"/>
              </a:spcAft>
              <a:buNone/>
            </a:pPr>
            <a:r>
              <a:rPr b="1" lang="en" sz="1400">
                <a:solidFill>
                  <a:srgbClr val="000000"/>
                </a:solidFill>
                <a:uFillTx/>
                <a:latin typeface="Raleway"/>
                <a:ea typeface="Raleway"/>
                <a:cs typeface="Raleway"/>
                <a:sym typeface="Raleway"/>
              </a:rPr>
              <a:t>Identify LeD title</a:t>
            </a:r>
            <a:endParaRPr sz="14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4" name="Google Shape;184;p2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421000" y="1152475"/>
            <a:ext cx="2034000" cy="638700"/>
          </a:xfrm>
          <a:prstGeom prst="rect">
            <a:avLst/>
          </a:prstGeom>
          <a:solidFill>
            <a:srgbClr val="D9EAD3"/>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1600"/>
              </a:spcAft>
              <a:buNone/>
            </a:pPr>
            <a:r>
              <a:rPr b="1" lang="en" sz="1400">
                <a:solidFill>
                  <a:srgbClr val="000000"/>
                </a:solidFill>
                <a:uFillTx/>
                <a:latin typeface="Raleway"/>
                <a:ea typeface="Raleway"/>
                <a:cs typeface="Raleway"/>
                <a:sym typeface="Raleway"/>
              </a:rPr>
              <a:t>Create LeD outline</a:t>
            </a:r>
            <a:endParaRPr sz="14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5" name="Google Shape;185;p2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30300" y="1152475"/>
            <a:ext cx="2034000" cy="638700"/>
          </a:xfrm>
          <a:prstGeom prst="rect">
            <a:avLst/>
          </a:prstGeom>
          <a:solidFill>
            <a:srgbClr val="CFE2F3"/>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1600"/>
              </a:spcAft>
              <a:buNone/>
            </a:pPr>
            <a:r>
              <a:rPr b="1" lang="en" sz="1400">
                <a:solidFill>
                  <a:srgbClr val="000000"/>
                </a:solidFill>
                <a:uFillTx/>
                <a:latin typeface="Raleway"/>
                <a:ea typeface="Raleway"/>
                <a:cs typeface="Raleway"/>
                <a:sym typeface="Raleway"/>
              </a:rPr>
              <a:t>Write LeD script</a:t>
            </a:r>
            <a:endParaRPr sz="14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6" name="Google Shape;186;p2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639600" y="1152475"/>
            <a:ext cx="2034000" cy="3410100"/>
          </a:xfrm>
          <a:prstGeom prst="rect">
            <a:avLst/>
          </a:prstGeom>
          <a:solidFill>
            <a:srgbClr val="EAD1DC"/>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r>
              <a:rPr b="1" lang="en" sz="1400">
                <a:solidFill>
                  <a:srgbClr val="000000"/>
                </a:solidFill>
                <a:uFillTx/>
                <a:latin typeface="Raleway"/>
                <a:ea typeface="Raleway"/>
                <a:cs typeface="Raleway"/>
                <a:sym typeface="Raleway"/>
              </a:rPr>
              <a:t>Refine and rehearse</a:t>
            </a:r>
            <a:endParaRPr b="1" sz="1400">
              <a:solidFill>
                <a:srgbClr val="000000"/>
              </a:solidFill>
              <a:uFillTx/>
              <a:latin typeface="Raleway"/>
              <a:ea typeface="Raleway"/>
              <a:cs typeface="Raleway"/>
              <a:sym typeface="Raleway"/>
            </a:endParaRPr>
          </a:p>
          <a:p>
            <a:pPr indent="-342900" lvl="0" marL="457200" rtl="0">
              <a:spcBef>
                <a:spcPts val="1600"/>
              </a:spcBef>
              <a:spcAft>
                <a:spcPts val="0"/>
              </a:spcAft>
              <a:buClr>
                <a:schemeClr val="dk1"/>
              </a:buClr>
              <a:buSzPts val="1800"/>
              <a:buFont typeface="Raleway"/>
              <a:buAutoNum type="arabicPeriod"/>
            </a:pPr>
            <a:r>
              <a:rPr lang="en">
                <a:solidFill>
                  <a:schemeClr val="dk1"/>
                </a:solidFill>
                <a:uFillTx/>
                <a:latin typeface="Raleway"/>
                <a:ea typeface="Raleway"/>
                <a:cs typeface="Raleway"/>
                <a:sym typeface="Raleway"/>
              </a:rPr>
              <a:t>Refine LeD script/slides</a:t>
            </a:r>
            <a:endParaRPr>
              <a:solidFill>
                <a:schemeClr val="dk1"/>
              </a:solidFill>
              <a:uFillTx/>
              <a:latin typeface="Raleway"/>
              <a:ea typeface="Raleway"/>
              <a:cs typeface="Raleway"/>
              <a:sym typeface="Raleway"/>
            </a:endParaRPr>
          </a:p>
          <a:p>
            <a:pPr indent="-342900" lvl="0" marL="457200" rtl="0">
              <a:spcBef>
                <a:spcPts val="0"/>
              </a:spcBef>
              <a:spcAft>
                <a:spcPts val="0"/>
              </a:spcAft>
              <a:buClr>
                <a:schemeClr val="dk1"/>
              </a:buClr>
              <a:buSzPts val="1800"/>
              <a:buFont typeface="Raleway"/>
              <a:buAutoNum type="arabicPeriod"/>
            </a:pPr>
            <a:r>
              <a:rPr lang="en">
                <a:solidFill>
                  <a:schemeClr val="dk1"/>
                </a:solidFill>
                <a:uFillTx/>
                <a:latin typeface="Raleway"/>
                <a:ea typeface="Raleway"/>
                <a:cs typeface="Raleway"/>
                <a:sym typeface="Raleway"/>
              </a:rPr>
              <a:t>Rehearse</a:t>
            </a:r>
            <a:endParaRPr b="1">
              <a:solidFill>
                <a:srgbClr val="000000"/>
              </a:solidFill>
              <a:uFillTx/>
              <a:latin typeface="Raleway"/>
              <a:ea typeface="Raleway"/>
              <a:cs typeface="Raleway"/>
              <a:sym typeface="Raleway"/>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19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1" name="Google Shape;191;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445025"/>
            <a:ext cx="8520600" cy="5727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r>
              <a:rPr lang="en" sz="2400">
                <a:uFillTx/>
              </a:rPr>
              <a:t>Step D.1: Refine LeD scripts / slides</a:t>
            </a:r>
            <a:endParaRPr sz="2400">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2" name="Google Shape;192;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1152475"/>
            <a:ext cx="8520600" cy="3416400"/>
          </a:xfrm>
          <a:prstGeom prst="rect">
            <a:avLst/>
          </a:prstGeom>
          <a:ln cap="flat" cmpd="sng" w="28575">
            <a:solidFill>
              <a:srgbClr val="000000"/>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1600"/>
              </a:spcAft>
              <a:buNone/>
            </a:pP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3" name="Google Shape;193;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0"/>
            <a:ext cx="2034000" cy="310200"/>
          </a:xfrm>
          <a:prstGeom prst="rect">
            <a:avLst/>
          </a:prstGeom>
          <a:solidFill>
            <a:srgbClr val="FFF2CC"/>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1600"/>
              </a:spcAft>
              <a:buNone/>
            </a:pPr>
            <a:r>
              <a:rPr b="1" lang="en" sz="1000">
                <a:solidFill>
                  <a:srgbClr val="000000"/>
                </a:solidFill>
                <a:uFillTx/>
                <a:latin typeface="Raleway"/>
                <a:ea typeface="Raleway"/>
                <a:cs typeface="Raleway"/>
                <a:sym typeface="Raleway"/>
              </a:rPr>
              <a:t>Identify LeD title</a:t>
            </a:r>
            <a:endParaRPr sz="10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4" name="Google Shape;194;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302600" y="0"/>
            <a:ext cx="2389200" cy="310200"/>
          </a:xfrm>
          <a:prstGeom prst="rect">
            <a:avLst/>
          </a:prstGeom>
          <a:solidFill>
            <a:srgbClr val="D9EAD3"/>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0" lvl="0" marL="457200" rtl="0">
              <a:spcBef>
                <a:spcPts val="0"/>
              </a:spcBef>
              <a:spcAft>
                <a:spcPts val="1600"/>
              </a:spcAft>
              <a:buNone/>
            </a:pPr>
            <a:r>
              <a:rPr b="1" lang="en" sz="1000">
                <a:solidFill>
                  <a:srgbClr val="000000"/>
                </a:solidFill>
                <a:uFillTx/>
                <a:latin typeface="Raleway"/>
                <a:ea typeface="Raleway"/>
                <a:cs typeface="Raleway"/>
                <a:sym typeface="Raleway"/>
              </a:rPr>
              <a:t>Create LeD outline</a:t>
            </a:r>
            <a:endParaRPr sz="10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5" name="Google Shape;195;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48700" y="0"/>
            <a:ext cx="2034000" cy="310200"/>
          </a:xfrm>
          <a:prstGeom prst="rect">
            <a:avLst/>
          </a:prstGeom>
          <a:solidFill>
            <a:srgbClr val="CFE2F3"/>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spcBef>
                <a:spcPts val="0"/>
              </a:spcBef>
              <a:spcAft>
                <a:spcPts val="1600"/>
              </a:spcAft>
              <a:buNone/>
            </a:pPr>
            <a:r>
              <a:rPr b="1" lang="en" sz="1000">
                <a:solidFill>
                  <a:srgbClr val="000000"/>
                </a:solidFill>
                <a:uFillTx/>
                <a:latin typeface="Raleway"/>
                <a:ea typeface="Raleway"/>
                <a:cs typeface="Raleway"/>
                <a:sym typeface="Raleway"/>
              </a:rPr>
              <a:t>Write LeD script</a:t>
            </a:r>
            <a:endParaRPr sz="10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6" name="Google Shape;196;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639600" y="0"/>
            <a:ext cx="2034000" cy="572700"/>
          </a:xfrm>
          <a:prstGeom prst="rect">
            <a:avLst/>
          </a:prstGeom>
          <a:solidFill>
            <a:srgbClr val="EAD1DC"/>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spcBef>
                <a:spcPts val="0"/>
              </a:spcBef>
              <a:spcAft>
                <a:spcPts val="1600"/>
              </a:spcAft>
              <a:buNone/>
            </a:pPr>
            <a:r>
              <a:rPr b="1" lang="en" sz="1400">
                <a:solidFill>
                  <a:srgbClr val="000000"/>
                </a:solidFill>
                <a:uFillTx/>
                <a:latin typeface="Raleway"/>
                <a:ea typeface="Raleway"/>
                <a:cs typeface="Raleway"/>
                <a:sym typeface="Raleway"/>
              </a:rPr>
              <a:t>Refine and rehearse</a:t>
            </a:r>
            <a:endParaRPr sz="1400">
              <a:solidFill>
                <a:srgbClr val="000000"/>
              </a:solidFill>
              <a:uFillTx/>
              <a:latin typeface="Raleway"/>
              <a:ea typeface="Raleway"/>
              <a:cs typeface="Raleway"/>
              <a:sym typeface="Raleway"/>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20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1" name="Google Shape;201;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445025"/>
            <a:ext cx="8520600" cy="5727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r>
              <a:rPr lang="en" sz="2400">
                <a:uFillTx/>
              </a:rPr>
              <a:t>Step D.2: Rehearse your LeD</a:t>
            </a:r>
            <a:endParaRPr sz="2400">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2" name="Google Shape;202;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1152475"/>
            <a:ext cx="8520600" cy="3416400"/>
          </a:xfrm>
          <a:prstGeom prst="rect">
            <a:avLst/>
          </a:prstGeom>
          <a:ln cap="flat" cmpd="sng" w="28575">
            <a:solidFill>
              <a:srgbClr val="000000"/>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1600"/>
              </a:spcAft>
              <a:buNone/>
            </a:pP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 name="Text Placeholder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 name="Text Placeholder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 name="Text Placeholder 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 name="Text Placeholder 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 name="Google Shape;193;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0"/>
            <a:ext cx="2034000" cy="310200"/>
          </a:xfrm>
          <a:prstGeom prst="rect">
            <a:avLst/>
          </a:prstGeom>
          <a:solidFill>
            <a:srgbClr val="FFF2CC"/>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defPPr algn="l" lvl="0" marR="0" rtl="0">
              <a:lnSpc>
                <a:spcPct val="100000"/>
              </a:lnSpc>
              <a:spcBef>
                <a:spcPts val="0"/>
              </a:spcBef>
              <a:spcAft>
                <a:spcPts val="0"/>
              </a:spcAft>
            </a:defPPr>
            <a:lvl1pPr algn="l" indent="-342900" lvl="0" marL="457200" marR="0" rtl="0">
              <a:lnSpc>
                <a:spcPct val="115000"/>
              </a:lnSpc>
              <a:spcBef>
                <a:spcPts val="0"/>
              </a:spcBef>
              <a:spcAft>
                <a:spcPts val="0"/>
              </a:spcAft>
              <a:buClr>
                <a:schemeClr val="dk2"/>
              </a:buClr>
              <a:buSzPts val="1800"/>
              <a:buFont typeface="Arial"/>
              <a:buChar char="●"/>
              <a:defRPr b="0" cap="none" i="0" strike="noStrike" sz="1800" u="none">
                <a:solidFill>
                  <a:schemeClr val="dk2"/>
                </a:solidFill>
                <a:uFillTx/>
                <a:latin typeface="Arial"/>
                <a:ea typeface="Arial"/>
                <a:cs typeface="Arial"/>
                <a:sym typeface="Arial"/>
              </a:defRPr>
            </a:lvl1pPr>
            <a:lvl2pPr algn="l" indent="-317500" lvl="1" marL="914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2pPr>
            <a:lvl3pPr algn="l" indent="-317500" lvl="2" marL="1371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3pPr>
            <a:lvl4pPr algn="l" indent="-317500" lvl="3" marL="18288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4pPr>
            <a:lvl5pPr algn="l" indent="-317500" lvl="4" marL="22860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5pPr>
            <a:lvl6pPr algn="l" indent="-317500" lvl="5" marL="27432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6pPr>
            <a:lvl7pPr algn="l" indent="-317500" lvl="6" marL="3200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7pPr>
            <a:lvl8pPr algn="l" indent="-317500" lvl="7" marL="3657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8pPr>
            <a:lvl9pPr algn="l" indent="-317500" lvl="8" marL="4114800" marR="0" rtl="0">
              <a:lnSpc>
                <a:spcPct val="115000"/>
              </a:lnSpc>
              <a:spcBef>
                <a:spcPts val="1600"/>
              </a:spcBef>
              <a:spcAft>
                <a:spcPts val="160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9pPr>
          </a:lstStyle>
          <a:p>
            <a:pPr indent="0" marL="0">
              <a:spcAft>
                <a:spcPts val="1600"/>
              </a:spcAft>
              <a:buFont typeface="Arial"/>
              <a:buNone/>
            </a:pPr>
            <a:r>
              <a:rPr b="1" lang="en-US" smtClean="0" sz="1000">
                <a:solidFill>
                  <a:srgbClr val="000000"/>
                </a:solidFill>
                <a:uFillTx/>
                <a:latin typeface="Raleway"/>
                <a:ea typeface="Raleway"/>
                <a:cs typeface="Raleway"/>
                <a:sym typeface="Raleway"/>
              </a:rPr>
              <a:t>Identify LeD title</a:t>
            </a:r>
            <a:endParaRPr lang="en-US" sz="10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 name="Google Shape;194;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302600" y="0"/>
            <a:ext cx="2389200" cy="310200"/>
          </a:xfrm>
          <a:prstGeom prst="rect">
            <a:avLst/>
          </a:prstGeom>
          <a:solidFill>
            <a:srgbClr val="D9EAD3"/>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defPPr algn="l" lvl="0" marR="0" rtl="0">
              <a:lnSpc>
                <a:spcPct val="100000"/>
              </a:lnSpc>
              <a:spcBef>
                <a:spcPts val="0"/>
              </a:spcBef>
              <a:spcAft>
                <a:spcPts val="0"/>
              </a:spcAft>
            </a:defPPr>
            <a:lvl1pPr algn="l" indent="-342900" lvl="0" marL="457200" marR="0" rtl="0">
              <a:lnSpc>
                <a:spcPct val="115000"/>
              </a:lnSpc>
              <a:spcBef>
                <a:spcPts val="0"/>
              </a:spcBef>
              <a:spcAft>
                <a:spcPts val="0"/>
              </a:spcAft>
              <a:buClr>
                <a:schemeClr val="dk2"/>
              </a:buClr>
              <a:buSzPts val="1800"/>
              <a:buFont typeface="Arial"/>
              <a:buChar char="●"/>
              <a:defRPr b="0" cap="none" i="0" strike="noStrike" sz="1800" u="none">
                <a:solidFill>
                  <a:schemeClr val="dk2"/>
                </a:solidFill>
                <a:uFillTx/>
                <a:latin typeface="Arial"/>
                <a:ea typeface="Arial"/>
                <a:cs typeface="Arial"/>
                <a:sym typeface="Arial"/>
              </a:defRPr>
            </a:lvl1pPr>
            <a:lvl2pPr algn="l" indent="-317500" lvl="1" marL="914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2pPr>
            <a:lvl3pPr algn="l" indent="-317500" lvl="2" marL="1371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3pPr>
            <a:lvl4pPr algn="l" indent="-317500" lvl="3" marL="18288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4pPr>
            <a:lvl5pPr algn="l" indent="-317500" lvl="4" marL="22860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5pPr>
            <a:lvl6pPr algn="l" indent="-317500" lvl="5" marL="27432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6pPr>
            <a:lvl7pPr algn="l" indent="-317500" lvl="6" marL="3200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7pPr>
            <a:lvl8pPr algn="l" indent="-317500" lvl="7" marL="3657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8pPr>
            <a:lvl9pPr algn="l" indent="-317500" lvl="8" marL="4114800" marR="0" rtl="0">
              <a:lnSpc>
                <a:spcPct val="115000"/>
              </a:lnSpc>
              <a:spcBef>
                <a:spcPts val="1600"/>
              </a:spcBef>
              <a:spcAft>
                <a:spcPts val="160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9pPr>
          </a:lstStyle>
          <a:p>
            <a:pPr indent="0">
              <a:spcAft>
                <a:spcPts val="1600"/>
              </a:spcAft>
              <a:buFont typeface="Arial"/>
              <a:buNone/>
            </a:pPr>
            <a:r>
              <a:rPr b="1" lang="en-US" smtClean="0" sz="1000">
                <a:solidFill>
                  <a:srgbClr val="000000"/>
                </a:solidFill>
                <a:uFillTx/>
                <a:latin typeface="Raleway"/>
                <a:ea typeface="Raleway"/>
                <a:cs typeface="Raleway"/>
                <a:sym typeface="Raleway"/>
              </a:rPr>
              <a:t>Create LeD outline</a:t>
            </a:r>
            <a:endParaRPr lang="en-US" sz="10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 name="Google Shape;195;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48700" y="0"/>
            <a:ext cx="2034000" cy="310200"/>
          </a:xfrm>
          <a:prstGeom prst="rect">
            <a:avLst/>
          </a:prstGeom>
          <a:solidFill>
            <a:srgbClr val="CFE2F3"/>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defPPr algn="l" lvl="0" marR="0" rtl="0">
              <a:lnSpc>
                <a:spcPct val="100000"/>
              </a:lnSpc>
              <a:spcBef>
                <a:spcPts val="0"/>
              </a:spcBef>
              <a:spcAft>
                <a:spcPts val="0"/>
              </a:spcAft>
            </a:defPPr>
            <a:lvl1pPr algn="l" indent="-342900" lvl="0" marL="457200" marR="0" rtl="0">
              <a:lnSpc>
                <a:spcPct val="115000"/>
              </a:lnSpc>
              <a:spcBef>
                <a:spcPts val="0"/>
              </a:spcBef>
              <a:spcAft>
                <a:spcPts val="0"/>
              </a:spcAft>
              <a:buClr>
                <a:schemeClr val="dk2"/>
              </a:buClr>
              <a:buSzPts val="1800"/>
              <a:buFont typeface="Arial"/>
              <a:buChar char="●"/>
              <a:defRPr b="0" cap="none" i="0" strike="noStrike" sz="1800" u="none">
                <a:solidFill>
                  <a:schemeClr val="dk2"/>
                </a:solidFill>
                <a:uFillTx/>
                <a:latin typeface="Arial"/>
                <a:ea typeface="Arial"/>
                <a:cs typeface="Arial"/>
                <a:sym typeface="Arial"/>
              </a:defRPr>
            </a:lvl1pPr>
            <a:lvl2pPr algn="l" indent="-317500" lvl="1" marL="914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2pPr>
            <a:lvl3pPr algn="l" indent="-317500" lvl="2" marL="1371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3pPr>
            <a:lvl4pPr algn="l" indent="-317500" lvl="3" marL="18288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4pPr>
            <a:lvl5pPr algn="l" indent="-317500" lvl="4" marL="22860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5pPr>
            <a:lvl6pPr algn="l" indent="-317500" lvl="5" marL="27432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6pPr>
            <a:lvl7pPr algn="l" indent="-317500" lvl="6" marL="3200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7pPr>
            <a:lvl8pPr algn="l" indent="-317500" lvl="7" marL="3657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8pPr>
            <a:lvl9pPr algn="l" indent="-317500" lvl="8" marL="4114800" marR="0" rtl="0">
              <a:lnSpc>
                <a:spcPct val="115000"/>
              </a:lnSpc>
              <a:spcBef>
                <a:spcPts val="1600"/>
              </a:spcBef>
              <a:spcAft>
                <a:spcPts val="160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9pPr>
          </a:lstStyle>
          <a:p>
            <a:pPr algn="ctr" indent="0" marL="0">
              <a:spcAft>
                <a:spcPts val="1600"/>
              </a:spcAft>
              <a:buFont typeface="Arial"/>
              <a:buNone/>
            </a:pPr>
            <a:r>
              <a:rPr b="1" lang="en-US" smtClean="0" sz="1000">
                <a:solidFill>
                  <a:srgbClr val="000000"/>
                </a:solidFill>
                <a:uFillTx/>
                <a:latin typeface="Raleway"/>
                <a:ea typeface="Raleway"/>
                <a:cs typeface="Raleway"/>
                <a:sym typeface="Raleway"/>
              </a:rPr>
              <a:t>Write LeD script</a:t>
            </a:r>
            <a:endParaRPr lang="en-US" sz="10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 name="Google Shape;196;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639600" y="0"/>
            <a:ext cx="2034000" cy="572700"/>
          </a:xfrm>
          <a:prstGeom prst="rect">
            <a:avLst/>
          </a:prstGeom>
          <a:solidFill>
            <a:srgbClr val="EAD1DC"/>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defPPr algn="l" lvl="0" marR="0" rtl="0">
              <a:lnSpc>
                <a:spcPct val="100000"/>
              </a:lnSpc>
              <a:spcBef>
                <a:spcPts val="0"/>
              </a:spcBef>
              <a:spcAft>
                <a:spcPts val="0"/>
              </a:spcAft>
            </a:defPPr>
            <a:lvl1pPr algn="l" indent="-342900" lvl="0" marL="457200" marR="0" rtl="0">
              <a:lnSpc>
                <a:spcPct val="115000"/>
              </a:lnSpc>
              <a:spcBef>
                <a:spcPts val="0"/>
              </a:spcBef>
              <a:spcAft>
                <a:spcPts val="0"/>
              </a:spcAft>
              <a:buClr>
                <a:schemeClr val="dk2"/>
              </a:buClr>
              <a:buSzPts val="1800"/>
              <a:buFont typeface="Arial"/>
              <a:buChar char="●"/>
              <a:defRPr b="0" cap="none" i="0" strike="noStrike" sz="1800" u="none">
                <a:solidFill>
                  <a:schemeClr val="dk2"/>
                </a:solidFill>
                <a:uFillTx/>
                <a:latin typeface="Arial"/>
                <a:ea typeface="Arial"/>
                <a:cs typeface="Arial"/>
                <a:sym typeface="Arial"/>
              </a:defRPr>
            </a:lvl1pPr>
            <a:lvl2pPr algn="l" indent="-317500" lvl="1" marL="914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2pPr>
            <a:lvl3pPr algn="l" indent="-317500" lvl="2" marL="1371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3pPr>
            <a:lvl4pPr algn="l" indent="-317500" lvl="3" marL="18288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4pPr>
            <a:lvl5pPr algn="l" indent="-317500" lvl="4" marL="22860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5pPr>
            <a:lvl6pPr algn="l" indent="-317500" lvl="5" marL="27432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6pPr>
            <a:lvl7pPr algn="l" indent="-317500" lvl="6" marL="3200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7pPr>
            <a:lvl8pPr algn="l" indent="-317500" lvl="7" marL="3657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8pPr>
            <a:lvl9pPr algn="l" indent="-317500" lvl="8" marL="4114800" marR="0" rtl="0">
              <a:lnSpc>
                <a:spcPct val="115000"/>
              </a:lnSpc>
              <a:spcBef>
                <a:spcPts val="1600"/>
              </a:spcBef>
              <a:spcAft>
                <a:spcPts val="1600"/>
              </a:spcAft>
              <a:buClr>
                <a:schemeClr val="dk2"/>
              </a:buClr>
              <a:buSzPts val="1400"/>
              <a:buFont typeface="Arial"/>
              <a:buChar char="■"/>
              <a:defRPr b="0" cap="none" i="0" strike="noStrike" sz="1400" u="none">
                <a:solidFill>
                  <a:schemeClr val="dk2"/>
                </a:solidFill>
                <a:uFillTx/>
                <a:latin typeface="Arial"/>
                <a:ea typeface="Arial"/>
                <a:cs typeface="Arial"/>
                <a:sym typeface="Arial"/>
              </a:defRPr>
            </a:lvl9pPr>
          </a:lstStyle>
          <a:p>
            <a:pPr algn="ctr" indent="0" marL="0">
              <a:spcAft>
                <a:spcPts val="1600"/>
              </a:spcAft>
              <a:buFont typeface="Arial"/>
              <a:buNone/>
            </a:pPr>
            <a:r>
              <a:rPr b="1" lang="en-US" smtClean="0" sz="1400">
                <a:solidFill>
                  <a:srgbClr val="000000"/>
                </a:solidFill>
                <a:uFillTx/>
                <a:latin typeface="Raleway"/>
                <a:ea typeface="Raleway"/>
                <a:cs typeface="Raleway"/>
                <a:sym typeface="Raleway"/>
              </a:rPr>
              <a:t>Refine and rehearse</a:t>
            </a:r>
            <a:endParaRPr lang="en-US" sz="1400">
              <a:solidFill>
                <a:srgbClr val="000000"/>
              </a:solidFill>
              <a:uFillTx/>
              <a:latin typeface="Raleway"/>
              <a:ea typeface="Raleway"/>
              <a:cs typeface="Raleway"/>
              <a:sym typeface="Raleway"/>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21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1" name="Google Shape;211;p3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445025"/>
            <a:ext cx="8520600" cy="5727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r>
              <a:rPr lang="en">
                <a:uFillTx/>
              </a:rPr>
              <a:t>Checklist to ensure quality of your LeD</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2" name="Google Shape;212;p3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1152475"/>
            <a:ext cx="8520600" cy="34164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355600" lvl="0" marL="457200" rtl="0">
              <a:lnSpc>
                <a:spcPct val="100000"/>
              </a:lnSpc>
              <a:spcBef>
                <a:spcPts val="0"/>
              </a:spcBef>
              <a:spcAft>
                <a:spcPts val="0"/>
              </a:spcAft>
              <a:buClr>
                <a:schemeClr val="dk1"/>
              </a:buClr>
              <a:buSzPts val="2000"/>
              <a:buAutoNum type="arabicPeriod"/>
            </a:pPr>
            <a:r>
              <a:rPr lang="en" sz="2000">
                <a:solidFill>
                  <a:schemeClr val="dk1"/>
                </a:solidFill>
                <a:uFillTx/>
              </a:rPr>
              <a:t>Have you ensured that the LeD focuses on a single concept and can be captured in less than 10 minutes?</a:t>
            </a:r>
            <a:endParaRPr sz="2000">
              <a:solidFill>
                <a:schemeClr val="dk1"/>
              </a:solidFill>
              <a:uFillTx/>
            </a:endParaRPr>
          </a:p>
          <a:p>
            <a:pPr indent="-355600" lvl="0" marL="457200" rtl="0">
              <a:lnSpc>
                <a:spcPct val="100000"/>
              </a:lnSpc>
              <a:spcBef>
                <a:spcPts val="0"/>
              </a:spcBef>
              <a:spcAft>
                <a:spcPts val="0"/>
              </a:spcAft>
              <a:buClr>
                <a:schemeClr val="dk1"/>
              </a:buClr>
              <a:buSzPts val="2000"/>
              <a:buAutoNum type="arabicPeriod"/>
            </a:pPr>
            <a:r>
              <a:rPr lang="en" sz="2000">
                <a:solidFill>
                  <a:schemeClr val="dk1"/>
                </a:solidFill>
                <a:uFillTx/>
              </a:rPr>
              <a:t>Have you followed the recommended best practices for designing the LeD slides?</a:t>
            </a:r>
            <a:endParaRPr sz="2000">
              <a:solidFill>
                <a:schemeClr val="dk1"/>
              </a:solidFill>
              <a:uFillTx/>
            </a:endParaRPr>
          </a:p>
          <a:p>
            <a:pPr indent="-355600" lvl="0" marL="457200" rtl="0">
              <a:spcBef>
                <a:spcPts val="0"/>
              </a:spcBef>
              <a:spcAft>
                <a:spcPts val="0"/>
              </a:spcAft>
              <a:buClr>
                <a:schemeClr val="dk1"/>
              </a:buClr>
              <a:buSzPts val="2000"/>
              <a:buAutoNum type="arabicPeriod"/>
            </a:pPr>
            <a:r>
              <a:rPr lang="en" sz="2000">
                <a:solidFill>
                  <a:schemeClr val="dk1"/>
                </a:solidFill>
                <a:uFillTx/>
              </a:rPr>
              <a:t>Have you included a reflection spot activity that requires the learner to recollect/ reflect/ opine/ micro-practice?</a:t>
            </a:r>
            <a:endParaRPr sz="2000">
              <a:solidFill>
                <a:schemeClr val="dk1"/>
              </a:solidFill>
              <a:uFillTx/>
            </a:endParaRPr>
          </a:p>
          <a:p>
            <a:pPr indent="-355600" lvl="0" marL="457200" rtl="0">
              <a:spcBef>
                <a:spcPts val="0"/>
              </a:spcBef>
              <a:spcAft>
                <a:spcPts val="0"/>
              </a:spcAft>
              <a:buClr>
                <a:schemeClr val="dk1"/>
              </a:buClr>
              <a:buSzPts val="2000"/>
              <a:buAutoNum type="arabicPeriod"/>
            </a:pPr>
            <a:r>
              <a:rPr lang="en" sz="2000">
                <a:solidFill>
                  <a:schemeClr val="dk1"/>
                </a:solidFill>
                <a:uFillTx/>
              </a:rPr>
              <a:t>Is your reflection spot activity short, so that it can be done by the learner by pausing the LeD for 1-2 minutes?</a:t>
            </a:r>
            <a:endParaRPr sz="2000">
              <a:solidFill>
                <a:schemeClr val="dk1"/>
              </a:solidFill>
              <a:uFillTx/>
            </a:endParaRPr>
          </a:p>
          <a:p>
            <a:pPr indent="-355600" lvl="0" marL="457200" rtl="0">
              <a:spcBef>
                <a:spcPts val="0"/>
              </a:spcBef>
              <a:spcAft>
                <a:spcPts val="0"/>
              </a:spcAft>
              <a:buClr>
                <a:schemeClr val="dk1"/>
              </a:buClr>
              <a:buSzPts val="2000"/>
              <a:buAutoNum type="arabicPeriod"/>
            </a:pPr>
            <a:r>
              <a:rPr lang="en" sz="2000">
                <a:solidFill>
                  <a:schemeClr val="dk1"/>
                </a:solidFill>
                <a:uFillTx/>
              </a:rPr>
              <a:t>Have you addressed anticipated responses to the reflection spot activity?</a:t>
            </a:r>
            <a:endParaRPr sz="2000">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21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7" name="Google Shape;217;p3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445025"/>
            <a:ext cx="8520600" cy="5727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r>
              <a:rPr lang="en">
                <a:uFillTx/>
              </a:rPr>
              <a:t>Summary of LeD creation steps</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8" name="Google Shape;218;p3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1152475"/>
            <a:ext cx="2034000" cy="3416400"/>
          </a:xfrm>
          <a:prstGeom prst="rect">
            <a:avLst/>
          </a:prstGeom>
          <a:solidFill>
            <a:srgbClr val="FFF2CC"/>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r>
              <a:rPr b="1" lang="en" sz="1400">
                <a:solidFill>
                  <a:srgbClr val="000000"/>
                </a:solidFill>
                <a:uFillTx/>
                <a:latin typeface="Raleway"/>
                <a:ea typeface="Raleway"/>
                <a:cs typeface="Raleway"/>
                <a:sym typeface="Raleway"/>
              </a:rPr>
              <a:t>Identify LeD title</a:t>
            </a:r>
            <a:endParaRPr b="1" sz="1400">
              <a:solidFill>
                <a:srgbClr val="000000"/>
              </a:solidFill>
              <a:uFillTx/>
              <a:latin typeface="Raleway"/>
              <a:ea typeface="Raleway"/>
              <a:cs typeface="Raleway"/>
              <a:sym typeface="Raleway"/>
            </a:endParaRPr>
          </a:p>
          <a:p>
            <a:pPr indent="-317500" lvl="0" marL="457200" rtl="0">
              <a:spcBef>
                <a:spcPts val="1600"/>
              </a:spcBef>
              <a:spcAft>
                <a:spcPts val="0"/>
              </a:spcAft>
              <a:buClr>
                <a:srgbClr val="000000"/>
              </a:buClr>
              <a:buSzPts val="1400"/>
              <a:buFont typeface="Raleway"/>
              <a:buChar char="●"/>
            </a:pPr>
            <a:r>
              <a:rPr lang="en" sz="1400">
                <a:solidFill>
                  <a:srgbClr val="000000"/>
                </a:solidFill>
                <a:uFillTx/>
                <a:latin typeface="Raleway"/>
                <a:ea typeface="Raleway"/>
                <a:cs typeface="Raleway"/>
                <a:sym typeface="Raleway"/>
              </a:rPr>
              <a:t>Choose your topic</a:t>
            </a:r>
            <a:endParaRPr sz="1400">
              <a:solidFill>
                <a:srgbClr val="000000"/>
              </a:solidFill>
              <a:uFillTx/>
              <a:latin typeface="Raleway"/>
              <a:ea typeface="Raleway"/>
              <a:cs typeface="Raleway"/>
              <a:sym typeface="Raleway"/>
            </a:endParaRPr>
          </a:p>
          <a:p>
            <a:pPr indent="-317500" lvl="0" marL="457200" rtl="0">
              <a:spcBef>
                <a:spcPts val="0"/>
              </a:spcBef>
              <a:spcAft>
                <a:spcPts val="0"/>
              </a:spcAft>
              <a:buClr>
                <a:srgbClr val="000000"/>
              </a:buClr>
              <a:buSzPts val="1400"/>
              <a:buFont typeface="Raleway"/>
              <a:buChar char="●"/>
            </a:pPr>
            <a:r>
              <a:rPr lang="en" sz="1400">
                <a:solidFill>
                  <a:srgbClr val="000000"/>
                </a:solidFill>
                <a:uFillTx/>
                <a:latin typeface="Raleway"/>
                <a:ea typeface="Raleway"/>
                <a:cs typeface="Raleway"/>
                <a:sym typeface="Raleway"/>
              </a:rPr>
              <a:t>Identify the breakpoints</a:t>
            </a:r>
            <a:endParaRPr sz="1400">
              <a:solidFill>
                <a:srgbClr val="000000"/>
              </a:solidFill>
              <a:uFillTx/>
              <a:latin typeface="Raleway"/>
              <a:ea typeface="Raleway"/>
              <a:cs typeface="Raleway"/>
              <a:sym typeface="Raleway"/>
            </a:endParaRPr>
          </a:p>
          <a:p>
            <a:pPr indent="-317500" lvl="0" marL="457200" rtl="0">
              <a:spcBef>
                <a:spcPts val="0"/>
              </a:spcBef>
              <a:spcAft>
                <a:spcPts val="0"/>
              </a:spcAft>
              <a:buClr>
                <a:srgbClr val="000000"/>
              </a:buClr>
              <a:buSzPts val="1400"/>
              <a:buFont typeface="Raleway"/>
              <a:buChar char="●"/>
            </a:pPr>
            <a:r>
              <a:rPr lang="en" sz="1400">
                <a:solidFill>
                  <a:srgbClr val="000000"/>
                </a:solidFill>
                <a:uFillTx/>
                <a:latin typeface="Raleway"/>
                <a:ea typeface="Raleway"/>
                <a:cs typeface="Raleway"/>
                <a:sym typeface="Raleway"/>
              </a:rPr>
              <a:t>Give title for LeD</a:t>
            </a:r>
            <a:endParaRPr sz="14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9" name="Google Shape;219;p3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421000" y="1152475"/>
            <a:ext cx="2034000" cy="3416400"/>
          </a:xfrm>
          <a:prstGeom prst="rect">
            <a:avLst/>
          </a:prstGeom>
          <a:solidFill>
            <a:srgbClr val="D9EAD3"/>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r>
              <a:rPr b="1" lang="en" sz="1400">
                <a:solidFill>
                  <a:srgbClr val="000000"/>
                </a:solidFill>
                <a:uFillTx/>
                <a:latin typeface="Raleway"/>
                <a:ea typeface="Raleway"/>
                <a:cs typeface="Raleway"/>
                <a:sym typeface="Raleway"/>
              </a:rPr>
              <a:t>Create LeD outline</a:t>
            </a:r>
            <a:endParaRPr b="1" sz="1400">
              <a:solidFill>
                <a:srgbClr val="000000"/>
              </a:solidFill>
              <a:uFillTx/>
              <a:latin typeface="Raleway"/>
              <a:ea typeface="Raleway"/>
              <a:cs typeface="Raleway"/>
              <a:sym typeface="Raleway"/>
            </a:endParaRPr>
          </a:p>
          <a:p>
            <a:pPr indent="-317500" lvl="0" marL="457200" rtl="0">
              <a:spcBef>
                <a:spcPts val="1600"/>
              </a:spcBef>
              <a:spcAft>
                <a:spcPts val="0"/>
              </a:spcAft>
              <a:buClr>
                <a:srgbClr val="000000"/>
              </a:buClr>
              <a:buSzPts val="1400"/>
              <a:buFont typeface="Raleway"/>
              <a:buChar char="●"/>
            </a:pPr>
            <a:r>
              <a:rPr lang="en" sz="1400">
                <a:solidFill>
                  <a:srgbClr val="000000"/>
                </a:solidFill>
                <a:uFillTx/>
                <a:latin typeface="Raleway"/>
                <a:ea typeface="Raleway"/>
                <a:cs typeface="Raleway"/>
                <a:sym typeface="Raleway"/>
              </a:rPr>
              <a:t>Create flow of LeD content</a:t>
            </a:r>
            <a:endParaRPr sz="1400">
              <a:solidFill>
                <a:srgbClr val="000000"/>
              </a:solidFill>
              <a:uFillTx/>
              <a:latin typeface="Raleway"/>
              <a:ea typeface="Raleway"/>
              <a:cs typeface="Raleway"/>
              <a:sym typeface="Raleway"/>
            </a:endParaRPr>
          </a:p>
          <a:p>
            <a:pPr indent="-317500" lvl="0" marL="457200" rtl="0">
              <a:spcBef>
                <a:spcPts val="0"/>
              </a:spcBef>
              <a:spcAft>
                <a:spcPts val="0"/>
              </a:spcAft>
              <a:buClr>
                <a:srgbClr val="000000"/>
              </a:buClr>
              <a:buSzPts val="1400"/>
              <a:buFont typeface="Raleway"/>
              <a:buChar char="●"/>
            </a:pPr>
            <a:r>
              <a:rPr lang="en" sz="1400">
                <a:solidFill>
                  <a:srgbClr val="000000"/>
                </a:solidFill>
                <a:uFillTx/>
                <a:latin typeface="Raleway"/>
                <a:ea typeface="Raleway"/>
                <a:cs typeface="Raleway"/>
                <a:sym typeface="Raleway"/>
              </a:rPr>
              <a:t>Identify reflection spot position and broad idea for activity</a:t>
            </a:r>
            <a:endParaRPr sz="14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0" name="Google Shape;220;p3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30300" y="1152475"/>
            <a:ext cx="2034000" cy="3416400"/>
          </a:xfrm>
          <a:prstGeom prst="rect">
            <a:avLst/>
          </a:prstGeom>
          <a:solidFill>
            <a:srgbClr val="CFE2F3"/>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r>
              <a:rPr b="1" lang="en" sz="1400">
                <a:solidFill>
                  <a:srgbClr val="000000"/>
                </a:solidFill>
                <a:uFillTx/>
                <a:latin typeface="Raleway"/>
                <a:ea typeface="Raleway"/>
                <a:cs typeface="Raleway"/>
                <a:sym typeface="Raleway"/>
              </a:rPr>
              <a:t>Write LeD script</a:t>
            </a:r>
            <a:endParaRPr b="1" sz="1400">
              <a:solidFill>
                <a:srgbClr val="000000"/>
              </a:solidFill>
              <a:uFillTx/>
              <a:latin typeface="Raleway"/>
              <a:ea typeface="Raleway"/>
              <a:cs typeface="Raleway"/>
              <a:sym typeface="Raleway"/>
            </a:endParaRPr>
          </a:p>
          <a:p>
            <a:pPr indent="-317500" lvl="0" marL="457200" rtl="0">
              <a:spcBef>
                <a:spcPts val="1600"/>
              </a:spcBef>
              <a:spcAft>
                <a:spcPts val="0"/>
              </a:spcAft>
              <a:buClr>
                <a:srgbClr val="000000"/>
              </a:buClr>
              <a:buSzPts val="1400"/>
              <a:buFont typeface="Raleway"/>
              <a:buChar char="●"/>
            </a:pPr>
            <a:r>
              <a:rPr lang="en" sz="1400">
                <a:solidFill>
                  <a:srgbClr val="000000"/>
                </a:solidFill>
                <a:uFillTx/>
                <a:latin typeface="Raleway"/>
                <a:ea typeface="Raleway"/>
                <a:cs typeface="Raleway"/>
                <a:sym typeface="Raleway"/>
              </a:rPr>
              <a:t>Create script for content to be recorded before reflection spot</a:t>
            </a:r>
            <a:endParaRPr sz="1400">
              <a:solidFill>
                <a:srgbClr val="000000"/>
              </a:solidFill>
              <a:uFillTx/>
              <a:latin typeface="Raleway"/>
              <a:ea typeface="Raleway"/>
              <a:cs typeface="Raleway"/>
              <a:sym typeface="Raleway"/>
            </a:endParaRPr>
          </a:p>
          <a:p>
            <a:pPr indent="-317500" lvl="0" marL="457200" rtl="0">
              <a:spcBef>
                <a:spcPts val="0"/>
              </a:spcBef>
              <a:spcAft>
                <a:spcPts val="0"/>
              </a:spcAft>
              <a:buClr>
                <a:srgbClr val="000000"/>
              </a:buClr>
              <a:buSzPts val="1400"/>
              <a:buFont typeface="Raleway"/>
              <a:buChar char="●"/>
            </a:pPr>
            <a:r>
              <a:rPr lang="en" sz="1400">
                <a:solidFill>
                  <a:srgbClr val="000000"/>
                </a:solidFill>
                <a:uFillTx/>
                <a:latin typeface="Raleway"/>
                <a:ea typeface="Raleway"/>
                <a:cs typeface="Raleway"/>
                <a:sym typeface="Raleway"/>
              </a:rPr>
              <a:t> Create activity for Reflection spot; Typically, one or two RS per LeD. </a:t>
            </a:r>
            <a:endParaRPr sz="1400">
              <a:solidFill>
                <a:srgbClr val="000000"/>
              </a:solidFill>
              <a:uFillTx/>
              <a:latin typeface="Raleway"/>
              <a:ea typeface="Raleway"/>
              <a:cs typeface="Raleway"/>
              <a:sym typeface="Raleway"/>
            </a:endParaRPr>
          </a:p>
          <a:p>
            <a:pPr indent="-317500" lvl="0" marL="457200" rtl="0">
              <a:spcBef>
                <a:spcPts val="0"/>
              </a:spcBef>
              <a:spcAft>
                <a:spcPts val="0"/>
              </a:spcAft>
              <a:buClr>
                <a:srgbClr val="000000"/>
              </a:buClr>
              <a:buSzPts val="1400"/>
              <a:buFont typeface="Raleway"/>
              <a:buChar char="●"/>
            </a:pPr>
            <a:r>
              <a:rPr lang="en" sz="1400">
                <a:solidFill>
                  <a:srgbClr val="000000"/>
                </a:solidFill>
                <a:uFillTx/>
                <a:latin typeface="Raleway"/>
                <a:ea typeface="Raleway"/>
                <a:cs typeface="Raleway"/>
                <a:sym typeface="Raleway"/>
              </a:rPr>
              <a:t>Create script for content after reflection spot</a:t>
            </a:r>
            <a:endParaRPr sz="14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1" name="Google Shape;221;p3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639600" y="1152475"/>
            <a:ext cx="2034000" cy="3416400"/>
          </a:xfrm>
          <a:prstGeom prst="rect">
            <a:avLst/>
          </a:prstGeom>
          <a:solidFill>
            <a:srgbClr val="EAD1DC"/>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r>
              <a:rPr b="1" lang="en" sz="1400">
                <a:solidFill>
                  <a:srgbClr val="000000"/>
                </a:solidFill>
                <a:uFillTx/>
                <a:latin typeface="Raleway"/>
                <a:ea typeface="Raleway"/>
                <a:cs typeface="Raleway"/>
                <a:sym typeface="Raleway"/>
              </a:rPr>
              <a:t>Refine and rehearse</a:t>
            </a:r>
            <a:endParaRPr b="1" sz="1400">
              <a:solidFill>
                <a:srgbClr val="000000"/>
              </a:solidFill>
              <a:uFillTx/>
              <a:latin typeface="Raleway"/>
              <a:ea typeface="Raleway"/>
              <a:cs typeface="Raleway"/>
              <a:sym typeface="Raleway"/>
            </a:endParaRPr>
          </a:p>
          <a:p>
            <a:pPr indent="-317500" lvl="0" marL="457200" rtl="0">
              <a:spcBef>
                <a:spcPts val="1600"/>
              </a:spcBef>
              <a:spcAft>
                <a:spcPts val="0"/>
              </a:spcAft>
              <a:buClr>
                <a:srgbClr val="000000"/>
              </a:buClr>
              <a:buSzPts val="1400"/>
              <a:buFont typeface="Raleway"/>
              <a:buChar char="●"/>
            </a:pPr>
            <a:r>
              <a:rPr lang="en" sz="1400">
                <a:solidFill>
                  <a:srgbClr val="000000"/>
                </a:solidFill>
                <a:uFillTx/>
                <a:latin typeface="Raleway"/>
                <a:ea typeface="Raleway"/>
                <a:cs typeface="Raleway"/>
                <a:sym typeface="Raleway"/>
              </a:rPr>
              <a:t>Refine LeD script/slides</a:t>
            </a:r>
            <a:endParaRPr sz="1400">
              <a:solidFill>
                <a:srgbClr val="000000"/>
              </a:solidFill>
              <a:uFillTx/>
              <a:latin typeface="Raleway"/>
              <a:ea typeface="Raleway"/>
              <a:cs typeface="Raleway"/>
              <a:sym typeface="Raleway"/>
            </a:endParaRPr>
          </a:p>
          <a:p>
            <a:pPr indent="-317500" lvl="0" marL="457200" rtl="0">
              <a:spcBef>
                <a:spcPts val="0"/>
              </a:spcBef>
              <a:spcAft>
                <a:spcPts val="0"/>
              </a:spcAft>
              <a:buClr>
                <a:srgbClr val="000000"/>
              </a:buClr>
              <a:buSzPts val="1400"/>
              <a:buFont typeface="Raleway"/>
              <a:buChar char="●"/>
            </a:pPr>
            <a:r>
              <a:rPr lang="en" sz="1400">
                <a:solidFill>
                  <a:srgbClr val="000000"/>
                </a:solidFill>
                <a:uFillTx/>
                <a:latin typeface="Raleway"/>
                <a:ea typeface="Raleway"/>
                <a:cs typeface="Raleway"/>
                <a:sym typeface="Raleway"/>
              </a:rPr>
              <a:t>Rehearse</a:t>
            </a:r>
            <a:endParaRPr sz="1400">
              <a:solidFill>
                <a:srgbClr val="000000"/>
              </a:solidFill>
              <a:uFillTx/>
              <a:latin typeface="Raleway"/>
              <a:ea typeface="Raleway"/>
              <a:cs typeface="Raleway"/>
              <a:sym typeface="Raleway"/>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rgbClr val="FFE599"/>
        </a:solidFill>
        <a:effectLst/>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5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0" name="Google Shape;60;p1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445025"/>
            <a:ext cx="8520600" cy="5727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r>
              <a:rPr lang="en">
                <a:uFillTx/>
              </a:rPr>
              <a:t>How to use this constructor</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1" name="Google Shape;61;p1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1152475"/>
            <a:ext cx="8520600" cy="34164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r>
              <a:rPr lang="en">
                <a:uFillTx/>
              </a:rPr>
              <a:t>This constructor will help you create the script for an LeD in your topic. The LeD will include slides for your content, a reflection spot activity and a summary. </a:t>
            </a:r>
            <a:endParaRPr>
              <a:uFillTx/>
            </a:endParaRPr>
          </a:p>
          <a:p>
            <a:pPr indent="-342900" lvl="0" marL="457200" rtl="0">
              <a:spcBef>
                <a:spcPts val="1600"/>
              </a:spcBef>
              <a:spcAft>
                <a:spcPts val="0"/>
              </a:spcAft>
              <a:buSzPts val="1800"/>
              <a:buChar char="●"/>
            </a:pPr>
            <a:r>
              <a:rPr lang="en">
                <a:uFillTx/>
              </a:rPr>
              <a:t>An overview of the steps to be performed is given on the next slide.</a:t>
            </a:r>
            <a:endParaRPr>
              <a:uFillTx/>
            </a:endParaRPr>
          </a:p>
          <a:p>
            <a:pPr indent="-342900" lvl="0" marL="457200" rtl="0">
              <a:spcBef>
                <a:spcPts val="0"/>
              </a:spcBef>
              <a:spcAft>
                <a:spcPts val="0"/>
              </a:spcAft>
              <a:buSzPts val="1800"/>
              <a:buChar char="●"/>
            </a:pPr>
            <a:r>
              <a:rPr lang="en">
                <a:uFillTx/>
              </a:rPr>
              <a:t>Each subsequent slide corresponds to one step. The slide will have:</a:t>
            </a:r>
            <a:endParaRPr>
              <a:uFillTx/>
            </a:endParaRPr>
          </a:p>
          <a:p>
            <a:pPr indent="-317500" lvl="1" marL="914400" rtl="0">
              <a:spcBef>
                <a:spcPts val="0"/>
              </a:spcBef>
              <a:spcAft>
                <a:spcPts val="0"/>
              </a:spcAft>
              <a:buSzPts val="1400"/>
              <a:buChar char="○"/>
            </a:pPr>
            <a:r>
              <a:rPr lang="en">
                <a:uFillTx/>
              </a:rPr>
              <a:t>Actions to be performed (given on the slide). </a:t>
            </a:r>
            <a:endParaRPr>
              <a:uFillTx/>
            </a:endParaRPr>
          </a:p>
          <a:p>
            <a:pPr indent="-317500" lvl="1" marL="914400" rtl="0">
              <a:spcBef>
                <a:spcPts val="0"/>
              </a:spcBef>
              <a:spcAft>
                <a:spcPts val="0"/>
              </a:spcAft>
              <a:buSzPts val="1400"/>
              <a:buChar char="○"/>
            </a:pPr>
            <a:r>
              <a:rPr lang="en">
                <a:uFillTx/>
              </a:rPr>
              <a:t>Guidelines to be followed (given in the speaker notes section).</a:t>
            </a:r>
            <a:endParaRPr>
              <a:uFillTx/>
            </a:endParaRPr>
          </a:p>
          <a:p>
            <a:pPr indent="-342900" lvl="0" marL="457200" rtl="0">
              <a:spcBef>
                <a:spcPts val="0"/>
              </a:spcBef>
              <a:spcAft>
                <a:spcPts val="0"/>
              </a:spcAft>
              <a:buSzPts val="1800"/>
              <a:buChar char="●"/>
            </a:pPr>
            <a:r>
              <a:rPr lang="en">
                <a:uFillTx/>
              </a:rPr>
              <a:t>Perform the actions required to complete all the steps.</a:t>
            </a:r>
            <a:endParaRPr>
              <a:uFillTx/>
            </a:endParaRPr>
          </a:p>
          <a:p>
            <a:pPr indent="-342900" lvl="0" marL="457200" rtl="0">
              <a:spcBef>
                <a:spcPts val="0"/>
              </a:spcBef>
              <a:spcAft>
                <a:spcPts val="0"/>
              </a:spcAft>
              <a:buSzPts val="1800"/>
              <a:buChar char="●"/>
            </a:pPr>
            <a:r>
              <a:rPr lang="en">
                <a:uFillTx/>
              </a:rPr>
              <a:t>The last two slides contain a checklist to ensure the quality of your LeDs, and a summary of the LeD creation steps. </a:t>
            </a:r>
            <a:endParaRPr>
              <a:uFillTx/>
            </a:endParaRPr>
          </a:p>
          <a:p>
            <a:pPr indent="0" lvl="0" marL="0" rtl="0">
              <a:spcBef>
                <a:spcPts val="1600"/>
              </a:spcBef>
              <a:spcAft>
                <a:spcPts val="1600"/>
              </a:spcAft>
              <a:buNone/>
            </a:pPr>
            <a:r>
              <a:rPr lang="en">
                <a:uFillTx/>
              </a:rPr>
              <a:t>Save your file and go on to create your LeD.</a:t>
            </a:r>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6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6" name="Google Shape;66;p1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445025"/>
            <a:ext cx="8520600" cy="5727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r>
              <a:rPr lang="en">
                <a:uFillTx/>
              </a:rPr>
              <a:t>Overview of LeD creation steps</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7" name="Google Shape;67;p1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1152475"/>
            <a:ext cx="2034000" cy="638700"/>
          </a:xfrm>
          <a:prstGeom prst="rect">
            <a:avLst/>
          </a:prstGeom>
          <a:solidFill>
            <a:srgbClr val="FFF2CC"/>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1600"/>
              </a:spcAft>
              <a:buNone/>
            </a:pPr>
            <a:r>
              <a:rPr b="1" lang="en" sz="1400">
                <a:solidFill>
                  <a:srgbClr val="000000"/>
                </a:solidFill>
                <a:uFillTx/>
                <a:latin typeface="Raleway"/>
                <a:ea typeface="Raleway"/>
                <a:cs typeface="Raleway"/>
                <a:sym typeface="Raleway"/>
              </a:rPr>
              <a:t>Identify LeD title</a:t>
            </a:r>
            <a:endParaRPr sz="14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8" name="Google Shape;68;p1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421000" y="1152475"/>
            <a:ext cx="2034000" cy="638700"/>
          </a:xfrm>
          <a:prstGeom prst="rect">
            <a:avLst/>
          </a:prstGeom>
          <a:solidFill>
            <a:srgbClr val="D9EAD3"/>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1600"/>
              </a:spcAft>
              <a:buNone/>
            </a:pPr>
            <a:r>
              <a:rPr b="1" lang="en" sz="1400">
                <a:solidFill>
                  <a:srgbClr val="000000"/>
                </a:solidFill>
                <a:uFillTx/>
                <a:latin typeface="Raleway"/>
                <a:ea typeface="Raleway"/>
                <a:cs typeface="Raleway"/>
                <a:sym typeface="Raleway"/>
              </a:rPr>
              <a:t>Create LeD outline</a:t>
            </a:r>
            <a:endParaRPr sz="14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9" name="Google Shape;69;p1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30300" y="1152475"/>
            <a:ext cx="2034000" cy="638700"/>
          </a:xfrm>
          <a:prstGeom prst="rect">
            <a:avLst/>
          </a:prstGeom>
          <a:solidFill>
            <a:srgbClr val="CFE2F3"/>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1600"/>
              </a:spcAft>
              <a:buNone/>
            </a:pPr>
            <a:r>
              <a:rPr b="1" lang="en" sz="1400">
                <a:solidFill>
                  <a:srgbClr val="000000"/>
                </a:solidFill>
                <a:uFillTx/>
                <a:latin typeface="Raleway"/>
                <a:ea typeface="Raleway"/>
                <a:cs typeface="Raleway"/>
                <a:sym typeface="Raleway"/>
              </a:rPr>
              <a:t>Write LeD script</a:t>
            </a:r>
            <a:endParaRPr sz="14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0" name="Google Shape;70;p1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639600" y="1152475"/>
            <a:ext cx="2034000" cy="638700"/>
          </a:xfrm>
          <a:prstGeom prst="rect">
            <a:avLst/>
          </a:prstGeom>
          <a:solidFill>
            <a:srgbClr val="EAD1DC"/>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1600"/>
              </a:spcAft>
              <a:buNone/>
            </a:pPr>
            <a:r>
              <a:rPr b="1" lang="en" sz="1400">
                <a:solidFill>
                  <a:srgbClr val="000000"/>
                </a:solidFill>
                <a:uFillTx/>
                <a:latin typeface="Raleway"/>
                <a:ea typeface="Raleway"/>
                <a:cs typeface="Raleway"/>
                <a:sym typeface="Raleway"/>
              </a:rPr>
              <a:t>Refine and rehearse</a:t>
            </a:r>
            <a:endParaRPr sz="1400">
              <a:solidFill>
                <a:srgbClr val="000000"/>
              </a:solidFill>
              <a:uFillTx/>
              <a:latin typeface="Raleway"/>
              <a:ea typeface="Raleway"/>
              <a:cs typeface="Raleway"/>
              <a:sym typeface="Raleway"/>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7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5" name="Google Shape;75;p1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445025"/>
            <a:ext cx="8520600" cy="5727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r>
              <a:rPr lang="en">
                <a:uFillTx/>
              </a:rPr>
              <a:t>Overview of LeD creation steps - A</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6" name="Google Shape;76;p1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1152475"/>
            <a:ext cx="2034000" cy="3325200"/>
          </a:xfrm>
          <a:prstGeom prst="rect">
            <a:avLst/>
          </a:prstGeom>
          <a:solidFill>
            <a:srgbClr val="FFF2CC"/>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r>
              <a:rPr b="1" lang="en" sz="1400">
                <a:solidFill>
                  <a:srgbClr val="000000"/>
                </a:solidFill>
                <a:uFillTx/>
                <a:latin typeface="Raleway"/>
                <a:ea typeface="Raleway"/>
                <a:cs typeface="Raleway"/>
                <a:sym typeface="Raleway"/>
              </a:rPr>
              <a:t>Identify LeD title</a:t>
            </a:r>
            <a:endParaRPr b="1" sz="1400">
              <a:solidFill>
                <a:srgbClr val="000000"/>
              </a:solidFill>
              <a:uFillTx/>
              <a:latin typeface="Raleway"/>
              <a:ea typeface="Raleway"/>
              <a:cs typeface="Raleway"/>
              <a:sym typeface="Raleway"/>
            </a:endParaRPr>
          </a:p>
          <a:p>
            <a:pPr indent="-342900" lvl="0" marL="457200" rtl="0">
              <a:spcBef>
                <a:spcPts val="1600"/>
              </a:spcBef>
              <a:spcAft>
                <a:spcPts val="0"/>
              </a:spcAft>
              <a:buClr>
                <a:schemeClr val="dk1"/>
              </a:buClr>
              <a:buSzPts val="1800"/>
              <a:buFont typeface="Raleway"/>
              <a:buAutoNum type="arabicPeriod"/>
            </a:pPr>
            <a:r>
              <a:rPr lang="en">
                <a:solidFill>
                  <a:schemeClr val="dk1"/>
                </a:solidFill>
                <a:uFillTx/>
                <a:latin typeface="Raleway"/>
                <a:ea typeface="Raleway"/>
                <a:cs typeface="Raleway"/>
                <a:sym typeface="Raleway"/>
              </a:rPr>
              <a:t>Choose your topic</a:t>
            </a:r>
            <a:endParaRPr>
              <a:solidFill>
                <a:schemeClr val="dk1"/>
              </a:solidFill>
              <a:uFillTx/>
              <a:latin typeface="Raleway"/>
              <a:ea typeface="Raleway"/>
              <a:cs typeface="Raleway"/>
              <a:sym typeface="Raleway"/>
            </a:endParaRPr>
          </a:p>
          <a:p>
            <a:pPr indent="-342900" lvl="0" marL="457200" rtl="0">
              <a:spcBef>
                <a:spcPts val="0"/>
              </a:spcBef>
              <a:spcAft>
                <a:spcPts val="0"/>
              </a:spcAft>
              <a:buClr>
                <a:schemeClr val="dk1"/>
              </a:buClr>
              <a:buSzPts val="1800"/>
              <a:buFont typeface="Raleway"/>
              <a:buAutoNum type="arabicPeriod"/>
            </a:pPr>
            <a:r>
              <a:rPr lang="en">
                <a:solidFill>
                  <a:schemeClr val="dk1"/>
                </a:solidFill>
                <a:uFillTx/>
                <a:latin typeface="Raleway"/>
                <a:ea typeface="Raleway"/>
                <a:cs typeface="Raleway"/>
                <a:sym typeface="Raleway"/>
              </a:rPr>
              <a:t>Identify the breakpoints</a:t>
            </a:r>
            <a:endParaRPr>
              <a:solidFill>
                <a:schemeClr val="dk1"/>
              </a:solidFill>
              <a:uFillTx/>
              <a:latin typeface="Raleway"/>
              <a:ea typeface="Raleway"/>
              <a:cs typeface="Raleway"/>
              <a:sym typeface="Raleway"/>
            </a:endParaRPr>
          </a:p>
          <a:p>
            <a:pPr indent="-342900" lvl="0" marL="457200" rtl="0">
              <a:spcBef>
                <a:spcPts val="0"/>
              </a:spcBef>
              <a:spcAft>
                <a:spcPts val="0"/>
              </a:spcAft>
              <a:buClr>
                <a:schemeClr val="dk1"/>
              </a:buClr>
              <a:buSzPts val="1800"/>
              <a:buFont typeface="Raleway"/>
              <a:buAutoNum type="arabicPeriod"/>
            </a:pPr>
            <a:r>
              <a:rPr lang="en">
                <a:solidFill>
                  <a:schemeClr val="dk1"/>
                </a:solidFill>
                <a:uFillTx/>
                <a:latin typeface="Raleway"/>
                <a:ea typeface="Raleway"/>
                <a:cs typeface="Raleway"/>
                <a:sym typeface="Raleway"/>
              </a:rPr>
              <a:t>Give title for LeD</a:t>
            </a:r>
            <a:endParaRPr b="1">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7" name="Google Shape;77;p1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421000" y="1152475"/>
            <a:ext cx="2034000" cy="638700"/>
          </a:xfrm>
          <a:prstGeom prst="rect">
            <a:avLst/>
          </a:prstGeom>
          <a:solidFill>
            <a:srgbClr val="D9EAD3"/>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1600"/>
              </a:spcAft>
              <a:buNone/>
            </a:pPr>
            <a:r>
              <a:rPr b="1" lang="en" sz="1400">
                <a:solidFill>
                  <a:srgbClr val="000000"/>
                </a:solidFill>
                <a:uFillTx/>
                <a:latin typeface="Raleway"/>
                <a:ea typeface="Raleway"/>
                <a:cs typeface="Raleway"/>
                <a:sym typeface="Raleway"/>
              </a:rPr>
              <a:t>Create LeD outline</a:t>
            </a:r>
            <a:endParaRPr sz="14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8" name="Google Shape;78;p1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30300" y="1152475"/>
            <a:ext cx="2034000" cy="638700"/>
          </a:xfrm>
          <a:prstGeom prst="rect">
            <a:avLst/>
          </a:prstGeom>
          <a:solidFill>
            <a:srgbClr val="CFE2F3"/>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1600"/>
              </a:spcAft>
              <a:buNone/>
            </a:pPr>
            <a:r>
              <a:rPr b="1" lang="en" sz="1400">
                <a:solidFill>
                  <a:srgbClr val="000000"/>
                </a:solidFill>
                <a:uFillTx/>
                <a:latin typeface="Raleway"/>
                <a:ea typeface="Raleway"/>
                <a:cs typeface="Raleway"/>
                <a:sym typeface="Raleway"/>
              </a:rPr>
              <a:t>Write LeD script</a:t>
            </a:r>
            <a:endParaRPr sz="14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9" name="Google Shape;79;p1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639600" y="1152475"/>
            <a:ext cx="2034000" cy="638700"/>
          </a:xfrm>
          <a:prstGeom prst="rect">
            <a:avLst/>
          </a:prstGeom>
          <a:solidFill>
            <a:srgbClr val="EAD1DC"/>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1600"/>
              </a:spcAft>
              <a:buNone/>
            </a:pPr>
            <a:r>
              <a:rPr b="1" lang="en" sz="1400">
                <a:solidFill>
                  <a:srgbClr val="000000"/>
                </a:solidFill>
                <a:uFillTx/>
                <a:latin typeface="Raleway"/>
                <a:ea typeface="Raleway"/>
                <a:cs typeface="Raleway"/>
                <a:sym typeface="Raleway"/>
              </a:rPr>
              <a:t>Refine and rehearse</a:t>
            </a:r>
            <a:endParaRPr sz="1400">
              <a:solidFill>
                <a:srgbClr val="000000"/>
              </a:solidFill>
              <a:uFillTx/>
              <a:latin typeface="Raleway"/>
              <a:ea typeface="Raleway"/>
              <a:cs typeface="Raleway"/>
              <a:sym typeface="Raleway"/>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8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4" name="Google Shape;84;p1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445025"/>
            <a:ext cx="8520600" cy="5727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r>
              <a:rPr lang="en">
                <a:uFillTx/>
              </a:rPr>
              <a:t>Step A.1: Choose your topic</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5" name="Google Shape;85;p1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1152475"/>
            <a:ext cx="8520600" cy="3416400"/>
          </a:xfrm>
          <a:prstGeom prst="rect">
            <a:avLst/>
          </a:prstGeom>
          <a:ln cap="flat" cmpd="sng" w="28575">
            <a:solidFill>
              <a:srgbClr val="000000"/>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1600"/>
              </a:spcAft>
              <a:buNone/>
            </a:pP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6" name="Google Shape;86;p1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0"/>
            <a:ext cx="2034000" cy="572700"/>
          </a:xfrm>
          <a:prstGeom prst="rect">
            <a:avLst/>
          </a:prstGeom>
          <a:solidFill>
            <a:srgbClr val="FFF2CC"/>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1600"/>
              </a:spcAft>
              <a:buNone/>
            </a:pPr>
            <a:r>
              <a:rPr b="1" dirty="0" lang="en" sz="1400">
                <a:solidFill>
                  <a:srgbClr val="000000"/>
                </a:solidFill>
                <a:uFillTx/>
                <a:latin typeface="Raleway"/>
                <a:ea typeface="Raleway"/>
                <a:cs typeface="Raleway"/>
                <a:sym typeface="Raleway"/>
              </a:rPr>
              <a:t>Identify LeD title</a:t>
            </a:r>
            <a:endParaRPr dirty="0" sz="14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7" name="Google Shape;87;p1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421000" y="-1"/>
            <a:ext cx="2034000" cy="310275"/>
          </a:xfrm>
          <a:prstGeom prst="rect">
            <a:avLst/>
          </a:prstGeom>
          <a:solidFill>
            <a:srgbClr val="D9EAD3"/>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0" lvl="0" marL="457200" rtl="0">
              <a:spcBef>
                <a:spcPts val="0"/>
              </a:spcBef>
              <a:spcAft>
                <a:spcPts val="1600"/>
              </a:spcAft>
              <a:buNone/>
            </a:pPr>
            <a:r>
              <a:rPr b="1" dirty="0" lang="en" sz="1000">
                <a:solidFill>
                  <a:srgbClr val="000000"/>
                </a:solidFill>
                <a:uFillTx/>
                <a:latin typeface="Raleway"/>
                <a:ea typeface="Raleway"/>
                <a:cs typeface="Raleway"/>
                <a:sym typeface="Raleway"/>
              </a:rPr>
              <a:t>Create LeD outline</a:t>
            </a:r>
            <a:endParaRPr dirty="0" sz="10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8" name="Google Shape;88;p1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30300" y="-1"/>
            <a:ext cx="2034000" cy="310275"/>
          </a:xfrm>
          <a:prstGeom prst="rect">
            <a:avLst/>
          </a:prstGeom>
          <a:solidFill>
            <a:srgbClr val="CFE2F3"/>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spcBef>
                <a:spcPts val="0"/>
              </a:spcBef>
              <a:spcAft>
                <a:spcPts val="1600"/>
              </a:spcAft>
              <a:buNone/>
            </a:pPr>
            <a:r>
              <a:rPr b="1" lang="en" sz="1000">
                <a:solidFill>
                  <a:srgbClr val="000000"/>
                </a:solidFill>
                <a:uFillTx/>
                <a:latin typeface="Raleway"/>
                <a:ea typeface="Raleway"/>
                <a:cs typeface="Raleway"/>
                <a:sym typeface="Raleway"/>
              </a:rPr>
              <a:t>Write LeD script</a:t>
            </a:r>
            <a:endParaRPr sz="10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9" name="Google Shape;89;p1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639600" y="-1"/>
            <a:ext cx="2034000" cy="310275"/>
          </a:xfrm>
          <a:prstGeom prst="rect">
            <a:avLst/>
          </a:prstGeom>
          <a:solidFill>
            <a:srgbClr val="EAD1DC"/>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spcBef>
                <a:spcPts val="0"/>
              </a:spcBef>
              <a:spcAft>
                <a:spcPts val="1600"/>
              </a:spcAft>
              <a:buNone/>
            </a:pPr>
            <a:r>
              <a:rPr b="1" lang="en" sz="1000">
                <a:solidFill>
                  <a:srgbClr val="000000"/>
                </a:solidFill>
                <a:uFillTx/>
                <a:latin typeface="Raleway"/>
                <a:ea typeface="Raleway"/>
                <a:cs typeface="Raleway"/>
                <a:sym typeface="Raleway"/>
              </a:rPr>
              <a:t>Refine and rehearse</a:t>
            </a:r>
            <a:endParaRPr sz="1000">
              <a:solidFill>
                <a:srgbClr val="000000"/>
              </a:solidFill>
              <a:uFillTx/>
              <a:latin typeface="Raleway"/>
              <a:ea typeface="Raleway"/>
              <a:cs typeface="Raleway"/>
              <a:sym typeface="Raleway"/>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9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4" name="Google Shape;94;p1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445025"/>
            <a:ext cx="8520600" cy="5727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r>
              <a:rPr lang="en">
                <a:uFillTx/>
              </a:rPr>
              <a:t>Step A.2: Identify the breakpoints</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5" name="Google Shape;95;p1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1152475"/>
            <a:ext cx="8520600" cy="3416400"/>
          </a:xfrm>
          <a:prstGeom prst="rect">
            <a:avLst/>
          </a:prstGeom>
          <a:ln cap="flat" cmpd="sng" w="28575">
            <a:solidFill>
              <a:srgbClr val="000000"/>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342900" lvl="0" marL="457200" rtl="0">
              <a:spcBef>
                <a:spcPts val="0"/>
              </a:spcBef>
              <a:spcAft>
                <a:spcPts val="0"/>
              </a:spcAft>
              <a:buSzPts val="1800"/>
              <a:buAutoNum type="arabicPeriod"/>
            </a:pP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6" name="Google Shape;96;p1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0"/>
            <a:ext cx="2034000" cy="572700"/>
          </a:xfrm>
          <a:prstGeom prst="rect">
            <a:avLst/>
          </a:prstGeom>
          <a:solidFill>
            <a:srgbClr val="FFF2CC"/>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1600"/>
              </a:spcAft>
              <a:buNone/>
            </a:pPr>
            <a:r>
              <a:rPr b="1" lang="en" sz="1400">
                <a:solidFill>
                  <a:srgbClr val="000000"/>
                </a:solidFill>
                <a:uFillTx/>
                <a:latin typeface="Raleway"/>
                <a:ea typeface="Raleway"/>
                <a:cs typeface="Raleway"/>
                <a:sym typeface="Raleway"/>
              </a:rPr>
              <a:t>Identify LeD title</a:t>
            </a:r>
            <a:endParaRPr sz="14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7" name="Google Shape;97;p1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421000" y="-1"/>
            <a:ext cx="2034000" cy="301625"/>
          </a:xfrm>
          <a:prstGeom prst="rect">
            <a:avLst/>
          </a:prstGeom>
          <a:solidFill>
            <a:srgbClr val="D9EAD3"/>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0" lvl="0" marL="457200" rtl="0">
              <a:spcBef>
                <a:spcPts val="0"/>
              </a:spcBef>
              <a:spcAft>
                <a:spcPts val="1600"/>
              </a:spcAft>
              <a:buNone/>
            </a:pPr>
            <a:r>
              <a:rPr b="1" lang="en" sz="1000">
                <a:solidFill>
                  <a:srgbClr val="000000"/>
                </a:solidFill>
                <a:uFillTx/>
                <a:latin typeface="Raleway"/>
                <a:ea typeface="Raleway"/>
                <a:cs typeface="Raleway"/>
                <a:sym typeface="Raleway"/>
              </a:rPr>
              <a:t>Create LeD outline</a:t>
            </a:r>
            <a:endParaRPr sz="10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8" name="Google Shape;98;p1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30300" y="-1"/>
            <a:ext cx="2034000" cy="301625"/>
          </a:xfrm>
          <a:prstGeom prst="rect">
            <a:avLst/>
          </a:prstGeom>
          <a:solidFill>
            <a:srgbClr val="CFE2F3"/>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spcBef>
                <a:spcPts val="0"/>
              </a:spcBef>
              <a:spcAft>
                <a:spcPts val="1600"/>
              </a:spcAft>
              <a:buNone/>
            </a:pPr>
            <a:r>
              <a:rPr b="1" lang="en" sz="1000">
                <a:solidFill>
                  <a:srgbClr val="000000"/>
                </a:solidFill>
                <a:uFillTx/>
                <a:latin typeface="Raleway"/>
                <a:ea typeface="Raleway"/>
                <a:cs typeface="Raleway"/>
                <a:sym typeface="Raleway"/>
              </a:rPr>
              <a:t>Write LeD script</a:t>
            </a:r>
            <a:endParaRPr sz="10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9" name="Google Shape;99;p1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639600" y="-1"/>
            <a:ext cx="2034000" cy="301625"/>
          </a:xfrm>
          <a:prstGeom prst="rect">
            <a:avLst/>
          </a:prstGeom>
          <a:solidFill>
            <a:srgbClr val="EAD1DC"/>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spcBef>
                <a:spcPts val="0"/>
              </a:spcBef>
              <a:spcAft>
                <a:spcPts val="1600"/>
              </a:spcAft>
              <a:buNone/>
            </a:pPr>
            <a:r>
              <a:rPr b="1" lang="en" sz="1000">
                <a:solidFill>
                  <a:srgbClr val="000000"/>
                </a:solidFill>
                <a:uFillTx/>
                <a:latin typeface="Raleway"/>
                <a:ea typeface="Raleway"/>
                <a:cs typeface="Raleway"/>
                <a:sym typeface="Raleway"/>
              </a:rPr>
              <a:t>Refine and rehearse</a:t>
            </a:r>
            <a:endParaRPr sz="1000">
              <a:solidFill>
                <a:srgbClr val="000000"/>
              </a:solidFill>
              <a:uFillTx/>
              <a:latin typeface="Raleway"/>
              <a:ea typeface="Raleway"/>
              <a:cs typeface="Raleway"/>
              <a:sym typeface="Raleway"/>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10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 name="Google Shape;104;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445025"/>
            <a:ext cx="8520600" cy="5727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r>
              <a:rPr lang="en">
                <a:uFillTx/>
              </a:rPr>
              <a:t>Step A.3: Give a title for the LeD</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5" name="Google Shape;105;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1152475"/>
            <a:ext cx="8520600" cy="3416400"/>
          </a:xfrm>
          <a:prstGeom prst="rect">
            <a:avLst/>
          </a:prstGeom>
          <a:ln cap="flat" cmpd="sng" w="28575">
            <a:solidFill>
              <a:srgbClr val="000000"/>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1600"/>
              </a:spcAft>
              <a:buNone/>
            </a:pP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6" name="Google Shape;106;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0"/>
            <a:ext cx="2034000" cy="572700"/>
          </a:xfrm>
          <a:prstGeom prst="rect">
            <a:avLst/>
          </a:prstGeom>
          <a:solidFill>
            <a:srgbClr val="FFF2CC"/>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1600"/>
              </a:spcAft>
              <a:buNone/>
            </a:pPr>
            <a:r>
              <a:rPr b="1" lang="en" sz="1400">
                <a:solidFill>
                  <a:srgbClr val="000000"/>
                </a:solidFill>
                <a:uFillTx/>
                <a:latin typeface="Raleway"/>
                <a:ea typeface="Raleway"/>
                <a:cs typeface="Raleway"/>
                <a:sym typeface="Raleway"/>
              </a:rPr>
              <a:t>Identify LeD title</a:t>
            </a:r>
            <a:endParaRPr b="1" sz="14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7" name="Google Shape;107;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421000" y="-1"/>
            <a:ext cx="2034000" cy="301625"/>
          </a:xfrm>
          <a:prstGeom prst="rect">
            <a:avLst/>
          </a:prstGeom>
          <a:solidFill>
            <a:srgbClr val="D9EAD3"/>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0" lvl="0" marL="457200" rtl="0">
              <a:spcBef>
                <a:spcPts val="0"/>
              </a:spcBef>
              <a:spcAft>
                <a:spcPts val="1600"/>
              </a:spcAft>
              <a:buNone/>
            </a:pPr>
            <a:r>
              <a:rPr b="1" lang="en" sz="1000">
                <a:solidFill>
                  <a:srgbClr val="000000"/>
                </a:solidFill>
                <a:uFillTx/>
                <a:latin typeface="Raleway"/>
                <a:ea typeface="Raleway"/>
                <a:cs typeface="Raleway"/>
                <a:sym typeface="Raleway"/>
              </a:rPr>
              <a:t>Create LeD outline</a:t>
            </a:r>
            <a:endParaRPr sz="10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8" name="Google Shape;108;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30300" y="-1"/>
            <a:ext cx="2034000" cy="301625"/>
          </a:xfrm>
          <a:prstGeom prst="rect">
            <a:avLst/>
          </a:prstGeom>
          <a:solidFill>
            <a:srgbClr val="CFE2F3"/>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spcBef>
                <a:spcPts val="0"/>
              </a:spcBef>
              <a:spcAft>
                <a:spcPts val="1600"/>
              </a:spcAft>
              <a:buNone/>
            </a:pPr>
            <a:r>
              <a:rPr b="1" lang="en" sz="1000">
                <a:solidFill>
                  <a:srgbClr val="000000"/>
                </a:solidFill>
                <a:uFillTx/>
                <a:latin typeface="Raleway"/>
                <a:ea typeface="Raleway"/>
                <a:cs typeface="Raleway"/>
                <a:sym typeface="Raleway"/>
              </a:rPr>
              <a:t>Write LeD script</a:t>
            </a:r>
            <a:endParaRPr sz="10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9" name="Google Shape;109;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639600" y="-1"/>
            <a:ext cx="2034000" cy="301625"/>
          </a:xfrm>
          <a:prstGeom prst="rect">
            <a:avLst/>
          </a:prstGeom>
          <a:solidFill>
            <a:srgbClr val="EAD1DC"/>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spcBef>
                <a:spcPts val="0"/>
              </a:spcBef>
              <a:spcAft>
                <a:spcPts val="1600"/>
              </a:spcAft>
              <a:buNone/>
            </a:pPr>
            <a:r>
              <a:rPr b="1" lang="en" sz="1000">
                <a:solidFill>
                  <a:srgbClr val="000000"/>
                </a:solidFill>
                <a:uFillTx/>
                <a:latin typeface="Raleway"/>
                <a:ea typeface="Raleway"/>
                <a:cs typeface="Raleway"/>
                <a:sym typeface="Raleway"/>
              </a:rPr>
              <a:t>Refine and rehearse</a:t>
            </a:r>
            <a:endParaRPr sz="1000">
              <a:solidFill>
                <a:srgbClr val="000000"/>
              </a:solidFill>
              <a:uFillTx/>
              <a:latin typeface="Raleway"/>
              <a:ea typeface="Raleway"/>
              <a:cs typeface="Raleway"/>
              <a:sym typeface="Raleway"/>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11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4" name="Google Shape;114;p2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445025"/>
            <a:ext cx="8520600" cy="5727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r>
              <a:rPr lang="en">
                <a:uFillTx/>
              </a:rPr>
              <a:t>Overview of LeD creation steps - B</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5" name="Google Shape;115;p2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1152475"/>
            <a:ext cx="1741500" cy="638700"/>
          </a:xfrm>
          <a:prstGeom prst="rect">
            <a:avLst/>
          </a:prstGeom>
          <a:solidFill>
            <a:srgbClr val="FFF2CC"/>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1600"/>
              </a:spcAft>
              <a:buNone/>
            </a:pPr>
            <a:r>
              <a:rPr b="1" lang="en" sz="1400">
                <a:solidFill>
                  <a:srgbClr val="000000"/>
                </a:solidFill>
                <a:uFillTx/>
                <a:latin typeface="Raleway"/>
                <a:ea typeface="Raleway"/>
                <a:cs typeface="Raleway"/>
                <a:sym typeface="Raleway"/>
              </a:rPr>
              <a:t>Identify LeD title</a:t>
            </a:r>
            <a:endParaRPr b="1" sz="14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6" name="Google Shape;116;p2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053075" y="1152475"/>
            <a:ext cx="2401800" cy="3507900"/>
          </a:xfrm>
          <a:prstGeom prst="rect">
            <a:avLst/>
          </a:prstGeom>
          <a:solidFill>
            <a:srgbClr val="D9EAD3"/>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r>
              <a:rPr b="1" lang="en" sz="1400">
                <a:solidFill>
                  <a:srgbClr val="000000"/>
                </a:solidFill>
                <a:uFillTx/>
                <a:latin typeface="Raleway"/>
                <a:ea typeface="Raleway"/>
                <a:cs typeface="Raleway"/>
                <a:sym typeface="Raleway"/>
              </a:rPr>
              <a:t>Create LeD outline</a:t>
            </a:r>
            <a:endParaRPr b="1" sz="1400">
              <a:solidFill>
                <a:srgbClr val="000000"/>
              </a:solidFill>
              <a:uFillTx/>
              <a:latin typeface="Raleway"/>
              <a:ea typeface="Raleway"/>
              <a:cs typeface="Raleway"/>
              <a:sym typeface="Raleway"/>
            </a:endParaRPr>
          </a:p>
          <a:p>
            <a:pPr indent="-342900" lvl="0" marL="457200" rtl="0">
              <a:spcBef>
                <a:spcPts val="1600"/>
              </a:spcBef>
              <a:spcAft>
                <a:spcPts val="0"/>
              </a:spcAft>
              <a:buClr>
                <a:schemeClr val="dk1"/>
              </a:buClr>
              <a:buSzPts val="1800"/>
              <a:buFont typeface="Raleway"/>
              <a:buAutoNum type="arabicPeriod"/>
            </a:pPr>
            <a:r>
              <a:rPr lang="en">
                <a:solidFill>
                  <a:schemeClr val="dk1"/>
                </a:solidFill>
                <a:uFillTx/>
                <a:latin typeface="Raleway"/>
                <a:ea typeface="Raleway"/>
                <a:cs typeface="Raleway"/>
                <a:sym typeface="Raleway"/>
              </a:rPr>
              <a:t>Create flow of LeD content</a:t>
            </a:r>
            <a:endParaRPr>
              <a:solidFill>
                <a:schemeClr val="dk1"/>
              </a:solidFill>
              <a:uFillTx/>
              <a:latin typeface="Raleway"/>
              <a:ea typeface="Raleway"/>
              <a:cs typeface="Raleway"/>
              <a:sym typeface="Raleway"/>
            </a:endParaRPr>
          </a:p>
          <a:p>
            <a:pPr indent="-342900" lvl="0" marL="457200" rtl="0">
              <a:spcBef>
                <a:spcPts val="0"/>
              </a:spcBef>
              <a:spcAft>
                <a:spcPts val="0"/>
              </a:spcAft>
              <a:buClr>
                <a:schemeClr val="dk1"/>
              </a:buClr>
              <a:buSzPts val="1800"/>
              <a:buFont typeface="Raleway"/>
              <a:buAutoNum type="arabicPeriod"/>
            </a:pPr>
            <a:r>
              <a:rPr lang="en">
                <a:solidFill>
                  <a:schemeClr val="dk1"/>
                </a:solidFill>
                <a:uFillTx/>
                <a:latin typeface="Raleway"/>
                <a:ea typeface="Raleway"/>
                <a:cs typeface="Raleway"/>
                <a:sym typeface="Raleway"/>
              </a:rPr>
              <a:t>Identify reflection spot position and broad idea for activity</a:t>
            </a:r>
            <a:endParaRPr b="1">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7" name="Google Shape;117;p2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30300" y="1152475"/>
            <a:ext cx="2034000" cy="638700"/>
          </a:xfrm>
          <a:prstGeom prst="rect">
            <a:avLst/>
          </a:prstGeom>
          <a:solidFill>
            <a:srgbClr val="CFE2F3"/>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1600"/>
              </a:spcAft>
              <a:buNone/>
            </a:pPr>
            <a:r>
              <a:rPr b="1" lang="en" sz="1400">
                <a:solidFill>
                  <a:srgbClr val="000000"/>
                </a:solidFill>
                <a:uFillTx/>
                <a:latin typeface="Raleway"/>
                <a:ea typeface="Raleway"/>
                <a:cs typeface="Raleway"/>
                <a:sym typeface="Raleway"/>
              </a:rPr>
              <a:t>Write LeD script</a:t>
            </a:r>
            <a:endParaRPr sz="14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8" name="Google Shape;118;p2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639600" y="1152475"/>
            <a:ext cx="2034000" cy="638700"/>
          </a:xfrm>
          <a:prstGeom prst="rect">
            <a:avLst/>
          </a:prstGeom>
          <a:solidFill>
            <a:srgbClr val="EAD1DC"/>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1600"/>
              </a:spcAft>
              <a:buNone/>
            </a:pPr>
            <a:r>
              <a:rPr b="1" lang="en" sz="1400">
                <a:solidFill>
                  <a:srgbClr val="000000"/>
                </a:solidFill>
                <a:uFillTx/>
                <a:latin typeface="Raleway"/>
                <a:ea typeface="Raleway"/>
                <a:cs typeface="Raleway"/>
                <a:sym typeface="Raleway"/>
              </a:rPr>
              <a:t>Refine and rehearse</a:t>
            </a:r>
            <a:endParaRPr sz="1400">
              <a:solidFill>
                <a:srgbClr val="000000"/>
              </a:solidFill>
              <a:uFillTx/>
              <a:latin typeface="Raleway"/>
              <a:ea typeface="Raleway"/>
              <a:cs typeface="Raleway"/>
              <a:sym typeface="Raleway"/>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Shape 12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3" name="Google Shape;123;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445025"/>
            <a:ext cx="8520600" cy="5727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0"/>
              </a:spcAft>
              <a:buNone/>
            </a:pPr>
            <a:r>
              <a:rPr lang="en">
                <a:uFillTx/>
              </a:rPr>
              <a:t>Step B.1: Create flow of LeD content</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4" name="Google Shape;124;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1152475"/>
            <a:ext cx="8520600" cy="3416400"/>
          </a:xfrm>
          <a:prstGeom prst="rect">
            <a:avLst/>
          </a:prstGeom>
          <a:ln cap="flat" cmpd="sng" w="28575">
            <a:solidFill>
              <a:srgbClr val="000000"/>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342900" lvl="0" marL="457200" rtl="0">
              <a:spcBef>
                <a:spcPts val="0"/>
              </a:spcBef>
              <a:spcAft>
                <a:spcPts val="0"/>
              </a:spcAft>
              <a:buSzPts val="1800"/>
              <a:buAutoNum type="arabicPeriod"/>
            </a:pP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5" name="Google Shape;125;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1700" y="0"/>
            <a:ext cx="2034000" cy="310200"/>
          </a:xfrm>
          <a:prstGeom prst="rect">
            <a:avLst/>
          </a:prstGeom>
          <a:solidFill>
            <a:srgbClr val="FFF2CC"/>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indent="0" lvl="0" marL="0" rtl="0">
              <a:spcBef>
                <a:spcPts val="0"/>
              </a:spcBef>
              <a:spcAft>
                <a:spcPts val="1600"/>
              </a:spcAft>
              <a:buNone/>
            </a:pPr>
            <a:r>
              <a:rPr b="1" lang="en" sz="1000">
                <a:solidFill>
                  <a:srgbClr val="000000"/>
                </a:solidFill>
                <a:uFillTx/>
                <a:latin typeface="Raleway"/>
                <a:ea typeface="Raleway"/>
                <a:cs typeface="Raleway"/>
                <a:sym typeface="Raleway"/>
              </a:rPr>
              <a:t>Identify LeD title</a:t>
            </a:r>
            <a:endParaRPr sz="10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6" name="Google Shape;126;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358445" y="0"/>
            <a:ext cx="2389200" cy="572700"/>
          </a:xfrm>
          <a:prstGeom prst="rect">
            <a:avLst/>
          </a:prstGeom>
          <a:solidFill>
            <a:srgbClr val="D9EAD3"/>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0" lvl="0" marL="457200" rtl="0">
              <a:spcBef>
                <a:spcPts val="0"/>
              </a:spcBef>
              <a:spcAft>
                <a:spcPts val="1600"/>
              </a:spcAft>
              <a:buNone/>
            </a:pPr>
            <a:r>
              <a:rPr b="1" dirty="0" lang="en" sz="1400">
                <a:solidFill>
                  <a:srgbClr val="000000"/>
                </a:solidFill>
                <a:uFillTx/>
                <a:latin typeface="Raleway"/>
                <a:ea typeface="Raleway"/>
                <a:cs typeface="Raleway"/>
                <a:sym typeface="Raleway"/>
              </a:rPr>
              <a:t>Create LeD outline</a:t>
            </a:r>
            <a:endParaRPr dirty="0" sz="14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7" name="Google Shape;127;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760390" y="0"/>
            <a:ext cx="1866465" cy="310200"/>
          </a:xfrm>
          <a:prstGeom prst="rect">
            <a:avLst/>
          </a:prstGeom>
          <a:solidFill>
            <a:srgbClr val="CFE2F3"/>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spcBef>
                <a:spcPts val="0"/>
              </a:spcBef>
              <a:spcAft>
                <a:spcPts val="1600"/>
              </a:spcAft>
              <a:buNone/>
            </a:pPr>
            <a:r>
              <a:rPr b="1" dirty="0" lang="en" sz="1000">
                <a:solidFill>
                  <a:srgbClr val="000000"/>
                </a:solidFill>
                <a:uFillTx/>
                <a:latin typeface="Raleway"/>
                <a:ea typeface="Raleway"/>
                <a:cs typeface="Raleway"/>
                <a:sym typeface="Raleway"/>
              </a:rPr>
              <a:t>Write LeD script</a:t>
            </a:r>
            <a:endParaRPr dirty="0" sz="1000">
              <a:solidFill>
                <a:srgbClr val="000000"/>
              </a:solidFill>
              <a:uFillTx/>
              <a:latin typeface="Raleway"/>
              <a:ea typeface="Raleway"/>
              <a:cs typeface="Raleway"/>
              <a:sym typeface="Raleway"/>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8" name="Google Shape;128;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639600" y="0"/>
            <a:ext cx="2034000" cy="310200"/>
          </a:xfrm>
          <a:prstGeom prst="rect">
            <a:avLst/>
          </a:prstGeom>
          <a:solidFill>
            <a:srgbClr val="EAD1DC"/>
          </a:solidFill>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spcBef>
                <a:spcPts val="0"/>
              </a:spcBef>
              <a:spcAft>
                <a:spcPts val="1600"/>
              </a:spcAft>
              <a:buNone/>
            </a:pPr>
            <a:r>
              <a:rPr b="1" lang="en" sz="1000">
                <a:solidFill>
                  <a:srgbClr val="000000"/>
                </a:solidFill>
                <a:uFillTx/>
                <a:latin typeface="Raleway"/>
                <a:ea typeface="Raleway"/>
                <a:cs typeface="Raleway"/>
                <a:sym typeface="Raleway"/>
              </a:rPr>
              <a:t>Refine and rehearse</a:t>
            </a:r>
            <a:endParaRPr sz="1000">
              <a:solidFill>
                <a:srgbClr val="000000"/>
              </a:solidFill>
              <a:uFillTx/>
              <a:latin typeface="Raleway"/>
              <a:ea typeface="Raleway"/>
              <a:cs typeface="Raleway"/>
              <a:sym typeface="Raleway"/>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theme/theme1.xml><?xml version="1.0" encoding="utf-8"?>
<a:theme xmlns:a="http://schemas.openxmlformats.org/drawingml/2006/main" xmlns:c="http://schemas.openxmlformats.org/drawingml/2006/chart" xmlns:wpg="http://schemas.microsoft.com/office/word/2010/wordprocessingGroup" xmlns:pic="http://schemas.openxmlformats.org/drawingml/2006/picture" xmlns:wps="http://schemas.microsoft.com/office/word/2010/wordprocessingShape" xmlns:p="http://schemas.openxmlformats.org/presentationml/2006/main" xmlns:s="http://schemas.openxmlformats.org/officeDocument/2006/sharedTypes" xmlns:r="http://schemas.openxmlformats.org/officeDocument/2006/relationships" xmlns:dgm="http://schemas.openxmlformats.org/drawingml/2006/diagram" xmlns:wpc="http://schemas.microsoft.com/office/word/2010/wordprocessingCanva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xmlns:c="http://schemas.openxmlformats.org/drawingml/2006/chart" xmlns:wpg="http://schemas.microsoft.com/office/word/2010/wordprocessingGroup" xmlns:pic="http://schemas.openxmlformats.org/drawingml/2006/picture" xmlns:wps="http://schemas.microsoft.com/office/word/2010/wordprocessingShape" xmlns:p="http://schemas.openxmlformats.org/presentationml/2006/main" xmlns:s="http://schemas.openxmlformats.org/officeDocument/2006/sharedTypes" xmlns:r="http://schemas.openxmlformats.org/officeDocument/2006/relationships" xmlns:dgm="http://schemas.openxmlformats.org/drawingml/2006/diagram" xmlns:wpc="http://schemas.microsoft.com/office/word/2010/wordprocessingCanva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otalTime>2</TotalTime>
  <Words>1474</Words>
  <Application>Microsoft Office PowerPoint</Application>
  <PresentationFormat>On-screen Show (16:9)</PresentationFormat>
  <Paragraphs>153</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Raleway</vt:lpstr>
      <vt:lpstr>Simple Light</vt:lpstr>
      <vt:lpstr>LeD constructor</vt:lpstr>
      <vt:lpstr>How to use this constructor</vt:lpstr>
      <vt:lpstr>Overview of LeD creation steps</vt:lpstr>
      <vt:lpstr>Overview of LeD creation steps - A</vt:lpstr>
      <vt:lpstr>Step A.1: Choose your topic</vt:lpstr>
      <vt:lpstr>Step A.2: Identify the breakpoints</vt:lpstr>
      <vt:lpstr>Step A.3: Give a title for the LeD</vt:lpstr>
      <vt:lpstr>Overview of LeD creation steps - B</vt:lpstr>
      <vt:lpstr>Step B.1: Create flow of LeD content</vt:lpstr>
      <vt:lpstr>Step B.2: Identify reflection spot activity</vt:lpstr>
      <vt:lpstr>Overview of LeD creation steps - C</vt:lpstr>
      <vt:lpstr>Step C.1: Create script for LeD content</vt:lpstr>
      <vt:lpstr>Step C.2: Create reflection spot</vt:lpstr>
      <vt:lpstr>Step C.3: Create script for LeD content after reflection spot</vt:lpstr>
      <vt:lpstr>Overview of LeD creation steps - D</vt:lpstr>
      <vt:lpstr>Step D.1: Refine LeD scripts / slides</vt:lpstr>
      <vt:lpstr>Step D.2: Rehearse your LeD</vt:lpstr>
      <vt:lpstr>Checklist to ensure quality of your LeD</vt:lpstr>
      <vt:lpstr>Summary of LeD creation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LeD constructor</dc:title>
  <dc:creator>User</dc:creator>
  <cp:lastModifiedBy>User</cp:lastModifiedBy>
  <cp:revision>2</cp:revision>
  <dcterms:modified xsi:type="dcterms:W3CDTF">2019-12-02T10:30:17Z</dcterms:modified>
</cp:coreProperties>
</file>