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6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2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3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7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2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4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2" y="2160983"/>
            <a:ext cx="28087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27" y="2737246"/>
            <a:ext cx="3076084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103" y="2160983"/>
            <a:ext cx="2824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918" y="2737246"/>
            <a:ext cx="3090396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1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3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70"/>
            <a:ext cx="2790183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6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 err="1">
                <a:solidFill>
                  <a:srgbClr val="E96909"/>
                </a:solidFill>
                <a:latin typeface="Vagebond C Light" panose="02000506030000020004" pitchFamily="2" charset="0"/>
              </a:rPr>
              <a:t>raceTrace</a:t>
            </a:r>
            <a:endParaRPr lang="en-GB" sz="7200" dirty="0">
              <a:solidFill>
                <a:srgbClr val="E96909"/>
              </a:solidFill>
              <a:latin typeface="Vagebond C Light" panose="02000506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r</a:t>
            </a:r>
            <a:r>
              <a:rPr lang="en-GB" dirty="0" smtClean="0"/>
              <a:t>eal-time group tracking app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5" y="1559697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Two Methods: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Bluetooth</a:t>
            </a:r>
          </a:p>
          <a:p>
            <a:endParaRPr lang="en-GB" dirty="0"/>
          </a:p>
          <a:p>
            <a:r>
              <a:rPr lang="en-GB" dirty="0" smtClean="0"/>
              <a:t>Coordinating server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58" y="3066507"/>
            <a:ext cx="2337597" cy="38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Data Structure and Network Protocols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Structure</a:t>
            </a:r>
          </a:p>
          <a:p>
            <a:pPr lvl="1"/>
            <a:r>
              <a:rPr lang="en-GB" dirty="0" smtClean="0"/>
              <a:t>List of (location, time) pairs (indexed by distance moved) for each device</a:t>
            </a:r>
            <a:endParaRPr lang="en-GB" dirty="0"/>
          </a:p>
          <a:p>
            <a:pPr lvl="1"/>
            <a:r>
              <a:rPr lang="en-GB" dirty="0" smtClean="0"/>
              <a:t>Stored as ordered </a:t>
            </a:r>
            <a:r>
              <a:rPr lang="en-GB" dirty="0"/>
              <a:t>tree of </a:t>
            </a:r>
            <a:r>
              <a:rPr lang="en-GB" dirty="0" smtClean="0"/>
              <a:t>gapless segments </a:t>
            </a:r>
            <a:r>
              <a:rPr lang="en-GB" dirty="0"/>
              <a:t>of data</a:t>
            </a:r>
          </a:p>
          <a:p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 smtClean="0"/>
              <a:t>/ Server</a:t>
            </a:r>
          </a:p>
          <a:p>
            <a:endParaRPr lang="en-GB" dirty="0"/>
          </a:p>
          <a:p>
            <a:r>
              <a:rPr lang="en-GB" dirty="0" smtClean="0"/>
              <a:t>Peer to Peer</a:t>
            </a:r>
          </a:p>
          <a:p>
            <a:endParaRPr lang="en-GB" dirty="0"/>
          </a:p>
          <a:p>
            <a:r>
              <a:rPr lang="en-GB" dirty="0" smtClean="0"/>
              <a:t>Data Requests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2" y="3074988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with logging </a:t>
            </a:r>
            <a:r>
              <a:rPr lang="en-GB" dirty="0" smtClean="0"/>
              <a:t>functionality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recorded GPS </a:t>
            </a:r>
            <a:r>
              <a:rPr lang="en-GB" dirty="0" smtClean="0"/>
              <a:t>traces to simulate real usage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 various protocol combinations with increasing levels of packet loss</a:t>
            </a:r>
          </a:p>
          <a:p>
            <a:endParaRPr lang="en-GB" dirty="0"/>
          </a:p>
          <a:p>
            <a:r>
              <a:rPr lang="en-GB" dirty="0" smtClean="0"/>
              <a:t>Analyse data from tests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2" y="3074988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SD - core - R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SD - core - R2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SD - core - R2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83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Vagebond C Light</vt:lpstr>
      <vt:lpstr>Wingdings 3</vt:lpstr>
      <vt:lpstr>Facet</vt:lpstr>
      <vt:lpstr>raceTrace</vt:lpstr>
      <vt:lpstr>Session Setup</vt:lpstr>
      <vt:lpstr>Data Structure and Network Protocols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raceTrace</dc:title>
  <dc:creator>John Knox</dc:creator>
  <cp:lastModifiedBy>John Knox</cp:lastModifiedBy>
  <cp:revision>16</cp:revision>
  <dcterms:created xsi:type="dcterms:W3CDTF">2013-02-06T14:06:39Z</dcterms:created>
  <dcterms:modified xsi:type="dcterms:W3CDTF">2013-02-06T22:23:29Z</dcterms:modified>
</cp:coreProperties>
</file>