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5" r:id="rId1"/>
  </p:sldMasterIdLst>
  <p:sldIdLst>
    <p:sldId id="256" r:id="rId2"/>
    <p:sldId id="261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6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/>
          <p:nvPr/>
        </p:nvCxnSpPr>
        <p:spPr>
          <a:xfrm flipV="1">
            <a:off x="5130830" y="4175605"/>
            <a:ext cx="4022475" cy="2682396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042707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6891896" y="1"/>
            <a:ext cx="2269442" cy="6866466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  <a:gd name="connsiteX0" fmla="*/ 2023534 w 2997208"/>
              <a:gd name="connsiteY0" fmla="*/ 0 h 6858000"/>
              <a:gd name="connsiteX1" fmla="*/ 0 w 2997208"/>
              <a:gd name="connsiteY1" fmla="*/ 6858000 h 6858000"/>
              <a:gd name="connsiteX2" fmla="*/ 2997200 w 2997208"/>
              <a:gd name="connsiteY2" fmla="*/ 6849533 h 6858000"/>
              <a:gd name="connsiteX3" fmla="*/ 2260600 w 2997208"/>
              <a:gd name="connsiteY3" fmla="*/ 8466 h 6858000"/>
              <a:gd name="connsiteX4" fmla="*/ 2023534 w 2997208"/>
              <a:gd name="connsiteY4" fmla="*/ 0 h 6858000"/>
              <a:gd name="connsiteX0" fmla="*/ 2023534 w 2269442"/>
              <a:gd name="connsiteY0" fmla="*/ 0 h 6866466"/>
              <a:gd name="connsiteX1" fmla="*/ 0 w 2269442"/>
              <a:gd name="connsiteY1" fmla="*/ 6858000 h 6866466"/>
              <a:gd name="connsiteX2" fmla="*/ 2269067 w 2269442"/>
              <a:gd name="connsiteY2" fmla="*/ 6866466 h 6866466"/>
              <a:gd name="connsiteX3" fmla="*/ 2260600 w 2269442"/>
              <a:gd name="connsiteY3" fmla="*/ 8466 h 6866466"/>
              <a:gd name="connsiteX4" fmla="*/ 2023534 w 2269442"/>
              <a:gd name="connsiteY4" fmla="*/ 0 h 686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9442" h="6866466">
                <a:moveTo>
                  <a:pt x="2023534" y="0"/>
                </a:moveTo>
                <a:lnTo>
                  <a:pt x="0" y="6858000"/>
                </a:lnTo>
                <a:lnTo>
                  <a:pt x="2269067" y="6866466"/>
                </a:lnTo>
                <a:cubicBezTo>
                  <a:pt x="2271889" y="4580466"/>
                  <a:pt x="2257778" y="2294466"/>
                  <a:pt x="2260600" y="8466"/>
                </a:cubicBezTo>
                <a:lnTo>
                  <a:pt x="2023534" y="0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7205158" y="-8467"/>
            <a:ext cx="1948147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1947333 w 2590800"/>
              <a:gd name="connsiteY3" fmla="*/ 0 h 6866467"/>
              <a:gd name="connsiteX4" fmla="*/ 0 w 2590800"/>
              <a:gd name="connsiteY4" fmla="*/ 0 h 6866467"/>
              <a:gd name="connsiteX0" fmla="*/ 0 w 1948147"/>
              <a:gd name="connsiteY0" fmla="*/ 0 h 6866467"/>
              <a:gd name="connsiteX1" fmla="*/ 1202267 w 1948147"/>
              <a:gd name="connsiteY1" fmla="*/ 6866467 h 6866467"/>
              <a:gd name="connsiteX2" fmla="*/ 1947333 w 1948147"/>
              <a:gd name="connsiteY2" fmla="*/ 6866467 h 6866467"/>
              <a:gd name="connsiteX3" fmla="*/ 1947333 w 1948147"/>
              <a:gd name="connsiteY3" fmla="*/ 0 h 6866467"/>
              <a:gd name="connsiteX4" fmla="*/ 0 w 194814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8147" h="6866467">
                <a:moveTo>
                  <a:pt x="0" y="0"/>
                </a:moveTo>
                <a:lnTo>
                  <a:pt x="1202267" y="6866467"/>
                </a:lnTo>
                <a:lnTo>
                  <a:pt x="1947333" y="6866467"/>
                </a:lnTo>
                <a:cubicBezTo>
                  <a:pt x="1944511" y="4577645"/>
                  <a:pt x="1950155" y="2288822"/>
                  <a:pt x="1947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6637896" y="3920066"/>
            <a:ext cx="2513565" cy="2937933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7010429" y="-8467"/>
            <a:ext cx="2142876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8295776" y="-8467"/>
            <a:ext cx="857530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8094165" y="-8468"/>
            <a:ext cx="1066770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 35"/>
          <p:cNvSpPr/>
          <p:nvPr/>
        </p:nvSpPr>
        <p:spPr>
          <a:xfrm>
            <a:off x="8068764" y="4893733"/>
            <a:ext cx="1094086" cy="1964267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Freeform 25"/>
          <p:cNvSpPr/>
          <p:nvPr/>
        </p:nvSpPr>
        <p:spPr>
          <a:xfrm>
            <a:off x="0" y="-16933"/>
            <a:ext cx="863600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10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5130830" y="4175605"/>
            <a:ext cx="4022475" cy="2682396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042707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6891896" y="1"/>
            <a:ext cx="2269442" cy="6866466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  <a:gd name="connsiteX0" fmla="*/ 2023534 w 2997208"/>
              <a:gd name="connsiteY0" fmla="*/ 0 h 6858000"/>
              <a:gd name="connsiteX1" fmla="*/ 0 w 2997208"/>
              <a:gd name="connsiteY1" fmla="*/ 6858000 h 6858000"/>
              <a:gd name="connsiteX2" fmla="*/ 2997200 w 2997208"/>
              <a:gd name="connsiteY2" fmla="*/ 6849533 h 6858000"/>
              <a:gd name="connsiteX3" fmla="*/ 2260600 w 2997208"/>
              <a:gd name="connsiteY3" fmla="*/ 8466 h 6858000"/>
              <a:gd name="connsiteX4" fmla="*/ 2023534 w 2997208"/>
              <a:gd name="connsiteY4" fmla="*/ 0 h 6858000"/>
              <a:gd name="connsiteX0" fmla="*/ 2023534 w 2269442"/>
              <a:gd name="connsiteY0" fmla="*/ 0 h 6866466"/>
              <a:gd name="connsiteX1" fmla="*/ 0 w 2269442"/>
              <a:gd name="connsiteY1" fmla="*/ 6858000 h 6866466"/>
              <a:gd name="connsiteX2" fmla="*/ 2269067 w 2269442"/>
              <a:gd name="connsiteY2" fmla="*/ 6866466 h 6866466"/>
              <a:gd name="connsiteX3" fmla="*/ 2260600 w 2269442"/>
              <a:gd name="connsiteY3" fmla="*/ 8466 h 6866466"/>
              <a:gd name="connsiteX4" fmla="*/ 2023534 w 2269442"/>
              <a:gd name="connsiteY4" fmla="*/ 0 h 686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9442" h="6866466">
                <a:moveTo>
                  <a:pt x="2023534" y="0"/>
                </a:moveTo>
                <a:lnTo>
                  <a:pt x="0" y="6858000"/>
                </a:lnTo>
                <a:lnTo>
                  <a:pt x="2269067" y="6866466"/>
                </a:lnTo>
                <a:cubicBezTo>
                  <a:pt x="2271889" y="4580466"/>
                  <a:pt x="2257778" y="2294466"/>
                  <a:pt x="2260600" y="8466"/>
                </a:cubicBezTo>
                <a:lnTo>
                  <a:pt x="2023534" y="0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7205158" y="-8467"/>
            <a:ext cx="1948147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1947333 w 2590800"/>
              <a:gd name="connsiteY3" fmla="*/ 0 h 6866467"/>
              <a:gd name="connsiteX4" fmla="*/ 0 w 2590800"/>
              <a:gd name="connsiteY4" fmla="*/ 0 h 6866467"/>
              <a:gd name="connsiteX0" fmla="*/ 0 w 1948147"/>
              <a:gd name="connsiteY0" fmla="*/ 0 h 6866467"/>
              <a:gd name="connsiteX1" fmla="*/ 1202267 w 1948147"/>
              <a:gd name="connsiteY1" fmla="*/ 6866467 h 6866467"/>
              <a:gd name="connsiteX2" fmla="*/ 1947333 w 1948147"/>
              <a:gd name="connsiteY2" fmla="*/ 6866467 h 6866467"/>
              <a:gd name="connsiteX3" fmla="*/ 1947333 w 1948147"/>
              <a:gd name="connsiteY3" fmla="*/ 0 h 6866467"/>
              <a:gd name="connsiteX4" fmla="*/ 0 w 194814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8147" h="6866467">
                <a:moveTo>
                  <a:pt x="0" y="0"/>
                </a:moveTo>
                <a:lnTo>
                  <a:pt x="1202267" y="6866467"/>
                </a:lnTo>
                <a:lnTo>
                  <a:pt x="1947333" y="6866467"/>
                </a:lnTo>
                <a:cubicBezTo>
                  <a:pt x="1944511" y="4577645"/>
                  <a:pt x="1950155" y="2288822"/>
                  <a:pt x="1947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6637896" y="3920066"/>
            <a:ext cx="2513565" cy="2937933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7010429" y="-8467"/>
            <a:ext cx="2142876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8295776" y="-8467"/>
            <a:ext cx="857530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8094165" y="-8468"/>
            <a:ext cx="1066770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 35"/>
          <p:cNvSpPr/>
          <p:nvPr/>
        </p:nvSpPr>
        <p:spPr>
          <a:xfrm>
            <a:off x="8068764" y="4893733"/>
            <a:ext cx="1094086" cy="1964267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678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5130830" y="4175605"/>
            <a:ext cx="4022475" cy="2682396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042707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6891896" y="1"/>
            <a:ext cx="2269442" cy="6866466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  <a:gd name="connsiteX0" fmla="*/ 2023534 w 2997208"/>
              <a:gd name="connsiteY0" fmla="*/ 0 h 6858000"/>
              <a:gd name="connsiteX1" fmla="*/ 0 w 2997208"/>
              <a:gd name="connsiteY1" fmla="*/ 6858000 h 6858000"/>
              <a:gd name="connsiteX2" fmla="*/ 2997200 w 2997208"/>
              <a:gd name="connsiteY2" fmla="*/ 6849533 h 6858000"/>
              <a:gd name="connsiteX3" fmla="*/ 2260600 w 2997208"/>
              <a:gd name="connsiteY3" fmla="*/ 8466 h 6858000"/>
              <a:gd name="connsiteX4" fmla="*/ 2023534 w 2997208"/>
              <a:gd name="connsiteY4" fmla="*/ 0 h 6858000"/>
              <a:gd name="connsiteX0" fmla="*/ 2023534 w 2269442"/>
              <a:gd name="connsiteY0" fmla="*/ 0 h 6866466"/>
              <a:gd name="connsiteX1" fmla="*/ 0 w 2269442"/>
              <a:gd name="connsiteY1" fmla="*/ 6858000 h 6866466"/>
              <a:gd name="connsiteX2" fmla="*/ 2269067 w 2269442"/>
              <a:gd name="connsiteY2" fmla="*/ 6866466 h 6866466"/>
              <a:gd name="connsiteX3" fmla="*/ 2260600 w 2269442"/>
              <a:gd name="connsiteY3" fmla="*/ 8466 h 6866466"/>
              <a:gd name="connsiteX4" fmla="*/ 2023534 w 2269442"/>
              <a:gd name="connsiteY4" fmla="*/ 0 h 686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9442" h="6866466">
                <a:moveTo>
                  <a:pt x="2023534" y="0"/>
                </a:moveTo>
                <a:lnTo>
                  <a:pt x="0" y="6858000"/>
                </a:lnTo>
                <a:lnTo>
                  <a:pt x="2269067" y="6866466"/>
                </a:lnTo>
                <a:cubicBezTo>
                  <a:pt x="2271889" y="4580466"/>
                  <a:pt x="2257778" y="2294466"/>
                  <a:pt x="2260600" y="8466"/>
                </a:cubicBezTo>
                <a:lnTo>
                  <a:pt x="2023534" y="0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7205158" y="-8467"/>
            <a:ext cx="1948147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1947333 w 2590800"/>
              <a:gd name="connsiteY3" fmla="*/ 0 h 6866467"/>
              <a:gd name="connsiteX4" fmla="*/ 0 w 2590800"/>
              <a:gd name="connsiteY4" fmla="*/ 0 h 6866467"/>
              <a:gd name="connsiteX0" fmla="*/ 0 w 1948147"/>
              <a:gd name="connsiteY0" fmla="*/ 0 h 6866467"/>
              <a:gd name="connsiteX1" fmla="*/ 1202267 w 1948147"/>
              <a:gd name="connsiteY1" fmla="*/ 6866467 h 6866467"/>
              <a:gd name="connsiteX2" fmla="*/ 1947333 w 1948147"/>
              <a:gd name="connsiteY2" fmla="*/ 6866467 h 6866467"/>
              <a:gd name="connsiteX3" fmla="*/ 1947333 w 1948147"/>
              <a:gd name="connsiteY3" fmla="*/ 0 h 6866467"/>
              <a:gd name="connsiteX4" fmla="*/ 0 w 194814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8147" h="6866467">
                <a:moveTo>
                  <a:pt x="0" y="0"/>
                </a:moveTo>
                <a:lnTo>
                  <a:pt x="1202267" y="6866467"/>
                </a:lnTo>
                <a:lnTo>
                  <a:pt x="1947333" y="6866467"/>
                </a:lnTo>
                <a:cubicBezTo>
                  <a:pt x="1944511" y="4577645"/>
                  <a:pt x="1950155" y="2288822"/>
                  <a:pt x="1947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6637896" y="3920066"/>
            <a:ext cx="2513565" cy="2937933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7010429" y="-8467"/>
            <a:ext cx="2142876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8295776" y="-8467"/>
            <a:ext cx="857530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8094165" y="-8468"/>
            <a:ext cx="1066770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 41"/>
          <p:cNvSpPr/>
          <p:nvPr/>
        </p:nvSpPr>
        <p:spPr>
          <a:xfrm>
            <a:off x="8068764" y="4893733"/>
            <a:ext cx="1094086" cy="1964267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711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5130830" y="4175605"/>
            <a:ext cx="4022475" cy="2682396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042707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6891896" y="1"/>
            <a:ext cx="2269442" cy="6866466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  <a:gd name="connsiteX0" fmla="*/ 2023534 w 2997208"/>
              <a:gd name="connsiteY0" fmla="*/ 0 h 6858000"/>
              <a:gd name="connsiteX1" fmla="*/ 0 w 2997208"/>
              <a:gd name="connsiteY1" fmla="*/ 6858000 h 6858000"/>
              <a:gd name="connsiteX2" fmla="*/ 2997200 w 2997208"/>
              <a:gd name="connsiteY2" fmla="*/ 6849533 h 6858000"/>
              <a:gd name="connsiteX3" fmla="*/ 2260600 w 2997208"/>
              <a:gd name="connsiteY3" fmla="*/ 8466 h 6858000"/>
              <a:gd name="connsiteX4" fmla="*/ 2023534 w 2997208"/>
              <a:gd name="connsiteY4" fmla="*/ 0 h 6858000"/>
              <a:gd name="connsiteX0" fmla="*/ 2023534 w 2269442"/>
              <a:gd name="connsiteY0" fmla="*/ 0 h 6866466"/>
              <a:gd name="connsiteX1" fmla="*/ 0 w 2269442"/>
              <a:gd name="connsiteY1" fmla="*/ 6858000 h 6866466"/>
              <a:gd name="connsiteX2" fmla="*/ 2269067 w 2269442"/>
              <a:gd name="connsiteY2" fmla="*/ 6866466 h 6866466"/>
              <a:gd name="connsiteX3" fmla="*/ 2260600 w 2269442"/>
              <a:gd name="connsiteY3" fmla="*/ 8466 h 6866466"/>
              <a:gd name="connsiteX4" fmla="*/ 2023534 w 2269442"/>
              <a:gd name="connsiteY4" fmla="*/ 0 h 686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9442" h="6866466">
                <a:moveTo>
                  <a:pt x="2023534" y="0"/>
                </a:moveTo>
                <a:lnTo>
                  <a:pt x="0" y="6858000"/>
                </a:lnTo>
                <a:lnTo>
                  <a:pt x="2269067" y="6866466"/>
                </a:lnTo>
                <a:cubicBezTo>
                  <a:pt x="2271889" y="4580466"/>
                  <a:pt x="2257778" y="2294466"/>
                  <a:pt x="2260600" y="8466"/>
                </a:cubicBezTo>
                <a:lnTo>
                  <a:pt x="2023534" y="0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7205158" y="-8467"/>
            <a:ext cx="1948147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1947333 w 2590800"/>
              <a:gd name="connsiteY3" fmla="*/ 0 h 6866467"/>
              <a:gd name="connsiteX4" fmla="*/ 0 w 2590800"/>
              <a:gd name="connsiteY4" fmla="*/ 0 h 6866467"/>
              <a:gd name="connsiteX0" fmla="*/ 0 w 1948147"/>
              <a:gd name="connsiteY0" fmla="*/ 0 h 6866467"/>
              <a:gd name="connsiteX1" fmla="*/ 1202267 w 1948147"/>
              <a:gd name="connsiteY1" fmla="*/ 6866467 h 6866467"/>
              <a:gd name="connsiteX2" fmla="*/ 1947333 w 1948147"/>
              <a:gd name="connsiteY2" fmla="*/ 6866467 h 6866467"/>
              <a:gd name="connsiteX3" fmla="*/ 1947333 w 1948147"/>
              <a:gd name="connsiteY3" fmla="*/ 0 h 6866467"/>
              <a:gd name="connsiteX4" fmla="*/ 0 w 194814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8147" h="6866467">
                <a:moveTo>
                  <a:pt x="0" y="0"/>
                </a:moveTo>
                <a:lnTo>
                  <a:pt x="1202267" y="6866467"/>
                </a:lnTo>
                <a:lnTo>
                  <a:pt x="1947333" y="6866467"/>
                </a:lnTo>
                <a:cubicBezTo>
                  <a:pt x="1944511" y="4577645"/>
                  <a:pt x="1950155" y="2288822"/>
                  <a:pt x="1947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6637896" y="3920066"/>
            <a:ext cx="2513565" cy="2937933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7010429" y="-8467"/>
            <a:ext cx="2142876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8295776" y="-8467"/>
            <a:ext cx="857530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8094165" y="-8468"/>
            <a:ext cx="1066770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 35"/>
          <p:cNvSpPr/>
          <p:nvPr/>
        </p:nvSpPr>
        <p:spPr>
          <a:xfrm>
            <a:off x="8068764" y="4893733"/>
            <a:ext cx="1094086" cy="1964267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669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5130830" y="4175605"/>
            <a:ext cx="4022475" cy="2682396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042707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6891896" y="1"/>
            <a:ext cx="2269442" cy="6866466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  <a:gd name="connsiteX0" fmla="*/ 2023534 w 2997208"/>
              <a:gd name="connsiteY0" fmla="*/ 0 h 6858000"/>
              <a:gd name="connsiteX1" fmla="*/ 0 w 2997208"/>
              <a:gd name="connsiteY1" fmla="*/ 6858000 h 6858000"/>
              <a:gd name="connsiteX2" fmla="*/ 2997200 w 2997208"/>
              <a:gd name="connsiteY2" fmla="*/ 6849533 h 6858000"/>
              <a:gd name="connsiteX3" fmla="*/ 2260600 w 2997208"/>
              <a:gd name="connsiteY3" fmla="*/ 8466 h 6858000"/>
              <a:gd name="connsiteX4" fmla="*/ 2023534 w 2997208"/>
              <a:gd name="connsiteY4" fmla="*/ 0 h 6858000"/>
              <a:gd name="connsiteX0" fmla="*/ 2023534 w 2269442"/>
              <a:gd name="connsiteY0" fmla="*/ 0 h 6866466"/>
              <a:gd name="connsiteX1" fmla="*/ 0 w 2269442"/>
              <a:gd name="connsiteY1" fmla="*/ 6858000 h 6866466"/>
              <a:gd name="connsiteX2" fmla="*/ 2269067 w 2269442"/>
              <a:gd name="connsiteY2" fmla="*/ 6866466 h 6866466"/>
              <a:gd name="connsiteX3" fmla="*/ 2260600 w 2269442"/>
              <a:gd name="connsiteY3" fmla="*/ 8466 h 6866466"/>
              <a:gd name="connsiteX4" fmla="*/ 2023534 w 2269442"/>
              <a:gd name="connsiteY4" fmla="*/ 0 h 686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9442" h="6866466">
                <a:moveTo>
                  <a:pt x="2023534" y="0"/>
                </a:moveTo>
                <a:lnTo>
                  <a:pt x="0" y="6858000"/>
                </a:lnTo>
                <a:lnTo>
                  <a:pt x="2269067" y="6866466"/>
                </a:lnTo>
                <a:cubicBezTo>
                  <a:pt x="2271889" y="4580466"/>
                  <a:pt x="2257778" y="2294466"/>
                  <a:pt x="2260600" y="8466"/>
                </a:cubicBezTo>
                <a:lnTo>
                  <a:pt x="2023534" y="0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7205158" y="-8467"/>
            <a:ext cx="1948147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1947333 w 2590800"/>
              <a:gd name="connsiteY3" fmla="*/ 0 h 6866467"/>
              <a:gd name="connsiteX4" fmla="*/ 0 w 2590800"/>
              <a:gd name="connsiteY4" fmla="*/ 0 h 6866467"/>
              <a:gd name="connsiteX0" fmla="*/ 0 w 1948147"/>
              <a:gd name="connsiteY0" fmla="*/ 0 h 6866467"/>
              <a:gd name="connsiteX1" fmla="*/ 1202267 w 1948147"/>
              <a:gd name="connsiteY1" fmla="*/ 6866467 h 6866467"/>
              <a:gd name="connsiteX2" fmla="*/ 1947333 w 1948147"/>
              <a:gd name="connsiteY2" fmla="*/ 6866467 h 6866467"/>
              <a:gd name="connsiteX3" fmla="*/ 1947333 w 1948147"/>
              <a:gd name="connsiteY3" fmla="*/ 0 h 6866467"/>
              <a:gd name="connsiteX4" fmla="*/ 0 w 194814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8147" h="6866467">
                <a:moveTo>
                  <a:pt x="0" y="0"/>
                </a:moveTo>
                <a:lnTo>
                  <a:pt x="1202267" y="6866467"/>
                </a:lnTo>
                <a:lnTo>
                  <a:pt x="1947333" y="6866467"/>
                </a:lnTo>
                <a:cubicBezTo>
                  <a:pt x="1944511" y="4577645"/>
                  <a:pt x="1950155" y="2288822"/>
                  <a:pt x="1947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6637896" y="3920066"/>
            <a:ext cx="2513565" cy="2937933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7010429" y="-8467"/>
            <a:ext cx="2142876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8295776" y="-8467"/>
            <a:ext cx="857530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8094165" y="-8468"/>
            <a:ext cx="1066770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 41"/>
          <p:cNvSpPr/>
          <p:nvPr/>
        </p:nvSpPr>
        <p:spPr>
          <a:xfrm>
            <a:off x="8068764" y="4893733"/>
            <a:ext cx="1094086" cy="1964267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128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5130830" y="4175605"/>
            <a:ext cx="4022475" cy="2682396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042707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Freeform 31"/>
          <p:cNvSpPr/>
          <p:nvPr/>
        </p:nvSpPr>
        <p:spPr>
          <a:xfrm>
            <a:off x="6891896" y="1"/>
            <a:ext cx="2269442" cy="6866466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  <a:gd name="connsiteX0" fmla="*/ 2023534 w 2997208"/>
              <a:gd name="connsiteY0" fmla="*/ 0 h 6858000"/>
              <a:gd name="connsiteX1" fmla="*/ 0 w 2997208"/>
              <a:gd name="connsiteY1" fmla="*/ 6858000 h 6858000"/>
              <a:gd name="connsiteX2" fmla="*/ 2997200 w 2997208"/>
              <a:gd name="connsiteY2" fmla="*/ 6849533 h 6858000"/>
              <a:gd name="connsiteX3" fmla="*/ 2260600 w 2997208"/>
              <a:gd name="connsiteY3" fmla="*/ 8466 h 6858000"/>
              <a:gd name="connsiteX4" fmla="*/ 2023534 w 2997208"/>
              <a:gd name="connsiteY4" fmla="*/ 0 h 6858000"/>
              <a:gd name="connsiteX0" fmla="*/ 2023534 w 2269442"/>
              <a:gd name="connsiteY0" fmla="*/ 0 h 6866466"/>
              <a:gd name="connsiteX1" fmla="*/ 0 w 2269442"/>
              <a:gd name="connsiteY1" fmla="*/ 6858000 h 6866466"/>
              <a:gd name="connsiteX2" fmla="*/ 2269067 w 2269442"/>
              <a:gd name="connsiteY2" fmla="*/ 6866466 h 6866466"/>
              <a:gd name="connsiteX3" fmla="*/ 2260600 w 2269442"/>
              <a:gd name="connsiteY3" fmla="*/ 8466 h 6866466"/>
              <a:gd name="connsiteX4" fmla="*/ 2023534 w 2269442"/>
              <a:gd name="connsiteY4" fmla="*/ 0 h 686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9442" h="6866466">
                <a:moveTo>
                  <a:pt x="2023534" y="0"/>
                </a:moveTo>
                <a:lnTo>
                  <a:pt x="0" y="6858000"/>
                </a:lnTo>
                <a:lnTo>
                  <a:pt x="2269067" y="6866466"/>
                </a:lnTo>
                <a:cubicBezTo>
                  <a:pt x="2271889" y="4580466"/>
                  <a:pt x="2257778" y="2294466"/>
                  <a:pt x="2260600" y="8466"/>
                </a:cubicBezTo>
                <a:lnTo>
                  <a:pt x="2023534" y="0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7205158" y="-8467"/>
            <a:ext cx="1948147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1947333 w 2590800"/>
              <a:gd name="connsiteY3" fmla="*/ 0 h 6866467"/>
              <a:gd name="connsiteX4" fmla="*/ 0 w 2590800"/>
              <a:gd name="connsiteY4" fmla="*/ 0 h 6866467"/>
              <a:gd name="connsiteX0" fmla="*/ 0 w 1948147"/>
              <a:gd name="connsiteY0" fmla="*/ 0 h 6866467"/>
              <a:gd name="connsiteX1" fmla="*/ 1202267 w 1948147"/>
              <a:gd name="connsiteY1" fmla="*/ 6866467 h 6866467"/>
              <a:gd name="connsiteX2" fmla="*/ 1947333 w 1948147"/>
              <a:gd name="connsiteY2" fmla="*/ 6866467 h 6866467"/>
              <a:gd name="connsiteX3" fmla="*/ 1947333 w 1948147"/>
              <a:gd name="connsiteY3" fmla="*/ 0 h 6866467"/>
              <a:gd name="connsiteX4" fmla="*/ 0 w 194814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8147" h="6866467">
                <a:moveTo>
                  <a:pt x="0" y="0"/>
                </a:moveTo>
                <a:lnTo>
                  <a:pt x="1202267" y="6866467"/>
                </a:lnTo>
                <a:lnTo>
                  <a:pt x="1947333" y="6866467"/>
                </a:lnTo>
                <a:cubicBezTo>
                  <a:pt x="1944511" y="4577645"/>
                  <a:pt x="1950155" y="2288822"/>
                  <a:pt x="1947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6637896" y="3920066"/>
            <a:ext cx="2513565" cy="2937933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7010429" y="-8467"/>
            <a:ext cx="2142876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8295776" y="-8467"/>
            <a:ext cx="857530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8094165" y="-8468"/>
            <a:ext cx="1066770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 37"/>
          <p:cNvSpPr/>
          <p:nvPr/>
        </p:nvSpPr>
        <p:spPr>
          <a:xfrm>
            <a:off x="8068764" y="4893733"/>
            <a:ext cx="1094086" cy="1964267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0333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5130830" y="4175605"/>
            <a:ext cx="4022475" cy="2682396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042707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6891896" y="1"/>
            <a:ext cx="2269442" cy="6866466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  <a:gd name="connsiteX0" fmla="*/ 2023534 w 2997208"/>
              <a:gd name="connsiteY0" fmla="*/ 0 h 6858000"/>
              <a:gd name="connsiteX1" fmla="*/ 0 w 2997208"/>
              <a:gd name="connsiteY1" fmla="*/ 6858000 h 6858000"/>
              <a:gd name="connsiteX2" fmla="*/ 2997200 w 2997208"/>
              <a:gd name="connsiteY2" fmla="*/ 6849533 h 6858000"/>
              <a:gd name="connsiteX3" fmla="*/ 2260600 w 2997208"/>
              <a:gd name="connsiteY3" fmla="*/ 8466 h 6858000"/>
              <a:gd name="connsiteX4" fmla="*/ 2023534 w 2997208"/>
              <a:gd name="connsiteY4" fmla="*/ 0 h 6858000"/>
              <a:gd name="connsiteX0" fmla="*/ 2023534 w 2269442"/>
              <a:gd name="connsiteY0" fmla="*/ 0 h 6866466"/>
              <a:gd name="connsiteX1" fmla="*/ 0 w 2269442"/>
              <a:gd name="connsiteY1" fmla="*/ 6858000 h 6866466"/>
              <a:gd name="connsiteX2" fmla="*/ 2269067 w 2269442"/>
              <a:gd name="connsiteY2" fmla="*/ 6866466 h 6866466"/>
              <a:gd name="connsiteX3" fmla="*/ 2260600 w 2269442"/>
              <a:gd name="connsiteY3" fmla="*/ 8466 h 6866466"/>
              <a:gd name="connsiteX4" fmla="*/ 2023534 w 2269442"/>
              <a:gd name="connsiteY4" fmla="*/ 0 h 686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9442" h="6866466">
                <a:moveTo>
                  <a:pt x="2023534" y="0"/>
                </a:moveTo>
                <a:lnTo>
                  <a:pt x="0" y="6858000"/>
                </a:lnTo>
                <a:lnTo>
                  <a:pt x="2269067" y="6866466"/>
                </a:lnTo>
                <a:cubicBezTo>
                  <a:pt x="2271889" y="4580466"/>
                  <a:pt x="2257778" y="2294466"/>
                  <a:pt x="2260600" y="8466"/>
                </a:cubicBezTo>
                <a:lnTo>
                  <a:pt x="2023534" y="0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7205158" y="-8467"/>
            <a:ext cx="1948147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1947333 w 2590800"/>
              <a:gd name="connsiteY3" fmla="*/ 0 h 6866467"/>
              <a:gd name="connsiteX4" fmla="*/ 0 w 2590800"/>
              <a:gd name="connsiteY4" fmla="*/ 0 h 6866467"/>
              <a:gd name="connsiteX0" fmla="*/ 0 w 1948147"/>
              <a:gd name="connsiteY0" fmla="*/ 0 h 6866467"/>
              <a:gd name="connsiteX1" fmla="*/ 1202267 w 1948147"/>
              <a:gd name="connsiteY1" fmla="*/ 6866467 h 6866467"/>
              <a:gd name="connsiteX2" fmla="*/ 1947333 w 1948147"/>
              <a:gd name="connsiteY2" fmla="*/ 6866467 h 6866467"/>
              <a:gd name="connsiteX3" fmla="*/ 1947333 w 1948147"/>
              <a:gd name="connsiteY3" fmla="*/ 0 h 6866467"/>
              <a:gd name="connsiteX4" fmla="*/ 0 w 194814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8147" h="6866467">
                <a:moveTo>
                  <a:pt x="0" y="0"/>
                </a:moveTo>
                <a:lnTo>
                  <a:pt x="1202267" y="6866467"/>
                </a:lnTo>
                <a:lnTo>
                  <a:pt x="1947333" y="6866467"/>
                </a:lnTo>
                <a:cubicBezTo>
                  <a:pt x="1944511" y="4577645"/>
                  <a:pt x="1950155" y="2288822"/>
                  <a:pt x="1947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6637896" y="3920066"/>
            <a:ext cx="2513565" cy="2937933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7010429" y="-8467"/>
            <a:ext cx="2142876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8295776" y="-8467"/>
            <a:ext cx="857530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8094165" y="-8468"/>
            <a:ext cx="1066770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 35"/>
          <p:cNvSpPr/>
          <p:nvPr/>
        </p:nvSpPr>
        <p:spPr>
          <a:xfrm>
            <a:off x="8068764" y="4893733"/>
            <a:ext cx="1094086" cy="1964267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279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5130830" y="4175605"/>
            <a:ext cx="4022475" cy="2682396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042707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6891896" y="1"/>
            <a:ext cx="2269442" cy="6866466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  <a:gd name="connsiteX0" fmla="*/ 2023534 w 2997208"/>
              <a:gd name="connsiteY0" fmla="*/ 0 h 6858000"/>
              <a:gd name="connsiteX1" fmla="*/ 0 w 2997208"/>
              <a:gd name="connsiteY1" fmla="*/ 6858000 h 6858000"/>
              <a:gd name="connsiteX2" fmla="*/ 2997200 w 2997208"/>
              <a:gd name="connsiteY2" fmla="*/ 6849533 h 6858000"/>
              <a:gd name="connsiteX3" fmla="*/ 2260600 w 2997208"/>
              <a:gd name="connsiteY3" fmla="*/ 8466 h 6858000"/>
              <a:gd name="connsiteX4" fmla="*/ 2023534 w 2997208"/>
              <a:gd name="connsiteY4" fmla="*/ 0 h 6858000"/>
              <a:gd name="connsiteX0" fmla="*/ 2023534 w 2269442"/>
              <a:gd name="connsiteY0" fmla="*/ 0 h 6866466"/>
              <a:gd name="connsiteX1" fmla="*/ 0 w 2269442"/>
              <a:gd name="connsiteY1" fmla="*/ 6858000 h 6866466"/>
              <a:gd name="connsiteX2" fmla="*/ 2269067 w 2269442"/>
              <a:gd name="connsiteY2" fmla="*/ 6866466 h 6866466"/>
              <a:gd name="connsiteX3" fmla="*/ 2260600 w 2269442"/>
              <a:gd name="connsiteY3" fmla="*/ 8466 h 6866466"/>
              <a:gd name="connsiteX4" fmla="*/ 2023534 w 2269442"/>
              <a:gd name="connsiteY4" fmla="*/ 0 h 686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9442" h="6866466">
                <a:moveTo>
                  <a:pt x="2023534" y="0"/>
                </a:moveTo>
                <a:lnTo>
                  <a:pt x="0" y="6858000"/>
                </a:lnTo>
                <a:lnTo>
                  <a:pt x="2269067" y="6866466"/>
                </a:lnTo>
                <a:cubicBezTo>
                  <a:pt x="2271889" y="4580466"/>
                  <a:pt x="2257778" y="2294466"/>
                  <a:pt x="2260600" y="8466"/>
                </a:cubicBezTo>
                <a:lnTo>
                  <a:pt x="2023534" y="0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7205158" y="-8467"/>
            <a:ext cx="1948147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1947333 w 2590800"/>
              <a:gd name="connsiteY3" fmla="*/ 0 h 6866467"/>
              <a:gd name="connsiteX4" fmla="*/ 0 w 2590800"/>
              <a:gd name="connsiteY4" fmla="*/ 0 h 6866467"/>
              <a:gd name="connsiteX0" fmla="*/ 0 w 1948147"/>
              <a:gd name="connsiteY0" fmla="*/ 0 h 6866467"/>
              <a:gd name="connsiteX1" fmla="*/ 1202267 w 1948147"/>
              <a:gd name="connsiteY1" fmla="*/ 6866467 h 6866467"/>
              <a:gd name="connsiteX2" fmla="*/ 1947333 w 1948147"/>
              <a:gd name="connsiteY2" fmla="*/ 6866467 h 6866467"/>
              <a:gd name="connsiteX3" fmla="*/ 1947333 w 1948147"/>
              <a:gd name="connsiteY3" fmla="*/ 0 h 6866467"/>
              <a:gd name="connsiteX4" fmla="*/ 0 w 194814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8147" h="6866467">
                <a:moveTo>
                  <a:pt x="0" y="0"/>
                </a:moveTo>
                <a:lnTo>
                  <a:pt x="1202267" y="6866467"/>
                </a:lnTo>
                <a:lnTo>
                  <a:pt x="1947333" y="6866467"/>
                </a:lnTo>
                <a:cubicBezTo>
                  <a:pt x="1944511" y="4577645"/>
                  <a:pt x="1950155" y="2288822"/>
                  <a:pt x="1947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6637896" y="3920066"/>
            <a:ext cx="2513565" cy="2937933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7010429" y="-8467"/>
            <a:ext cx="2142876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8295776" y="-8467"/>
            <a:ext cx="857530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8094165" y="-8468"/>
            <a:ext cx="1066770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 35"/>
          <p:cNvSpPr/>
          <p:nvPr/>
        </p:nvSpPr>
        <p:spPr>
          <a:xfrm>
            <a:off x="8068764" y="4893733"/>
            <a:ext cx="1094086" cy="1964267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431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123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5130830" y="4175605"/>
            <a:ext cx="4022475" cy="2682396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42707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6891896" y="1"/>
            <a:ext cx="2269442" cy="6866466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  <a:gd name="connsiteX0" fmla="*/ 2023534 w 2997208"/>
              <a:gd name="connsiteY0" fmla="*/ 0 h 6858000"/>
              <a:gd name="connsiteX1" fmla="*/ 0 w 2997208"/>
              <a:gd name="connsiteY1" fmla="*/ 6858000 h 6858000"/>
              <a:gd name="connsiteX2" fmla="*/ 2997200 w 2997208"/>
              <a:gd name="connsiteY2" fmla="*/ 6849533 h 6858000"/>
              <a:gd name="connsiteX3" fmla="*/ 2260600 w 2997208"/>
              <a:gd name="connsiteY3" fmla="*/ 8466 h 6858000"/>
              <a:gd name="connsiteX4" fmla="*/ 2023534 w 2997208"/>
              <a:gd name="connsiteY4" fmla="*/ 0 h 6858000"/>
              <a:gd name="connsiteX0" fmla="*/ 2023534 w 2269442"/>
              <a:gd name="connsiteY0" fmla="*/ 0 h 6866466"/>
              <a:gd name="connsiteX1" fmla="*/ 0 w 2269442"/>
              <a:gd name="connsiteY1" fmla="*/ 6858000 h 6866466"/>
              <a:gd name="connsiteX2" fmla="*/ 2269067 w 2269442"/>
              <a:gd name="connsiteY2" fmla="*/ 6866466 h 6866466"/>
              <a:gd name="connsiteX3" fmla="*/ 2260600 w 2269442"/>
              <a:gd name="connsiteY3" fmla="*/ 8466 h 6866466"/>
              <a:gd name="connsiteX4" fmla="*/ 2023534 w 2269442"/>
              <a:gd name="connsiteY4" fmla="*/ 0 h 686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9442" h="6866466">
                <a:moveTo>
                  <a:pt x="2023534" y="0"/>
                </a:moveTo>
                <a:lnTo>
                  <a:pt x="0" y="6858000"/>
                </a:lnTo>
                <a:lnTo>
                  <a:pt x="2269067" y="6866466"/>
                </a:lnTo>
                <a:cubicBezTo>
                  <a:pt x="2271889" y="4580466"/>
                  <a:pt x="2257778" y="2294466"/>
                  <a:pt x="2260600" y="8466"/>
                </a:cubicBezTo>
                <a:lnTo>
                  <a:pt x="2023534" y="0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7205158" y="-8467"/>
            <a:ext cx="1948147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1947333 w 2590800"/>
              <a:gd name="connsiteY3" fmla="*/ 0 h 6866467"/>
              <a:gd name="connsiteX4" fmla="*/ 0 w 2590800"/>
              <a:gd name="connsiteY4" fmla="*/ 0 h 6866467"/>
              <a:gd name="connsiteX0" fmla="*/ 0 w 1948147"/>
              <a:gd name="connsiteY0" fmla="*/ 0 h 6866467"/>
              <a:gd name="connsiteX1" fmla="*/ 1202267 w 1948147"/>
              <a:gd name="connsiteY1" fmla="*/ 6866467 h 6866467"/>
              <a:gd name="connsiteX2" fmla="*/ 1947333 w 1948147"/>
              <a:gd name="connsiteY2" fmla="*/ 6866467 h 6866467"/>
              <a:gd name="connsiteX3" fmla="*/ 1947333 w 1948147"/>
              <a:gd name="connsiteY3" fmla="*/ 0 h 6866467"/>
              <a:gd name="connsiteX4" fmla="*/ 0 w 194814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8147" h="6866467">
                <a:moveTo>
                  <a:pt x="0" y="0"/>
                </a:moveTo>
                <a:lnTo>
                  <a:pt x="1202267" y="6866467"/>
                </a:lnTo>
                <a:lnTo>
                  <a:pt x="1947333" y="6866467"/>
                </a:lnTo>
                <a:cubicBezTo>
                  <a:pt x="1944511" y="4577645"/>
                  <a:pt x="1950155" y="2288822"/>
                  <a:pt x="1947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637896" y="3920066"/>
            <a:ext cx="2513565" cy="2937933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7010429" y="-8467"/>
            <a:ext cx="2142876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8295776" y="-8467"/>
            <a:ext cx="857530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8094165" y="-8468"/>
            <a:ext cx="1066770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8068764" y="4893733"/>
            <a:ext cx="1094086" cy="1964267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832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7" name="Freeform 16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5130830" y="4175605"/>
            <a:ext cx="4022475" cy="2682396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042707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6891896" y="1"/>
            <a:ext cx="2269442" cy="6866466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  <a:gd name="connsiteX0" fmla="*/ 2023534 w 2997208"/>
              <a:gd name="connsiteY0" fmla="*/ 0 h 6858000"/>
              <a:gd name="connsiteX1" fmla="*/ 0 w 2997208"/>
              <a:gd name="connsiteY1" fmla="*/ 6858000 h 6858000"/>
              <a:gd name="connsiteX2" fmla="*/ 2997200 w 2997208"/>
              <a:gd name="connsiteY2" fmla="*/ 6849533 h 6858000"/>
              <a:gd name="connsiteX3" fmla="*/ 2260600 w 2997208"/>
              <a:gd name="connsiteY3" fmla="*/ 8466 h 6858000"/>
              <a:gd name="connsiteX4" fmla="*/ 2023534 w 2997208"/>
              <a:gd name="connsiteY4" fmla="*/ 0 h 6858000"/>
              <a:gd name="connsiteX0" fmla="*/ 2023534 w 2269442"/>
              <a:gd name="connsiteY0" fmla="*/ 0 h 6866466"/>
              <a:gd name="connsiteX1" fmla="*/ 0 w 2269442"/>
              <a:gd name="connsiteY1" fmla="*/ 6858000 h 6866466"/>
              <a:gd name="connsiteX2" fmla="*/ 2269067 w 2269442"/>
              <a:gd name="connsiteY2" fmla="*/ 6866466 h 6866466"/>
              <a:gd name="connsiteX3" fmla="*/ 2260600 w 2269442"/>
              <a:gd name="connsiteY3" fmla="*/ 8466 h 6866466"/>
              <a:gd name="connsiteX4" fmla="*/ 2023534 w 2269442"/>
              <a:gd name="connsiteY4" fmla="*/ 0 h 686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9442" h="6866466">
                <a:moveTo>
                  <a:pt x="2023534" y="0"/>
                </a:moveTo>
                <a:lnTo>
                  <a:pt x="0" y="6858000"/>
                </a:lnTo>
                <a:lnTo>
                  <a:pt x="2269067" y="6866466"/>
                </a:lnTo>
                <a:cubicBezTo>
                  <a:pt x="2271889" y="4580466"/>
                  <a:pt x="2257778" y="2294466"/>
                  <a:pt x="2260600" y="8466"/>
                </a:cubicBezTo>
                <a:lnTo>
                  <a:pt x="2023534" y="0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7205158" y="-8467"/>
            <a:ext cx="1948147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1947333 w 2590800"/>
              <a:gd name="connsiteY3" fmla="*/ 0 h 6866467"/>
              <a:gd name="connsiteX4" fmla="*/ 0 w 2590800"/>
              <a:gd name="connsiteY4" fmla="*/ 0 h 6866467"/>
              <a:gd name="connsiteX0" fmla="*/ 0 w 1948147"/>
              <a:gd name="connsiteY0" fmla="*/ 0 h 6866467"/>
              <a:gd name="connsiteX1" fmla="*/ 1202267 w 1948147"/>
              <a:gd name="connsiteY1" fmla="*/ 6866467 h 6866467"/>
              <a:gd name="connsiteX2" fmla="*/ 1947333 w 1948147"/>
              <a:gd name="connsiteY2" fmla="*/ 6866467 h 6866467"/>
              <a:gd name="connsiteX3" fmla="*/ 1947333 w 1948147"/>
              <a:gd name="connsiteY3" fmla="*/ 0 h 6866467"/>
              <a:gd name="connsiteX4" fmla="*/ 0 w 194814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8147" h="6866467">
                <a:moveTo>
                  <a:pt x="0" y="0"/>
                </a:moveTo>
                <a:lnTo>
                  <a:pt x="1202267" y="6866467"/>
                </a:lnTo>
                <a:lnTo>
                  <a:pt x="1947333" y="6866467"/>
                </a:lnTo>
                <a:cubicBezTo>
                  <a:pt x="1944511" y="4577645"/>
                  <a:pt x="1950155" y="2288822"/>
                  <a:pt x="1947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6637896" y="3920066"/>
            <a:ext cx="2513565" cy="2937933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7010429" y="-8467"/>
            <a:ext cx="2142876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8295776" y="-8467"/>
            <a:ext cx="857530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8094165" y="-8468"/>
            <a:ext cx="1066770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 35"/>
          <p:cNvSpPr/>
          <p:nvPr/>
        </p:nvSpPr>
        <p:spPr>
          <a:xfrm>
            <a:off x="8068764" y="4893733"/>
            <a:ext cx="1094086" cy="1964267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0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5130830" y="4175605"/>
            <a:ext cx="4022475" cy="2682396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042707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Freeform 30"/>
          <p:cNvSpPr/>
          <p:nvPr/>
        </p:nvSpPr>
        <p:spPr>
          <a:xfrm>
            <a:off x="6891896" y="1"/>
            <a:ext cx="2269442" cy="6866466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  <a:gd name="connsiteX0" fmla="*/ 2023534 w 2997208"/>
              <a:gd name="connsiteY0" fmla="*/ 0 h 6858000"/>
              <a:gd name="connsiteX1" fmla="*/ 0 w 2997208"/>
              <a:gd name="connsiteY1" fmla="*/ 6858000 h 6858000"/>
              <a:gd name="connsiteX2" fmla="*/ 2997200 w 2997208"/>
              <a:gd name="connsiteY2" fmla="*/ 6849533 h 6858000"/>
              <a:gd name="connsiteX3" fmla="*/ 2260600 w 2997208"/>
              <a:gd name="connsiteY3" fmla="*/ 8466 h 6858000"/>
              <a:gd name="connsiteX4" fmla="*/ 2023534 w 2997208"/>
              <a:gd name="connsiteY4" fmla="*/ 0 h 6858000"/>
              <a:gd name="connsiteX0" fmla="*/ 2023534 w 2269442"/>
              <a:gd name="connsiteY0" fmla="*/ 0 h 6866466"/>
              <a:gd name="connsiteX1" fmla="*/ 0 w 2269442"/>
              <a:gd name="connsiteY1" fmla="*/ 6858000 h 6866466"/>
              <a:gd name="connsiteX2" fmla="*/ 2269067 w 2269442"/>
              <a:gd name="connsiteY2" fmla="*/ 6866466 h 6866466"/>
              <a:gd name="connsiteX3" fmla="*/ 2260600 w 2269442"/>
              <a:gd name="connsiteY3" fmla="*/ 8466 h 6866466"/>
              <a:gd name="connsiteX4" fmla="*/ 2023534 w 2269442"/>
              <a:gd name="connsiteY4" fmla="*/ 0 h 686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9442" h="6866466">
                <a:moveTo>
                  <a:pt x="2023534" y="0"/>
                </a:moveTo>
                <a:lnTo>
                  <a:pt x="0" y="6858000"/>
                </a:lnTo>
                <a:lnTo>
                  <a:pt x="2269067" y="6866466"/>
                </a:lnTo>
                <a:cubicBezTo>
                  <a:pt x="2271889" y="4580466"/>
                  <a:pt x="2257778" y="2294466"/>
                  <a:pt x="2260600" y="8466"/>
                </a:cubicBezTo>
                <a:lnTo>
                  <a:pt x="2023534" y="0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7205158" y="-8467"/>
            <a:ext cx="1948147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1947333 w 2590800"/>
              <a:gd name="connsiteY3" fmla="*/ 0 h 6866467"/>
              <a:gd name="connsiteX4" fmla="*/ 0 w 2590800"/>
              <a:gd name="connsiteY4" fmla="*/ 0 h 6866467"/>
              <a:gd name="connsiteX0" fmla="*/ 0 w 1948147"/>
              <a:gd name="connsiteY0" fmla="*/ 0 h 6866467"/>
              <a:gd name="connsiteX1" fmla="*/ 1202267 w 1948147"/>
              <a:gd name="connsiteY1" fmla="*/ 6866467 h 6866467"/>
              <a:gd name="connsiteX2" fmla="*/ 1947333 w 1948147"/>
              <a:gd name="connsiteY2" fmla="*/ 6866467 h 6866467"/>
              <a:gd name="connsiteX3" fmla="*/ 1947333 w 1948147"/>
              <a:gd name="connsiteY3" fmla="*/ 0 h 6866467"/>
              <a:gd name="connsiteX4" fmla="*/ 0 w 194814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8147" h="6866467">
                <a:moveTo>
                  <a:pt x="0" y="0"/>
                </a:moveTo>
                <a:lnTo>
                  <a:pt x="1202267" y="6866467"/>
                </a:lnTo>
                <a:lnTo>
                  <a:pt x="1947333" y="6866467"/>
                </a:lnTo>
                <a:cubicBezTo>
                  <a:pt x="1944511" y="4577645"/>
                  <a:pt x="1950155" y="2288822"/>
                  <a:pt x="1947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6637896" y="3920066"/>
            <a:ext cx="2513565" cy="2937933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7010429" y="-8467"/>
            <a:ext cx="2142876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8295776" y="-8467"/>
            <a:ext cx="857530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8094165" y="-8468"/>
            <a:ext cx="1066770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 36"/>
          <p:cNvSpPr/>
          <p:nvPr/>
        </p:nvSpPr>
        <p:spPr>
          <a:xfrm>
            <a:off x="8068764" y="4893733"/>
            <a:ext cx="1094086" cy="1964267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943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5130830" y="4175605"/>
            <a:ext cx="4022475" cy="2682396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042707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Freeform 32"/>
          <p:cNvSpPr/>
          <p:nvPr/>
        </p:nvSpPr>
        <p:spPr>
          <a:xfrm>
            <a:off x="6891896" y="1"/>
            <a:ext cx="2269442" cy="6866466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  <a:gd name="connsiteX0" fmla="*/ 2023534 w 2997208"/>
              <a:gd name="connsiteY0" fmla="*/ 0 h 6858000"/>
              <a:gd name="connsiteX1" fmla="*/ 0 w 2997208"/>
              <a:gd name="connsiteY1" fmla="*/ 6858000 h 6858000"/>
              <a:gd name="connsiteX2" fmla="*/ 2997200 w 2997208"/>
              <a:gd name="connsiteY2" fmla="*/ 6849533 h 6858000"/>
              <a:gd name="connsiteX3" fmla="*/ 2260600 w 2997208"/>
              <a:gd name="connsiteY3" fmla="*/ 8466 h 6858000"/>
              <a:gd name="connsiteX4" fmla="*/ 2023534 w 2997208"/>
              <a:gd name="connsiteY4" fmla="*/ 0 h 6858000"/>
              <a:gd name="connsiteX0" fmla="*/ 2023534 w 2269442"/>
              <a:gd name="connsiteY0" fmla="*/ 0 h 6866466"/>
              <a:gd name="connsiteX1" fmla="*/ 0 w 2269442"/>
              <a:gd name="connsiteY1" fmla="*/ 6858000 h 6866466"/>
              <a:gd name="connsiteX2" fmla="*/ 2269067 w 2269442"/>
              <a:gd name="connsiteY2" fmla="*/ 6866466 h 6866466"/>
              <a:gd name="connsiteX3" fmla="*/ 2260600 w 2269442"/>
              <a:gd name="connsiteY3" fmla="*/ 8466 h 6866466"/>
              <a:gd name="connsiteX4" fmla="*/ 2023534 w 2269442"/>
              <a:gd name="connsiteY4" fmla="*/ 0 h 686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9442" h="6866466">
                <a:moveTo>
                  <a:pt x="2023534" y="0"/>
                </a:moveTo>
                <a:lnTo>
                  <a:pt x="0" y="6858000"/>
                </a:lnTo>
                <a:lnTo>
                  <a:pt x="2269067" y="6866466"/>
                </a:lnTo>
                <a:cubicBezTo>
                  <a:pt x="2271889" y="4580466"/>
                  <a:pt x="2257778" y="2294466"/>
                  <a:pt x="2260600" y="8466"/>
                </a:cubicBezTo>
                <a:lnTo>
                  <a:pt x="2023534" y="0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7205158" y="-8467"/>
            <a:ext cx="1948147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1947333 w 2590800"/>
              <a:gd name="connsiteY3" fmla="*/ 0 h 6866467"/>
              <a:gd name="connsiteX4" fmla="*/ 0 w 2590800"/>
              <a:gd name="connsiteY4" fmla="*/ 0 h 6866467"/>
              <a:gd name="connsiteX0" fmla="*/ 0 w 1948147"/>
              <a:gd name="connsiteY0" fmla="*/ 0 h 6866467"/>
              <a:gd name="connsiteX1" fmla="*/ 1202267 w 1948147"/>
              <a:gd name="connsiteY1" fmla="*/ 6866467 h 6866467"/>
              <a:gd name="connsiteX2" fmla="*/ 1947333 w 1948147"/>
              <a:gd name="connsiteY2" fmla="*/ 6866467 h 6866467"/>
              <a:gd name="connsiteX3" fmla="*/ 1947333 w 1948147"/>
              <a:gd name="connsiteY3" fmla="*/ 0 h 6866467"/>
              <a:gd name="connsiteX4" fmla="*/ 0 w 194814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8147" h="6866467">
                <a:moveTo>
                  <a:pt x="0" y="0"/>
                </a:moveTo>
                <a:lnTo>
                  <a:pt x="1202267" y="6866467"/>
                </a:lnTo>
                <a:lnTo>
                  <a:pt x="1947333" y="6866467"/>
                </a:lnTo>
                <a:cubicBezTo>
                  <a:pt x="1944511" y="4577645"/>
                  <a:pt x="1950155" y="2288822"/>
                  <a:pt x="1947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6637896" y="3920066"/>
            <a:ext cx="2513565" cy="2937933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7010429" y="-8467"/>
            <a:ext cx="2142876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8295776" y="-8467"/>
            <a:ext cx="857530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8094165" y="-8468"/>
            <a:ext cx="1066770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 38"/>
          <p:cNvSpPr/>
          <p:nvPr/>
        </p:nvSpPr>
        <p:spPr>
          <a:xfrm>
            <a:off x="8068764" y="4893733"/>
            <a:ext cx="1094086" cy="1964267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9002" y="2160983"/>
            <a:ext cx="28087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27" y="2737246"/>
            <a:ext cx="3076084" cy="330411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33103" y="2160983"/>
            <a:ext cx="28242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918" y="2737246"/>
            <a:ext cx="3090396" cy="330411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471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5130830" y="4175605"/>
            <a:ext cx="4022475" cy="2682396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042707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6891896" y="1"/>
            <a:ext cx="2269442" cy="6866466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  <a:gd name="connsiteX0" fmla="*/ 2023534 w 2997208"/>
              <a:gd name="connsiteY0" fmla="*/ 0 h 6858000"/>
              <a:gd name="connsiteX1" fmla="*/ 0 w 2997208"/>
              <a:gd name="connsiteY1" fmla="*/ 6858000 h 6858000"/>
              <a:gd name="connsiteX2" fmla="*/ 2997200 w 2997208"/>
              <a:gd name="connsiteY2" fmla="*/ 6849533 h 6858000"/>
              <a:gd name="connsiteX3" fmla="*/ 2260600 w 2997208"/>
              <a:gd name="connsiteY3" fmla="*/ 8466 h 6858000"/>
              <a:gd name="connsiteX4" fmla="*/ 2023534 w 2997208"/>
              <a:gd name="connsiteY4" fmla="*/ 0 h 6858000"/>
              <a:gd name="connsiteX0" fmla="*/ 2023534 w 2269442"/>
              <a:gd name="connsiteY0" fmla="*/ 0 h 6866466"/>
              <a:gd name="connsiteX1" fmla="*/ 0 w 2269442"/>
              <a:gd name="connsiteY1" fmla="*/ 6858000 h 6866466"/>
              <a:gd name="connsiteX2" fmla="*/ 2269067 w 2269442"/>
              <a:gd name="connsiteY2" fmla="*/ 6866466 h 6866466"/>
              <a:gd name="connsiteX3" fmla="*/ 2260600 w 2269442"/>
              <a:gd name="connsiteY3" fmla="*/ 8466 h 6866466"/>
              <a:gd name="connsiteX4" fmla="*/ 2023534 w 2269442"/>
              <a:gd name="connsiteY4" fmla="*/ 0 h 686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9442" h="6866466">
                <a:moveTo>
                  <a:pt x="2023534" y="0"/>
                </a:moveTo>
                <a:lnTo>
                  <a:pt x="0" y="6858000"/>
                </a:lnTo>
                <a:lnTo>
                  <a:pt x="2269067" y="6866466"/>
                </a:lnTo>
                <a:cubicBezTo>
                  <a:pt x="2271889" y="4580466"/>
                  <a:pt x="2257778" y="2294466"/>
                  <a:pt x="2260600" y="8466"/>
                </a:cubicBezTo>
                <a:lnTo>
                  <a:pt x="2023534" y="0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7205158" y="-8467"/>
            <a:ext cx="1948147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1947333 w 2590800"/>
              <a:gd name="connsiteY3" fmla="*/ 0 h 6866467"/>
              <a:gd name="connsiteX4" fmla="*/ 0 w 2590800"/>
              <a:gd name="connsiteY4" fmla="*/ 0 h 6866467"/>
              <a:gd name="connsiteX0" fmla="*/ 0 w 1948147"/>
              <a:gd name="connsiteY0" fmla="*/ 0 h 6866467"/>
              <a:gd name="connsiteX1" fmla="*/ 1202267 w 1948147"/>
              <a:gd name="connsiteY1" fmla="*/ 6866467 h 6866467"/>
              <a:gd name="connsiteX2" fmla="*/ 1947333 w 1948147"/>
              <a:gd name="connsiteY2" fmla="*/ 6866467 h 6866467"/>
              <a:gd name="connsiteX3" fmla="*/ 1947333 w 1948147"/>
              <a:gd name="connsiteY3" fmla="*/ 0 h 6866467"/>
              <a:gd name="connsiteX4" fmla="*/ 0 w 194814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8147" h="6866467">
                <a:moveTo>
                  <a:pt x="0" y="0"/>
                </a:moveTo>
                <a:lnTo>
                  <a:pt x="1202267" y="6866467"/>
                </a:lnTo>
                <a:lnTo>
                  <a:pt x="1947333" y="6866467"/>
                </a:lnTo>
                <a:cubicBezTo>
                  <a:pt x="1944511" y="4577645"/>
                  <a:pt x="1950155" y="2288822"/>
                  <a:pt x="1947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6637896" y="3920066"/>
            <a:ext cx="2513565" cy="2937933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7010429" y="-8467"/>
            <a:ext cx="2142876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8295776" y="-8467"/>
            <a:ext cx="857530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8094165" y="-8468"/>
            <a:ext cx="1066770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 34"/>
          <p:cNvSpPr/>
          <p:nvPr/>
        </p:nvSpPr>
        <p:spPr>
          <a:xfrm>
            <a:off x="8068764" y="4893733"/>
            <a:ext cx="1094086" cy="1964267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112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5130830" y="4175605"/>
            <a:ext cx="4022475" cy="2682396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042707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Freeform 27"/>
          <p:cNvSpPr/>
          <p:nvPr/>
        </p:nvSpPr>
        <p:spPr>
          <a:xfrm>
            <a:off x="6891896" y="1"/>
            <a:ext cx="2269442" cy="6866466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  <a:gd name="connsiteX0" fmla="*/ 2023534 w 2997208"/>
              <a:gd name="connsiteY0" fmla="*/ 0 h 6858000"/>
              <a:gd name="connsiteX1" fmla="*/ 0 w 2997208"/>
              <a:gd name="connsiteY1" fmla="*/ 6858000 h 6858000"/>
              <a:gd name="connsiteX2" fmla="*/ 2997200 w 2997208"/>
              <a:gd name="connsiteY2" fmla="*/ 6849533 h 6858000"/>
              <a:gd name="connsiteX3" fmla="*/ 2260600 w 2997208"/>
              <a:gd name="connsiteY3" fmla="*/ 8466 h 6858000"/>
              <a:gd name="connsiteX4" fmla="*/ 2023534 w 2997208"/>
              <a:gd name="connsiteY4" fmla="*/ 0 h 6858000"/>
              <a:gd name="connsiteX0" fmla="*/ 2023534 w 2269442"/>
              <a:gd name="connsiteY0" fmla="*/ 0 h 6866466"/>
              <a:gd name="connsiteX1" fmla="*/ 0 w 2269442"/>
              <a:gd name="connsiteY1" fmla="*/ 6858000 h 6866466"/>
              <a:gd name="connsiteX2" fmla="*/ 2269067 w 2269442"/>
              <a:gd name="connsiteY2" fmla="*/ 6866466 h 6866466"/>
              <a:gd name="connsiteX3" fmla="*/ 2260600 w 2269442"/>
              <a:gd name="connsiteY3" fmla="*/ 8466 h 6866466"/>
              <a:gd name="connsiteX4" fmla="*/ 2023534 w 2269442"/>
              <a:gd name="connsiteY4" fmla="*/ 0 h 686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9442" h="6866466">
                <a:moveTo>
                  <a:pt x="2023534" y="0"/>
                </a:moveTo>
                <a:lnTo>
                  <a:pt x="0" y="6858000"/>
                </a:lnTo>
                <a:lnTo>
                  <a:pt x="2269067" y="6866466"/>
                </a:lnTo>
                <a:cubicBezTo>
                  <a:pt x="2271889" y="4580466"/>
                  <a:pt x="2257778" y="2294466"/>
                  <a:pt x="2260600" y="8466"/>
                </a:cubicBezTo>
                <a:lnTo>
                  <a:pt x="2023534" y="0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7205158" y="-8467"/>
            <a:ext cx="1948147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1947333 w 2590800"/>
              <a:gd name="connsiteY3" fmla="*/ 0 h 6866467"/>
              <a:gd name="connsiteX4" fmla="*/ 0 w 2590800"/>
              <a:gd name="connsiteY4" fmla="*/ 0 h 6866467"/>
              <a:gd name="connsiteX0" fmla="*/ 0 w 1948147"/>
              <a:gd name="connsiteY0" fmla="*/ 0 h 6866467"/>
              <a:gd name="connsiteX1" fmla="*/ 1202267 w 1948147"/>
              <a:gd name="connsiteY1" fmla="*/ 6866467 h 6866467"/>
              <a:gd name="connsiteX2" fmla="*/ 1947333 w 1948147"/>
              <a:gd name="connsiteY2" fmla="*/ 6866467 h 6866467"/>
              <a:gd name="connsiteX3" fmla="*/ 1947333 w 1948147"/>
              <a:gd name="connsiteY3" fmla="*/ 0 h 6866467"/>
              <a:gd name="connsiteX4" fmla="*/ 0 w 194814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8147" h="6866467">
                <a:moveTo>
                  <a:pt x="0" y="0"/>
                </a:moveTo>
                <a:lnTo>
                  <a:pt x="1202267" y="6866467"/>
                </a:lnTo>
                <a:lnTo>
                  <a:pt x="1947333" y="6866467"/>
                </a:lnTo>
                <a:cubicBezTo>
                  <a:pt x="1944511" y="4577645"/>
                  <a:pt x="1950155" y="2288822"/>
                  <a:pt x="1947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6637896" y="3920066"/>
            <a:ext cx="2513565" cy="2937933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7010429" y="-8467"/>
            <a:ext cx="2142876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8295776" y="-8467"/>
            <a:ext cx="857530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8094165" y="-8468"/>
            <a:ext cx="1066770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 33"/>
          <p:cNvSpPr/>
          <p:nvPr/>
        </p:nvSpPr>
        <p:spPr>
          <a:xfrm>
            <a:off x="8068764" y="4893733"/>
            <a:ext cx="1094086" cy="1964267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270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5130830" y="4175605"/>
            <a:ext cx="4022475" cy="2682396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042707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Freeform 30"/>
          <p:cNvSpPr/>
          <p:nvPr/>
        </p:nvSpPr>
        <p:spPr>
          <a:xfrm>
            <a:off x="6891896" y="1"/>
            <a:ext cx="2269442" cy="6866466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  <a:gd name="connsiteX0" fmla="*/ 2023534 w 2997208"/>
              <a:gd name="connsiteY0" fmla="*/ 0 h 6858000"/>
              <a:gd name="connsiteX1" fmla="*/ 0 w 2997208"/>
              <a:gd name="connsiteY1" fmla="*/ 6858000 h 6858000"/>
              <a:gd name="connsiteX2" fmla="*/ 2997200 w 2997208"/>
              <a:gd name="connsiteY2" fmla="*/ 6849533 h 6858000"/>
              <a:gd name="connsiteX3" fmla="*/ 2260600 w 2997208"/>
              <a:gd name="connsiteY3" fmla="*/ 8466 h 6858000"/>
              <a:gd name="connsiteX4" fmla="*/ 2023534 w 2997208"/>
              <a:gd name="connsiteY4" fmla="*/ 0 h 6858000"/>
              <a:gd name="connsiteX0" fmla="*/ 2023534 w 2269442"/>
              <a:gd name="connsiteY0" fmla="*/ 0 h 6866466"/>
              <a:gd name="connsiteX1" fmla="*/ 0 w 2269442"/>
              <a:gd name="connsiteY1" fmla="*/ 6858000 h 6866466"/>
              <a:gd name="connsiteX2" fmla="*/ 2269067 w 2269442"/>
              <a:gd name="connsiteY2" fmla="*/ 6866466 h 6866466"/>
              <a:gd name="connsiteX3" fmla="*/ 2260600 w 2269442"/>
              <a:gd name="connsiteY3" fmla="*/ 8466 h 6866466"/>
              <a:gd name="connsiteX4" fmla="*/ 2023534 w 2269442"/>
              <a:gd name="connsiteY4" fmla="*/ 0 h 686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9442" h="6866466">
                <a:moveTo>
                  <a:pt x="2023534" y="0"/>
                </a:moveTo>
                <a:lnTo>
                  <a:pt x="0" y="6858000"/>
                </a:lnTo>
                <a:lnTo>
                  <a:pt x="2269067" y="6866466"/>
                </a:lnTo>
                <a:cubicBezTo>
                  <a:pt x="2271889" y="4580466"/>
                  <a:pt x="2257778" y="2294466"/>
                  <a:pt x="2260600" y="8466"/>
                </a:cubicBezTo>
                <a:lnTo>
                  <a:pt x="2023534" y="0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7205158" y="-8467"/>
            <a:ext cx="1948147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1947333 w 2590800"/>
              <a:gd name="connsiteY3" fmla="*/ 0 h 6866467"/>
              <a:gd name="connsiteX4" fmla="*/ 0 w 2590800"/>
              <a:gd name="connsiteY4" fmla="*/ 0 h 6866467"/>
              <a:gd name="connsiteX0" fmla="*/ 0 w 1948147"/>
              <a:gd name="connsiteY0" fmla="*/ 0 h 6866467"/>
              <a:gd name="connsiteX1" fmla="*/ 1202267 w 1948147"/>
              <a:gd name="connsiteY1" fmla="*/ 6866467 h 6866467"/>
              <a:gd name="connsiteX2" fmla="*/ 1947333 w 1948147"/>
              <a:gd name="connsiteY2" fmla="*/ 6866467 h 6866467"/>
              <a:gd name="connsiteX3" fmla="*/ 1947333 w 1948147"/>
              <a:gd name="connsiteY3" fmla="*/ 0 h 6866467"/>
              <a:gd name="connsiteX4" fmla="*/ 0 w 194814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8147" h="6866467">
                <a:moveTo>
                  <a:pt x="0" y="0"/>
                </a:moveTo>
                <a:lnTo>
                  <a:pt x="1202267" y="6866467"/>
                </a:lnTo>
                <a:lnTo>
                  <a:pt x="1947333" y="6866467"/>
                </a:lnTo>
                <a:cubicBezTo>
                  <a:pt x="1944511" y="4577645"/>
                  <a:pt x="1950155" y="2288822"/>
                  <a:pt x="1947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6637896" y="3920066"/>
            <a:ext cx="2513565" cy="2937933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7010429" y="-8467"/>
            <a:ext cx="2142876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8295776" y="-8467"/>
            <a:ext cx="857530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8094165" y="-8468"/>
            <a:ext cx="1066770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 36"/>
          <p:cNvSpPr/>
          <p:nvPr/>
        </p:nvSpPr>
        <p:spPr>
          <a:xfrm>
            <a:off x="8068764" y="4893733"/>
            <a:ext cx="1094086" cy="1964267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3" cy="127846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6" y="514925"/>
            <a:ext cx="3386037" cy="5526437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70"/>
            <a:ext cx="2790183" cy="25844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567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5130830" y="4175605"/>
            <a:ext cx="4022475" cy="2682396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042707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Freeform 30"/>
          <p:cNvSpPr/>
          <p:nvPr/>
        </p:nvSpPr>
        <p:spPr>
          <a:xfrm>
            <a:off x="6891896" y="1"/>
            <a:ext cx="2269442" cy="6866466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  <a:gd name="connsiteX0" fmla="*/ 2023534 w 2997208"/>
              <a:gd name="connsiteY0" fmla="*/ 0 h 6858000"/>
              <a:gd name="connsiteX1" fmla="*/ 0 w 2997208"/>
              <a:gd name="connsiteY1" fmla="*/ 6858000 h 6858000"/>
              <a:gd name="connsiteX2" fmla="*/ 2997200 w 2997208"/>
              <a:gd name="connsiteY2" fmla="*/ 6849533 h 6858000"/>
              <a:gd name="connsiteX3" fmla="*/ 2260600 w 2997208"/>
              <a:gd name="connsiteY3" fmla="*/ 8466 h 6858000"/>
              <a:gd name="connsiteX4" fmla="*/ 2023534 w 2997208"/>
              <a:gd name="connsiteY4" fmla="*/ 0 h 6858000"/>
              <a:gd name="connsiteX0" fmla="*/ 2023534 w 2269442"/>
              <a:gd name="connsiteY0" fmla="*/ 0 h 6866466"/>
              <a:gd name="connsiteX1" fmla="*/ 0 w 2269442"/>
              <a:gd name="connsiteY1" fmla="*/ 6858000 h 6866466"/>
              <a:gd name="connsiteX2" fmla="*/ 2269067 w 2269442"/>
              <a:gd name="connsiteY2" fmla="*/ 6866466 h 6866466"/>
              <a:gd name="connsiteX3" fmla="*/ 2260600 w 2269442"/>
              <a:gd name="connsiteY3" fmla="*/ 8466 h 6866466"/>
              <a:gd name="connsiteX4" fmla="*/ 2023534 w 2269442"/>
              <a:gd name="connsiteY4" fmla="*/ 0 h 686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9442" h="6866466">
                <a:moveTo>
                  <a:pt x="2023534" y="0"/>
                </a:moveTo>
                <a:lnTo>
                  <a:pt x="0" y="6858000"/>
                </a:lnTo>
                <a:lnTo>
                  <a:pt x="2269067" y="6866466"/>
                </a:lnTo>
                <a:cubicBezTo>
                  <a:pt x="2271889" y="4580466"/>
                  <a:pt x="2257778" y="2294466"/>
                  <a:pt x="2260600" y="8466"/>
                </a:cubicBezTo>
                <a:lnTo>
                  <a:pt x="2023534" y="0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7205158" y="-8467"/>
            <a:ext cx="1948147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1947333 w 2590800"/>
              <a:gd name="connsiteY3" fmla="*/ 0 h 6866467"/>
              <a:gd name="connsiteX4" fmla="*/ 0 w 2590800"/>
              <a:gd name="connsiteY4" fmla="*/ 0 h 6866467"/>
              <a:gd name="connsiteX0" fmla="*/ 0 w 1948147"/>
              <a:gd name="connsiteY0" fmla="*/ 0 h 6866467"/>
              <a:gd name="connsiteX1" fmla="*/ 1202267 w 1948147"/>
              <a:gd name="connsiteY1" fmla="*/ 6866467 h 6866467"/>
              <a:gd name="connsiteX2" fmla="*/ 1947333 w 1948147"/>
              <a:gd name="connsiteY2" fmla="*/ 6866467 h 6866467"/>
              <a:gd name="connsiteX3" fmla="*/ 1947333 w 1948147"/>
              <a:gd name="connsiteY3" fmla="*/ 0 h 6866467"/>
              <a:gd name="connsiteX4" fmla="*/ 0 w 194814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8147" h="6866467">
                <a:moveTo>
                  <a:pt x="0" y="0"/>
                </a:moveTo>
                <a:lnTo>
                  <a:pt x="1202267" y="6866467"/>
                </a:lnTo>
                <a:lnTo>
                  <a:pt x="1947333" y="6866467"/>
                </a:lnTo>
                <a:cubicBezTo>
                  <a:pt x="1944511" y="4577645"/>
                  <a:pt x="1950155" y="2288822"/>
                  <a:pt x="1947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6637896" y="3920066"/>
            <a:ext cx="2513565" cy="2937933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7010429" y="-8467"/>
            <a:ext cx="2142876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8295776" y="-8467"/>
            <a:ext cx="857530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8094165" y="-8468"/>
            <a:ext cx="1066770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 36"/>
          <p:cNvSpPr/>
          <p:nvPr/>
        </p:nvSpPr>
        <p:spPr>
          <a:xfrm>
            <a:off x="8068764" y="4893733"/>
            <a:ext cx="1094086" cy="1964267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064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7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7200" dirty="0" err="1">
                <a:solidFill>
                  <a:srgbClr val="E96909"/>
                </a:solidFill>
                <a:latin typeface="Vagebond C Light" panose="02000506030000020004" pitchFamily="2" charset="0"/>
              </a:rPr>
              <a:t>raceTrace</a:t>
            </a:r>
            <a:endParaRPr lang="en-GB" sz="7200" dirty="0">
              <a:solidFill>
                <a:srgbClr val="E96909"/>
              </a:solidFill>
              <a:latin typeface="Vagebond C Light" panose="02000506030000020004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r</a:t>
            </a:r>
            <a:r>
              <a:rPr lang="en-GB" dirty="0" smtClean="0"/>
              <a:t>eal-time group tracking app</a:t>
            </a:r>
            <a:endParaRPr lang="en-GB" dirty="0" smtClean="0"/>
          </a:p>
          <a:p>
            <a:r>
              <a:rPr lang="en-GB" dirty="0" smtClean="0"/>
              <a:t>John Knox</a:t>
            </a:r>
            <a:endParaRPr lang="en-GB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15" y="1559697"/>
            <a:ext cx="232886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26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Session Setup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Two Methods: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Bluetooth</a:t>
            </a:r>
          </a:p>
          <a:p>
            <a:endParaRPr lang="en-GB" dirty="0"/>
          </a:p>
          <a:p>
            <a:r>
              <a:rPr lang="en-GB" dirty="0" smtClean="0"/>
              <a:t>Coordinating server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558" y="3066507"/>
            <a:ext cx="2337597" cy="389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09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Data Structure and Network Protocols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Data Structure</a:t>
            </a:r>
          </a:p>
          <a:p>
            <a:pPr lvl="1"/>
            <a:r>
              <a:rPr lang="en-GB" dirty="0" smtClean="0"/>
              <a:t>List of (location, time) pairs (indexed by distance moved) for each device</a:t>
            </a:r>
            <a:endParaRPr lang="en-GB" dirty="0"/>
          </a:p>
          <a:p>
            <a:pPr lvl="1"/>
            <a:r>
              <a:rPr lang="en-GB" dirty="0" smtClean="0"/>
              <a:t>Stored as ordered </a:t>
            </a:r>
            <a:r>
              <a:rPr lang="en-GB" dirty="0"/>
              <a:t>tree of </a:t>
            </a:r>
            <a:r>
              <a:rPr lang="en-GB" dirty="0" smtClean="0"/>
              <a:t>gapless segments </a:t>
            </a:r>
            <a:r>
              <a:rPr lang="en-GB" dirty="0"/>
              <a:t>of data</a:t>
            </a:r>
          </a:p>
          <a:p>
            <a:endParaRPr lang="en-GB" dirty="0" smtClean="0"/>
          </a:p>
          <a:p>
            <a:r>
              <a:rPr lang="en-GB" dirty="0"/>
              <a:t>C</a:t>
            </a:r>
            <a:r>
              <a:rPr lang="en-GB" dirty="0" smtClean="0"/>
              <a:t>lient </a:t>
            </a:r>
            <a:r>
              <a:rPr lang="en-GB" dirty="0" smtClean="0"/>
              <a:t>/ Server</a:t>
            </a:r>
          </a:p>
          <a:p>
            <a:endParaRPr lang="en-GB" dirty="0"/>
          </a:p>
          <a:p>
            <a:r>
              <a:rPr lang="en-GB" dirty="0" smtClean="0"/>
              <a:t>Peer to Peer</a:t>
            </a:r>
          </a:p>
          <a:p>
            <a:endParaRPr lang="en-GB" dirty="0"/>
          </a:p>
          <a:p>
            <a:r>
              <a:rPr lang="en-GB" dirty="0" smtClean="0"/>
              <a:t>Data Requests</a:t>
            </a:r>
          </a:p>
          <a:p>
            <a:endParaRPr lang="en-GB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312" y="3074988"/>
            <a:ext cx="232886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38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Steps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Built with logging </a:t>
            </a:r>
            <a:r>
              <a:rPr lang="en-GB" dirty="0" smtClean="0"/>
              <a:t>functionality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Use recorded GPS </a:t>
            </a:r>
            <a:r>
              <a:rPr lang="en-GB" dirty="0" smtClean="0"/>
              <a:t>traces to simulate real usage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Test various protocol combinations with increasing levels of packet loss</a:t>
            </a:r>
          </a:p>
          <a:p>
            <a:endParaRPr lang="en-GB" dirty="0"/>
          </a:p>
          <a:p>
            <a:r>
              <a:rPr lang="en-GB" dirty="0" smtClean="0"/>
              <a:t>Analyse data from tests</a:t>
            </a:r>
          </a:p>
          <a:p>
            <a:endParaRPr lang="en-GB" dirty="0"/>
          </a:p>
          <a:p>
            <a:endParaRPr lang="en-GB" dirty="0" smtClean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312" y="3074988"/>
            <a:ext cx="232886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76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 SD - core - R2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 SD - core - R2">
      <a:majorFont>
        <a:latin typeface="Trebuchet MS" panose="020B0603020202020204"/>
        <a:ea typeface=""/>
        <a:cs typeface=""/>
      </a:majorFont>
      <a:minorFont>
        <a:latin typeface="Trebuchet MS" panose="020B0603020202020204"/>
        <a:ea typeface=""/>
        <a:cs typeface=""/>
      </a:minorFont>
    </a:fontScheme>
    <a:fmtScheme name="Facet SD - core - R2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496</TotalTime>
  <Words>85</Words>
  <Application>Microsoft Office PowerPoint</Application>
  <PresentationFormat>On-screen Show (4:3)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Trebuchet MS</vt:lpstr>
      <vt:lpstr>Vagebond C Light</vt:lpstr>
      <vt:lpstr>Wingdings 3</vt:lpstr>
      <vt:lpstr>Facet</vt:lpstr>
      <vt:lpstr>raceTrace</vt:lpstr>
      <vt:lpstr>Session Setup</vt:lpstr>
      <vt:lpstr>Data Structure and Network Protocols</vt:lpstr>
      <vt:lpstr>Next Steps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raceTrace</dc:title>
  <dc:creator>John Knox</dc:creator>
  <cp:lastModifiedBy>John Knox</cp:lastModifiedBy>
  <cp:revision>17</cp:revision>
  <dcterms:created xsi:type="dcterms:W3CDTF">2013-02-06T14:06:39Z</dcterms:created>
  <dcterms:modified xsi:type="dcterms:W3CDTF">2013-02-06T22:50:13Z</dcterms:modified>
</cp:coreProperties>
</file>