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44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Miriam Bern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Baskerville"/>
                <a:cs typeface="Baskerville"/>
              </a:rPr>
              <a:t>reCreating</a:t>
            </a:r>
            <a:r>
              <a:rPr lang="en-US" dirty="0" smtClean="0">
                <a:latin typeface="Baskerville"/>
                <a:cs typeface="Baskerville"/>
              </a:rPr>
              <a:t> the pam250 Matrix</a:t>
            </a:r>
            <a:endParaRPr lang="en-US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58039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"/>
                <a:cs typeface="Baskerville"/>
              </a:rPr>
              <a:t>The problem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250 Matrix used to score sequence alignments</a:t>
            </a:r>
          </a:p>
          <a:p>
            <a:r>
              <a:rPr lang="en-US" dirty="0" smtClean="0"/>
              <a:t>Provides more accurate understanding of which amino acids will be conserved and which mutations will occur</a:t>
            </a:r>
          </a:p>
          <a:p>
            <a:r>
              <a:rPr lang="en-US" dirty="0" smtClean="0"/>
              <a:t>Is it easy to replicate?</a:t>
            </a:r>
          </a:p>
          <a:p>
            <a:r>
              <a:rPr lang="en-US" dirty="0" smtClean="0"/>
              <a:t>Anna’s DNA example: </a:t>
            </a:r>
          </a:p>
          <a:p>
            <a:pPr marL="114300" indent="0">
              <a:buNone/>
            </a:pPr>
            <a:r>
              <a:rPr lang="en-US" dirty="0" smtClean="0"/>
              <a:t>   Why was it not symmetric?</a:t>
            </a:r>
            <a:endParaRPr lang="en-US" dirty="0"/>
          </a:p>
        </p:txBody>
      </p:sp>
      <p:pic>
        <p:nvPicPr>
          <p:cNvPr id="4" name="Picture 3" descr="pam2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43" y="3152706"/>
            <a:ext cx="4278071" cy="29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"/>
                <a:cs typeface="Baskerville"/>
              </a:rPr>
              <a:t>How did I solve it?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Turned steps of </a:t>
            </a:r>
            <a:r>
              <a:rPr lang="en-US" dirty="0" err="1" smtClean="0"/>
              <a:t>Dayhoff</a:t>
            </a:r>
            <a:r>
              <a:rPr lang="en-US" dirty="0" smtClean="0"/>
              <a:t> paper into Python code</a:t>
            </a:r>
          </a:p>
          <a:p>
            <a:r>
              <a:rPr lang="en-US" dirty="0" smtClean="0"/>
              <a:t>Wrote functions to compute the PAM250 Matrix from the Accepted Point Mutations Matrix</a:t>
            </a:r>
          </a:p>
          <a:p>
            <a:r>
              <a:rPr lang="en-US" dirty="0" smtClean="0"/>
              <a:t>Used the steps to replicate Anna’s DNA example to see what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"/>
                <a:cs typeface="Baskerville"/>
              </a:rPr>
              <a:t>Data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78" y="1549399"/>
            <a:ext cx="8334022" cy="3539066"/>
          </a:xfrm>
        </p:spPr>
        <p:txBody>
          <a:bodyPr/>
          <a:lstStyle/>
          <a:p>
            <a:r>
              <a:rPr lang="en-US" dirty="0" smtClean="0"/>
              <a:t>Started out with the Accepted Point Mutations Matrix from the paper as a text file</a:t>
            </a:r>
          </a:p>
          <a:p>
            <a:r>
              <a:rPr lang="en-US" dirty="0" smtClean="0"/>
              <a:t>Made Python dictionaries from the relative </a:t>
            </a:r>
            <a:r>
              <a:rPr lang="en-US" dirty="0" err="1" smtClean="0"/>
              <a:t>mutabilites</a:t>
            </a:r>
            <a:r>
              <a:rPr lang="en-US" dirty="0" smtClean="0"/>
              <a:t> and frequencies listed in the paper</a:t>
            </a:r>
          </a:p>
          <a:p>
            <a:r>
              <a:rPr lang="en-US" dirty="0" smtClean="0"/>
              <a:t>Used the equations in the paper to construct the matrices</a:t>
            </a:r>
          </a:p>
          <a:p>
            <a:r>
              <a:rPr lang="en-US" dirty="0" smtClean="0"/>
              <a:t>Checked program output against the matrices in the paper</a:t>
            </a:r>
            <a:endParaRPr lang="en-US" dirty="0"/>
          </a:p>
        </p:txBody>
      </p:sp>
      <p:pic>
        <p:nvPicPr>
          <p:cNvPr id="4" name="Picture 3" descr="Screen Shot 2017-05-09 at 4.2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5585"/>
            <a:ext cx="2830687" cy="2243666"/>
          </a:xfrm>
          <a:prstGeom prst="rect">
            <a:avLst/>
          </a:prstGeom>
        </p:spPr>
      </p:pic>
      <p:pic>
        <p:nvPicPr>
          <p:cNvPr id="8" name="Picture 7" descr="Screen Shot 2017-05-09 at 4.25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" y="4259696"/>
            <a:ext cx="2645602" cy="2218213"/>
          </a:xfrm>
          <a:prstGeom prst="rect">
            <a:avLst/>
          </a:prstGeom>
        </p:spPr>
      </p:pic>
      <p:pic>
        <p:nvPicPr>
          <p:cNvPr id="9" name="Picture 8" descr="Screen Shot 2017-05-09 at 4.26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34" y="4259696"/>
            <a:ext cx="2712306" cy="22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"/>
                <a:cs typeface="Baskerville"/>
              </a:rPr>
              <a:t>High level steps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1439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1: Calculate proportionality constant (lambda)</a:t>
            </a:r>
          </a:p>
          <a:p>
            <a:r>
              <a:rPr lang="en-US" dirty="0" smtClean="0"/>
              <a:t>Step 2: Using the Accepted Point </a:t>
            </a:r>
            <a:r>
              <a:rPr lang="en-US" dirty="0"/>
              <a:t>M</a:t>
            </a:r>
            <a:r>
              <a:rPr lang="en-US" dirty="0" smtClean="0"/>
              <a:t>utations Matrix, relative </a:t>
            </a:r>
            <a:r>
              <a:rPr lang="en-US" dirty="0" err="1" smtClean="0"/>
              <a:t>mutabilities</a:t>
            </a:r>
            <a:r>
              <a:rPr lang="en-US" dirty="0" smtClean="0"/>
              <a:t>, and lambda, create Mutation Probability Matrix for 1 PAM</a:t>
            </a:r>
          </a:p>
          <a:p>
            <a:r>
              <a:rPr lang="en-US" dirty="0" smtClean="0"/>
              <a:t>Step 3: Using Python package </a:t>
            </a:r>
            <a:r>
              <a:rPr lang="en-US" dirty="0" err="1" smtClean="0"/>
              <a:t>NumPy</a:t>
            </a:r>
            <a:r>
              <a:rPr lang="en-US" dirty="0" smtClean="0"/>
              <a:t>, multiply the matrix by itself 250 times to get the Mutation Probability Matrix for 250 PAMs</a:t>
            </a:r>
          </a:p>
          <a:p>
            <a:r>
              <a:rPr lang="en-US" dirty="0" smtClean="0"/>
              <a:t>Step 4: Divide by the frequency to get the Relatedness Odds Matrix</a:t>
            </a:r>
          </a:p>
          <a:p>
            <a:r>
              <a:rPr lang="en-US" dirty="0" smtClean="0"/>
              <a:t>Step 5: Take the log of these values to get the Log Odds Matrix</a:t>
            </a:r>
          </a:p>
          <a:p>
            <a:r>
              <a:rPr lang="en-US" dirty="0" smtClean="0"/>
              <a:t>Step 6: Reorder the Log Odds Matrix to match the amino acid order in the paper and cut it in half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7-05-09 at 4.2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4" y="5230280"/>
            <a:ext cx="1524000" cy="800100"/>
          </a:xfrm>
          <a:prstGeom prst="rect">
            <a:avLst/>
          </a:prstGeom>
        </p:spPr>
      </p:pic>
      <p:pic>
        <p:nvPicPr>
          <p:cNvPr id="5" name="Picture 4" descr="Screen Shot 2017-05-09 at 4.2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12" y="5244391"/>
            <a:ext cx="1346200" cy="723900"/>
          </a:xfrm>
          <a:prstGeom prst="rect">
            <a:avLst/>
          </a:prstGeom>
        </p:spPr>
      </p:pic>
      <p:pic>
        <p:nvPicPr>
          <p:cNvPr id="6" name="Picture 5" descr="Screen Shot 2017-05-09 at 4.27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55" y="4919132"/>
            <a:ext cx="3632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"/>
                <a:cs typeface="Baskerville"/>
              </a:rPr>
              <a:t>Results: PAM250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got the same answers! (With a few rounding errors)</a:t>
            </a:r>
            <a:endParaRPr lang="en-US" dirty="0"/>
          </a:p>
        </p:txBody>
      </p:sp>
      <p:pic>
        <p:nvPicPr>
          <p:cNvPr id="4" name="Picture 3" descr="Screen Shot 2017-05-09 at 6.2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7" y="2638778"/>
            <a:ext cx="4202692" cy="3063078"/>
          </a:xfrm>
          <a:prstGeom prst="rect">
            <a:avLst/>
          </a:prstGeom>
        </p:spPr>
      </p:pic>
      <p:pic>
        <p:nvPicPr>
          <p:cNvPr id="5" name="Picture 4" descr="Screen Shot 2017-05-09 at 4.2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72" y="2509846"/>
            <a:ext cx="4297571" cy="34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"/>
                <a:cs typeface="Baskerville"/>
              </a:rPr>
              <a:t>Results: class example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Why was the class example asymmetric?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proportionality</a:t>
            </a:r>
            <a:r>
              <a:rPr lang="en-US" dirty="0" smtClean="0"/>
              <a:t> </a:t>
            </a:r>
            <a:r>
              <a:rPr lang="en-US" dirty="0" smtClean="0"/>
              <a:t>constant used in DNA example</a:t>
            </a:r>
          </a:p>
          <a:p>
            <a:r>
              <a:rPr lang="en-US" dirty="0" smtClean="0"/>
              <a:t>Definitions of frequency and relative mutability make it unlikely that nucleotides with different </a:t>
            </a:r>
            <a:r>
              <a:rPr lang="en-US" dirty="0" err="1" smtClean="0"/>
              <a:t>mutabilities</a:t>
            </a:r>
            <a:r>
              <a:rPr lang="en-US" dirty="0" smtClean="0"/>
              <a:t> would appear the same number of times</a:t>
            </a:r>
            <a:endParaRPr lang="en-US" dirty="0"/>
          </a:p>
        </p:txBody>
      </p:sp>
      <p:pic>
        <p:nvPicPr>
          <p:cNvPr id="4" name="Picture 3" descr="Screen Shot 2017-05-10 at 12.35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5" y="4169830"/>
            <a:ext cx="3556000" cy="2159000"/>
          </a:xfrm>
          <a:prstGeom prst="rect">
            <a:avLst/>
          </a:prstGeom>
        </p:spPr>
      </p:pic>
      <p:pic>
        <p:nvPicPr>
          <p:cNvPr id="5" name="Picture 4" descr="Screen Shot 2017-05-10 at 12.36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16" y="4258027"/>
            <a:ext cx="3670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8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1541</TotalTime>
  <Words>303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reCreating the pam250 Matrix</vt:lpstr>
      <vt:lpstr>The problem</vt:lpstr>
      <vt:lpstr>How did I solve it?</vt:lpstr>
      <vt:lpstr>Data</vt:lpstr>
      <vt:lpstr>High level steps</vt:lpstr>
      <vt:lpstr>Results: PAM250</vt:lpstr>
      <vt:lpstr>Results: class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pam250 Matrix</dc:title>
  <dc:creator>Miriam</dc:creator>
  <cp:lastModifiedBy>Miriam</cp:lastModifiedBy>
  <cp:revision>14</cp:revision>
  <dcterms:created xsi:type="dcterms:W3CDTF">2017-05-09T05:09:37Z</dcterms:created>
  <dcterms:modified xsi:type="dcterms:W3CDTF">2017-05-10T19:36:36Z</dcterms:modified>
</cp:coreProperties>
</file>