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7CF9-D544-40CF-86CA-27EDD5F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8BEF-EFB2-485B-9BF8-7EBF37B0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BBD4-62AE-41AD-8B22-F64C7F6E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E997-47BD-467D-BF27-971BE6D8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3484-1E4A-4D09-BD03-00E1E6A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7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437-640E-4376-B4CE-DCFD096E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766F-2EB5-413A-9897-EAC1484F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30C5-672C-4DA0-B36E-F3D2221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01EF-9FFD-4C1C-829C-A1EA13C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83AD-38A9-4ACC-B700-4AC4194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55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CF3D-41E6-45F8-A516-1EC9B45E3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0951-2AD9-4B01-89B6-E1FB4CA66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573F-F3CA-4A47-9792-D10B3147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322-3438-45A8-81B3-9D83E39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7F13-E0D0-4189-A8EB-66DAC94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4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3954-CC61-4658-8834-1DFC71B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4FB-9AF8-4585-823D-AE0C3EF3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CDCD-DFA3-4A20-8485-574036B4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F04F-DE39-4092-80BB-12AB6168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DD96-D5F2-4254-9FF7-C891C438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6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1BE-4A8C-45DC-805F-55DECF2C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3A47-4C0B-4E62-A919-B2939F68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C78F-F368-4537-818A-F4788F2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1F99-796E-44B4-A97E-444489C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8669-0C09-4467-828E-A0754F46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5CDD-92B7-4600-984F-55C7ADDA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5D3F-38A9-4A3E-A26E-6DE4D2A7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FD85-089A-4CFB-8F67-F4804305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D401-CA0F-4C1C-B460-FBC37CB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6E89-F49E-482C-8EF7-33B3840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D981-CBD2-49A1-9209-A3A2B04A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2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B8F0-99C1-48B5-8D0D-B36081CA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3001-5223-4384-9FAF-8538B44D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907C-05AA-489B-AA63-55BEFAE8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1AB9A-5AF1-4868-89B3-1EC0CEE01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EB55-78C4-4A9A-B209-32E43AFE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EC4C-4255-4761-B1A9-574FEE38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66EF5-7037-4F21-A807-498B7CE9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AB9A9-E1EF-4F7C-947D-8DC7E34A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47D-FF65-4463-BFE2-D3FFD21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17CB-458A-4538-A369-95836866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DBD68-BFE5-4355-AE7A-28BA83C1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FFD4-3DE6-4122-A2BE-B7FCB76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5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FF5-B220-4411-8053-CEA99051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F5CD-63B1-452D-8F9C-CB42C11E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55359-A9F2-4C85-9C35-0E3B7CA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13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1BC3-1B20-4416-A82F-E43DED3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BB44-F1E8-4470-96C6-F45C015F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E0A78-0760-4C65-A781-CA6ADC46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93C3-4F1B-4460-A5F5-C11DD55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AE03-02A5-4DFD-994B-DF9F944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F88-2B78-4D83-8074-5FCA7ED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2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AE61-63FA-4C23-8637-36D58FBA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C84F5-9C79-4B13-9C9F-967820A19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508A-13B5-4E70-A269-AB4D1BB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8865-1295-4085-B08C-884D5FFC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0ED5-A7DE-4188-8065-498AF995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40392-7AA6-45AF-B4F0-8E1BD25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36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CB344-5687-42D1-BFCD-91C4FBDE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697D0-46D1-4545-8740-50B3CB07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7140-C5D7-48B2-81A2-A5E1521A2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391E-0792-4772-88C2-150C17A998CB}" type="datetimeFigureOut">
              <a:rPr lang="uk-UA" smtClean="0"/>
              <a:t>10.12.2019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0114-7019-4805-910F-AD65A61B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834B-0C6B-4504-A810-35322DF20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FCAC-BBAB-4B9E-A0C0-698623CC3BF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80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28B5-FB87-4694-AC86-6E33A6DD5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3FA1-0E16-4CDD-BCB9-A81FED199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64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BB9-AB01-4D2D-BFB7-8645AE3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34018-15D7-4F1E-B756-944A750E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6" y="1088786"/>
            <a:ext cx="5701077" cy="4346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94F17-BD45-48D2-901B-CC08770C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9" y="1088786"/>
            <a:ext cx="5029210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5128-CA63-4AC2-BF5A-CEC77BC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7CBA7-51F8-4881-A5F9-250884A6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0" y="1027906"/>
            <a:ext cx="5242939" cy="461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EA136-CC11-47CB-BC22-9069B156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31" y="1027906"/>
            <a:ext cx="6105959" cy="4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F6A8-9568-49E6-96A6-0E0DD6A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2FB42-E6FC-4123-A0E1-475D9F08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3" y="1174462"/>
            <a:ext cx="494470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5B90B-EC43-4A8C-96B3-DF9E4974D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05" y="819731"/>
            <a:ext cx="6351894" cy="492016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89AA8-B451-4FB0-8385-754E67FB46ED}"/>
              </a:ext>
            </a:extLst>
          </p:cNvPr>
          <p:cNvCxnSpPr/>
          <p:nvPr/>
        </p:nvCxnSpPr>
        <p:spPr>
          <a:xfrm>
            <a:off x="7510692" y="2017986"/>
            <a:ext cx="0" cy="1046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32451-3F63-4808-A9B7-488BCF110FC3}"/>
              </a:ext>
            </a:extLst>
          </p:cNvPr>
          <p:cNvCxnSpPr/>
          <p:nvPr/>
        </p:nvCxnSpPr>
        <p:spPr>
          <a:xfrm>
            <a:off x="8697312" y="2017986"/>
            <a:ext cx="0" cy="1046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417EB2-9727-40BC-B691-DF2375517AD6}"/>
              </a:ext>
            </a:extLst>
          </p:cNvPr>
          <p:cNvCxnSpPr>
            <a:cxnSpLocks/>
          </p:cNvCxnSpPr>
          <p:nvPr/>
        </p:nvCxnSpPr>
        <p:spPr>
          <a:xfrm flipV="1">
            <a:off x="8109782" y="4578306"/>
            <a:ext cx="0" cy="147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236D0-B98D-46D1-AB83-BE156197A235}"/>
              </a:ext>
            </a:extLst>
          </p:cNvPr>
          <p:cNvCxnSpPr>
            <a:cxnSpLocks/>
          </p:cNvCxnSpPr>
          <p:nvPr/>
        </p:nvCxnSpPr>
        <p:spPr>
          <a:xfrm flipV="1">
            <a:off x="9278533" y="4709159"/>
            <a:ext cx="0" cy="953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9F7F3-678A-46F1-BEF9-5428CBC3BFD4}"/>
              </a:ext>
            </a:extLst>
          </p:cNvPr>
          <p:cNvCxnSpPr>
            <a:cxnSpLocks/>
          </p:cNvCxnSpPr>
          <p:nvPr/>
        </p:nvCxnSpPr>
        <p:spPr>
          <a:xfrm flipV="1">
            <a:off x="7013553" y="4574295"/>
            <a:ext cx="0" cy="147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6B2-8DC2-48BA-859C-72006490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2B7C10-5D29-4107-B1EC-4600AA40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45" y="1288787"/>
            <a:ext cx="5193802" cy="39593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BC570-C916-4B4F-BDE1-56781FF43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1" y="1055615"/>
            <a:ext cx="5029210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Yeshchenko</dc:creator>
  <cp:lastModifiedBy>Anton Yeshchenko</cp:lastModifiedBy>
  <cp:revision>7</cp:revision>
  <dcterms:created xsi:type="dcterms:W3CDTF">2019-12-10T07:46:43Z</dcterms:created>
  <dcterms:modified xsi:type="dcterms:W3CDTF">2019-12-10T13:00:18Z</dcterms:modified>
</cp:coreProperties>
</file>