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6" r:id="rId4"/>
    <p:sldId id="259" r:id="rId5"/>
    <p:sldId id="257" r:id="rId6"/>
    <p:sldId id="260" r:id="rId7"/>
    <p:sldId id="262" r:id="rId8"/>
    <p:sldId id="263" r:id="rId9"/>
    <p:sldId id="264" r:id="rId10"/>
    <p:sldId id="265" r:id="rId11"/>
    <p:sldId id="266" r:id="rId12"/>
    <p:sldId id="275" r:id="rId13"/>
    <p:sldId id="276" r:id="rId14"/>
    <p:sldId id="280" r:id="rId15"/>
    <p:sldId id="269" r:id="rId16"/>
    <p:sldId id="270" r:id="rId17"/>
    <p:sldId id="271" r:id="rId18"/>
    <p:sldId id="272" r:id="rId19"/>
    <p:sldId id="273" r:id="rId20"/>
    <p:sldId id="267" r:id="rId21"/>
    <p:sldId id="279"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250" d="100"/>
          <a:sy n="250" d="100"/>
        </p:scale>
        <p:origin x="18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FAC18F-DDFB-4B6D-847D-3304409960B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80EFE59-420A-42FA-BC5B-3BFE20EEF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B8B103B-2A3C-4E71-854A-05857F4A6DEA}"/>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5" name="フッター プレースホルダー 4">
            <a:extLst>
              <a:ext uri="{FF2B5EF4-FFF2-40B4-BE49-F238E27FC236}">
                <a16:creationId xmlns:a16="http://schemas.microsoft.com/office/drawing/2014/main" id="{E1F8CE35-E3D1-40F0-9D0E-467FAC9D6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A06BA6-F9DA-449F-B568-6D2105E2E0A3}"/>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128442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44365-B7B2-4E9E-A155-F3A4D8100DC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813C9F-02B6-4F04-A48A-7F1E94F3012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0415EA-0F6F-4E0B-8CB4-7DB28D76CA48}"/>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5" name="フッター プレースホルダー 4">
            <a:extLst>
              <a:ext uri="{FF2B5EF4-FFF2-40B4-BE49-F238E27FC236}">
                <a16:creationId xmlns:a16="http://schemas.microsoft.com/office/drawing/2014/main" id="{A86DED6B-B076-4183-95B3-8C0F805124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B2E5DF-97B9-4B11-B590-2BA618FE4786}"/>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190154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91A394-BE74-4BEF-9FCF-704C91E4C2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4DD671-3D8B-4869-9984-611DECE50C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BE2C9-6E9A-4F5F-B526-64BB9A011C06}"/>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5" name="フッター プレースホルダー 4">
            <a:extLst>
              <a:ext uri="{FF2B5EF4-FFF2-40B4-BE49-F238E27FC236}">
                <a16:creationId xmlns:a16="http://schemas.microsoft.com/office/drawing/2014/main" id="{B2825BE8-2201-4905-A0C5-498B0F7EE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F48B6-E1B7-4DAF-8F33-BEDDDF1F3A71}"/>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253747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BA31D-BA71-4632-B2CA-B7645B92BA1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A21CCB-7DCF-495C-A9C3-D459C43661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AE4E67-C734-4985-895F-1C7930970708}"/>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5" name="フッター プレースホルダー 4">
            <a:extLst>
              <a:ext uri="{FF2B5EF4-FFF2-40B4-BE49-F238E27FC236}">
                <a16:creationId xmlns:a16="http://schemas.microsoft.com/office/drawing/2014/main" id="{B0DC7427-DCEC-4A2E-80FF-5564BBDF59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E5889A-BD04-4923-B11D-61CEB7395773}"/>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390005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A40B3-69C1-459A-9AC9-3679C663C6C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8F5AD6-74A0-4C32-9556-10F28D475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75E583C-7C13-483E-82CB-524F96B74B15}"/>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5" name="フッター プレースホルダー 4">
            <a:extLst>
              <a:ext uri="{FF2B5EF4-FFF2-40B4-BE49-F238E27FC236}">
                <a16:creationId xmlns:a16="http://schemas.microsoft.com/office/drawing/2014/main" id="{D5B1B586-A603-40DE-B8D4-61B8633C9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301CAD-EFF8-4823-B7A3-86E932477A45}"/>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193412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2AEBF-87AD-4281-92EE-7DF0E8C1EA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E1E003-4B78-48B9-9B1E-D4A1C6F3F6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3C7A0-0A75-4E51-9FD0-702E779306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F4E706C-27BC-4EF7-97DE-6D3FE33DFCB5}"/>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6" name="フッター プレースホルダー 5">
            <a:extLst>
              <a:ext uri="{FF2B5EF4-FFF2-40B4-BE49-F238E27FC236}">
                <a16:creationId xmlns:a16="http://schemas.microsoft.com/office/drawing/2014/main" id="{A8F04AF3-8A1A-46D8-AD22-88140EB639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8CD4A3-1465-415C-9628-4D6FB0D6BEBC}"/>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11629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D4DEC-348D-45F9-AD7B-DE19D9DB9A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3C922C-DDE7-4170-8CDB-AC865F1B7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BEE85A2-E065-4967-B061-CAF6AD622FF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B42B0B4-211D-4F6E-B0B9-5F73201F6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E4581B-ECDF-4C62-81E8-08F9638539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139C6D-B153-46CC-92EF-23257B07D598}"/>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8" name="フッター プレースホルダー 7">
            <a:extLst>
              <a:ext uri="{FF2B5EF4-FFF2-40B4-BE49-F238E27FC236}">
                <a16:creationId xmlns:a16="http://schemas.microsoft.com/office/drawing/2014/main" id="{0CFA193E-F814-4D38-B48C-398F0F96C1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BF8F872-92FE-444B-B8F1-EEA218B98F49}"/>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316884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171A55-E64B-4AAF-977B-ACFEA2A7291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0673D70-013B-4211-A628-2ADB7A4622DB}"/>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4" name="フッター プレースホルダー 3">
            <a:extLst>
              <a:ext uri="{FF2B5EF4-FFF2-40B4-BE49-F238E27FC236}">
                <a16:creationId xmlns:a16="http://schemas.microsoft.com/office/drawing/2014/main" id="{DC21A4CD-26DD-40B1-BD0F-1FC6334B416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71A0059-57E2-4E77-B74B-403B1C622C0E}"/>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412803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F30F95D-0E85-4FB9-ADFA-A3A580F74520}"/>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3" name="フッター プレースホルダー 2">
            <a:extLst>
              <a:ext uri="{FF2B5EF4-FFF2-40B4-BE49-F238E27FC236}">
                <a16:creationId xmlns:a16="http://schemas.microsoft.com/office/drawing/2014/main" id="{2BA4BCEB-3F57-4FB2-AABA-146BB3F50FB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CA2D21-D260-4F09-8A30-49FEA2143CAF}"/>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283648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E14FD-64B0-4B16-B193-B56B7C8219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331BC7-9A7A-4F14-8BFD-6127241775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D7EE166-6ABE-4422-BCAE-57D86C64F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3CF41E-2EEB-4C4B-B448-F0C16544EB08}"/>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6" name="フッター プレースホルダー 5">
            <a:extLst>
              <a:ext uri="{FF2B5EF4-FFF2-40B4-BE49-F238E27FC236}">
                <a16:creationId xmlns:a16="http://schemas.microsoft.com/office/drawing/2014/main" id="{6E8041C2-0C29-43F5-AF2C-6EED2EBC93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19C8E65-FF46-48CF-8E47-4CC319E4EF64}"/>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89315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9C587-347F-4454-AD22-D21F7CA462B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DEBAE44-88B4-4A27-A8B7-62B03C0C9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757164B-2D77-4ACC-8B08-1079A6E68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E1C1D8-9AB5-43DB-AF98-E570D64341BE}"/>
              </a:ext>
            </a:extLst>
          </p:cNvPr>
          <p:cNvSpPr>
            <a:spLocks noGrp="1"/>
          </p:cNvSpPr>
          <p:nvPr>
            <p:ph type="dt" sz="half" idx="10"/>
          </p:nvPr>
        </p:nvSpPr>
        <p:spPr/>
        <p:txBody>
          <a:bodyPr/>
          <a:lstStyle/>
          <a:p>
            <a:fld id="{272C85D2-320F-4681-81B9-5AC7CDC8D92B}" type="datetimeFigureOut">
              <a:rPr kumimoji="1" lang="ja-JP" altLang="en-US" smtClean="0"/>
              <a:t>2021/7/26</a:t>
            </a:fld>
            <a:endParaRPr kumimoji="1" lang="ja-JP" altLang="en-US"/>
          </a:p>
        </p:txBody>
      </p:sp>
      <p:sp>
        <p:nvSpPr>
          <p:cNvPr id="6" name="フッター プレースホルダー 5">
            <a:extLst>
              <a:ext uri="{FF2B5EF4-FFF2-40B4-BE49-F238E27FC236}">
                <a16:creationId xmlns:a16="http://schemas.microsoft.com/office/drawing/2014/main" id="{F3E34964-24BC-42B9-884A-263FEF122C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03963E-1BD7-476E-BE5C-8464979CC23F}"/>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52999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E375C46-3D50-447E-8B90-8C5602E7C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F1E6B9-F448-4315-8377-0B17B9340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1639F5-7FCC-4FB2-B1A6-9468B4506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C85D2-320F-4681-81B9-5AC7CDC8D92B}" type="datetimeFigureOut">
              <a:rPr kumimoji="1" lang="ja-JP" altLang="en-US" smtClean="0"/>
              <a:t>2021/7/26</a:t>
            </a:fld>
            <a:endParaRPr kumimoji="1" lang="ja-JP" altLang="en-US"/>
          </a:p>
        </p:txBody>
      </p:sp>
      <p:sp>
        <p:nvSpPr>
          <p:cNvPr id="5" name="フッター プレースホルダー 4">
            <a:extLst>
              <a:ext uri="{FF2B5EF4-FFF2-40B4-BE49-F238E27FC236}">
                <a16:creationId xmlns:a16="http://schemas.microsoft.com/office/drawing/2014/main" id="{698851EF-FB4D-47E2-A608-9C225EB29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BBEDD0-9F16-4817-88C7-BD85F65C1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365950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stage.jst.go.jp/article/matertrans1960/20/7/20_7_349/_artic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hyperlink" Target="https://www.jstage.jst.go.jp/article/matertrans1960/20/7/20_7_349/_article"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eigen.tuxfamily.org/index.php?title=Main_Page" TargetMode="External"/><Relationship Id="rId3" Type="http://schemas.openxmlformats.org/officeDocument/2006/relationships/hyperlink" Target="https://www.lammps.org/download.html" TargetMode="External"/><Relationship Id="rId7" Type="http://schemas.openxmlformats.org/officeDocument/2006/relationships/hyperlink" Target="https://www.gnu.org/software/gsl/" TargetMode="External"/><Relationship Id="rId2" Type="http://schemas.openxmlformats.org/officeDocument/2006/relationships/hyperlink" Target="https://azuma.nims.go.jp/cms1/downloads/software" TargetMode="External"/><Relationship Id="rId1" Type="http://schemas.openxmlformats.org/officeDocument/2006/relationships/slideLayout" Target="../slideLayouts/slideLayout2.xml"/><Relationship Id="rId6" Type="http://schemas.openxmlformats.org/officeDocument/2006/relationships/hyperlink" Target="https://github.com/HidekiMori-CIT/aenet-lammps" TargetMode="External"/><Relationship Id="rId5" Type="http://schemas.openxmlformats.org/officeDocument/2006/relationships/hyperlink" Target="http://ann.atomistic.net/download/" TargetMode="External"/><Relationship Id="rId4" Type="http://schemas.openxmlformats.org/officeDocument/2006/relationships/hyperlink" Target="https://github.com/CompPhysVienna/n2p2/releases/tag/v2.1.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HidekiMori-CIT/aenet-lamm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E83B055-D326-438C-A19D-17C29160F6E9}"/>
              </a:ext>
            </a:extLst>
          </p:cNvPr>
          <p:cNvSpPr txBox="1"/>
          <p:nvPr/>
        </p:nvSpPr>
        <p:spPr>
          <a:xfrm>
            <a:off x="412376" y="251012"/>
            <a:ext cx="5516283" cy="369332"/>
          </a:xfrm>
          <a:prstGeom prst="rect">
            <a:avLst/>
          </a:prstGeom>
          <a:noFill/>
        </p:spPr>
        <p:txBody>
          <a:bodyPr wrap="square" rtlCol="0">
            <a:spAutoFit/>
          </a:bodyPr>
          <a:lstStyle/>
          <a:p>
            <a:r>
              <a:rPr lang="ja-JP" altLang="en-US" dirty="0"/>
              <a:t>機械学習分子動力学勉強会</a:t>
            </a:r>
            <a:endParaRPr kumimoji="1" lang="ja-JP" altLang="en-US" dirty="0"/>
          </a:p>
        </p:txBody>
      </p:sp>
      <p:sp>
        <p:nvSpPr>
          <p:cNvPr id="5" name="テキスト ボックス 4">
            <a:extLst>
              <a:ext uri="{FF2B5EF4-FFF2-40B4-BE49-F238E27FC236}">
                <a16:creationId xmlns:a16="http://schemas.microsoft.com/office/drawing/2014/main" id="{3F67C65C-1F17-47B0-A48E-AD51F383922C}"/>
              </a:ext>
            </a:extLst>
          </p:cNvPr>
          <p:cNvSpPr txBox="1"/>
          <p:nvPr/>
        </p:nvSpPr>
        <p:spPr>
          <a:xfrm>
            <a:off x="293914" y="865414"/>
            <a:ext cx="11356521"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必要なアプリケーションのインストール</a:t>
            </a:r>
            <a:endParaRPr kumimoji="1" lang="en-US" altLang="ja-JP" dirty="0"/>
          </a:p>
          <a:p>
            <a:pPr marL="285750" indent="-285750">
              <a:buFont typeface="Arial" panose="020B0604020202020204" pitchFamily="34" charset="0"/>
              <a:buChar char="•"/>
            </a:pPr>
            <a:r>
              <a:rPr kumimoji="1" lang="en-US" altLang="ja-JP" dirty="0"/>
              <a:t>SiO</a:t>
            </a:r>
            <a:r>
              <a:rPr kumimoji="1" lang="en-US" altLang="ja-JP" baseline="-25000" dirty="0"/>
              <a:t>2</a:t>
            </a:r>
            <a:r>
              <a:rPr kumimoji="1" lang="ja-JP" altLang="en-US" dirty="0"/>
              <a:t>の教師データを用いた実演</a:t>
            </a:r>
            <a:endParaRPr kumimoji="1" lang="en-US" altLang="ja-JP" dirty="0"/>
          </a:p>
          <a:p>
            <a:pPr marL="285750" indent="-285750">
              <a:buFont typeface="Arial" panose="020B0604020202020204" pitchFamily="34" charset="0"/>
              <a:buChar char="•"/>
            </a:pPr>
            <a:r>
              <a:rPr lang="ja-JP" altLang="en-US" dirty="0"/>
              <a:t>計算例紹介</a:t>
            </a:r>
            <a:endParaRPr kumimoji="1" lang="ja-JP" altLang="en-US" dirty="0"/>
          </a:p>
        </p:txBody>
      </p:sp>
    </p:spTree>
    <p:extLst>
      <p:ext uri="{BB962C8B-B14F-4D97-AF65-F5344CB8AC3E}">
        <p14:creationId xmlns:p14="http://schemas.microsoft.com/office/powerpoint/2010/main" val="304612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F352E84-5C7B-4810-92CB-F32A871F33E1}"/>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5" name="テキスト ボックス 4">
            <a:extLst>
              <a:ext uri="{FF2B5EF4-FFF2-40B4-BE49-F238E27FC236}">
                <a16:creationId xmlns:a16="http://schemas.microsoft.com/office/drawing/2014/main" id="{A1785FE7-8FDA-4924-ACF7-C2A685D13F77}"/>
              </a:ext>
            </a:extLst>
          </p:cNvPr>
          <p:cNvSpPr txBox="1"/>
          <p:nvPr/>
        </p:nvSpPr>
        <p:spPr>
          <a:xfrm>
            <a:off x="420540" y="683720"/>
            <a:ext cx="5516283" cy="369332"/>
          </a:xfrm>
          <a:prstGeom prst="rect">
            <a:avLst/>
          </a:prstGeom>
          <a:noFill/>
        </p:spPr>
        <p:txBody>
          <a:bodyPr wrap="square" rtlCol="0">
            <a:spAutoFit/>
          </a:bodyPr>
          <a:lstStyle/>
          <a:p>
            <a:r>
              <a:rPr lang="ja-JP" altLang="en-US" dirty="0"/>
              <a:t>検証</a:t>
            </a:r>
            <a:endParaRPr kumimoji="1" lang="ja-JP" altLang="en-US" dirty="0"/>
          </a:p>
        </p:txBody>
      </p:sp>
      <p:sp>
        <p:nvSpPr>
          <p:cNvPr id="6" name="テキスト ボックス 5">
            <a:extLst>
              <a:ext uri="{FF2B5EF4-FFF2-40B4-BE49-F238E27FC236}">
                <a16:creationId xmlns:a16="http://schemas.microsoft.com/office/drawing/2014/main" id="{2AEDF217-6D38-4258-9C0A-35CB99006824}"/>
              </a:ext>
            </a:extLst>
          </p:cNvPr>
          <p:cNvSpPr txBox="1"/>
          <p:nvPr/>
        </p:nvSpPr>
        <p:spPr>
          <a:xfrm>
            <a:off x="293914" y="1045027"/>
            <a:ext cx="11356521"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predict.x</a:t>
            </a:r>
            <a:r>
              <a:rPr lang="ja-JP" altLang="en-US" dirty="0"/>
              <a:t>を用いて検証</a:t>
            </a:r>
            <a:endParaRPr lang="en-US" altLang="ja-JP" dirty="0"/>
          </a:p>
          <a:p>
            <a:pPr marL="285750" indent="-285750">
              <a:buFont typeface="Arial" panose="020B0604020202020204" pitchFamily="34" charset="0"/>
              <a:buChar char="•"/>
            </a:pPr>
            <a:r>
              <a:rPr lang="en-US" altLang="ja-JP" dirty="0" err="1"/>
              <a:t>predict.x</a:t>
            </a:r>
            <a:r>
              <a:rPr lang="ja-JP" altLang="en-US" dirty="0"/>
              <a:t>のインプットファイル：</a:t>
            </a:r>
            <a:r>
              <a:rPr lang="en-US" altLang="ja-JP" dirty="0"/>
              <a:t>samples/nnp/SiO2/aenet/predict/predict.in</a:t>
            </a:r>
          </a:p>
          <a:p>
            <a:pPr marL="285750" indent="-285750">
              <a:buFont typeface="Arial" panose="020B0604020202020204" pitchFamily="34" charset="0"/>
              <a:buChar char="•"/>
            </a:pPr>
            <a:r>
              <a:rPr lang="ja-JP" altLang="en-US" dirty="0"/>
              <a:t>以下のようなコマンドで実行できる</a:t>
            </a:r>
            <a:br>
              <a:rPr lang="en-US" altLang="ja-JP" dirty="0"/>
            </a:br>
            <a:r>
              <a:rPr lang="en-US" altLang="ja-JP" dirty="0"/>
              <a:t>$ </a:t>
            </a:r>
            <a:r>
              <a:rPr lang="en-US" altLang="ja-JP" i="1" dirty="0"/>
              <a:t>PATH_TO_AENET</a:t>
            </a:r>
            <a:r>
              <a:rPr lang="en-US" altLang="ja-JP" dirty="0"/>
              <a:t>/bin/predict.x-2.0.3-xxxx predict.in &gt; </a:t>
            </a:r>
            <a:r>
              <a:rPr lang="en-US" altLang="ja-JP" dirty="0" err="1"/>
              <a:t>predict.out</a:t>
            </a:r>
            <a:endParaRPr lang="en-US" altLang="ja-JP" dirty="0"/>
          </a:p>
        </p:txBody>
      </p:sp>
      <p:sp>
        <p:nvSpPr>
          <p:cNvPr id="8" name="テキスト ボックス 7">
            <a:extLst>
              <a:ext uri="{FF2B5EF4-FFF2-40B4-BE49-F238E27FC236}">
                <a16:creationId xmlns:a16="http://schemas.microsoft.com/office/drawing/2014/main" id="{47BD3EE2-B667-4BB7-ABA4-6E9EE62D47E5}"/>
              </a:ext>
            </a:extLst>
          </p:cNvPr>
          <p:cNvSpPr txBox="1"/>
          <p:nvPr/>
        </p:nvSpPr>
        <p:spPr>
          <a:xfrm>
            <a:off x="329294" y="2339155"/>
            <a:ext cx="5328556" cy="4247317"/>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TYPES</a:t>
            </a:r>
          </a:p>
          <a:p>
            <a:r>
              <a:rPr lang="ja-JP" altLang="en-US" dirty="0">
                <a:latin typeface="Consolas" panose="020B0609020204030204" pitchFamily="49" charset="0"/>
              </a:rPr>
              <a:t>2</a:t>
            </a:r>
          </a:p>
          <a:p>
            <a:r>
              <a:rPr lang="ja-JP" altLang="en-US" dirty="0">
                <a:latin typeface="Consolas" panose="020B0609020204030204" pitchFamily="49" charset="0"/>
              </a:rPr>
              <a:t>Si</a:t>
            </a:r>
          </a:p>
          <a:p>
            <a:r>
              <a:rPr lang="ja-JP" altLang="en-US" dirty="0">
                <a:latin typeface="Consolas" panose="020B0609020204030204" pitchFamily="49" charset="0"/>
              </a:rPr>
              <a:t>O</a:t>
            </a:r>
          </a:p>
          <a:p>
            <a:endParaRPr lang="ja-JP" altLang="en-US" dirty="0">
              <a:latin typeface="Consolas" panose="020B0609020204030204" pitchFamily="49" charset="0"/>
            </a:endParaRPr>
          </a:p>
          <a:p>
            <a:r>
              <a:rPr lang="ja-JP" altLang="en-US" dirty="0">
                <a:latin typeface="Consolas" panose="020B0609020204030204" pitchFamily="49" charset="0"/>
              </a:rPr>
              <a:t>NETWORKS</a:t>
            </a:r>
          </a:p>
          <a:p>
            <a:r>
              <a:rPr lang="ja-JP" altLang="en-US" dirty="0">
                <a:latin typeface="Consolas" panose="020B0609020204030204" pitchFamily="49" charset="0"/>
              </a:rPr>
              <a:t>  Si Si.10t-10t.nn</a:t>
            </a:r>
          </a:p>
          <a:p>
            <a:r>
              <a:rPr lang="ja-JP" altLang="en-US" dirty="0">
                <a:latin typeface="Consolas" panose="020B0609020204030204" pitchFamily="49" charset="0"/>
              </a:rPr>
              <a:t>   O  O.10t-10t.nn</a:t>
            </a:r>
          </a:p>
          <a:p>
            <a:endParaRPr lang="ja-JP" altLang="en-US" dirty="0">
              <a:latin typeface="Consolas" panose="020B0609020204030204" pitchFamily="49" charset="0"/>
            </a:endParaRPr>
          </a:p>
          <a:p>
            <a:r>
              <a:rPr lang="ja-JP" altLang="en-US" dirty="0">
                <a:latin typeface="Consolas" panose="020B0609020204030204" pitchFamily="49" charset="0"/>
              </a:rPr>
              <a:t>FORCES</a:t>
            </a:r>
          </a:p>
          <a:p>
            <a:endParaRPr lang="ja-JP" altLang="en-US" dirty="0">
              <a:latin typeface="Consolas" panose="020B0609020204030204" pitchFamily="49" charset="0"/>
            </a:endParaRPr>
          </a:p>
          <a:p>
            <a:r>
              <a:rPr lang="ja-JP" altLang="en-US" dirty="0">
                <a:latin typeface="Consolas" panose="020B0609020204030204" pitchFamily="49" charset="0"/>
              </a:rPr>
              <a:t>FILES</a:t>
            </a:r>
          </a:p>
          <a:p>
            <a:r>
              <a:rPr lang="ja-JP" altLang="en-US" dirty="0">
                <a:latin typeface="Consolas" panose="020B0609020204030204" pitchFamily="49" charset="0"/>
              </a:rPr>
              <a:t>3000</a:t>
            </a:r>
          </a:p>
          <a:p>
            <a:r>
              <a:rPr lang="ja-JP" altLang="en-US" dirty="0">
                <a:latin typeface="Consolas" panose="020B0609020204030204" pitchFamily="49" charset="0"/>
              </a:rPr>
              <a:t>../../fpmd/800K/nfdynm000772.xsf</a:t>
            </a:r>
          </a:p>
          <a:p>
            <a:r>
              <a:rPr lang="ja-JP" altLang="en-US" dirty="0">
                <a:latin typeface="Consolas" panose="020B0609020204030204" pitchFamily="49" charset="0"/>
              </a:rPr>
              <a:t>../../fpmd/800K/nfdynm000038.xsf</a:t>
            </a:r>
          </a:p>
        </p:txBody>
      </p:sp>
      <p:pic>
        <p:nvPicPr>
          <p:cNvPr id="10" name="グラフィックス 9">
            <a:extLst>
              <a:ext uri="{FF2B5EF4-FFF2-40B4-BE49-F238E27FC236}">
                <a16:creationId xmlns:a16="http://schemas.microsoft.com/office/drawing/2014/main" id="{E679E235-59FB-48BC-AD08-B37D23A6BC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2176813"/>
            <a:ext cx="5715000" cy="4572000"/>
          </a:xfrm>
          <a:prstGeom prst="rect">
            <a:avLst/>
          </a:prstGeom>
        </p:spPr>
      </p:pic>
      <p:sp>
        <p:nvSpPr>
          <p:cNvPr id="11" name="テキスト ボックス 10">
            <a:extLst>
              <a:ext uri="{FF2B5EF4-FFF2-40B4-BE49-F238E27FC236}">
                <a16:creationId xmlns:a16="http://schemas.microsoft.com/office/drawing/2014/main" id="{9E944F20-EB53-4B6F-A23A-94B7ED2FDB5C}"/>
              </a:ext>
            </a:extLst>
          </p:cNvPr>
          <p:cNvSpPr txBox="1"/>
          <p:nvPr/>
        </p:nvSpPr>
        <p:spPr>
          <a:xfrm>
            <a:off x="7769333" y="2670039"/>
            <a:ext cx="2803417" cy="369332"/>
          </a:xfrm>
          <a:prstGeom prst="rect">
            <a:avLst/>
          </a:prstGeom>
          <a:noFill/>
        </p:spPr>
        <p:txBody>
          <a:bodyPr wrap="square">
            <a:spAutoFit/>
          </a:bodyPr>
          <a:lstStyle/>
          <a:p>
            <a:r>
              <a:rPr lang="en-US" altLang="ja-JP" dirty="0"/>
              <a:t>RMSE </a:t>
            </a:r>
            <a:r>
              <a:rPr lang="ja-JP" altLang="en-US" dirty="0"/>
              <a:t>～</a:t>
            </a:r>
            <a:r>
              <a:rPr lang="en-US" altLang="ja-JP" dirty="0"/>
              <a:t>1 </a:t>
            </a:r>
            <a:r>
              <a:rPr lang="en-US" altLang="ja-JP" dirty="0" err="1"/>
              <a:t>meV</a:t>
            </a:r>
            <a:r>
              <a:rPr lang="en-US" altLang="ja-JP" dirty="0"/>
              <a:t>/atom</a:t>
            </a:r>
            <a:endParaRPr lang="ja-JP" altLang="en-US" dirty="0"/>
          </a:p>
        </p:txBody>
      </p:sp>
    </p:spTree>
    <p:extLst>
      <p:ext uri="{BB962C8B-B14F-4D97-AF65-F5344CB8AC3E}">
        <p14:creationId xmlns:p14="http://schemas.microsoft.com/office/powerpoint/2010/main" val="249273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28CC150-E5CA-4861-90AB-0673436CF14B}"/>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5" name="テキスト ボックス 4">
            <a:extLst>
              <a:ext uri="{FF2B5EF4-FFF2-40B4-BE49-F238E27FC236}">
                <a16:creationId xmlns:a16="http://schemas.microsoft.com/office/drawing/2014/main" id="{B96997D9-2E91-4CE7-BD87-98AA2AFBDEA5}"/>
              </a:ext>
            </a:extLst>
          </p:cNvPr>
          <p:cNvSpPr txBox="1"/>
          <p:nvPr/>
        </p:nvSpPr>
        <p:spPr>
          <a:xfrm>
            <a:off x="420540" y="683720"/>
            <a:ext cx="5516283" cy="369332"/>
          </a:xfrm>
          <a:prstGeom prst="rect">
            <a:avLst/>
          </a:prstGeom>
          <a:noFill/>
        </p:spPr>
        <p:txBody>
          <a:bodyPr wrap="square" rtlCol="0">
            <a:spAutoFit/>
          </a:bodyPr>
          <a:lstStyle/>
          <a:p>
            <a:r>
              <a:rPr lang="en-US" altLang="ja-JP" dirty="0"/>
              <a:t>MD</a:t>
            </a:r>
            <a:r>
              <a:rPr lang="ja-JP" altLang="en-US" dirty="0"/>
              <a:t>計算を実行する</a:t>
            </a:r>
            <a:endParaRPr kumimoji="1" lang="ja-JP" altLang="en-US" dirty="0"/>
          </a:p>
        </p:txBody>
      </p:sp>
      <p:sp>
        <p:nvSpPr>
          <p:cNvPr id="6" name="テキスト ボックス 5">
            <a:extLst>
              <a:ext uri="{FF2B5EF4-FFF2-40B4-BE49-F238E27FC236}">
                <a16:creationId xmlns:a16="http://schemas.microsoft.com/office/drawing/2014/main" id="{AC2D9868-A98E-41C7-9768-3F186D1EE7A4}"/>
              </a:ext>
            </a:extLst>
          </p:cNvPr>
          <p:cNvSpPr txBox="1"/>
          <p:nvPr/>
        </p:nvSpPr>
        <p:spPr>
          <a:xfrm>
            <a:off x="293914" y="1028699"/>
            <a:ext cx="11356521"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ænet</a:t>
            </a:r>
            <a:r>
              <a:rPr lang="ja-JP" altLang="en-US" dirty="0"/>
              <a:t>インターフェースを組み込んだ</a:t>
            </a:r>
            <a:r>
              <a:rPr lang="en-US" altLang="ja-JP" dirty="0"/>
              <a:t>LAMMPS</a:t>
            </a:r>
            <a:r>
              <a:rPr lang="ja-JP" altLang="en-US" dirty="0"/>
              <a:t>を用いて</a:t>
            </a:r>
            <a:r>
              <a:rPr lang="en-US" altLang="ja-JP" dirty="0"/>
              <a:t>MD</a:t>
            </a:r>
            <a:r>
              <a:rPr lang="ja-JP" altLang="en-US" dirty="0"/>
              <a:t>計算を実行する</a:t>
            </a:r>
            <a:endParaRPr lang="en-US" altLang="ja-JP" dirty="0"/>
          </a:p>
          <a:p>
            <a:pPr marL="285750" indent="-285750">
              <a:buFont typeface="Arial" panose="020B0604020202020204" pitchFamily="34" charset="0"/>
              <a:buChar char="•"/>
            </a:pPr>
            <a:r>
              <a:rPr lang="en-US" altLang="ja-JP" dirty="0"/>
              <a:t>LAMMPS</a:t>
            </a:r>
            <a:r>
              <a:rPr lang="ja-JP" altLang="en-US" dirty="0"/>
              <a:t>のインプットファイル：</a:t>
            </a:r>
            <a:r>
              <a:rPr lang="en-US" altLang="ja-JP" dirty="0"/>
              <a:t>samples/nnp/SiO2/</a:t>
            </a:r>
            <a:r>
              <a:rPr lang="en-US" altLang="ja-JP" dirty="0" err="1"/>
              <a:t>aenet</a:t>
            </a:r>
            <a:r>
              <a:rPr lang="en-US" altLang="ja-JP" dirty="0"/>
              <a:t>/</a:t>
            </a:r>
            <a:r>
              <a:rPr lang="en-US" altLang="ja-JP" dirty="0" err="1"/>
              <a:t>mdtest</a:t>
            </a:r>
            <a:r>
              <a:rPr lang="en-US" altLang="ja-JP" dirty="0"/>
              <a:t> </a:t>
            </a:r>
            <a:r>
              <a:rPr lang="ja-JP" altLang="en-US" dirty="0"/>
              <a:t>以下のサブディレクトリー</a:t>
            </a:r>
            <a:endParaRPr lang="en-US" altLang="ja-JP" dirty="0"/>
          </a:p>
          <a:p>
            <a:pPr marL="285750" indent="-285750">
              <a:buFont typeface="Arial" panose="020B0604020202020204" pitchFamily="34" charset="0"/>
              <a:buChar char="•"/>
            </a:pPr>
            <a:r>
              <a:rPr lang="ja-JP" altLang="en-US" dirty="0"/>
              <a:t>以下のようなコマンドで実行できる</a:t>
            </a:r>
            <a:br>
              <a:rPr lang="en-US" altLang="ja-JP" dirty="0"/>
            </a:br>
            <a:r>
              <a:rPr lang="en-US" altLang="ja-JP" dirty="0"/>
              <a:t>$ </a:t>
            </a:r>
            <a:r>
              <a:rPr lang="en-US" altLang="ja-JP" dirty="0" err="1"/>
              <a:t>mpiexec</a:t>
            </a:r>
            <a:r>
              <a:rPr lang="en-US" altLang="ja-JP" dirty="0"/>
              <a:t> –n </a:t>
            </a:r>
            <a:r>
              <a:rPr lang="en-US" altLang="ja-JP" dirty="0" err="1"/>
              <a:t>N</a:t>
            </a:r>
            <a:r>
              <a:rPr lang="en-US" altLang="ja-JP" dirty="0"/>
              <a:t> </a:t>
            </a:r>
            <a:r>
              <a:rPr lang="en-US" altLang="ja-JP" i="1" dirty="0"/>
              <a:t>PATH_TO_LMP</a:t>
            </a:r>
            <a:r>
              <a:rPr lang="en-US" altLang="ja-JP" dirty="0"/>
              <a:t>/</a:t>
            </a:r>
            <a:r>
              <a:rPr lang="en-US" altLang="ja-JP" dirty="0" err="1"/>
              <a:t>src</a:t>
            </a:r>
            <a:r>
              <a:rPr lang="en-US" altLang="ja-JP" dirty="0"/>
              <a:t>/</a:t>
            </a:r>
            <a:r>
              <a:rPr lang="en-US" altLang="ja-JP" dirty="0" err="1"/>
              <a:t>lmp_mpi</a:t>
            </a:r>
            <a:r>
              <a:rPr lang="en-US" altLang="ja-JP" dirty="0"/>
              <a:t> &lt; in &gt; log 2&gt;&amp;1</a:t>
            </a:r>
          </a:p>
        </p:txBody>
      </p:sp>
      <p:sp>
        <p:nvSpPr>
          <p:cNvPr id="8" name="テキスト ボックス 7">
            <a:extLst>
              <a:ext uri="{FF2B5EF4-FFF2-40B4-BE49-F238E27FC236}">
                <a16:creationId xmlns:a16="http://schemas.microsoft.com/office/drawing/2014/main" id="{9ECE5888-1B19-4242-8198-93CD20DBA734}"/>
              </a:ext>
            </a:extLst>
          </p:cNvPr>
          <p:cNvSpPr txBox="1"/>
          <p:nvPr/>
        </p:nvSpPr>
        <p:spPr>
          <a:xfrm>
            <a:off x="222477" y="3469822"/>
            <a:ext cx="6094638" cy="646331"/>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pair_style      aenet</a:t>
            </a:r>
          </a:p>
          <a:p>
            <a:r>
              <a:rPr lang="ja-JP" altLang="en-US" dirty="0">
                <a:latin typeface="Consolas" panose="020B0609020204030204" pitchFamily="49" charset="0"/>
              </a:rPr>
              <a:t>pair_coeff      * * v00 Si O 10t-10t.nn Si O</a:t>
            </a:r>
          </a:p>
        </p:txBody>
      </p:sp>
      <p:sp>
        <p:nvSpPr>
          <p:cNvPr id="9" name="テキスト ボックス 8">
            <a:extLst>
              <a:ext uri="{FF2B5EF4-FFF2-40B4-BE49-F238E27FC236}">
                <a16:creationId xmlns:a16="http://schemas.microsoft.com/office/drawing/2014/main" id="{FDB7CF4C-7D5A-4A1A-BB46-C521FF4F02BD}"/>
              </a:ext>
            </a:extLst>
          </p:cNvPr>
          <p:cNvSpPr txBox="1"/>
          <p:nvPr/>
        </p:nvSpPr>
        <p:spPr>
          <a:xfrm>
            <a:off x="2085629" y="3100490"/>
            <a:ext cx="2368333" cy="369332"/>
          </a:xfrm>
          <a:prstGeom prst="rect">
            <a:avLst/>
          </a:prstGeom>
          <a:noFill/>
        </p:spPr>
        <p:txBody>
          <a:bodyPr wrap="square">
            <a:spAutoFit/>
          </a:bodyPr>
          <a:lstStyle/>
          <a:p>
            <a:r>
              <a:rPr lang="ja-JP" altLang="en-US" dirty="0">
                <a:latin typeface="Consolas" panose="020B0609020204030204" pitchFamily="49" charset="0"/>
              </a:rPr>
              <a:t>ポテンシャル指定</a:t>
            </a:r>
            <a:endParaRPr lang="ja-JP" altLang="en-US" dirty="0"/>
          </a:p>
        </p:txBody>
      </p:sp>
      <p:pic>
        <p:nvPicPr>
          <p:cNvPr id="14" name="コンテンツ プレースホルダー 4">
            <a:extLst>
              <a:ext uri="{FF2B5EF4-FFF2-40B4-BE49-F238E27FC236}">
                <a16:creationId xmlns:a16="http://schemas.microsoft.com/office/drawing/2014/main" id="{BFBD8030-DD22-4620-A90E-D41C00D4DFA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8717" y="2441300"/>
            <a:ext cx="5542642" cy="4351338"/>
          </a:xfrm>
        </p:spPr>
      </p:pic>
      <p:sp>
        <p:nvSpPr>
          <p:cNvPr id="15" name="テキスト ボックス 14">
            <a:extLst>
              <a:ext uri="{FF2B5EF4-FFF2-40B4-BE49-F238E27FC236}">
                <a16:creationId xmlns:a16="http://schemas.microsoft.com/office/drawing/2014/main" id="{3164AE89-8F7F-4234-ADBB-8EFA6D37A321}"/>
              </a:ext>
            </a:extLst>
          </p:cNvPr>
          <p:cNvSpPr txBox="1"/>
          <p:nvPr/>
        </p:nvSpPr>
        <p:spPr>
          <a:xfrm>
            <a:off x="8304093" y="2106680"/>
            <a:ext cx="2382957" cy="369332"/>
          </a:xfrm>
          <a:prstGeom prst="rect">
            <a:avLst/>
          </a:prstGeom>
          <a:noFill/>
        </p:spPr>
        <p:txBody>
          <a:bodyPr wrap="square">
            <a:spAutoFit/>
          </a:bodyPr>
          <a:lstStyle/>
          <a:p>
            <a:r>
              <a:rPr lang="ja-JP" altLang="en-US" dirty="0">
                <a:latin typeface="Consolas" panose="020B0609020204030204" pitchFamily="49" charset="0"/>
              </a:rPr>
              <a:t>二体</a:t>
            </a:r>
            <a:r>
              <a:rPr lang="en-US" altLang="ja-JP" dirty="0">
                <a:latin typeface="Consolas" panose="020B0609020204030204" pitchFamily="49" charset="0"/>
              </a:rPr>
              <a:t>/</a:t>
            </a:r>
            <a:r>
              <a:rPr lang="ja-JP" altLang="en-US" dirty="0">
                <a:latin typeface="Consolas" panose="020B0609020204030204" pitchFamily="49" charset="0"/>
              </a:rPr>
              <a:t>結合角分布関数</a:t>
            </a:r>
            <a:endParaRPr lang="ja-JP" altLang="en-US" dirty="0"/>
          </a:p>
        </p:txBody>
      </p:sp>
    </p:spTree>
    <p:extLst>
      <p:ext uri="{BB962C8B-B14F-4D97-AF65-F5344CB8AC3E}">
        <p14:creationId xmlns:p14="http://schemas.microsoft.com/office/powerpoint/2010/main" val="18704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7D1B44C-6293-4D47-91A3-7DB3949F9466}"/>
              </a:ext>
            </a:extLst>
          </p:cNvPr>
          <p:cNvSpPr txBox="1"/>
          <p:nvPr/>
        </p:nvSpPr>
        <p:spPr>
          <a:xfrm>
            <a:off x="271707" y="198555"/>
            <a:ext cx="6311973" cy="376211"/>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の熱伝導率計算</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8952A7F-BA97-4461-8496-8DFBF1FFC6FE}"/>
                  </a:ext>
                </a:extLst>
              </p:cNvPr>
              <p:cNvSpPr txBox="1"/>
              <p:nvPr/>
            </p:nvSpPr>
            <p:spPr>
              <a:xfrm>
                <a:off x="392756" y="502482"/>
                <a:ext cx="11311564" cy="218598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作成した</a:t>
                </a:r>
                <a:r>
                  <a:rPr kumimoji="1" lang="en-US" altLang="ja-JP" dirty="0"/>
                  <a:t>NNP</a:t>
                </a:r>
                <a:r>
                  <a:rPr kumimoji="1" lang="ja-JP" altLang="en-US" dirty="0"/>
                  <a:t>を用いて熱伝導率の計算を実行した</a:t>
                </a:r>
                <a:endParaRPr kumimoji="1" lang="en-US" altLang="ja-JP" dirty="0"/>
              </a:p>
              <a:p>
                <a:pPr marL="285750" indent="-285750">
                  <a:buFont typeface="Arial" panose="020B0604020202020204" pitchFamily="34" charset="0"/>
                  <a:buChar char="•"/>
                </a:pPr>
                <a:r>
                  <a:rPr lang="ja-JP" altLang="en-US" dirty="0"/>
                  <a:t>熱伝導率計算の方法：</a:t>
                </a:r>
                <a:r>
                  <a:rPr lang="en-US" altLang="ja-JP" dirty="0"/>
                  <a:t>NEMD</a:t>
                </a:r>
                <a:r>
                  <a:rPr lang="ja-JP" altLang="en-US" dirty="0"/>
                  <a:t>を用いる</a:t>
                </a:r>
                <a:endParaRPr lang="en-US" altLang="ja-JP" dirty="0"/>
              </a:p>
              <a:p>
                <a:pPr marL="742950" lvl="1" indent="-285750">
                  <a:buFont typeface="Wingdings" panose="05000000000000000000" pitchFamily="2" charset="2"/>
                  <a:buChar char="Ø"/>
                </a:pPr>
                <a:r>
                  <a:rPr lang="ja-JP" altLang="en-US" dirty="0"/>
                  <a:t>フーリエの法則</a:t>
                </a:r>
                <a14:m>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𝜅</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𝑇</m:t>
                        </m:r>
                      </m:num>
                      <m:den>
                        <m:r>
                          <a:rPr lang="ja-JP" altLang="en-US" i="1">
                            <a:latin typeface="Cambria Math" panose="02040503050406030204" pitchFamily="18" charset="0"/>
                          </a:rPr>
                          <m:t>𝜕</m:t>
                        </m:r>
                        <m:r>
                          <a:rPr lang="en-US" altLang="ja-JP" b="0" i="1" smtClean="0">
                            <a:latin typeface="Cambria Math" panose="02040503050406030204" pitchFamily="18" charset="0"/>
                          </a:rPr>
                          <m:t>𝑧</m:t>
                        </m:r>
                      </m:den>
                    </m:f>
                    <m:r>
                      <a:rPr lang="ja-JP" altLang="en-US" i="1">
                        <a:latin typeface="Cambria Math" panose="02040503050406030204" pitchFamily="18" charset="0"/>
                      </a:rPr>
                      <m:t>を</m:t>
                    </m:r>
                  </m:oMath>
                </a14:m>
                <a:r>
                  <a:rPr kumimoji="1" lang="ja-JP" altLang="en-US" dirty="0"/>
                  <a:t>直接用いる方法</a:t>
                </a:r>
                <a:endParaRPr kumimoji="1" lang="en-US" altLang="ja-JP" dirty="0"/>
              </a:p>
              <a:p>
                <a:pPr marL="742950" lvl="1" indent="-285750">
                  <a:buFont typeface="Wingdings" panose="05000000000000000000" pitchFamily="2" charset="2"/>
                  <a:buChar char="Ø"/>
                </a:pPr>
                <a:r>
                  <a:rPr kumimoji="1" lang="ja-JP" altLang="en-US" dirty="0"/>
                  <a:t>系の端付近および中心付近で最も速い原子と遅い原子とで速度を入れ替える</a:t>
                </a:r>
                <a:endParaRPr kumimoji="1" lang="en-US" altLang="ja-JP" dirty="0"/>
              </a:p>
              <a:p>
                <a:pPr marL="742950" lvl="1" indent="-285750">
                  <a:buFont typeface="Wingdings" panose="05000000000000000000" pitchFamily="2" charset="2"/>
                  <a:buChar char="Ø"/>
                </a:pPr>
                <a:r>
                  <a:rPr lang="ja-JP" altLang="en-US" dirty="0"/>
                  <a:t>結果発生する熱流を温度勾配で除すれば熱伝導率を求めることができる</a:t>
                </a:r>
                <a:endParaRPr lang="en-US" altLang="ja-JP" dirty="0"/>
              </a:p>
              <a:p>
                <a:pPr marL="285750" indent="-285750">
                  <a:buFont typeface="Arial" panose="020B0604020202020204" pitchFamily="34" charset="0"/>
                  <a:buChar char="•"/>
                </a:pPr>
                <a:r>
                  <a:rPr lang="ja-JP" altLang="en-US" dirty="0"/>
                  <a:t>採用する系：</a:t>
                </a:r>
                <a:r>
                  <a:rPr lang="en-US" altLang="ja-JP" dirty="0"/>
                  <a:t>72</a:t>
                </a:r>
                <a:r>
                  <a:rPr lang="ja-JP" altLang="en-US" dirty="0"/>
                  <a:t>原子の系の</a:t>
                </a:r>
                <a:r>
                  <a:rPr lang="en-US" altLang="ja-JP" dirty="0"/>
                  <a:t>2×2×10</a:t>
                </a:r>
                <a:r>
                  <a:rPr lang="ja-JP" altLang="en-US" dirty="0"/>
                  <a:t>のスーパーセル，計</a:t>
                </a:r>
                <a:r>
                  <a:rPr lang="en-US" altLang="ja-JP" dirty="0"/>
                  <a:t>2880</a:t>
                </a:r>
                <a:r>
                  <a:rPr lang="ja-JP" altLang="en-US" dirty="0"/>
                  <a:t>原子</a:t>
                </a:r>
              </a:p>
              <a:p>
                <a:pPr marL="285750" indent="-285750">
                  <a:buFont typeface="Arial" panose="020B0604020202020204" pitchFamily="34" charset="0"/>
                  <a:buChar char="•"/>
                </a:pPr>
                <a:r>
                  <a:rPr lang="ja-JP" altLang="en-US" dirty="0"/>
                  <a:t>温度勾配の方向</a:t>
                </a:r>
                <a:r>
                  <a:rPr lang="en-US" altLang="ja-JP" dirty="0">
                    <a:sym typeface="Wingdings" panose="05000000000000000000" pitchFamily="2" charset="2"/>
                  </a:rPr>
                  <a:t>: </a:t>
                </a:r>
                <a14:m>
                  <m:oMath xmlns:m="http://schemas.openxmlformats.org/officeDocument/2006/math">
                    <m:d>
                      <m:dPr>
                        <m:begChr m:val="["/>
                        <m:endChr m:val="]"/>
                        <m:ctrlPr>
                          <a:rPr lang="en-US" altLang="ja-JP" b="0" i="0" smtClean="0">
                            <a:latin typeface="Cambria Math" panose="02040503050406030204" pitchFamily="18" charset="0"/>
                            <a:sym typeface="Wingdings" panose="05000000000000000000" pitchFamily="2" charset="2"/>
                          </a:rPr>
                        </m:ctrlPr>
                      </m:dPr>
                      <m:e>
                        <m:r>
                          <a:rPr lang="en-US" altLang="ja-JP" b="0" i="1" smtClean="0">
                            <a:latin typeface="Cambria Math" panose="02040503050406030204" pitchFamily="18" charset="0"/>
                            <a:sym typeface="Wingdings" panose="05000000000000000000" pitchFamily="2" charset="2"/>
                          </a:rPr>
                          <m:t>0001</m:t>
                        </m:r>
                      </m:e>
                    </m:d>
                    <m:r>
                      <a:rPr lang="en-US" altLang="ja-JP" b="0" i="1" smtClean="0">
                        <a:latin typeface="Cambria Math" panose="02040503050406030204" pitchFamily="18" charset="0"/>
                        <a:sym typeface="Wingdings" panose="05000000000000000000" pitchFamily="2" charset="2"/>
                      </a:rPr>
                      <m:t>, </m:t>
                    </m:r>
                    <m:d>
                      <m:dPr>
                        <m:begChr m:val="["/>
                        <m:endChr m:val="]"/>
                        <m:ctrlPr>
                          <a:rPr lang="en-US" altLang="ja-JP" b="0" i="1" smtClean="0">
                            <a:latin typeface="Cambria Math" panose="02040503050406030204" pitchFamily="18" charset="0"/>
                            <a:sym typeface="Wingdings" panose="05000000000000000000" pitchFamily="2" charset="2"/>
                          </a:rPr>
                        </m:ctrlPr>
                      </m:dPr>
                      <m:e>
                        <m:r>
                          <a:rPr lang="en-US" altLang="ja-JP" b="0" i="1" smtClean="0">
                            <a:latin typeface="Cambria Math" panose="02040503050406030204" pitchFamily="18" charset="0"/>
                            <a:sym typeface="Wingdings" panose="05000000000000000000" pitchFamily="2" charset="2"/>
                          </a:rPr>
                          <m:t>11</m:t>
                        </m:r>
                        <m:acc>
                          <m:accPr>
                            <m:chr m:val="̅"/>
                            <m:ctrlPr>
                              <a:rPr lang="en-US" altLang="ja-JP" b="0" i="1" smtClean="0">
                                <a:latin typeface="Cambria Math" panose="02040503050406030204" pitchFamily="18" charset="0"/>
                                <a:sym typeface="Wingdings" panose="05000000000000000000" pitchFamily="2" charset="2"/>
                              </a:rPr>
                            </m:ctrlPr>
                          </m:accPr>
                          <m:e>
                            <m:r>
                              <a:rPr lang="en-US" altLang="ja-JP" b="0" i="1" smtClean="0">
                                <a:latin typeface="Cambria Math" panose="02040503050406030204" pitchFamily="18" charset="0"/>
                                <a:sym typeface="Wingdings" panose="05000000000000000000" pitchFamily="2" charset="2"/>
                              </a:rPr>
                              <m:t>2</m:t>
                            </m:r>
                          </m:e>
                        </m:acc>
                        <m:r>
                          <a:rPr lang="en-US" altLang="ja-JP" b="0" i="1" smtClean="0">
                            <a:latin typeface="Cambria Math" panose="02040503050406030204" pitchFamily="18" charset="0"/>
                            <a:sym typeface="Wingdings" panose="05000000000000000000" pitchFamily="2" charset="2"/>
                          </a:rPr>
                          <m:t>0</m:t>
                        </m:r>
                      </m:e>
                    </m:d>
                    <m:r>
                      <a:rPr lang="en-US" altLang="ja-JP" b="0" i="1" smtClean="0">
                        <a:latin typeface="Cambria Math" panose="02040503050406030204" pitchFamily="18" charset="0"/>
                        <a:sym typeface="Wingdings" panose="05000000000000000000" pitchFamily="2" charset="2"/>
                      </a:rPr>
                      <m:t>, [10</m:t>
                    </m:r>
                    <m:acc>
                      <m:accPr>
                        <m:chr m:val="̅"/>
                        <m:ctrlPr>
                          <a:rPr lang="en-US" altLang="ja-JP" b="0" i="1" smtClean="0">
                            <a:latin typeface="Cambria Math" panose="02040503050406030204" pitchFamily="18" charset="0"/>
                            <a:sym typeface="Wingdings" panose="05000000000000000000" pitchFamily="2" charset="2"/>
                          </a:rPr>
                        </m:ctrlPr>
                      </m:accPr>
                      <m:e>
                        <m:r>
                          <a:rPr lang="en-US" altLang="ja-JP" b="0" i="1" smtClean="0">
                            <a:latin typeface="Cambria Math" panose="02040503050406030204" pitchFamily="18" charset="0"/>
                            <a:sym typeface="Wingdings" panose="05000000000000000000" pitchFamily="2" charset="2"/>
                          </a:rPr>
                          <m:t>1</m:t>
                        </m:r>
                      </m:e>
                    </m:acc>
                    <m:r>
                      <a:rPr lang="en-US" altLang="ja-JP" b="0" i="1" smtClean="0">
                        <a:latin typeface="Cambria Math" panose="02040503050406030204" pitchFamily="18" charset="0"/>
                        <a:sym typeface="Wingdings" panose="05000000000000000000" pitchFamily="2" charset="2"/>
                      </a:rPr>
                      <m:t>0]</m:t>
                    </m:r>
                  </m:oMath>
                </a14:m>
                <a:endParaRPr lang="en-US" altLang="ja-JP" dirty="0"/>
              </a:p>
            </p:txBody>
          </p:sp>
        </mc:Choice>
        <mc:Fallback>
          <p:sp>
            <p:nvSpPr>
              <p:cNvPr id="5" name="テキスト ボックス 4">
                <a:extLst>
                  <a:ext uri="{FF2B5EF4-FFF2-40B4-BE49-F238E27FC236}">
                    <a16:creationId xmlns:a16="http://schemas.microsoft.com/office/drawing/2014/main" id="{C8952A7F-BA97-4461-8496-8DFBF1FFC6FE}"/>
                  </a:ext>
                </a:extLst>
              </p:cNvPr>
              <p:cNvSpPr txBox="1">
                <a:spLocks noRot="1" noChangeAspect="1" noMove="1" noResize="1" noEditPoints="1" noAdjustHandles="1" noChangeArrowheads="1" noChangeShapeType="1" noTextEdit="1"/>
              </p:cNvSpPr>
              <p:nvPr/>
            </p:nvSpPr>
            <p:spPr>
              <a:xfrm>
                <a:off x="392756" y="502482"/>
                <a:ext cx="11311564" cy="2185983"/>
              </a:xfrm>
              <a:prstGeom prst="rect">
                <a:avLst/>
              </a:prstGeom>
              <a:blipFill>
                <a:blip r:embed="rId2"/>
                <a:stretch>
                  <a:fillRect l="-323" t="-1393" b="-250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495AA878-8163-41F1-9071-17A8D10FBF3A}"/>
              </a:ext>
            </a:extLst>
          </p:cNvPr>
          <p:cNvGrpSpPr/>
          <p:nvPr/>
        </p:nvGrpSpPr>
        <p:grpSpPr>
          <a:xfrm>
            <a:off x="337024" y="2826441"/>
            <a:ext cx="11488615" cy="2333521"/>
            <a:chOff x="271707" y="3208996"/>
            <a:chExt cx="11488615" cy="2333521"/>
          </a:xfrm>
        </p:grpSpPr>
        <p:pic>
          <p:nvPicPr>
            <p:cNvPr id="18" name="図 17">
              <a:extLst>
                <a:ext uri="{FF2B5EF4-FFF2-40B4-BE49-F238E27FC236}">
                  <a16:creationId xmlns:a16="http://schemas.microsoft.com/office/drawing/2014/main" id="{D2C7FC60-7D7D-4B84-9D16-A72A60159FC8}"/>
                </a:ext>
              </a:extLst>
            </p:cNvPr>
            <p:cNvPicPr>
              <a:picLocks noChangeAspect="1"/>
            </p:cNvPicPr>
            <p:nvPr/>
          </p:nvPicPr>
          <p:blipFill>
            <a:blip r:embed="rId3"/>
            <a:stretch>
              <a:fillRect/>
            </a:stretch>
          </p:blipFill>
          <p:spPr>
            <a:xfrm>
              <a:off x="271707" y="3208996"/>
              <a:ext cx="11488615" cy="2333521"/>
            </a:xfrm>
            <a:prstGeom prst="rect">
              <a:avLst/>
            </a:prstGeom>
          </p:spPr>
        </p:pic>
        <p:sp>
          <p:nvSpPr>
            <p:cNvPr id="21" name="正方形/長方形 20">
              <a:extLst>
                <a:ext uri="{FF2B5EF4-FFF2-40B4-BE49-F238E27FC236}">
                  <a16:creationId xmlns:a16="http://schemas.microsoft.com/office/drawing/2014/main" id="{316D49C7-8293-4336-845E-BBA2325919DB}"/>
                </a:ext>
              </a:extLst>
            </p:cNvPr>
            <p:cNvSpPr/>
            <p:nvPr/>
          </p:nvSpPr>
          <p:spPr>
            <a:xfrm>
              <a:off x="10916815" y="3274646"/>
              <a:ext cx="625151" cy="221175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7C6B8177-20F2-4B38-BFD3-5C53E52D1CAC}"/>
                </a:ext>
              </a:extLst>
            </p:cNvPr>
            <p:cNvSpPr/>
            <p:nvPr/>
          </p:nvSpPr>
          <p:spPr>
            <a:xfrm>
              <a:off x="523384" y="3274646"/>
              <a:ext cx="625151" cy="221175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C4ABC782-2EE8-4232-881D-8C2B70275154}"/>
                </a:ext>
              </a:extLst>
            </p:cNvPr>
            <p:cNvCxnSpPr>
              <a:cxnSpLocks/>
              <a:stCxn id="28" idx="2"/>
              <a:endCxn id="21" idx="2"/>
            </p:cNvCxnSpPr>
            <p:nvPr/>
          </p:nvCxnSpPr>
          <p:spPr>
            <a:xfrm rot="5400000" flipH="1" flipV="1">
              <a:off x="8790553" y="3056960"/>
              <a:ext cx="9397" cy="4868277"/>
            </a:xfrm>
            <a:prstGeom prst="bentConnector3">
              <a:avLst>
                <a:gd name="adj1" fmla="val -243269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4CDB53B3-30F9-4D3D-A731-B6BD000C6AA5}"/>
                </a:ext>
              </a:extLst>
            </p:cNvPr>
            <p:cNvSpPr/>
            <p:nvPr/>
          </p:nvSpPr>
          <p:spPr>
            <a:xfrm>
              <a:off x="6048538" y="3284043"/>
              <a:ext cx="625151" cy="221175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39D05570-BF68-42E9-9FAC-E36EA855EE13}"/>
                </a:ext>
              </a:extLst>
            </p:cNvPr>
            <p:cNvSpPr/>
            <p:nvPr/>
          </p:nvSpPr>
          <p:spPr>
            <a:xfrm>
              <a:off x="5425066" y="3287085"/>
              <a:ext cx="625151" cy="221175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コネクタ: カギ線 30">
              <a:extLst>
                <a:ext uri="{FF2B5EF4-FFF2-40B4-BE49-F238E27FC236}">
                  <a16:creationId xmlns:a16="http://schemas.microsoft.com/office/drawing/2014/main" id="{1BB83E7A-C068-4469-B8A0-A970FD062A48}"/>
                </a:ext>
              </a:extLst>
            </p:cNvPr>
            <p:cNvCxnSpPr>
              <a:cxnSpLocks/>
              <a:stCxn id="22" idx="2"/>
              <a:endCxn id="29" idx="2"/>
            </p:cNvCxnSpPr>
            <p:nvPr/>
          </p:nvCxnSpPr>
          <p:spPr>
            <a:xfrm rot="16200000" flipH="1">
              <a:off x="3280582" y="3041778"/>
              <a:ext cx="12439" cy="4901682"/>
            </a:xfrm>
            <a:prstGeom prst="bentConnector3">
              <a:avLst>
                <a:gd name="adj1" fmla="val 1937768"/>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DDD95A64-C187-4BE7-A6E7-FB33FB324945}"/>
              </a:ext>
            </a:extLst>
          </p:cNvPr>
          <p:cNvSpPr txBox="1"/>
          <p:nvPr/>
        </p:nvSpPr>
        <p:spPr>
          <a:xfrm>
            <a:off x="5517502" y="5599366"/>
            <a:ext cx="1156996" cy="382555"/>
          </a:xfrm>
          <a:prstGeom prst="rect">
            <a:avLst/>
          </a:prstGeom>
          <a:noFill/>
        </p:spPr>
        <p:txBody>
          <a:bodyPr wrap="square" rtlCol="0">
            <a:spAutoFit/>
          </a:bodyPr>
          <a:lstStyle/>
          <a:p>
            <a:r>
              <a:rPr kumimoji="1" lang="ja-JP" altLang="en-US" dirty="0"/>
              <a:t>速度交換</a:t>
            </a:r>
          </a:p>
        </p:txBody>
      </p:sp>
    </p:spTree>
    <p:extLst>
      <p:ext uri="{BB962C8B-B14F-4D97-AF65-F5344CB8AC3E}">
        <p14:creationId xmlns:p14="http://schemas.microsoft.com/office/powerpoint/2010/main" val="173779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43D125F-0FB3-46F0-B9EA-E697ACA0DD35}"/>
              </a:ext>
            </a:extLst>
          </p:cNvPr>
          <p:cNvSpPr txBox="1"/>
          <p:nvPr/>
        </p:nvSpPr>
        <p:spPr>
          <a:xfrm>
            <a:off x="271707" y="198555"/>
            <a:ext cx="6311973" cy="376211"/>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の熱伝導率計算</a:t>
            </a:r>
          </a:p>
        </p:txBody>
      </p:sp>
      <p:sp>
        <p:nvSpPr>
          <p:cNvPr id="6" name="テキスト ボックス 5">
            <a:extLst>
              <a:ext uri="{FF2B5EF4-FFF2-40B4-BE49-F238E27FC236}">
                <a16:creationId xmlns:a16="http://schemas.microsoft.com/office/drawing/2014/main" id="{626AFD22-98C2-4173-88F0-A66A290A8987}"/>
              </a:ext>
            </a:extLst>
          </p:cNvPr>
          <p:cNvSpPr txBox="1"/>
          <p:nvPr/>
        </p:nvSpPr>
        <p:spPr>
          <a:xfrm>
            <a:off x="822213" y="1210895"/>
            <a:ext cx="10906366" cy="4524315"/>
          </a:xfrm>
          <a:prstGeom prst="rect">
            <a:avLst/>
          </a:prstGeom>
          <a:noFill/>
          <a:ln w="19050">
            <a:solidFill>
              <a:schemeClr val="tx1"/>
            </a:solidFill>
          </a:ln>
        </p:spPr>
        <p:txBody>
          <a:bodyPr wrap="square">
            <a:spAutoFit/>
          </a:bodyPr>
          <a:lstStyle/>
          <a:p>
            <a:r>
              <a:rPr lang="en-US" altLang="ja-JP" dirty="0">
                <a:latin typeface="Consolas" panose="020B0609020204030204" pitchFamily="49" charset="0"/>
              </a:rPr>
              <a:t>...</a:t>
            </a:r>
          </a:p>
          <a:p>
            <a:r>
              <a:rPr lang="en-US" altLang="ja-JP" dirty="0">
                <a:latin typeface="Consolas" panose="020B0609020204030204" pitchFamily="49" charset="0"/>
              </a:rPr>
              <a:t>compute         </a:t>
            </a:r>
            <a:r>
              <a:rPr lang="en-US" altLang="ja-JP" dirty="0" err="1">
                <a:latin typeface="Consolas" panose="020B0609020204030204" pitchFamily="49" charset="0"/>
              </a:rPr>
              <a:t>thechunk</a:t>
            </a:r>
            <a:r>
              <a:rPr lang="en-US" altLang="ja-JP" dirty="0">
                <a:latin typeface="Consolas" panose="020B0609020204030204" pitchFamily="49" charset="0"/>
              </a:rPr>
              <a:t> all chunk/atom bin/1d z lower 0.1 units reduced</a:t>
            </a:r>
          </a:p>
          <a:p>
            <a:r>
              <a:rPr lang="en-US" altLang="ja-JP" dirty="0">
                <a:latin typeface="Consolas" panose="020B0609020204030204" pitchFamily="49" charset="0"/>
              </a:rPr>
              <a:t>compute         </a:t>
            </a:r>
            <a:r>
              <a:rPr lang="en-US" altLang="ja-JP" dirty="0" err="1">
                <a:latin typeface="Consolas" panose="020B0609020204030204" pitchFamily="49" charset="0"/>
              </a:rPr>
              <a:t>ke</a:t>
            </a:r>
            <a:r>
              <a:rPr lang="en-US" altLang="ja-JP" dirty="0">
                <a:latin typeface="Consolas" panose="020B0609020204030204" pitchFamily="49" charset="0"/>
              </a:rPr>
              <a:t> all </a:t>
            </a:r>
            <a:r>
              <a:rPr lang="en-US" altLang="ja-JP" dirty="0" err="1">
                <a:latin typeface="Consolas" panose="020B0609020204030204" pitchFamily="49" charset="0"/>
              </a:rPr>
              <a:t>ke</a:t>
            </a:r>
            <a:r>
              <a:rPr lang="en-US" altLang="ja-JP" dirty="0">
                <a:latin typeface="Consolas" panose="020B0609020204030204" pitchFamily="49" charset="0"/>
              </a:rPr>
              <a:t>/atom</a:t>
            </a:r>
          </a:p>
          <a:p>
            <a:r>
              <a:rPr lang="en-US" altLang="ja-JP" dirty="0">
                <a:latin typeface="Consolas" panose="020B0609020204030204" pitchFamily="49" charset="0"/>
              </a:rPr>
              <a:t>variable        temp atom </a:t>
            </a:r>
            <a:r>
              <a:rPr lang="en-US" altLang="ja-JP" dirty="0" err="1">
                <a:latin typeface="Consolas" panose="020B0609020204030204" pitchFamily="49" charset="0"/>
              </a:rPr>
              <a:t>c_ke</a:t>
            </a:r>
            <a:r>
              <a:rPr lang="en-US" altLang="ja-JP" dirty="0">
                <a:latin typeface="Consolas" panose="020B0609020204030204" pitchFamily="49" charset="0"/>
              </a:rPr>
              <a:t>/(1.5*${kbt2ev})</a:t>
            </a:r>
          </a:p>
          <a:p>
            <a:r>
              <a:rPr lang="en-US" altLang="ja-JP" dirty="0">
                <a:latin typeface="Consolas" panose="020B0609020204030204" pitchFamily="49" charset="0"/>
              </a:rPr>
              <a:t>fix             2 all </a:t>
            </a:r>
            <a:r>
              <a:rPr lang="en-US" altLang="ja-JP" dirty="0" err="1">
                <a:latin typeface="Consolas" panose="020B0609020204030204" pitchFamily="49" charset="0"/>
              </a:rPr>
              <a:t>ave</a:t>
            </a:r>
            <a:r>
              <a:rPr lang="en-US" altLang="ja-JP" dirty="0">
                <a:latin typeface="Consolas" panose="020B0609020204030204" pitchFamily="49" charset="0"/>
              </a:rPr>
              <a:t>/chunk 100 10 1000 </a:t>
            </a:r>
            <a:r>
              <a:rPr lang="en-US" altLang="ja-JP" dirty="0" err="1">
                <a:latin typeface="Consolas" panose="020B0609020204030204" pitchFamily="49" charset="0"/>
              </a:rPr>
              <a:t>thechunk</a:t>
            </a:r>
            <a:r>
              <a:rPr lang="en-US" altLang="ja-JP" dirty="0">
                <a:latin typeface="Consolas" panose="020B0609020204030204" pitchFamily="49" charset="0"/>
              </a:rPr>
              <a:t> </a:t>
            </a:r>
            <a:r>
              <a:rPr lang="en-US" altLang="ja-JP" dirty="0" err="1">
                <a:latin typeface="Consolas" panose="020B0609020204030204" pitchFamily="49" charset="0"/>
              </a:rPr>
              <a:t>v_temp</a:t>
            </a:r>
            <a:r>
              <a:rPr lang="en-US" altLang="ja-JP" dirty="0">
                <a:latin typeface="Consolas" panose="020B0609020204030204" pitchFamily="49" charset="0"/>
              </a:rPr>
              <a:t> file profile.mp</a:t>
            </a:r>
          </a:p>
          <a:p>
            <a:r>
              <a:rPr lang="ja-JP" altLang="en-US" dirty="0">
                <a:latin typeface="Consolas" panose="020B0609020204030204" pitchFamily="49" charset="0"/>
              </a:rPr>
              <a:t>fix             3 all thermal/conductivity 100 z 20</a:t>
            </a:r>
          </a:p>
          <a:p>
            <a:r>
              <a:rPr lang="ja-JP" altLang="en-US" dirty="0">
                <a:solidFill>
                  <a:srgbClr val="FF0000"/>
                </a:solidFill>
                <a:latin typeface="Consolas" panose="020B0609020204030204" pitchFamily="49" charset="0"/>
              </a:rPr>
              <a:t>variable        tdiff equal f_2[6][3]-f_2[1][3]</a:t>
            </a:r>
          </a:p>
          <a:p>
            <a:r>
              <a:rPr lang="ja-JP" altLang="en-US" dirty="0">
                <a:latin typeface="Consolas" panose="020B0609020204030204" pitchFamily="49" charset="0"/>
              </a:rPr>
              <a:t>thermo_style    custom step temp etotal f_3 v_tdiff</a:t>
            </a:r>
          </a:p>
          <a:p>
            <a:r>
              <a:rPr lang="en-US" altLang="ja-JP" dirty="0">
                <a:latin typeface="Consolas" panose="020B0609020204030204" pitchFamily="49" charset="0"/>
              </a:rPr>
              <a:t>...</a:t>
            </a:r>
            <a:endParaRPr lang="ja-JP" altLang="en-US" dirty="0">
              <a:latin typeface="Consolas" panose="020B0609020204030204" pitchFamily="49" charset="0"/>
            </a:endParaRPr>
          </a:p>
          <a:p>
            <a:r>
              <a:rPr lang="ja-JP" altLang="en-US" dirty="0">
                <a:solidFill>
                  <a:srgbClr val="FF0000"/>
                </a:solidFill>
                <a:latin typeface="Consolas" panose="020B0609020204030204" pitchFamily="49" charset="0"/>
              </a:rPr>
              <a:t>fix             3 all thermal/conductivity 100 z 20</a:t>
            </a:r>
          </a:p>
          <a:p>
            <a:r>
              <a:rPr lang="ja-JP" altLang="en-US" dirty="0">
                <a:latin typeface="Consolas" panose="020B0609020204030204" pitchFamily="49" charset="0"/>
              </a:rPr>
              <a:t>fix             ave all ave/time 1 1 2000 v_tdiff ave running</a:t>
            </a:r>
            <a:endParaRPr lang="en-US" altLang="ja-JP" dirty="0">
              <a:latin typeface="Consolas" panose="020B0609020204030204" pitchFamily="49" charset="0"/>
            </a:endParaRPr>
          </a:p>
          <a:p>
            <a:r>
              <a:rPr lang="en-US" altLang="ja-JP" dirty="0">
                <a:latin typeface="Consolas" panose="020B0609020204030204" pitchFamily="49" charset="0"/>
              </a:rPr>
              <a:t>...</a:t>
            </a:r>
            <a:endParaRPr lang="ja-JP" altLang="en-US" dirty="0">
              <a:latin typeface="Consolas" panose="020B0609020204030204" pitchFamily="49" charset="0"/>
            </a:endParaRPr>
          </a:p>
          <a:p>
            <a:r>
              <a:rPr lang="ja-JP" altLang="en-US" dirty="0">
                <a:solidFill>
                  <a:srgbClr val="FF0000"/>
                </a:solidFill>
                <a:latin typeface="Consolas" panose="020B0609020204030204" pitchFamily="49" charset="0"/>
              </a:rPr>
              <a:t>variable        kappa equal 1.6021766e+3*(lz/(lx*ly))*f_3/(dt*(v_step-11999))/f_ave</a:t>
            </a:r>
          </a:p>
          <a:p>
            <a:r>
              <a:rPr lang="ja-JP" altLang="en-US" dirty="0">
                <a:latin typeface="Consolas" panose="020B0609020204030204" pitchFamily="49" charset="0"/>
              </a:rPr>
              <a:t>thermo_style    custom step temp etotal f_3 v_tdiff f_ave v_kappa</a:t>
            </a:r>
          </a:p>
          <a:p>
            <a:endParaRPr lang="ja-JP" altLang="en-US" dirty="0">
              <a:latin typeface="Consolas" panose="020B0609020204030204" pitchFamily="49" charset="0"/>
            </a:endParaRPr>
          </a:p>
          <a:p>
            <a:r>
              <a:rPr lang="ja-JP" altLang="en-US" dirty="0">
                <a:latin typeface="Consolas" panose="020B0609020204030204" pitchFamily="49" charset="0"/>
              </a:rPr>
              <a:t>run             2000000</a:t>
            </a:r>
          </a:p>
        </p:txBody>
      </p:sp>
      <p:sp>
        <p:nvSpPr>
          <p:cNvPr id="8" name="テキスト ボックス 7">
            <a:extLst>
              <a:ext uri="{FF2B5EF4-FFF2-40B4-BE49-F238E27FC236}">
                <a16:creationId xmlns:a16="http://schemas.microsoft.com/office/drawing/2014/main" id="{F624C9FF-4D56-4953-A0EA-42700558739B}"/>
              </a:ext>
            </a:extLst>
          </p:cNvPr>
          <p:cNvSpPr txBox="1"/>
          <p:nvPr/>
        </p:nvSpPr>
        <p:spPr>
          <a:xfrm>
            <a:off x="3883478" y="705446"/>
            <a:ext cx="3888922" cy="369332"/>
          </a:xfrm>
          <a:prstGeom prst="rect">
            <a:avLst/>
          </a:prstGeom>
          <a:noFill/>
        </p:spPr>
        <p:txBody>
          <a:bodyPr wrap="square">
            <a:spAutoFit/>
          </a:bodyPr>
          <a:lstStyle/>
          <a:p>
            <a:r>
              <a:rPr lang="ja-JP" altLang="en-US" dirty="0"/>
              <a:t>熱伝導率計算の</a:t>
            </a:r>
            <a:r>
              <a:rPr lang="en-US" altLang="ja-JP" dirty="0"/>
              <a:t>LAMMPS</a:t>
            </a:r>
            <a:r>
              <a:rPr lang="ja-JP" altLang="en-US" dirty="0"/>
              <a:t>入力抜粋</a:t>
            </a:r>
          </a:p>
        </p:txBody>
      </p:sp>
    </p:spTree>
    <p:extLst>
      <p:ext uri="{BB962C8B-B14F-4D97-AF65-F5344CB8AC3E}">
        <p14:creationId xmlns:p14="http://schemas.microsoft.com/office/powerpoint/2010/main" val="89152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グラフィックス 2">
            <a:extLst>
              <a:ext uri="{FF2B5EF4-FFF2-40B4-BE49-F238E27FC236}">
                <a16:creationId xmlns:a16="http://schemas.microsoft.com/office/drawing/2014/main" id="{09572D95-06B2-4979-8C19-C778E33170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7742" y="849088"/>
            <a:ext cx="4757715" cy="3806172"/>
          </a:xfrm>
          <a:prstGeom prst="rect">
            <a:avLst/>
          </a:prstGeom>
        </p:spPr>
      </p:pic>
      <p:sp>
        <p:nvSpPr>
          <p:cNvPr id="4" name="テキスト ボックス 3">
            <a:extLst>
              <a:ext uri="{FF2B5EF4-FFF2-40B4-BE49-F238E27FC236}">
                <a16:creationId xmlns:a16="http://schemas.microsoft.com/office/drawing/2014/main" id="{174B2D37-A2FC-4F89-9337-A3FECA9BA842}"/>
              </a:ext>
            </a:extLst>
          </p:cNvPr>
          <p:cNvSpPr txBox="1"/>
          <p:nvPr/>
        </p:nvSpPr>
        <p:spPr>
          <a:xfrm>
            <a:off x="296200" y="198555"/>
            <a:ext cx="6311973" cy="376211"/>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a:t>
            </a:r>
            <a:r>
              <a:rPr kumimoji="1" lang="en-US" altLang="ja-JP" dirty="0"/>
              <a:t>NNP</a:t>
            </a:r>
            <a:endParaRPr kumimoji="1" lang="ja-JP" altLang="en-US" dirty="0"/>
          </a:p>
        </p:txBody>
      </p:sp>
      <p:pic>
        <p:nvPicPr>
          <p:cNvPr id="7" name="グラフィックス 6">
            <a:extLst>
              <a:ext uri="{FF2B5EF4-FFF2-40B4-BE49-F238E27FC236}">
                <a16:creationId xmlns:a16="http://schemas.microsoft.com/office/drawing/2014/main" id="{42F2E2F9-CB71-472B-B1A6-426362F9A3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2578" y="762780"/>
            <a:ext cx="4962168" cy="3969734"/>
          </a:xfrm>
          <a:prstGeom prst="rect">
            <a:avLst/>
          </a:prstGeom>
        </p:spPr>
      </p:pic>
      <p:sp>
        <p:nvSpPr>
          <p:cNvPr id="10" name="テキスト ボックス 9">
            <a:extLst>
              <a:ext uri="{FF2B5EF4-FFF2-40B4-BE49-F238E27FC236}">
                <a16:creationId xmlns:a16="http://schemas.microsoft.com/office/drawing/2014/main" id="{529E827F-63B7-4C72-8475-DB2DFD4203E1}"/>
              </a:ext>
            </a:extLst>
          </p:cNvPr>
          <p:cNvSpPr txBox="1"/>
          <p:nvPr/>
        </p:nvSpPr>
        <p:spPr>
          <a:xfrm>
            <a:off x="4050651" y="1148546"/>
            <a:ext cx="1379959" cy="369332"/>
          </a:xfrm>
          <a:prstGeom prst="rect">
            <a:avLst/>
          </a:prstGeom>
          <a:noFill/>
        </p:spPr>
        <p:txBody>
          <a:bodyPr wrap="square">
            <a:spAutoFit/>
          </a:bodyPr>
          <a:lstStyle/>
          <a:p>
            <a:r>
              <a:rPr lang="ja-JP" altLang="en-US" dirty="0"/>
              <a:t>温度勾配</a:t>
            </a:r>
          </a:p>
        </p:txBody>
      </p:sp>
      <p:sp>
        <p:nvSpPr>
          <p:cNvPr id="11" name="テキスト ボックス 10">
            <a:extLst>
              <a:ext uri="{FF2B5EF4-FFF2-40B4-BE49-F238E27FC236}">
                <a16:creationId xmlns:a16="http://schemas.microsoft.com/office/drawing/2014/main" id="{A833464C-AEC9-4D2C-8DEC-01F376B62A78}"/>
              </a:ext>
            </a:extLst>
          </p:cNvPr>
          <p:cNvSpPr txBox="1"/>
          <p:nvPr/>
        </p:nvSpPr>
        <p:spPr>
          <a:xfrm>
            <a:off x="6863177" y="1129446"/>
            <a:ext cx="3881024" cy="369332"/>
          </a:xfrm>
          <a:prstGeom prst="rect">
            <a:avLst/>
          </a:prstGeom>
          <a:noFill/>
        </p:spPr>
        <p:txBody>
          <a:bodyPr wrap="square">
            <a:spAutoFit/>
          </a:bodyPr>
          <a:lstStyle/>
          <a:p>
            <a:r>
              <a:rPr lang="ja-JP" altLang="en-US" dirty="0"/>
              <a:t>熱伝導率</a:t>
            </a:r>
            <a:r>
              <a:rPr lang="en-US" altLang="ja-JP" dirty="0"/>
              <a:t>running average,</a:t>
            </a:r>
            <a:r>
              <a:rPr lang="ja-JP" altLang="en-US" dirty="0"/>
              <a:t> </a:t>
            </a:r>
            <a:r>
              <a:rPr lang="en-US" altLang="ja-JP" dirty="0"/>
              <a:t>(0001)</a:t>
            </a:r>
            <a:r>
              <a:rPr lang="ja-JP" altLang="en-US" dirty="0"/>
              <a:t>面</a:t>
            </a:r>
            <a:endParaRPr lang="en-US" altLang="ja-JP" dirty="0"/>
          </a:p>
        </p:txBody>
      </p:sp>
      <mc:AlternateContent xmlns:mc="http://schemas.openxmlformats.org/markup-compatibility/2006">
        <mc:Choice xmlns:a14="http://schemas.microsoft.com/office/drawing/2010/main" Requires="a14">
          <p:graphicFrame>
            <p:nvGraphicFramePr>
              <p:cNvPr id="6" name="表 7">
                <a:extLst>
                  <a:ext uri="{FF2B5EF4-FFF2-40B4-BE49-F238E27FC236}">
                    <a16:creationId xmlns:a16="http://schemas.microsoft.com/office/drawing/2014/main" id="{CE65514A-D49C-4FC6-B7C0-944F10A85D10}"/>
                  </a:ext>
                </a:extLst>
              </p:cNvPr>
              <p:cNvGraphicFramePr>
                <a:graphicFrameLocks noGrp="1"/>
              </p:cNvGraphicFramePr>
              <p:nvPr>
                <p:extLst>
                  <p:ext uri="{D42A27DB-BD31-4B8C-83A1-F6EECF244321}">
                    <p14:modId xmlns:p14="http://schemas.microsoft.com/office/powerpoint/2010/main" val="156177298"/>
                  </p:ext>
                </p:extLst>
              </p:nvPr>
            </p:nvGraphicFramePr>
            <p:xfrm>
              <a:off x="2183742" y="526723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73306496"/>
                        </a:ext>
                      </a:extLst>
                    </a:gridCol>
                    <a:gridCol w="4064000">
                      <a:extLst>
                        <a:ext uri="{9D8B030D-6E8A-4147-A177-3AD203B41FA5}">
                          <a16:colId xmlns:a16="http://schemas.microsoft.com/office/drawing/2014/main" val="3280075157"/>
                        </a:ext>
                      </a:extLst>
                    </a:gridCol>
                  </a:tblGrid>
                  <a:tr h="370840">
                    <a:tc>
                      <a:txBody>
                        <a:bodyPr/>
                        <a:lstStyle/>
                        <a:p>
                          <a:pPr algn="ctr"/>
                          <a:r>
                            <a:rPr kumimoji="1" lang="ja-JP" altLang="en-US" dirty="0"/>
                            <a:t>温度勾配の方向</a:t>
                          </a:r>
                        </a:p>
                      </a:txBody>
                      <a:tcPr/>
                    </a:tc>
                    <a:tc>
                      <a:txBody>
                        <a:bodyPr/>
                        <a:lstStyle/>
                        <a:p>
                          <a:pPr algn="ctr"/>
                          <a:r>
                            <a:rPr kumimoji="1" lang="ja-JP" altLang="en-US" dirty="0"/>
                            <a:t>熱伝導率 </a:t>
                          </a:r>
                          <a:r>
                            <a:rPr kumimoji="1" lang="en-US" altLang="ja-JP" dirty="0"/>
                            <a:t>(W/m/K)</a:t>
                          </a:r>
                          <a:endParaRPr kumimoji="1" lang="ja-JP" altLang="en-US" dirty="0"/>
                        </a:p>
                      </a:txBody>
                      <a:tcPr/>
                    </a:tc>
                    <a:extLst>
                      <a:ext uri="{0D108BD9-81ED-4DB2-BD59-A6C34878D82A}">
                        <a16:rowId xmlns:a16="http://schemas.microsoft.com/office/drawing/2014/main" val="2396687429"/>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sym typeface="Wingdings" panose="05000000000000000000" pitchFamily="2" charset="2"/>
                                      </a:rPr>
                                    </m:ctrlPr>
                                  </m:dPr>
                                  <m:e>
                                    <m:r>
                                      <a:rPr lang="en-US" altLang="ja-JP" b="0" i="1" smtClean="0">
                                        <a:latin typeface="Cambria Math" panose="02040503050406030204" pitchFamily="18" charset="0"/>
                                        <a:sym typeface="Wingdings" panose="05000000000000000000" pitchFamily="2" charset="2"/>
                                      </a:rPr>
                                      <m:t>0001</m:t>
                                    </m:r>
                                  </m:e>
                                </m:d>
                              </m:oMath>
                            </m:oMathPara>
                          </a14:m>
                          <a:endParaRPr kumimoji="1" lang="ja-JP" altLang="en-US" dirty="0"/>
                        </a:p>
                      </a:txBody>
                      <a:tcPr/>
                    </a:tc>
                    <a:tc>
                      <a:txBody>
                        <a:bodyPr/>
                        <a:lstStyle/>
                        <a:p>
                          <a:pPr algn="ctr"/>
                          <a:r>
                            <a:rPr kumimoji="1" lang="en-US" altLang="ja-JP" dirty="0"/>
                            <a:t>11.8</a:t>
                          </a:r>
                          <a:endParaRPr kumimoji="1" lang="ja-JP" altLang="en-US" dirty="0"/>
                        </a:p>
                      </a:txBody>
                      <a:tcPr/>
                    </a:tc>
                    <a:extLst>
                      <a:ext uri="{0D108BD9-81ED-4DB2-BD59-A6C34878D82A}">
                        <a16:rowId xmlns:a16="http://schemas.microsoft.com/office/drawing/2014/main" val="1300855054"/>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sym typeface="Wingdings" panose="05000000000000000000" pitchFamily="2" charset="2"/>
                                      </a:rPr>
                                    </m:ctrlPr>
                                  </m:dPr>
                                  <m:e>
                                    <m:r>
                                      <a:rPr lang="en-US" altLang="ja-JP" b="0" i="1" smtClean="0">
                                        <a:latin typeface="Cambria Math" panose="02040503050406030204" pitchFamily="18" charset="0"/>
                                        <a:sym typeface="Wingdings" panose="05000000000000000000" pitchFamily="2" charset="2"/>
                                      </a:rPr>
                                      <m:t>11</m:t>
                                    </m:r>
                                    <m:acc>
                                      <m:accPr>
                                        <m:chr m:val="̅"/>
                                        <m:ctrlPr>
                                          <a:rPr lang="en-US" altLang="ja-JP" b="0" i="1" smtClean="0">
                                            <a:latin typeface="Cambria Math" panose="02040503050406030204" pitchFamily="18" charset="0"/>
                                            <a:sym typeface="Wingdings" panose="05000000000000000000" pitchFamily="2" charset="2"/>
                                          </a:rPr>
                                        </m:ctrlPr>
                                      </m:accPr>
                                      <m:e>
                                        <m:r>
                                          <a:rPr lang="en-US" altLang="ja-JP" b="0" i="1" smtClean="0">
                                            <a:latin typeface="Cambria Math" panose="02040503050406030204" pitchFamily="18" charset="0"/>
                                            <a:sym typeface="Wingdings" panose="05000000000000000000" pitchFamily="2" charset="2"/>
                                          </a:rPr>
                                          <m:t>2</m:t>
                                        </m:r>
                                      </m:e>
                                    </m:acc>
                                    <m:r>
                                      <a:rPr lang="en-US" altLang="ja-JP" b="0" i="1" smtClean="0">
                                        <a:latin typeface="Cambria Math" panose="02040503050406030204" pitchFamily="18" charset="0"/>
                                        <a:sym typeface="Wingdings" panose="05000000000000000000" pitchFamily="2" charset="2"/>
                                      </a:rPr>
                                      <m:t>0</m:t>
                                    </m:r>
                                  </m:e>
                                </m:d>
                              </m:oMath>
                            </m:oMathPara>
                          </a14:m>
                          <a:endParaRPr kumimoji="1" lang="ja-JP" altLang="en-US" dirty="0"/>
                        </a:p>
                      </a:txBody>
                      <a:tcPr/>
                    </a:tc>
                    <a:tc>
                      <a:txBody>
                        <a:bodyPr/>
                        <a:lstStyle/>
                        <a:p>
                          <a:pPr algn="ctr"/>
                          <a:r>
                            <a:rPr kumimoji="1" lang="en-US" altLang="ja-JP" dirty="0"/>
                            <a:t>7.7</a:t>
                          </a:r>
                          <a:endParaRPr kumimoji="1" lang="ja-JP" altLang="en-US" dirty="0"/>
                        </a:p>
                      </a:txBody>
                      <a:tcPr/>
                    </a:tc>
                    <a:extLst>
                      <a:ext uri="{0D108BD9-81ED-4DB2-BD59-A6C34878D82A}">
                        <a16:rowId xmlns:a16="http://schemas.microsoft.com/office/drawing/2014/main" val="2300897454"/>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sym typeface="Wingdings" panose="05000000000000000000" pitchFamily="2" charset="2"/>
                                  </a:rPr>
                                  <m:t>[10</m:t>
                                </m:r>
                                <m:acc>
                                  <m:accPr>
                                    <m:chr m:val="̅"/>
                                    <m:ctrlPr>
                                      <a:rPr lang="en-US" altLang="ja-JP" b="0" i="1" smtClean="0">
                                        <a:latin typeface="Cambria Math" panose="02040503050406030204" pitchFamily="18" charset="0"/>
                                        <a:sym typeface="Wingdings" panose="05000000000000000000" pitchFamily="2" charset="2"/>
                                      </a:rPr>
                                    </m:ctrlPr>
                                  </m:accPr>
                                  <m:e>
                                    <m:r>
                                      <a:rPr lang="en-US" altLang="ja-JP" b="0" i="1" smtClean="0">
                                        <a:latin typeface="Cambria Math" panose="02040503050406030204" pitchFamily="18" charset="0"/>
                                        <a:sym typeface="Wingdings" panose="05000000000000000000" pitchFamily="2" charset="2"/>
                                      </a:rPr>
                                      <m:t>1</m:t>
                                    </m:r>
                                  </m:e>
                                </m:acc>
                                <m:r>
                                  <a:rPr lang="en-US" altLang="ja-JP" b="0" i="1" smtClean="0">
                                    <a:latin typeface="Cambria Math" panose="02040503050406030204" pitchFamily="18" charset="0"/>
                                    <a:sym typeface="Wingdings" panose="05000000000000000000" pitchFamily="2" charset="2"/>
                                  </a:rPr>
                                  <m:t>0]</m:t>
                                </m:r>
                              </m:oMath>
                            </m:oMathPara>
                          </a14:m>
                          <a:endParaRPr kumimoji="1" lang="ja-JP" altLang="en-US" dirty="0"/>
                        </a:p>
                      </a:txBody>
                      <a:tcPr/>
                    </a:tc>
                    <a:tc>
                      <a:txBody>
                        <a:bodyPr/>
                        <a:lstStyle/>
                        <a:p>
                          <a:pPr algn="ctr"/>
                          <a:r>
                            <a:rPr kumimoji="1" lang="en-US" altLang="ja-JP" dirty="0"/>
                            <a:t>8.8</a:t>
                          </a:r>
                          <a:endParaRPr kumimoji="1" lang="ja-JP" altLang="en-US" dirty="0"/>
                        </a:p>
                      </a:txBody>
                      <a:tcPr/>
                    </a:tc>
                    <a:extLst>
                      <a:ext uri="{0D108BD9-81ED-4DB2-BD59-A6C34878D82A}">
                        <a16:rowId xmlns:a16="http://schemas.microsoft.com/office/drawing/2014/main" val="2188087701"/>
                      </a:ext>
                    </a:extLst>
                  </a:tr>
                </a:tbl>
              </a:graphicData>
            </a:graphic>
          </p:graphicFrame>
        </mc:Choice>
        <mc:Fallback>
          <p:graphicFrame>
            <p:nvGraphicFramePr>
              <p:cNvPr id="6" name="表 7">
                <a:extLst>
                  <a:ext uri="{FF2B5EF4-FFF2-40B4-BE49-F238E27FC236}">
                    <a16:creationId xmlns:a16="http://schemas.microsoft.com/office/drawing/2014/main" id="{CE65514A-D49C-4FC6-B7C0-944F10A85D10}"/>
                  </a:ext>
                </a:extLst>
              </p:cNvPr>
              <p:cNvGraphicFramePr>
                <a:graphicFrameLocks noGrp="1"/>
              </p:cNvGraphicFramePr>
              <p:nvPr>
                <p:extLst>
                  <p:ext uri="{D42A27DB-BD31-4B8C-83A1-F6EECF244321}">
                    <p14:modId xmlns:p14="http://schemas.microsoft.com/office/powerpoint/2010/main" val="156177298"/>
                  </p:ext>
                </p:extLst>
              </p:nvPr>
            </p:nvGraphicFramePr>
            <p:xfrm>
              <a:off x="2183742" y="526723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73306496"/>
                        </a:ext>
                      </a:extLst>
                    </a:gridCol>
                    <a:gridCol w="4064000">
                      <a:extLst>
                        <a:ext uri="{9D8B030D-6E8A-4147-A177-3AD203B41FA5}">
                          <a16:colId xmlns:a16="http://schemas.microsoft.com/office/drawing/2014/main" val="3280075157"/>
                        </a:ext>
                      </a:extLst>
                    </a:gridCol>
                  </a:tblGrid>
                  <a:tr h="370840">
                    <a:tc>
                      <a:txBody>
                        <a:bodyPr/>
                        <a:lstStyle/>
                        <a:p>
                          <a:pPr algn="ctr"/>
                          <a:r>
                            <a:rPr kumimoji="1" lang="ja-JP" altLang="en-US" dirty="0"/>
                            <a:t>温度勾配の方向</a:t>
                          </a:r>
                        </a:p>
                      </a:txBody>
                      <a:tcPr/>
                    </a:tc>
                    <a:tc>
                      <a:txBody>
                        <a:bodyPr/>
                        <a:lstStyle/>
                        <a:p>
                          <a:pPr algn="ctr"/>
                          <a:r>
                            <a:rPr kumimoji="1" lang="ja-JP" altLang="en-US" dirty="0"/>
                            <a:t>熱伝導率 </a:t>
                          </a:r>
                          <a:r>
                            <a:rPr kumimoji="1" lang="en-US" altLang="ja-JP" dirty="0"/>
                            <a:t>(W/m/K)</a:t>
                          </a:r>
                          <a:endParaRPr kumimoji="1" lang="ja-JP" altLang="en-US" dirty="0"/>
                        </a:p>
                      </a:txBody>
                      <a:tcPr/>
                    </a:tc>
                    <a:extLst>
                      <a:ext uri="{0D108BD9-81ED-4DB2-BD59-A6C34878D82A}">
                        <a16:rowId xmlns:a16="http://schemas.microsoft.com/office/drawing/2014/main" val="2396687429"/>
                      </a:ext>
                    </a:extLst>
                  </a:tr>
                  <a:tr h="370840">
                    <a:tc>
                      <a:txBody>
                        <a:bodyPr/>
                        <a:lstStyle/>
                        <a:p>
                          <a:endParaRPr lang="ja-JP"/>
                        </a:p>
                      </a:txBody>
                      <a:tcPr>
                        <a:blipFill>
                          <a:blip r:embed="rId6"/>
                          <a:stretch>
                            <a:fillRect l="-150" t="-108197" r="-100600" b="-224590"/>
                          </a:stretch>
                        </a:blipFill>
                      </a:tcPr>
                    </a:tc>
                    <a:tc>
                      <a:txBody>
                        <a:bodyPr/>
                        <a:lstStyle/>
                        <a:p>
                          <a:pPr algn="ctr"/>
                          <a:r>
                            <a:rPr kumimoji="1" lang="en-US" altLang="ja-JP" dirty="0"/>
                            <a:t>11.8</a:t>
                          </a:r>
                          <a:endParaRPr kumimoji="1" lang="ja-JP" altLang="en-US" dirty="0"/>
                        </a:p>
                      </a:txBody>
                      <a:tcPr/>
                    </a:tc>
                    <a:extLst>
                      <a:ext uri="{0D108BD9-81ED-4DB2-BD59-A6C34878D82A}">
                        <a16:rowId xmlns:a16="http://schemas.microsoft.com/office/drawing/2014/main" val="1300855054"/>
                      </a:ext>
                    </a:extLst>
                  </a:tr>
                  <a:tr h="370840">
                    <a:tc>
                      <a:txBody>
                        <a:bodyPr/>
                        <a:lstStyle/>
                        <a:p>
                          <a:endParaRPr lang="ja-JP"/>
                        </a:p>
                      </a:txBody>
                      <a:tcPr>
                        <a:blipFill>
                          <a:blip r:embed="rId6"/>
                          <a:stretch>
                            <a:fillRect l="-150" t="-208197" r="-100600" b="-124590"/>
                          </a:stretch>
                        </a:blipFill>
                      </a:tcPr>
                    </a:tc>
                    <a:tc>
                      <a:txBody>
                        <a:bodyPr/>
                        <a:lstStyle/>
                        <a:p>
                          <a:pPr algn="ctr"/>
                          <a:r>
                            <a:rPr kumimoji="1" lang="en-US" altLang="ja-JP" dirty="0"/>
                            <a:t>7.7</a:t>
                          </a:r>
                          <a:endParaRPr kumimoji="1" lang="ja-JP" altLang="en-US" dirty="0"/>
                        </a:p>
                      </a:txBody>
                      <a:tcPr/>
                    </a:tc>
                    <a:extLst>
                      <a:ext uri="{0D108BD9-81ED-4DB2-BD59-A6C34878D82A}">
                        <a16:rowId xmlns:a16="http://schemas.microsoft.com/office/drawing/2014/main" val="2300897454"/>
                      </a:ext>
                    </a:extLst>
                  </a:tr>
                  <a:tr h="370840">
                    <a:tc>
                      <a:txBody>
                        <a:bodyPr/>
                        <a:lstStyle/>
                        <a:p>
                          <a:endParaRPr lang="ja-JP"/>
                        </a:p>
                      </a:txBody>
                      <a:tcPr>
                        <a:blipFill>
                          <a:blip r:embed="rId6"/>
                          <a:stretch>
                            <a:fillRect l="-150" t="-308197" r="-100600" b="-24590"/>
                          </a:stretch>
                        </a:blipFill>
                      </a:tcPr>
                    </a:tc>
                    <a:tc>
                      <a:txBody>
                        <a:bodyPr/>
                        <a:lstStyle/>
                        <a:p>
                          <a:pPr algn="ctr"/>
                          <a:r>
                            <a:rPr kumimoji="1" lang="en-US" altLang="ja-JP" dirty="0"/>
                            <a:t>8.8</a:t>
                          </a:r>
                          <a:endParaRPr kumimoji="1" lang="ja-JP" altLang="en-US" dirty="0"/>
                        </a:p>
                      </a:txBody>
                      <a:tcPr/>
                    </a:tc>
                    <a:extLst>
                      <a:ext uri="{0D108BD9-81ED-4DB2-BD59-A6C34878D82A}">
                        <a16:rowId xmlns:a16="http://schemas.microsoft.com/office/drawing/2014/main" val="2188087701"/>
                      </a:ext>
                    </a:extLst>
                  </a:tr>
                </a:tbl>
              </a:graphicData>
            </a:graphic>
          </p:graphicFrame>
        </mc:Fallback>
      </mc:AlternateContent>
    </p:spTree>
    <p:extLst>
      <p:ext uri="{BB962C8B-B14F-4D97-AF65-F5344CB8AC3E}">
        <p14:creationId xmlns:p14="http://schemas.microsoft.com/office/powerpoint/2010/main" val="316284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472EDA-0038-4DB4-9978-906C1290640A}"/>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p:sp>
        <p:nvSpPr>
          <p:cNvPr id="5" name="テキスト ボックス 4">
            <a:extLst>
              <a:ext uri="{FF2B5EF4-FFF2-40B4-BE49-F238E27FC236}">
                <a16:creationId xmlns:a16="http://schemas.microsoft.com/office/drawing/2014/main" id="{C77463B4-E431-4673-84C4-44BCD817560D}"/>
              </a:ext>
            </a:extLst>
          </p:cNvPr>
          <p:cNvSpPr txBox="1"/>
          <p:nvPr/>
        </p:nvSpPr>
        <p:spPr>
          <a:xfrm>
            <a:off x="392756" y="450232"/>
            <a:ext cx="11311564"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err="1"/>
              <a:t>Tersoff</a:t>
            </a:r>
            <a:r>
              <a:rPr kumimoji="1" lang="ja-JP" altLang="en-US" dirty="0"/>
              <a:t>ポテンシャルと</a:t>
            </a:r>
            <a:r>
              <a:rPr kumimoji="1" lang="en-US" altLang="ja-JP" dirty="0"/>
              <a:t>PHASE/0</a:t>
            </a:r>
            <a:r>
              <a:rPr kumimoji="1" lang="ja-JP" altLang="en-US" dirty="0"/>
              <a:t>を</a:t>
            </a:r>
            <a:r>
              <a:rPr lang="ja-JP" altLang="en-US" dirty="0"/>
              <a:t>組み合わせて</a:t>
            </a:r>
            <a:r>
              <a:rPr lang="en-US" altLang="ja-JP" dirty="0"/>
              <a:t>NNP</a:t>
            </a:r>
            <a:r>
              <a:rPr lang="ja-JP" altLang="en-US" dirty="0"/>
              <a:t>を作成</a:t>
            </a:r>
            <a:endParaRPr lang="en-US" altLang="ja-JP" dirty="0"/>
          </a:p>
          <a:p>
            <a:pPr marL="285750" indent="-285750">
              <a:buFont typeface="Arial" panose="020B0604020202020204" pitchFamily="34" charset="0"/>
              <a:buChar char="•"/>
            </a:pPr>
            <a:r>
              <a:rPr kumimoji="1" lang="en-US" altLang="ja-JP" dirty="0"/>
              <a:t>Fe-H</a:t>
            </a:r>
            <a:r>
              <a:rPr kumimoji="1" lang="ja-JP" altLang="en-US" dirty="0"/>
              <a:t>の</a:t>
            </a:r>
            <a:r>
              <a:rPr kumimoji="1" lang="en-US" altLang="ja-JP" dirty="0" err="1"/>
              <a:t>Tersoff</a:t>
            </a:r>
            <a:r>
              <a:rPr kumimoji="1" lang="ja-JP" altLang="en-US" dirty="0"/>
              <a:t>ポテンシャル：</a:t>
            </a:r>
            <a:r>
              <a:rPr lang="en-US" altLang="ja-JP" sz="1800" dirty="0">
                <a:solidFill>
                  <a:srgbClr val="000000"/>
                </a:solidFill>
                <a:latin typeface="Consolas" panose="020B0609020204030204" pitchFamily="49" charset="0"/>
              </a:rPr>
              <a:t> Computational Materials Science111, 525-531 (2016)</a:t>
            </a:r>
          </a:p>
          <a:p>
            <a:pPr marL="285750" indent="-285750">
              <a:buFont typeface="Arial" panose="020B0604020202020204" pitchFamily="34" charset="0"/>
              <a:buChar char="•"/>
            </a:pPr>
            <a:r>
              <a:rPr kumimoji="1" lang="en-US" altLang="ja-JP" dirty="0" err="1"/>
              <a:t>Tersoff</a:t>
            </a:r>
            <a:r>
              <a:rPr lang="ja-JP" altLang="en-US" dirty="0"/>
              <a:t>ポテンシャルによる構造データのサンプリング</a:t>
            </a:r>
            <a:endParaRPr lang="en-US" altLang="ja-JP" dirty="0"/>
          </a:p>
          <a:p>
            <a:pPr marL="742950" lvl="1" indent="-285750">
              <a:buFont typeface="Wingdings" panose="05000000000000000000" pitchFamily="2" charset="2"/>
              <a:buChar char="Ø"/>
            </a:pPr>
            <a:r>
              <a:rPr lang="ja-JP" altLang="en-US" dirty="0"/>
              <a:t>初期原子配置：</a:t>
            </a:r>
            <a:r>
              <a:rPr lang="en-US" altLang="ja-JP" dirty="0"/>
              <a:t>bcc Fe</a:t>
            </a:r>
            <a:r>
              <a:rPr lang="ja-JP" altLang="en-US" dirty="0"/>
              <a:t>の</a:t>
            </a:r>
            <a:r>
              <a:rPr lang="en-US" altLang="ja-JP" dirty="0"/>
              <a:t>3×3×3</a:t>
            </a:r>
            <a:r>
              <a:rPr lang="ja-JP" altLang="en-US" dirty="0"/>
              <a:t>スーパーセル＋水素</a:t>
            </a:r>
            <a:r>
              <a:rPr lang="en-US" altLang="ja-JP" dirty="0"/>
              <a:t> 1</a:t>
            </a:r>
            <a:r>
              <a:rPr lang="ja-JP" altLang="en-US" dirty="0"/>
              <a:t>個</a:t>
            </a:r>
            <a:endParaRPr lang="en-US" altLang="ja-JP" dirty="0"/>
          </a:p>
          <a:p>
            <a:pPr marL="742950" lvl="1" indent="-285750">
              <a:buFont typeface="Wingdings" panose="05000000000000000000" pitchFamily="2" charset="2"/>
              <a:buChar char="Ø"/>
            </a:pPr>
            <a:r>
              <a:rPr lang="en-US" altLang="ja-JP" dirty="0"/>
              <a:t>NPT</a:t>
            </a:r>
            <a:r>
              <a:rPr lang="en-US" altLang="ja-JP" i="1" dirty="0"/>
              <a:t> </a:t>
            </a:r>
            <a:r>
              <a:rPr lang="ja-JP" altLang="en-US" dirty="0"/>
              <a:t>アンサンブルによる</a:t>
            </a:r>
            <a:r>
              <a:rPr lang="en-US" altLang="ja-JP" dirty="0"/>
              <a:t>MD</a:t>
            </a:r>
          </a:p>
          <a:p>
            <a:pPr marL="1200150" lvl="2" indent="-285750">
              <a:buFont typeface="Wingdings" panose="05000000000000000000" pitchFamily="2" charset="2"/>
              <a:buChar char="ü"/>
            </a:pPr>
            <a:r>
              <a:rPr lang="ja-JP" altLang="en-US" dirty="0"/>
              <a:t>圧力</a:t>
            </a:r>
            <a:r>
              <a:rPr lang="en-US" altLang="ja-JP" dirty="0"/>
              <a:t>0 bar</a:t>
            </a:r>
          </a:p>
          <a:p>
            <a:pPr marL="1200150" lvl="2" indent="-285750">
              <a:buFont typeface="Wingdings" panose="05000000000000000000" pitchFamily="2" charset="2"/>
              <a:buChar char="ü"/>
            </a:pPr>
            <a:r>
              <a:rPr lang="ja-JP" altLang="en-US" dirty="0"/>
              <a:t>温度</a:t>
            </a:r>
            <a:r>
              <a:rPr lang="en-US" altLang="ja-JP" dirty="0"/>
              <a:t>300K, 600K, 900K, 1200K, 1500K, 1800K</a:t>
            </a:r>
          </a:p>
          <a:p>
            <a:pPr marL="1200150" lvl="2" indent="-285750">
              <a:buFont typeface="Wingdings" panose="05000000000000000000" pitchFamily="2" charset="2"/>
              <a:buChar char="ü"/>
            </a:pPr>
            <a:r>
              <a:rPr lang="ja-JP" altLang="en-US" dirty="0"/>
              <a:t>各温度</a:t>
            </a:r>
            <a:r>
              <a:rPr lang="en-US" altLang="ja-JP" dirty="0"/>
              <a:t>500</a:t>
            </a:r>
            <a:r>
              <a:rPr lang="ja-JP" altLang="en-US" dirty="0"/>
              <a:t>万ステップずつ；</a:t>
            </a:r>
            <a:r>
              <a:rPr lang="en-US" altLang="ja-JP" dirty="0"/>
              <a:t>10000</a:t>
            </a:r>
            <a:r>
              <a:rPr lang="ja-JP" altLang="en-US" dirty="0"/>
              <a:t>ステップに一度サンプルし計</a:t>
            </a:r>
            <a:r>
              <a:rPr lang="en-US" altLang="ja-JP" dirty="0"/>
              <a:t>3000</a:t>
            </a:r>
            <a:r>
              <a:rPr lang="ja-JP" altLang="en-US" dirty="0"/>
              <a:t>のデータ</a:t>
            </a:r>
            <a:endParaRPr lang="en-US" altLang="ja-JP" dirty="0"/>
          </a:p>
          <a:p>
            <a:pPr marL="285750" indent="-285750">
              <a:buFont typeface="Arial" panose="020B0604020202020204" pitchFamily="34" charset="0"/>
              <a:buChar char="•"/>
            </a:pPr>
            <a:r>
              <a:rPr lang="en-US" altLang="ja-JP" dirty="0"/>
              <a:t>PHASE/0</a:t>
            </a:r>
            <a:r>
              <a:rPr lang="ja-JP" altLang="en-US" dirty="0"/>
              <a:t>による第一原理エネルギー計算</a:t>
            </a:r>
            <a:endParaRPr lang="en-US" altLang="ja-JP" dirty="0"/>
          </a:p>
          <a:p>
            <a:pPr marL="742950" lvl="1" indent="-285750">
              <a:buFont typeface="Wingdings" panose="05000000000000000000" pitchFamily="2" charset="2"/>
              <a:buChar char="Ø"/>
            </a:pPr>
            <a:r>
              <a:rPr lang="ja-JP" altLang="en-US" dirty="0"/>
              <a:t>スピンを考慮した</a:t>
            </a:r>
            <a:r>
              <a:rPr lang="en-US" altLang="ja-JP" dirty="0"/>
              <a:t>GGA-PBE</a:t>
            </a:r>
          </a:p>
          <a:p>
            <a:pPr marL="742950" lvl="1" indent="-285750">
              <a:buFont typeface="Wingdings" panose="05000000000000000000" pitchFamily="2" charset="2"/>
              <a:buChar char="Ø"/>
            </a:pPr>
            <a:r>
              <a:rPr lang="ja-JP" altLang="en-US" dirty="0"/>
              <a:t>カットオフエネルギー：</a:t>
            </a:r>
            <a:r>
              <a:rPr lang="en-US" altLang="ja-JP" dirty="0"/>
              <a:t>25 Rydberg</a:t>
            </a:r>
          </a:p>
          <a:p>
            <a:pPr marL="742950" lvl="1" indent="-285750">
              <a:buFont typeface="Wingdings" panose="05000000000000000000" pitchFamily="2" charset="2"/>
              <a:buChar char="Ø"/>
            </a:pPr>
            <a:r>
              <a:rPr lang="en-US" altLang="ja-JP" b="1" i="1" dirty="0"/>
              <a:t>k </a:t>
            </a:r>
            <a:r>
              <a:rPr lang="ja-JP" altLang="en-US" dirty="0"/>
              <a:t>点サンプリング：おおよそ</a:t>
            </a:r>
            <a:r>
              <a:rPr lang="en-US" altLang="ja-JP" dirty="0"/>
              <a:t>8.6 </a:t>
            </a:r>
            <a:r>
              <a:rPr kumimoji="1" lang="en-US" altLang="ja-JP" dirty="0"/>
              <a:t>Å</a:t>
            </a:r>
            <a:r>
              <a:rPr kumimoji="1" lang="ja-JP" altLang="en-US" dirty="0"/>
              <a:t>程度のセルに対して</a:t>
            </a:r>
            <a:r>
              <a:rPr kumimoji="1" lang="en-US" altLang="ja-JP" dirty="0"/>
              <a:t>2×2×2</a:t>
            </a:r>
            <a:br>
              <a:rPr kumimoji="1" lang="en-US" altLang="ja-JP" dirty="0"/>
            </a:br>
            <a:r>
              <a:rPr kumimoji="1" lang="en-US" altLang="ja-JP" dirty="0"/>
              <a:t>(</a:t>
            </a:r>
            <a:r>
              <a:rPr lang="ja-JP" altLang="en-US" dirty="0"/>
              <a:t>不十分かもしれない</a:t>
            </a:r>
            <a:r>
              <a:rPr kumimoji="1" lang="ja-JP" altLang="en-US" dirty="0"/>
              <a:t>）</a:t>
            </a:r>
            <a:endParaRPr lang="ja-JP" altLang="en-US" b="1" i="1" dirty="0"/>
          </a:p>
          <a:p>
            <a:pPr marL="285750" indent="-285750">
              <a:buFont typeface="Arial" panose="020B0604020202020204" pitchFamily="34" charset="0"/>
              <a:buChar char="•"/>
            </a:pPr>
            <a:endParaRPr kumimoji="1" lang="ja-JP" altLang="en-US" dirty="0"/>
          </a:p>
        </p:txBody>
      </p:sp>
      <p:pic>
        <p:nvPicPr>
          <p:cNvPr id="9" name="図 8" descr="建物 が含まれている画像&#10;&#10;自動的に生成された説明">
            <a:extLst>
              <a:ext uri="{FF2B5EF4-FFF2-40B4-BE49-F238E27FC236}">
                <a16:creationId xmlns:a16="http://schemas.microsoft.com/office/drawing/2014/main" id="{4CDE180A-44AB-4F11-8234-0B980AAC9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624" y="2774003"/>
            <a:ext cx="3583050" cy="3932300"/>
          </a:xfrm>
          <a:prstGeom prst="rect">
            <a:avLst/>
          </a:prstGeom>
        </p:spPr>
      </p:pic>
    </p:spTree>
    <p:extLst>
      <p:ext uri="{BB962C8B-B14F-4D97-AF65-F5344CB8AC3E}">
        <p14:creationId xmlns:p14="http://schemas.microsoft.com/office/powerpoint/2010/main" val="2270928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99EF157-78E2-45B9-8648-043E327579BB}"/>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p:sp>
        <p:nvSpPr>
          <p:cNvPr id="5" name="テキスト ボックス 4">
            <a:extLst>
              <a:ext uri="{FF2B5EF4-FFF2-40B4-BE49-F238E27FC236}">
                <a16:creationId xmlns:a16="http://schemas.microsoft.com/office/drawing/2014/main" id="{13806FE5-2831-4AB8-9EDD-53D9DCAFA46D}"/>
              </a:ext>
            </a:extLst>
          </p:cNvPr>
          <p:cNvSpPr txBox="1"/>
          <p:nvPr/>
        </p:nvSpPr>
        <p:spPr>
          <a:xfrm>
            <a:off x="392756" y="450232"/>
            <a:ext cx="11311564"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NNP</a:t>
            </a:r>
            <a:r>
              <a:rPr kumimoji="1" lang="ja-JP" altLang="en-US" dirty="0"/>
              <a:t>の作成：</a:t>
            </a:r>
            <a:r>
              <a:rPr kumimoji="1" lang="en-US" altLang="ja-JP" dirty="0" err="1"/>
              <a:t>ænet</a:t>
            </a:r>
            <a:r>
              <a:rPr kumimoji="1" lang="ja-JP" altLang="en-US" dirty="0"/>
              <a:t>を使用</a:t>
            </a:r>
            <a:endParaRPr kumimoji="1" lang="en-US" altLang="ja-JP" dirty="0"/>
          </a:p>
          <a:p>
            <a:pPr marL="742950" lvl="1" indent="-285750">
              <a:buFont typeface="Wingdings" panose="05000000000000000000" pitchFamily="2" charset="2"/>
              <a:buChar char="Ø"/>
            </a:pPr>
            <a:r>
              <a:rPr lang="en-US" altLang="ja-JP" dirty="0" err="1"/>
              <a:t>Chebishev</a:t>
            </a:r>
            <a:r>
              <a:rPr lang="en-US" altLang="ja-JP" dirty="0"/>
              <a:t> descriptor</a:t>
            </a:r>
          </a:p>
          <a:p>
            <a:pPr marL="742950" lvl="1" indent="-285750">
              <a:buFont typeface="Wingdings" panose="05000000000000000000" pitchFamily="2" charset="2"/>
              <a:buChar char="Ø"/>
            </a:pPr>
            <a:r>
              <a:rPr kumimoji="1" lang="ja-JP" altLang="en-US" dirty="0"/>
              <a:t>動径方向</a:t>
            </a:r>
            <a:r>
              <a:rPr lang="ja-JP" altLang="en-US" dirty="0"/>
              <a:t>の</a:t>
            </a:r>
            <a:r>
              <a:rPr kumimoji="1" lang="ja-JP" altLang="en-US" dirty="0"/>
              <a:t>カットオフ</a:t>
            </a:r>
            <a:r>
              <a:rPr kumimoji="1" lang="en-US" altLang="ja-JP" dirty="0"/>
              <a:t>/</a:t>
            </a:r>
            <a:r>
              <a:rPr kumimoji="1" lang="ja-JP" altLang="en-US" dirty="0"/>
              <a:t>分割数：</a:t>
            </a:r>
            <a:r>
              <a:rPr kumimoji="1" lang="en-US" altLang="ja-JP" dirty="0"/>
              <a:t>6 Å/16</a:t>
            </a:r>
          </a:p>
          <a:p>
            <a:pPr marL="742950" lvl="1" indent="-285750">
              <a:buFont typeface="Wingdings" panose="05000000000000000000" pitchFamily="2" charset="2"/>
              <a:buChar char="Ø"/>
            </a:pPr>
            <a:r>
              <a:rPr lang="ja-JP" altLang="en-US" dirty="0"/>
              <a:t>角度方向のカットオフ</a:t>
            </a:r>
            <a:r>
              <a:rPr lang="en-US" altLang="ja-JP" dirty="0"/>
              <a:t>/</a:t>
            </a:r>
            <a:r>
              <a:rPr lang="ja-JP" altLang="en-US" dirty="0"/>
              <a:t>分割数：</a:t>
            </a:r>
            <a:r>
              <a:rPr lang="en-US" altLang="ja-JP" dirty="0"/>
              <a:t>6 </a:t>
            </a:r>
            <a:r>
              <a:rPr kumimoji="1" lang="en-US" altLang="ja-JP" dirty="0"/>
              <a:t>Å</a:t>
            </a:r>
            <a:r>
              <a:rPr lang="en-US" altLang="ja-JP" dirty="0"/>
              <a:t>/8</a:t>
            </a:r>
            <a:endParaRPr kumimoji="1" lang="en-US" altLang="ja-JP" dirty="0"/>
          </a:p>
        </p:txBody>
      </p:sp>
      <p:pic>
        <p:nvPicPr>
          <p:cNvPr id="7" name="グラフィックス 6">
            <a:extLst>
              <a:ext uri="{FF2B5EF4-FFF2-40B4-BE49-F238E27FC236}">
                <a16:creationId xmlns:a16="http://schemas.microsoft.com/office/drawing/2014/main" id="{D8573F17-719E-4046-BAE7-77471CA898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635" y="2436349"/>
            <a:ext cx="5045366" cy="4036293"/>
          </a:xfrm>
          <a:prstGeom prst="rect">
            <a:avLst/>
          </a:prstGeom>
        </p:spPr>
      </p:pic>
      <p:sp>
        <p:nvSpPr>
          <p:cNvPr id="8" name="テキスト ボックス 7">
            <a:extLst>
              <a:ext uri="{FF2B5EF4-FFF2-40B4-BE49-F238E27FC236}">
                <a16:creationId xmlns:a16="http://schemas.microsoft.com/office/drawing/2014/main" id="{CC79EFE8-695E-4B18-B3E8-9936D1B14A1A}"/>
              </a:ext>
            </a:extLst>
          </p:cNvPr>
          <p:cNvSpPr txBox="1"/>
          <p:nvPr/>
        </p:nvSpPr>
        <p:spPr>
          <a:xfrm>
            <a:off x="1816727" y="2758958"/>
            <a:ext cx="2596896" cy="369332"/>
          </a:xfrm>
          <a:prstGeom prst="rect">
            <a:avLst/>
          </a:prstGeom>
          <a:noFill/>
        </p:spPr>
        <p:txBody>
          <a:bodyPr wrap="square" rtlCol="0">
            <a:spAutoFit/>
          </a:bodyPr>
          <a:lstStyle/>
          <a:p>
            <a:r>
              <a:rPr kumimoji="1" lang="en-US" altLang="ja-JP" dirty="0"/>
              <a:t>RMSE : 1.2 </a:t>
            </a:r>
            <a:r>
              <a:rPr kumimoji="1" lang="en-US" altLang="ja-JP" dirty="0" err="1"/>
              <a:t>meV</a:t>
            </a:r>
            <a:r>
              <a:rPr kumimoji="1" lang="en-US" altLang="ja-JP" dirty="0"/>
              <a:t>/atom</a:t>
            </a:r>
            <a:endParaRPr kumimoji="1" lang="ja-JP" altLang="en-US" dirty="0"/>
          </a:p>
        </p:txBody>
      </p:sp>
      <p:sp>
        <p:nvSpPr>
          <p:cNvPr id="9" name="テキスト ボックス 8">
            <a:extLst>
              <a:ext uri="{FF2B5EF4-FFF2-40B4-BE49-F238E27FC236}">
                <a16:creationId xmlns:a16="http://schemas.microsoft.com/office/drawing/2014/main" id="{E2C69758-CC59-475E-B650-0CC93BC3337D}"/>
              </a:ext>
            </a:extLst>
          </p:cNvPr>
          <p:cNvSpPr txBox="1"/>
          <p:nvPr/>
        </p:nvSpPr>
        <p:spPr>
          <a:xfrm>
            <a:off x="1321962" y="2067017"/>
            <a:ext cx="4018135" cy="369332"/>
          </a:xfrm>
          <a:prstGeom prst="rect">
            <a:avLst/>
          </a:prstGeom>
          <a:noFill/>
        </p:spPr>
        <p:txBody>
          <a:bodyPr wrap="square" rtlCol="0">
            <a:spAutoFit/>
          </a:bodyPr>
          <a:lstStyle/>
          <a:p>
            <a:r>
              <a:rPr kumimoji="1" lang="en-US" altLang="ja-JP" dirty="0"/>
              <a:t>PHASE/0</a:t>
            </a:r>
            <a:r>
              <a:rPr kumimoji="1" lang="ja-JP" altLang="en-US" dirty="0"/>
              <a:t>と</a:t>
            </a:r>
            <a:r>
              <a:rPr kumimoji="1" lang="en-US" altLang="ja-JP" dirty="0"/>
              <a:t>NNP</a:t>
            </a:r>
            <a:r>
              <a:rPr kumimoji="1" lang="ja-JP" altLang="en-US" dirty="0"/>
              <a:t>のエネルギー比較</a:t>
            </a:r>
          </a:p>
        </p:txBody>
      </p:sp>
      <p:grpSp>
        <p:nvGrpSpPr>
          <p:cNvPr id="12" name="グラフィックス 10">
            <a:extLst>
              <a:ext uri="{FF2B5EF4-FFF2-40B4-BE49-F238E27FC236}">
                <a16:creationId xmlns:a16="http://schemas.microsoft.com/office/drawing/2014/main" id="{9C39E36D-C91D-43FE-BE6E-277876ECD098}"/>
              </a:ext>
            </a:extLst>
          </p:cNvPr>
          <p:cNvGrpSpPr/>
          <p:nvPr/>
        </p:nvGrpSpPr>
        <p:grpSpPr>
          <a:xfrm>
            <a:off x="6300084" y="2448329"/>
            <a:ext cx="4965324" cy="3983668"/>
            <a:chOff x="6300084" y="2448329"/>
            <a:chExt cx="4965324" cy="3983668"/>
          </a:xfrm>
        </p:grpSpPr>
        <p:sp>
          <p:nvSpPr>
            <p:cNvPr id="13" name="フリーフォーム: 図形 12">
              <a:extLst>
                <a:ext uri="{FF2B5EF4-FFF2-40B4-BE49-F238E27FC236}">
                  <a16:creationId xmlns:a16="http://schemas.microsoft.com/office/drawing/2014/main" id="{8F67C2D0-3867-4BBA-B8BC-EEDAEDDEAD90}"/>
                </a:ext>
              </a:extLst>
            </p:cNvPr>
            <p:cNvSpPr/>
            <p:nvPr/>
          </p:nvSpPr>
          <p:spPr>
            <a:xfrm>
              <a:off x="6316109" y="2448329"/>
              <a:ext cx="4949299" cy="3959438"/>
            </a:xfrm>
            <a:custGeom>
              <a:avLst/>
              <a:gdLst>
                <a:gd name="connsiteX0" fmla="*/ 0 w 4949299"/>
                <a:gd name="connsiteY0" fmla="*/ 0 h 3959438"/>
                <a:gd name="connsiteX1" fmla="*/ 4949299 w 4949299"/>
                <a:gd name="connsiteY1" fmla="*/ 0 h 3959438"/>
                <a:gd name="connsiteX2" fmla="*/ 4949299 w 4949299"/>
                <a:gd name="connsiteY2" fmla="*/ 3959439 h 3959438"/>
                <a:gd name="connsiteX3" fmla="*/ 0 w 4949299"/>
                <a:gd name="connsiteY3" fmla="*/ 3959439 h 3959438"/>
              </a:gdLst>
              <a:ahLst/>
              <a:cxnLst>
                <a:cxn ang="0">
                  <a:pos x="connsiteX0" y="connsiteY0"/>
                </a:cxn>
                <a:cxn ang="0">
                  <a:pos x="connsiteX1" y="connsiteY1"/>
                </a:cxn>
                <a:cxn ang="0">
                  <a:pos x="connsiteX2" y="connsiteY2"/>
                </a:cxn>
                <a:cxn ang="0">
                  <a:pos x="connsiteX3" y="connsiteY3"/>
                </a:cxn>
              </a:cxnLst>
              <a:rect l="l" t="t" r="r" b="b"/>
              <a:pathLst>
                <a:path w="4949299" h="3959438">
                  <a:moveTo>
                    <a:pt x="0" y="0"/>
                  </a:moveTo>
                  <a:lnTo>
                    <a:pt x="4949299" y="0"/>
                  </a:lnTo>
                  <a:lnTo>
                    <a:pt x="4949299" y="3959439"/>
                  </a:lnTo>
                  <a:lnTo>
                    <a:pt x="0" y="3959439"/>
                  </a:lnTo>
                  <a:close/>
                </a:path>
              </a:pathLst>
            </a:custGeom>
            <a:noFill/>
            <a:ln w="8239" cap="flat">
              <a:noFill/>
              <a:prstDash val="solid"/>
              <a:miter/>
            </a:ln>
          </p:spPr>
          <p:txBody>
            <a:bodyPr rtlCol="0" anchor="ctr"/>
            <a:lstStyle/>
            <a:p>
              <a:endParaRPr lang="ja-JP" altLang="en-US"/>
            </a:p>
          </p:txBody>
        </p:sp>
        <p:grpSp>
          <p:nvGrpSpPr>
            <p:cNvPr id="14" name="グラフィックス 10">
              <a:extLst>
                <a:ext uri="{FF2B5EF4-FFF2-40B4-BE49-F238E27FC236}">
                  <a16:creationId xmlns:a16="http://schemas.microsoft.com/office/drawing/2014/main" id="{E3101229-9E67-4636-851F-F406D2F71766}"/>
                </a:ext>
              </a:extLst>
            </p:cNvPr>
            <p:cNvGrpSpPr/>
            <p:nvPr/>
          </p:nvGrpSpPr>
          <p:grpSpPr>
            <a:xfrm>
              <a:off x="6300084" y="2462000"/>
              <a:ext cx="4887662" cy="3969997"/>
              <a:chOff x="6300084" y="2462000"/>
              <a:chExt cx="4887662" cy="3969997"/>
            </a:xfrm>
          </p:grpSpPr>
          <p:sp>
            <p:nvSpPr>
              <p:cNvPr id="15" name="フリーフォーム: 図形 14">
                <a:extLst>
                  <a:ext uri="{FF2B5EF4-FFF2-40B4-BE49-F238E27FC236}">
                    <a16:creationId xmlns:a16="http://schemas.microsoft.com/office/drawing/2014/main" id="{17133223-233F-4170-8B20-C14245D332BF}"/>
                  </a:ext>
                </a:extLst>
              </p:cNvPr>
              <p:cNvSpPr/>
              <p:nvPr/>
            </p:nvSpPr>
            <p:spPr>
              <a:xfrm>
                <a:off x="6772269" y="5932635"/>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16" name="テキスト ボックス 15">
                <a:extLst>
                  <a:ext uri="{FF2B5EF4-FFF2-40B4-BE49-F238E27FC236}">
                    <a16:creationId xmlns:a16="http://schemas.microsoft.com/office/drawing/2014/main" id="{3DAC7FD5-1AB7-41B1-B9E9-0551D0061DA0}"/>
                  </a:ext>
                </a:extLst>
              </p:cNvPr>
              <p:cNvSpPr txBox="1"/>
              <p:nvPr/>
            </p:nvSpPr>
            <p:spPr>
              <a:xfrm>
                <a:off x="6538124" y="5808551"/>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0</a:t>
                </a:r>
              </a:p>
            </p:txBody>
          </p:sp>
          <p:sp>
            <p:nvSpPr>
              <p:cNvPr id="17" name="フリーフォーム: 図形 16">
                <a:extLst>
                  <a:ext uri="{FF2B5EF4-FFF2-40B4-BE49-F238E27FC236}">
                    <a16:creationId xmlns:a16="http://schemas.microsoft.com/office/drawing/2014/main" id="{CC00B35D-0852-40AB-B76A-070D3E3ECE0A}"/>
                  </a:ext>
                </a:extLst>
              </p:cNvPr>
              <p:cNvSpPr/>
              <p:nvPr/>
            </p:nvSpPr>
            <p:spPr>
              <a:xfrm>
                <a:off x="6772269" y="5514419"/>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18" name="テキスト ボックス 17">
                <a:extLst>
                  <a:ext uri="{FF2B5EF4-FFF2-40B4-BE49-F238E27FC236}">
                    <a16:creationId xmlns:a16="http://schemas.microsoft.com/office/drawing/2014/main" id="{4108C974-059A-48F3-8902-C02CE4530368}"/>
                  </a:ext>
                </a:extLst>
              </p:cNvPr>
              <p:cNvSpPr txBox="1"/>
              <p:nvPr/>
            </p:nvSpPr>
            <p:spPr>
              <a:xfrm>
                <a:off x="6538124" y="5390335"/>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1</a:t>
                </a:r>
              </a:p>
            </p:txBody>
          </p:sp>
          <p:sp>
            <p:nvSpPr>
              <p:cNvPr id="19" name="フリーフォーム: 図形 18">
                <a:extLst>
                  <a:ext uri="{FF2B5EF4-FFF2-40B4-BE49-F238E27FC236}">
                    <a16:creationId xmlns:a16="http://schemas.microsoft.com/office/drawing/2014/main" id="{FDD953B8-EEE2-436F-9B16-C5AAEA99D1FF}"/>
                  </a:ext>
                </a:extLst>
              </p:cNvPr>
              <p:cNvSpPr/>
              <p:nvPr/>
            </p:nvSpPr>
            <p:spPr>
              <a:xfrm>
                <a:off x="6772269" y="5096203"/>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0" name="テキスト ボックス 19">
                <a:extLst>
                  <a:ext uri="{FF2B5EF4-FFF2-40B4-BE49-F238E27FC236}">
                    <a16:creationId xmlns:a16="http://schemas.microsoft.com/office/drawing/2014/main" id="{51A0DEFB-FB1A-4BF9-AA0C-6C6E67DCA61D}"/>
                  </a:ext>
                </a:extLst>
              </p:cNvPr>
              <p:cNvSpPr txBox="1"/>
              <p:nvPr/>
            </p:nvSpPr>
            <p:spPr>
              <a:xfrm>
                <a:off x="6538124" y="4972119"/>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2</a:t>
                </a:r>
              </a:p>
            </p:txBody>
          </p:sp>
          <p:sp>
            <p:nvSpPr>
              <p:cNvPr id="21" name="フリーフォーム: 図形 20">
                <a:extLst>
                  <a:ext uri="{FF2B5EF4-FFF2-40B4-BE49-F238E27FC236}">
                    <a16:creationId xmlns:a16="http://schemas.microsoft.com/office/drawing/2014/main" id="{2BB431F7-E6C2-469D-B1B0-03E839060DE6}"/>
                  </a:ext>
                </a:extLst>
              </p:cNvPr>
              <p:cNvSpPr/>
              <p:nvPr/>
            </p:nvSpPr>
            <p:spPr>
              <a:xfrm>
                <a:off x="6772269" y="4677987"/>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2" name="テキスト ボックス 21">
                <a:extLst>
                  <a:ext uri="{FF2B5EF4-FFF2-40B4-BE49-F238E27FC236}">
                    <a16:creationId xmlns:a16="http://schemas.microsoft.com/office/drawing/2014/main" id="{406A2DF5-00DD-457A-8C64-169A6374F5FF}"/>
                  </a:ext>
                </a:extLst>
              </p:cNvPr>
              <p:cNvSpPr txBox="1"/>
              <p:nvPr/>
            </p:nvSpPr>
            <p:spPr>
              <a:xfrm>
                <a:off x="6538124" y="4553904"/>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3</a:t>
                </a:r>
              </a:p>
            </p:txBody>
          </p:sp>
          <p:sp>
            <p:nvSpPr>
              <p:cNvPr id="23" name="フリーフォーム: 図形 22">
                <a:extLst>
                  <a:ext uri="{FF2B5EF4-FFF2-40B4-BE49-F238E27FC236}">
                    <a16:creationId xmlns:a16="http://schemas.microsoft.com/office/drawing/2014/main" id="{1DDF5E7D-2CE6-4C61-B582-DA815A9B0102}"/>
                  </a:ext>
                </a:extLst>
              </p:cNvPr>
              <p:cNvSpPr/>
              <p:nvPr/>
            </p:nvSpPr>
            <p:spPr>
              <a:xfrm>
                <a:off x="6772269" y="4258947"/>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4" name="テキスト ボックス 23">
                <a:extLst>
                  <a:ext uri="{FF2B5EF4-FFF2-40B4-BE49-F238E27FC236}">
                    <a16:creationId xmlns:a16="http://schemas.microsoft.com/office/drawing/2014/main" id="{7B504060-8A1C-48AC-8FCF-84CE61FFE65D}"/>
                  </a:ext>
                </a:extLst>
              </p:cNvPr>
              <p:cNvSpPr txBox="1"/>
              <p:nvPr/>
            </p:nvSpPr>
            <p:spPr>
              <a:xfrm>
                <a:off x="6538124" y="4134863"/>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4</a:t>
                </a:r>
              </a:p>
            </p:txBody>
          </p:sp>
          <p:sp>
            <p:nvSpPr>
              <p:cNvPr id="25" name="フリーフォーム: 図形 24">
                <a:extLst>
                  <a:ext uri="{FF2B5EF4-FFF2-40B4-BE49-F238E27FC236}">
                    <a16:creationId xmlns:a16="http://schemas.microsoft.com/office/drawing/2014/main" id="{A2C47CB4-DF7A-4ECA-8053-092C37713EC2}"/>
                  </a:ext>
                </a:extLst>
              </p:cNvPr>
              <p:cNvSpPr/>
              <p:nvPr/>
            </p:nvSpPr>
            <p:spPr>
              <a:xfrm>
                <a:off x="6772269" y="3840731"/>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6" name="テキスト ボックス 25">
                <a:extLst>
                  <a:ext uri="{FF2B5EF4-FFF2-40B4-BE49-F238E27FC236}">
                    <a16:creationId xmlns:a16="http://schemas.microsoft.com/office/drawing/2014/main" id="{E28B79D6-CBA9-4CC2-860E-1094DB7DFC1C}"/>
                  </a:ext>
                </a:extLst>
              </p:cNvPr>
              <p:cNvSpPr txBox="1"/>
              <p:nvPr/>
            </p:nvSpPr>
            <p:spPr>
              <a:xfrm>
                <a:off x="6538124" y="3716647"/>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5</a:t>
                </a:r>
              </a:p>
            </p:txBody>
          </p:sp>
          <p:sp>
            <p:nvSpPr>
              <p:cNvPr id="27" name="フリーフォーム: 図形 26">
                <a:extLst>
                  <a:ext uri="{FF2B5EF4-FFF2-40B4-BE49-F238E27FC236}">
                    <a16:creationId xmlns:a16="http://schemas.microsoft.com/office/drawing/2014/main" id="{23470DB5-76AA-4754-AB63-28C705121CD6}"/>
                  </a:ext>
                </a:extLst>
              </p:cNvPr>
              <p:cNvSpPr/>
              <p:nvPr/>
            </p:nvSpPr>
            <p:spPr>
              <a:xfrm>
                <a:off x="6772269" y="3422515"/>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8" name="テキスト ボックス 27">
                <a:extLst>
                  <a:ext uri="{FF2B5EF4-FFF2-40B4-BE49-F238E27FC236}">
                    <a16:creationId xmlns:a16="http://schemas.microsoft.com/office/drawing/2014/main" id="{20B3F8F8-D967-498F-AA08-69BCBE5812F7}"/>
                  </a:ext>
                </a:extLst>
              </p:cNvPr>
              <p:cNvSpPr txBox="1"/>
              <p:nvPr/>
            </p:nvSpPr>
            <p:spPr>
              <a:xfrm>
                <a:off x="6538124" y="3298432"/>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6</a:t>
                </a:r>
              </a:p>
            </p:txBody>
          </p:sp>
          <p:sp>
            <p:nvSpPr>
              <p:cNvPr id="29" name="フリーフォーム: 図形 28">
                <a:extLst>
                  <a:ext uri="{FF2B5EF4-FFF2-40B4-BE49-F238E27FC236}">
                    <a16:creationId xmlns:a16="http://schemas.microsoft.com/office/drawing/2014/main" id="{53DDE0DD-36ED-4522-8CFD-D127463810C4}"/>
                  </a:ext>
                </a:extLst>
              </p:cNvPr>
              <p:cNvSpPr/>
              <p:nvPr/>
            </p:nvSpPr>
            <p:spPr>
              <a:xfrm>
                <a:off x="6772269" y="3004300"/>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30" name="テキスト ボックス 29">
                <a:extLst>
                  <a:ext uri="{FF2B5EF4-FFF2-40B4-BE49-F238E27FC236}">
                    <a16:creationId xmlns:a16="http://schemas.microsoft.com/office/drawing/2014/main" id="{E8D26B4E-024C-4D05-9B33-6121D6D170CB}"/>
                  </a:ext>
                </a:extLst>
              </p:cNvPr>
              <p:cNvSpPr txBox="1"/>
              <p:nvPr/>
            </p:nvSpPr>
            <p:spPr>
              <a:xfrm>
                <a:off x="6538124" y="2880216"/>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7</a:t>
                </a:r>
              </a:p>
            </p:txBody>
          </p:sp>
          <p:sp>
            <p:nvSpPr>
              <p:cNvPr id="31" name="フリーフォーム: 図形 30">
                <a:extLst>
                  <a:ext uri="{FF2B5EF4-FFF2-40B4-BE49-F238E27FC236}">
                    <a16:creationId xmlns:a16="http://schemas.microsoft.com/office/drawing/2014/main" id="{D7B9F9F7-3AAA-47E5-9223-5F7EE85B552E}"/>
                  </a:ext>
                </a:extLst>
              </p:cNvPr>
              <p:cNvSpPr/>
              <p:nvPr/>
            </p:nvSpPr>
            <p:spPr>
              <a:xfrm>
                <a:off x="6772269" y="2586084"/>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32" name="テキスト ボックス 31">
                <a:extLst>
                  <a:ext uri="{FF2B5EF4-FFF2-40B4-BE49-F238E27FC236}">
                    <a16:creationId xmlns:a16="http://schemas.microsoft.com/office/drawing/2014/main" id="{408FC380-3D22-45B6-BE9C-233AC07F6F7A}"/>
                  </a:ext>
                </a:extLst>
              </p:cNvPr>
              <p:cNvSpPr txBox="1"/>
              <p:nvPr/>
            </p:nvSpPr>
            <p:spPr>
              <a:xfrm>
                <a:off x="6538124" y="246200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8</a:t>
                </a:r>
              </a:p>
            </p:txBody>
          </p:sp>
          <p:sp>
            <p:nvSpPr>
              <p:cNvPr id="33" name="フリーフォーム: 図形 32">
                <a:extLst>
                  <a:ext uri="{FF2B5EF4-FFF2-40B4-BE49-F238E27FC236}">
                    <a16:creationId xmlns:a16="http://schemas.microsoft.com/office/drawing/2014/main" id="{C063AE86-AAF6-4615-B5E3-6E71622CD08F}"/>
                  </a:ext>
                </a:extLst>
              </p:cNvPr>
              <p:cNvSpPr/>
              <p:nvPr/>
            </p:nvSpPr>
            <p:spPr>
              <a:xfrm>
                <a:off x="677226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34" name="テキスト ボックス 33">
                <a:extLst>
                  <a:ext uri="{FF2B5EF4-FFF2-40B4-BE49-F238E27FC236}">
                    <a16:creationId xmlns:a16="http://schemas.microsoft.com/office/drawing/2014/main" id="{40E73E6C-F860-43F5-BFC7-9BAE07383AC8}"/>
                  </a:ext>
                </a:extLst>
              </p:cNvPr>
              <p:cNvSpPr txBox="1"/>
              <p:nvPr/>
            </p:nvSpPr>
            <p:spPr>
              <a:xfrm>
                <a:off x="664370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0</a:t>
                </a:r>
              </a:p>
            </p:txBody>
          </p:sp>
          <p:sp>
            <p:nvSpPr>
              <p:cNvPr id="35" name="フリーフォーム: 図形 34">
                <a:extLst>
                  <a:ext uri="{FF2B5EF4-FFF2-40B4-BE49-F238E27FC236}">
                    <a16:creationId xmlns:a16="http://schemas.microsoft.com/office/drawing/2014/main" id="{37E1324C-9EA3-4DB2-AC47-3381B1BB8F29}"/>
                  </a:ext>
                </a:extLst>
              </p:cNvPr>
              <p:cNvSpPr/>
              <p:nvPr/>
            </p:nvSpPr>
            <p:spPr>
              <a:xfrm>
                <a:off x="7248226"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36" name="テキスト ボックス 35">
                <a:extLst>
                  <a:ext uri="{FF2B5EF4-FFF2-40B4-BE49-F238E27FC236}">
                    <a16:creationId xmlns:a16="http://schemas.microsoft.com/office/drawing/2014/main" id="{C7C22660-B917-48F2-A422-0916E9C6D9C0}"/>
                  </a:ext>
                </a:extLst>
              </p:cNvPr>
              <p:cNvSpPr txBox="1"/>
              <p:nvPr/>
            </p:nvSpPr>
            <p:spPr>
              <a:xfrm>
                <a:off x="711966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1</a:t>
                </a:r>
              </a:p>
            </p:txBody>
          </p:sp>
          <p:sp>
            <p:nvSpPr>
              <p:cNvPr id="37" name="フリーフォーム: 図形 36">
                <a:extLst>
                  <a:ext uri="{FF2B5EF4-FFF2-40B4-BE49-F238E27FC236}">
                    <a16:creationId xmlns:a16="http://schemas.microsoft.com/office/drawing/2014/main" id="{6B46F0A2-1B89-497B-A7A7-09A7B1C29B30}"/>
                  </a:ext>
                </a:extLst>
              </p:cNvPr>
              <p:cNvSpPr/>
              <p:nvPr/>
            </p:nvSpPr>
            <p:spPr>
              <a:xfrm>
                <a:off x="772500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2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2" y="74239"/>
                    </a:lnTo>
                  </a:path>
                </a:pathLst>
              </a:custGeom>
              <a:noFill/>
              <a:ln w="8239" cap="flat">
                <a:solidFill>
                  <a:srgbClr val="000000"/>
                </a:solidFill>
                <a:prstDash val="solid"/>
                <a:miter/>
              </a:ln>
            </p:spPr>
            <p:txBody>
              <a:bodyPr rtlCol="0" anchor="ctr"/>
              <a:lstStyle/>
              <a:p>
                <a:endParaRPr lang="ja-JP" altLang="en-US"/>
              </a:p>
            </p:txBody>
          </p:sp>
          <p:sp>
            <p:nvSpPr>
              <p:cNvPr id="38" name="テキスト ボックス 37">
                <a:extLst>
                  <a:ext uri="{FF2B5EF4-FFF2-40B4-BE49-F238E27FC236}">
                    <a16:creationId xmlns:a16="http://schemas.microsoft.com/office/drawing/2014/main" id="{9530A231-30D3-4581-8761-822B863E4499}"/>
                  </a:ext>
                </a:extLst>
              </p:cNvPr>
              <p:cNvSpPr txBox="1"/>
              <p:nvPr/>
            </p:nvSpPr>
            <p:spPr>
              <a:xfrm>
                <a:off x="759644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2</a:t>
                </a:r>
              </a:p>
            </p:txBody>
          </p:sp>
          <p:sp>
            <p:nvSpPr>
              <p:cNvPr id="39" name="フリーフォーム: 図形 38">
                <a:extLst>
                  <a:ext uri="{FF2B5EF4-FFF2-40B4-BE49-F238E27FC236}">
                    <a16:creationId xmlns:a16="http://schemas.microsoft.com/office/drawing/2014/main" id="{69ED36C6-0CEC-480F-B90B-BDF8C266550D}"/>
                  </a:ext>
                </a:extLst>
              </p:cNvPr>
              <p:cNvSpPr/>
              <p:nvPr/>
            </p:nvSpPr>
            <p:spPr>
              <a:xfrm>
                <a:off x="8200967"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2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2" y="74239"/>
                    </a:lnTo>
                  </a:path>
                </a:pathLst>
              </a:custGeom>
              <a:noFill/>
              <a:ln w="8239" cap="flat">
                <a:solidFill>
                  <a:srgbClr val="000000"/>
                </a:solidFill>
                <a:prstDash val="solid"/>
                <a:miter/>
              </a:ln>
            </p:spPr>
            <p:txBody>
              <a:bodyPr rtlCol="0" anchor="ctr"/>
              <a:lstStyle/>
              <a:p>
                <a:endParaRPr lang="ja-JP" altLang="en-US"/>
              </a:p>
            </p:txBody>
          </p:sp>
          <p:sp>
            <p:nvSpPr>
              <p:cNvPr id="40" name="テキスト ボックス 39">
                <a:extLst>
                  <a:ext uri="{FF2B5EF4-FFF2-40B4-BE49-F238E27FC236}">
                    <a16:creationId xmlns:a16="http://schemas.microsoft.com/office/drawing/2014/main" id="{7066CFA1-0579-46F1-A4F4-87A739194CC5}"/>
                  </a:ext>
                </a:extLst>
              </p:cNvPr>
              <p:cNvSpPr txBox="1"/>
              <p:nvPr/>
            </p:nvSpPr>
            <p:spPr>
              <a:xfrm>
                <a:off x="807240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3</a:t>
                </a:r>
              </a:p>
            </p:txBody>
          </p:sp>
          <p:sp>
            <p:nvSpPr>
              <p:cNvPr id="41" name="フリーフォーム: 図形 40">
                <a:extLst>
                  <a:ext uri="{FF2B5EF4-FFF2-40B4-BE49-F238E27FC236}">
                    <a16:creationId xmlns:a16="http://schemas.microsoft.com/office/drawing/2014/main" id="{D19CD019-7488-4948-9263-6A3347153FC9}"/>
                  </a:ext>
                </a:extLst>
              </p:cNvPr>
              <p:cNvSpPr/>
              <p:nvPr/>
            </p:nvSpPr>
            <p:spPr>
              <a:xfrm>
                <a:off x="867774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42" name="テキスト ボックス 41">
                <a:extLst>
                  <a:ext uri="{FF2B5EF4-FFF2-40B4-BE49-F238E27FC236}">
                    <a16:creationId xmlns:a16="http://schemas.microsoft.com/office/drawing/2014/main" id="{54FC8A7C-6818-4622-B6A4-243A8BB3D3A7}"/>
                  </a:ext>
                </a:extLst>
              </p:cNvPr>
              <p:cNvSpPr txBox="1"/>
              <p:nvPr/>
            </p:nvSpPr>
            <p:spPr>
              <a:xfrm>
                <a:off x="854918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4</a:t>
                </a:r>
              </a:p>
            </p:txBody>
          </p:sp>
          <p:sp>
            <p:nvSpPr>
              <p:cNvPr id="43" name="フリーフォーム: 図形 42">
                <a:extLst>
                  <a:ext uri="{FF2B5EF4-FFF2-40B4-BE49-F238E27FC236}">
                    <a16:creationId xmlns:a16="http://schemas.microsoft.com/office/drawing/2014/main" id="{DF3AA5E1-E56B-4444-999C-A13DABB086DD}"/>
                  </a:ext>
                </a:extLst>
              </p:cNvPr>
              <p:cNvSpPr/>
              <p:nvPr/>
            </p:nvSpPr>
            <p:spPr>
              <a:xfrm>
                <a:off x="9153707"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44" name="テキスト ボックス 43">
                <a:extLst>
                  <a:ext uri="{FF2B5EF4-FFF2-40B4-BE49-F238E27FC236}">
                    <a16:creationId xmlns:a16="http://schemas.microsoft.com/office/drawing/2014/main" id="{358F10A4-504D-4FA4-8572-0814BB96A299}"/>
                  </a:ext>
                </a:extLst>
              </p:cNvPr>
              <p:cNvSpPr txBox="1"/>
              <p:nvPr/>
            </p:nvSpPr>
            <p:spPr>
              <a:xfrm>
                <a:off x="902514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5</a:t>
                </a:r>
              </a:p>
            </p:txBody>
          </p:sp>
          <p:sp>
            <p:nvSpPr>
              <p:cNvPr id="45" name="フリーフォーム: 図形 44">
                <a:extLst>
                  <a:ext uri="{FF2B5EF4-FFF2-40B4-BE49-F238E27FC236}">
                    <a16:creationId xmlns:a16="http://schemas.microsoft.com/office/drawing/2014/main" id="{C0F383E5-4353-4F0B-B3B9-C7157F79F0C7}"/>
                  </a:ext>
                </a:extLst>
              </p:cNvPr>
              <p:cNvSpPr/>
              <p:nvPr/>
            </p:nvSpPr>
            <p:spPr>
              <a:xfrm>
                <a:off x="963048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46" name="テキスト ボックス 45">
                <a:extLst>
                  <a:ext uri="{FF2B5EF4-FFF2-40B4-BE49-F238E27FC236}">
                    <a16:creationId xmlns:a16="http://schemas.microsoft.com/office/drawing/2014/main" id="{6054E713-A74F-4FA5-8DA6-C0B48BD8EBF9}"/>
                  </a:ext>
                </a:extLst>
              </p:cNvPr>
              <p:cNvSpPr txBox="1"/>
              <p:nvPr/>
            </p:nvSpPr>
            <p:spPr>
              <a:xfrm>
                <a:off x="950192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6</a:t>
                </a:r>
              </a:p>
            </p:txBody>
          </p:sp>
          <p:sp>
            <p:nvSpPr>
              <p:cNvPr id="47" name="フリーフォーム: 図形 46">
                <a:extLst>
                  <a:ext uri="{FF2B5EF4-FFF2-40B4-BE49-F238E27FC236}">
                    <a16:creationId xmlns:a16="http://schemas.microsoft.com/office/drawing/2014/main" id="{0D12C047-9DD4-4F57-BC1A-3BB7DAC0E361}"/>
                  </a:ext>
                </a:extLst>
              </p:cNvPr>
              <p:cNvSpPr/>
              <p:nvPr/>
            </p:nvSpPr>
            <p:spPr>
              <a:xfrm>
                <a:off x="10106447"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48" name="テキスト ボックス 47">
                <a:extLst>
                  <a:ext uri="{FF2B5EF4-FFF2-40B4-BE49-F238E27FC236}">
                    <a16:creationId xmlns:a16="http://schemas.microsoft.com/office/drawing/2014/main" id="{A64E27B4-CDCC-4603-95B7-23F0E95149F6}"/>
                  </a:ext>
                </a:extLst>
              </p:cNvPr>
              <p:cNvSpPr txBox="1"/>
              <p:nvPr/>
            </p:nvSpPr>
            <p:spPr>
              <a:xfrm>
                <a:off x="997788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7</a:t>
                </a:r>
              </a:p>
            </p:txBody>
          </p:sp>
          <p:sp>
            <p:nvSpPr>
              <p:cNvPr id="49" name="フリーフォーム: 図形 48">
                <a:extLst>
                  <a:ext uri="{FF2B5EF4-FFF2-40B4-BE49-F238E27FC236}">
                    <a16:creationId xmlns:a16="http://schemas.microsoft.com/office/drawing/2014/main" id="{D5D01ADD-8471-494A-AC37-FB0BB8D97258}"/>
                  </a:ext>
                </a:extLst>
              </p:cNvPr>
              <p:cNvSpPr/>
              <p:nvPr/>
            </p:nvSpPr>
            <p:spPr>
              <a:xfrm>
                <a:off x="1058322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50" name="テキスト ボックス 49">
                <a:extLst>
                  <a:ext uri="{FF2B5EF4-FFF2-40B4-BE49-F238E27FC236}">
                    <a16:creationId xmlns:a16="http://schemas.microsoft.com/office/drawing/2014/main" id="{662E9117-932D-4BF2-9D73-F8397405A3A3}"/>
                  </a:ext>
                </a:extLst>
              </p:cNvPr>
              <p:cNvSpPr txBox="1"/>
              <p:nvPr/>
            </p:nvSpPr>
            <p:spPr>
              <a:xfrm>
                <a:off x="1045466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8</a:t>
                </a:r>
              </a:p>
            </p:txBody>
          </p:sp>
          <p:sp>
            <p:nvSpPr>
              <p:cNvPr id="51" name="フリーフォーム: 図形 50">
                <a:extLst>
                  <a:ext uri="{FF2B5EF4-FFF2-40B4-BE49-F238E27FC236}">
                    <a16:creationId xmlns:a16="http://schemas.microsoft.com/office/drawing/2014/main" id="{FDB18A3C-663F-4880-A66B-99CF31DF2093}"/>
                  </a:ext>
                </a:extLst>
              </p:cNvPr>
              <p:cNvSpPr/>
              <p:nvPr/>
            </p:nvSpPr>
            <p:spPr>
              <a:xfrm>
                <a:off x="11059187"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52" name="テキスト ボックス 51">
                <a:extLst>
                  <a:ext uri="{FF2B5EF4-FFF2-40B4-BE49-F238E27FC236}">
                    <a16:creationId xmlns:a16="http://schemas.microsoft.com/office/drawing/2014/main" id="{9D3FADE7-C457-46B9-A279-748A1E4D271A}"/>
                  </a:ext>
                </a:extLst>
              </p:cNvPr>
              <p:cNvSpPr txBox="1"/>
              <p:nvPr/>
            </p:nvSpPr>
            <p:spPr>
              <a:xfrm>
                <a:off x="1093062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9</a:t>
                </a:r>
              </a:p>
            </p:txBody>
          </p:sp>
          <p:sp>
            <p:nvSpPr>
              <p:cNvPr id="53" name="フリーフォーム: 図形 52">
                <a:extLst>
                  <a:ext uri="{FF2B5EF4-FFF2-40B4-BE49-F238E27FC236}">
                    <a16:creationId xmlns:a16="http://schemas.microsoft.com/office/drawing/2014/main" id="{FFE3AC25-E962-4927-967D-6004F142749B}"/>
                  </a:ext>
                </a:extLst>
              </p:cNvPr>
              <p:cNvSpPr/>
              <p:nvPr/>
            </p:nvSpPr>
            <p:spPr>
              <a:xfrm>
                <a:off x="6772269" y="2586084"/>
                <a:ext cx="4286917" cy="3346550"/>
              </a:xfrm>
              <a:custGeom>
                <a:avLst/>
                <a:gdLst>
                  <a:gd name="connsiteX0" fmla="*/ 0 w 4286917"/>
                  <a:gd name="connsiteY0" fmla="*/ 0 h 3346550"/>
                  <a:gd name="connsiteX1" fmla="*/ 0 w 4286917"/>
                  <a:gd name="connsiteY1" fmla="*/ 3346551 h 3346550"/>
                  <a:gd name="connsiteX2" fmla="*/ 4286918 w 4286917"/>
                  <a:gd name="connsiteY2" fmla="*/ 3346551 h 3346550"/>
                  <a:gd name="connsiteX3" fmla="*/ 4286918 w 4286917"/>
                  <a:gd name="connsiteY3" fmla="*/ 0 h 3346550"/>
                  <a:gd name="connsiteX4" fmla="*/ 0 w 4286917"/>
                  <a:gd name="connsiteY4" fmla="*/ 0 h 3346550"/>
                  <a:gd name="connsiteX5" fmla="*/ 0 w 4286917"/>
                  <a:gd name="connsiteY5" fmla="*/ 0 h 3346550"/>
                  <a:gd name="connsiteX6" fmla="*/ 83 w 4286917"/>
                  <a:gd name="connsiteY6" fmla="*/ 0 h 33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917" h="3346550">
                    <a:moveTo>
                      <a:pt x="0" y="0"/>
                    </a:moveTo>
                    <a:lnTo>
                      <a:pt x="0" y="3346551"/>
                    </a:lnTo>
                    <a:lnTo>
                      <a:pt x="4286918" y="3346551"/>
                    </a:lnTo>
                    <a:lnTo>
                      <a:pt x="4286918" y="0"/>
                    </a:lnTo>
                    <a:lnTo>
                      <a:pt x="0" y="0"/>
                    </a:lnTo>
                    <a:close/>
                    <a:moveTo>
                      <a:pt x="0" y="0"/>
                    </a:moveTo>
                    <a:lnTo>
                      <a:pt x="83" y="0"/>
                    </a:lnTo>
                  </a:path>
                </a:pathLst>
              </a:custGeom>
              <a:noFill/>
              <a:ln w="8239" cap="flat">
                <a:solidFill>
                  <a:srgbClr val="000000"/>
                </a:solidFill>
                <a:prstDash val="solid"/>
                <a:miter/>
              </a:ln>
            </p:spPr>
            <p:txBody>
              <a:bodyPr rtlCol="0" anchor="ctr"/>
              <a:lstStyle/>
              <a:p>
                <a:endParaRPr lang="ja-JP" altLang="en-US"/>
              </a:p>
            </p:txBody>
          </p:sp>
          <p:sp>
            <p:nvSpPr>
              <p:cNvPr id="54" name="テキスト ボックス 53">
                <a:extLst>
                  <a:ext uri="{FF2B5EF4-FFF2-40B4-BE49-F238E27FC236}">
                    <a16:creationId xmlns:a16="http://schemas.microsoft.com/office/drawing/2014/main" id="{078527BA-10E1-4D39-832F-4695A0F51283}"/>
                  </a:ext>
                </a:extLst>
              </p:cNvPr>
              <p:cNvSpPr txBox="1"/>
              <p:nvPr/>
            </p:nvSpPr>
            <p:spPr>
              <a:xfrm rot="-5400000">
                <a:off x="6225493" y="4143937"/>
                <a:ext cx="380851"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g(r)</a:t>
                </a:r>
              </a:p>
            </p:txBody>
          </p:sp>
          <p:sp>
            <p:nvSpPr>
              <p:cNvPr id="55" name="テキスト ボックス 54">
                <a:extLst>
                  <a:ext uri="{FF2B5EF4-FFF2-40B4-BE49-F238E27FC236}">
                    <a16:creationId xmlns:a16="http://schemas.microsoft.com/office/drawing/2014/main" id="{E87E7BDF-E31A-499B-A37D-E6BA1A1EDA42}"/>
                  </a:ext>
                </a:extLst>
              </p:cNvPr>
              <p:cNvSpPr txBox="1"/>
              <p:nvPr/>
            </p:nvSpPr>
            <p:spPr>
              <a:xfrm>
                <a:off x="8700143" y="6179748"/>
                <a:ext cx="489236" cy="252249"/>
              </a:xfrm>
              <a:prstGeom prst="rect">
                <a:avLst/>
              </a:prstGeom>
              <a:noFill/>
            </p:spPr>
            <p:txBody>
              <a:bodyPr wrap="none" rtlCol="0">
                <a:spAutoFit/>
              </a:bodyPr>
              <a:lstStyle/>
              <a:p>
                <a:pPr algn="l"/>
                <a:r>
                  <a:rPr lang="ja-JP" altLang="en-US" sz="1039" spc="0" baseline="0" dirty="0">
                    <a:solidFill>
                      <a:srgbClr val="000000"/>
                    </a:solidFill>
                    <a:latin typeface="Arial"/>
                    <a:cs typeface="Arial"/>
                    <a:sym typeface="Arial"/>
                    <a:rtl val="0"/>
                  </a:rPr>
                  <a:t>r (</a:t>
                </a:r>
                <a:r>
                  <a:rPr lang="en-US" altLang="ja-JP" sz="1039" spc="0" baseline="0" dirty="0">
                    <a:solidFill>
                      <a:srgbClr val="000000"/>
                    </a:solidFill>
                    <a:latin typeface="Arial"/>
                    <a:cs typeface="Arial"/>
                    <a:sym typeface="Arial"/>
                    <a:rtl val="0"/>
                  </a:rPr>
                  <a:t>Å</a:t>
                </a:r>
                <a:r>
                  <a:rPr lang="ja-JP" altLang="en-US" sz="1039" spc="0" baseline="0" dirty="0">
                    <a:solidFill>
                      <a:srgbClr val="000000"/>
                    </a:solidFill>
                    <a:latin typeface="Arial"/>
                    <a:cs typeface="Arial"/>
                    <a:sym typeface="Arial"/>
                    <a:rtl val="0"/>
                  </a:rPr>
                  <a:t>)</a:t>
                </a:r>
              </a:p>
            </p:txBody>
          </p:sp>
        </p:grpSp>
        <p:grpSp>
          <p:nvGrpSpPr>
            <p:cNvPr id="56" name="グラフィックス 10">
              <a:extLst>
                <a:ext uri="{FF2B5EF4-FFF2-40B4-BE49-F238E27FC236}">
                  <a16:creationId xmlns:a16="http://schemas.microsoft.com/office/drawing/2014/main" id="{FB95926E-9A82-4BB0-83C5-10F7E2A80B99}"/>
                </a:ext>
              </a:extLst>
            </p:cNvPr>
            <p:cNvGrpSpPr/>
            <p:nvPr/>
          </p:nvGrpSpPr>
          <p:grpSpPr>
            <a:xfrm>
              <a:off x="6777218" y="2656199"/>
              <a:ext cx="4145038" cy="3276435"/>
              <a:chOff x="6777218" y="2656199"/>
              <a:chExt cx="4145038" cy="3276435"/>
            </a:xfrm>
          </p:grpSpPr>
          <p:sp>
            <p:nvSpPr>
              <p:cNvPr id="57" name="テキスト ボックス 56">
                <a:extLst>
                  <a:ext uri="{FF2B5EF4-FFF2-40B4-BE49-F238E27FC236}">
                    <a16:creationId xmlns:a16="http://schemas.microsoft.com/office/drawing/2014/main" id="{9CFE3AB0-0906-4665-A753-6808789ADE75}"/>
                  </a:ext>
                </a:extLst>
              </p:cNvPr>
              <p:cNvSpPr txBox="1"/>
              <p:nvPr/>
            </p:nvSpPr>
            <p:spPr>
              <a:xfrm>
                <a:off x="10059550" y="2610479"/>
                <a:ext cx="53757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Fe-Fe</a:t>
                </a:r>
              </a:p>
            </p:txBody>
          </p:sp>
          <p:sp>
            <p:nvSpPr>
              <p:cNvPr id="58" name="フリーフォーム: 図形 57">
                <a:extLst>
                  <a:ext uri="{FF2B5EF4-FFF2-40B4-BE49-F238E27FC236}">
                    <a16:creationId xmlns:a16="http://schemas.microsoft.com/office/drawing/2014/main" id="{C3FF3288-E827-48A2-BBFC-4E95B4CB1017}"/>
                  </a:ext>
                </a:extLst>
              </p:cNvPr>
              <p:cNvSpPr/>
              <p:nvPr/>
            </p:nvSpPr>
            <p:spPr>
              <a:xfrm>
                <a:off x="6777218" y="2734563"/>
                <a:ext cx="4145038" cy="3198071"/>
              </a:xfrm>
              <a:custGeom>
                <a:avLst/>
                <a:gdLst>
                  <a:gd name="connsiteX0" fmla="*/ 3796937 w 4145038"/>
                  <a:gd name="connsiteY0" fmla="*/ 0 h 3198071"/>
                  <a:gd name="connsiteX1" fmla="*/ 4145038 w 4145038"/>
                  <a:gd name="connsiteY1" fmla="*/ 0 h 3198071"/>
                  <a:gd name="connsiteX2" fmla="*/ 0 w 4145038"/>
                  <a:gd name="connsiteY2" fmla="*/ 3198072 h 3198071"/>
                  <a:gd name="connsiteX3" fmla="*/ 4949 w 4145038"/>
                  <a:gd name="connsiteY3" fmla="*/ 3198072 h 3198071"/>
                  <a:gd name="connsiteX4" fmla="*/ 9074 w 4145038"/>
                  <a:gd name="connsiteY4" fmla="*/ 3198072 h 3198071"/>
                  <a:gd name="connsiteX5" fmla="*/ 14023 w 4145038"/>
                  <a:gd name="connsiteY5" fmla="*/ 3198072 h 3198071"/>
                  <a:gd name="connsiteX6" fmla="*/ 18972 w 4145038"/>
                  <a:gd name="connsiteY6" fmla="*/ 3198072 h 3198071"/>
                  <a:gd name="connsiteX7" fmla="*/ 23922 w 4145038"/>
                  <a:gd name="connsiteY7" fmla="*/ 3198072 h 3198071"/>
                  <a:gd name="connsiteX8" fmla="*/ 28046 w 4145038"/>
                  <a:gd name="connsiteY8" fmla="*/ 3198072 h 3198071"/>
                  <a:gd name="connsiteX9" fmla="*/ 32995 w 4145038"/>
                  <a:gd name="connsiteY9" fmla="*/ 3198072 h 3198071"/>
                  <a:gd name="connsiteX10" fmla="*/ 37945 w 4145038"/>
                  <a:gd name="connsiteY10" fmla="*/ 3198072 h 3198071"/>
                  <a:gd name="connsiteX11" fmla="*/ 42894 w 4145038"/>
                  <a:gd name="connsiteY11" fmla="*/ 3198072 h 3198071"/>
                  <a:gd name="connsiteX12" fmla="*/ 47843 w 4145038"/>
                  <a:gd name="connsiteY12" fmla="*/ 3198072 h 3198071"/>
                  <a:gd name="connsiteX13" fmla="*/ 51968 w 4145038"/>
                  <a:gd name="connsiteY13" fmla="*/ 3198072 h 3198071"/>
                  <a:gd name="connsiteX14" fmla="*/ 56917 w 4145038"/>
                  <a:gd name="connsiteY14" fmla="*/ 3198072 h 3198071"/>
                  <a:gd name="connsiteX15" fmla="*/ 61866 w 4145038"/>
                  <a:gd name="connsiteY15" fmla="*/ 3198072 h 3198071"/>
                  <a:gd name="connsiteX16" fmla="*/ 66816 w 4145038"/>
                  <a:gd name="connsiteY16" fmla="*/ 3198072 h 3198071"/>
                  <a:gd name="connsiteX17" fmla="*/ 70940 w 4145038"/>
                  <a:gd name="connsiteY17" fmla="*/ 3198072 h 3198071"/>
                  <a:gd name="connsiteX18" fmla="*/ 75889 w 4145038"/>
                  <a:gd name="connsiteY18" fmla="*/ 3198072 h 3198071"/>
                  <a:gd name="connsiteX19" fmla="*/ 80839 w 4145038"/>
                  <a:gd name="connsiteY19" fmla="*/ 3198072 h 3198071"/>
                  <a:gd name="connsiteX20" fmla="*/ 85788 w 4145038"/>
                  <a:gd name="connsiteY20" fmla="*/ 3198072 h 3198071"/>
                  <a:gd name="connsiteX21" fmla="*/ 89912 w 4145038"/>
                  <a:gd name="connsiteY21" fmla="*/ 3198072 h 3198071"/>
                  <a:gd name="connsiteX22" fmla="*/ 94862 w 4145038"/>
                  <a:gd name="connsiteY22" fmla="*/ 3198072 h 3198071"/>
                  <a:gd name="connsiteX23" fmla="*/ 99811 w 4145038"/>
                  <a:gd name="connsiteY23" fmla="*/ 3198072 h 3198071"/>
                  <a:gd name="connsiteX24" fmla="*/ 104760 w 4145038"/>
                  <a:gd name="connsiteY24" fmla="*/ 3198072 h 3198071"/>
                  <a:gd name="connsiteX25" fmla="*/ 109709 w 4145038"/>
                  <a:gd name="connsiteY25" fmla="*/ 3198072 h 3198071"/>
                  <a:gd name="connsiteX26" fmla="*/ 113834 w 4145038"/>
                  <a:gd name="connsiteY26" fmla="*/ 3198072 h 3198071"/>
                  <a:gd name="connsiteX27" fmla="*/ 118783 w 4145038"/>
                  <a:gd name="connsiteY27" fmla="*/ 3198072 h 3198071"/>
                  <a:gd name="connsiteX28" fmla="*/ 123732 w 4145038"/>
                  <a:gd name="connsiteY28" fmla="*/ 3198072 h 3198071"/>
                  <a:gd name="connsiteX29" fmla="*/ 128682 w 4145038"/>
                  <a:gd name="connsiteY29" fmla="*/ 3198072 h 3198071"/>
                  <a:gd name="connsiteX30" fmla="*/ 132806 w 4145038"/>
                  <a:gd name="connsiteY30" fmla="*/ 3198072 h 3198071"/>
                  <a:gd name="connsiteX31" fmla="*/ 137755 w 4145038"/>
                  <a:gd name="connsiteY31" fmla="*/ 3198072 h 3198071"/>
                  <a:gd name="connsiteX32" fmla="*/ 142705 w 4145038"/>
                  <a:gd name="connsiteY32" fmla="*/ 3198072 h 3198071"/>
                  <a:gd name="connsiteX33" fmla="*/ 147654 w 4145038"/>
                  <a:gd name="connsiteY33" fmla="*/ 3198072 h 3198071"/>
                  <a:gd name="connsiteX34" fmla="*/ 152603 w 4145038"/>
                  <a:gd name="connsiteY34" fmla="*/ 3198072 h 3198071"/>
                  <a:gd name="connsiteX35" fmla="*/ 156728 w 4145038"/>
                  <a:gd name="connsiteY35" fmla="*/ 3198072 h 3198071"/>
                  <a:gd name="connsiteX36" fmla="*/ 161677 w 4145038"/>
                  <a:gd name="connsiteY36" fmla="*/ 3198072 h 3198071"/>
                  <a:gd name="connsiteX37" fmla="*/ 166626 w 4145038"/>
                  <a:gd name="connsiteY37" fmla="*/ 3198072 h 3198071"/>
                  <a:gd name="connsiteX38" fmla="*/ 171576 w 4145038"/>
                  <a:gd name="connsiteY38" fmla="*/ 3198072 h 3198071"/>
                  <a:gd name="connsiteX39" fmla="*/ 175700 w 4145038"/>
                  <a:gd name="connsiteY39" fmla="*/ 3198072 h 3198071"/>
                  <a:gd name="connsiteX40" fmla="*/ 180649 w 4145038"/>
                  <a:gd name="connsiteY40" fmla="*/ 3198072 h 3198071"/>
                  <a:gd name="connsiteX41" fmla="*/ 185599 w 4145038"/>
                  <a:gd name="connsiteY41" fmla="*/ 3198072 h 3198071"/>
                  <a:gd name="connsiteX42" fmla="*/ 190548 w 4145038"/>
                  <a:gd name="connsiteY42" fmla="*/ 3198072 h 3198071"/>
                  <a:gd name="connsiteX43" fmla="*/ 195497 w 4145038"/>
                  <a:gd name="connsiteY43" fmla="*/ 3198072 h 3198071"/>
                  <a:gd name="connsiteX44" fmla="*/ 199622 w 4145038"/>
                  <a:gd name="connsiteY44" fmla="*/ 3198072 h 3198071"/>
                  <a:gd name="connsiteX45" fmla="*/ 204571 w 4145038"/>
                  <a:gd name="connsiteY45" fmla="*/ 3198072 h 3198071"/>
                  <a:gd name="connsiteX46" fmla="*/ 209520 w 4145038"/>
                  <a:gd name="connsiteY46" fmla="*/ 3198072 h 3198071"/>
                  <a:gd name="connsiteX47" fmla="*/ 214470 w 4145038"/>
                  <a:gd name="connsiteY47" fmla="*/ 3198072 h 3198071"/>
                  <a:gd name="connsiteX48" fmla="*/ 218594 w 4145038"/>
                  <a:gd name="connsiteY48" fmla="*/ 3198072 h 3198071"/>
                  <a:gd name="connsiteX49" fmla="*/ 223543 w 4145038"/>
                  <a:gd name="connsiteY49" fmla="*/ 3198072 h 3198071"/>
                  <a:gd name="connsiteX50" fmla="*/ 228493 w 4145038"/>
                  <a:gd name="connsiteY50" fmla="*/ 3198072 h 3198071"/>
                  <a:gd name="connsiteX51" fmla="*/ 233442 w 4145038"/>
                  <a:gd name="connsiteY51" fmla="*/ 3198072 h 3198071"/>
                  <a:gd name="connsiteX52" fmla="*/ 237566 w 4145038"/>
                  <a:gd name="connsiteY52" fmla="*/ 3198072 h 3198071"/>
                  <a:gd name="connsiteX53" fmla="*/ 242516 w 4145038"/>
                  <a:gd name="connsiteY53" fmla="*/ 3198072 h 3198071"/>
                  <a:gd name="connsiteX54" fmla="*/ 247465 w 4145038"/>
                  <a:gd name="connsiteY54" fmla="*/ 3198072 h 3198071"/>
                  <a:gd name="connsiteX55" fmla="*/ 252414 w 4145038"/>
                  <a:gd name="connsiteY55" fmla="*/ 3198072 h 3198071"/>
                  <a:gd name="connsiteX56" fmla="*/ 257364 w 4145038"/>
                  <a:gd name="connsiteY56" fmla="*/ 3198072 h 3198071"/>
                  <a:gd name="connsiteX57" fmla="*/ 261488 w 4145038"/>
                  <a:gd name="connsiteY57" fmla="*/ 3198072 h 3198071"/>
                  <a:gd name="connsiteX58" fmla="*/ 266437 w 4145038"/>
                  <a:gd name="connsiteY58" fmla="*/ 3198072 h 3198071"/>
                  <a:gd name="connsiteX59" fmla="*/ 271387 w 4145038"/>
                  <a:gd name="connsiteY59" fmla="*/ 3198072 h 3198071"/>
                  <a:gd name="connsiteX60" fmla="*/ 276336 w 4145038"/>
                  <a:gd name="connsiteY60" fmla="*/ 3198072 h 3198071"/>
                  <a:gd name="connsiteX61" fmla="*/ 280460 w 4145038"/>
                  <a:gd name="connsiteY61" fmla="*/ 3198072 h 3198071"/>
                  <a:gd name="connsiteX62" fmla="*/ 285410 w 4145038"/>
                  <a:gd name="connsiteY62" fmla="*/ 3198072 h 3198071"/>
                  <a:gd name="connsiteX63" fmla="*/ 290359 w 4145038"/>
                  <a:gd name="connsiteY63" fmla="*/ 3198072 h 3198071"/>
                  <a:gd name="connsiteX64" fmla="*/ 295308 w 4145038"/>
                  <a:gd name="connsiteY64" fmla="*/ 3198072 h 3198071"/>
                  <a:gd name="connsiteX65" fmla="*/ 300258 w 4145038"/>
                  <a:gd name="connsiteY65" fmla="*/ 3198072 h 3198071"/>
                  <a:gd name="connsiteX66" fmla="*/ 304382 w 4145038"/>
                  <a:gd name="connsiteY66" fmla="*/ 3198072 h 3198071"/>
                  <a:gd name="connsiteX67" fmla="*/ 309331 w 4145038"/>
                  <a:gd name="connsiteY67" fmla="*/ 3198072 h 3198071"/>
                  <a:gd name="connsiteX68" fmla="*/ 314280 w 4145038"/>
                  <a:gd name="connsiteY68" fmla="*/ 3198072 h 3198071"/>
                  <a:gd name="connsiteX69" fmla="*/ 319230 w 4145038"/>
                  <a:gd name="connsiteY69" fmla="*/ 3198072 h 3198071"/>
                  <a:gd name="connsiteX70" fmla="*/ 323354 w 4145038"/>
                  <a:gd name="connsiteY70" fmla="*/ 3198072 h 3198071"/>
                  <a:gd name="connsiteX71" fmla="*/ 328303 w 4145038"/>
                  <a:gd name="connsiteY71" fmla="*/ 3198072 h 3198071"/>
                  <a:gd name="connsiteX72" fmla="*/ 333253 w 4145038"/>
                  <a:gd name="connsiteY72" fmla="*/ 3198072 h 3198071"/>
                  <a:gd name="connsiteX73" fmla="*/ 338202 w 4145038"/>
                  <a:gd name="connsiteY73" fmla="*/ 3198072 h 3198071"/>
                  <a:gd name="connsiteX74" fmla="*/ 343151 w 4145038"/>
                  <a:gd name="connsiteY74" fmla="*/ 3198072 h 3198071"/>
                  <a:gd name="connsiteX75" fmla="*/ 347276 w 4145038"/>
                  <a:gd name="connsiteY75" fmla="*/ 3198072 h 3198071"/>
                  <a:gd name="connsiteX76" fmla="*/ 352225 w 4145038"/>
                  <a:gd name="connsiteY76" fmla="*/ 3198072 h 3198071"/>
                  <a:gd name="connsiteX77" fmla="*/ 357174 w 4145038"/>
                  <a:gd name="connsiteY77" fmla="*/ 3198072 h 3198071"/>
                  <a:gd name="connsiteX78" fmla="*/ 362124 w 4145038"/>
                  <a:gd name="connsiteY78" fmla="*/ 3198072 h 3198071"/>
                  <a:gd name="connsiteX79" fmla="*/ 366248 w 4145038"/>
                  <a:gd name="connsiteY79" fmla="*/ 3198072 h 3198071"/>
                  <a:gd name="connsiteX80" fmla="*/ 371197 w 4145038"/>
                  <a:gd name="connsiteY80" fmla="*/ 3198072 h 3198071"/>
                  <a:gd name="connsiteX81" fmla="*/ 376147 w 4145038"/>
                  <a:gd name="connsiteY81" fmla="*/ 3198072 h 3198071"/>
                  <a:gd name="connsiteX82" fmla="*/ 381096 w 4145038"/>
                  <a:gd name="connsiteY82" fmla="*/ 3198072 h 3198071"/>
                  <a:gd name="connsiteX83" fmla="*/ 386045 w 4145038"/>
                  <a:gd name="connsiteY83" fmla="*/ 3198072 h 3198071"/>
                  <a:gd name="connsiteX84" fmla="*/ 390170 w 4145038"/>
                  <a:gd name="connsiteY84" fmla="*/ 3198072 h 3198071"/>
                  <a:gd name="connsiteX85" fmla="*/ 395119 w 4145038"/>
                  <a:gd name="connsiteY85" fmla="*/ 3198072 h 3198071"/>
                  <a:gd name="connsiteX86" fmla="*/ 400068 w 4145038"/>
                  <a:gd name="connsiteY86" fmla="*/ 3198072 h 3198071"/>
                  <a:gd name="connsiteX87" fmla="*/ 405018 w 4145038"/>
                  <a:gd name="connsiteY87" fmla="*/ 3198072 h 3198071"/>
                  <a:gd name="connsiteX88" fmla="*/ 409142 w 4145038"/>
                  <a:gd name="connsiteY88" fmla="*/ 3198072 h 3198071"/>
                  <a:gd name="connsiteX89" fmla="*/ 414091 w 4145038"/>
                  <a:gd name="connsiteY89" fmla="*/ 3198072 h 3198071"/>
                  <a:gd name="connsiteX90" fmla="*/ 419041 w 4145038"/>
                  <a:gd name="connsiteY90" fmla="*/ 3198072 h 3198071"/>
                  <a:gd name="connsiteX91" fmla="*/ 423990 w 4145038"/>
                  <a:gd name="connsiteY91" fmla="*/ 3198072 h 3198071"/>
                  <a:gd name="connsiteX92" fmla="*/ 428114 w 4145038"/>
                  <a:gd name="connsiteY92" fmla="*/ 3198072 h 3198071"/>
                  <a:gd name="connsiteX93" fmla="*/ 433064 w 4145038"/>
                  <a:gd name="connsiteY93" fmla="*/ 3198072 h 3198071"/>
                  <a:gd name="connsiteX94" fmla="*/ 438013 w 4145038"/>
                  <a:gd name="connsiteY94" fmla="*/ 3198072 h 3198071"/>
                  <a:gd name="connsiteX95" fmla="*/ 442962 w 4145038"/>
                  <a:gd name="connsiteY95" fmla="*/ 3198072 h 3198071"/>
                  <a:gd name="connsiteX96" fmla="*/ 447912 w 4145038"/>
                  <a:gd name="connsiteY96" fmla="*/ 3198072 h 3198071"/>
                  <a:gd name="connsiteX97" fmla="*/ 452036 w 4145038"/>
                  <a:gd name="connsiteY97" fmla="*/ 3198072 h 3198071"/>
                  <a:gd name="connsiteX98" fmla="*/ 456985 w 4145038"/>
                  <a:gd name="connsiteY98" fmla="*/ 3198072 h 3198071"/>
                  <a:gd name="connsiteX99" fmla="*/ 461935 w 4145038"/>
                  <a:gd name="connsiteY99" fmla="*/ 3198072 h 3198071"/>
                  <a:gd name="connsiteX100" fmla="*/ 466884 w 4145038"/>
                  <a:gd name="connsiteY100" fmla="*/ 3198072 h 3198071"/>
                  <a:gd name="connsiteX101" fmla="*/ 471008 w 4145038"/>
                  <a:gd name="connsiteY101" fmla="*/ 3198072 h 3198071"/>
                  <a:gd name="connsiteX102" fmla="*/ 475958 w 4145038"/>
                  <a:gd name="connsiteY102" fmla="*/ 3198072 h 3198071"/>
                  <a:gd name="connsiteX103" fmla="*/ 480907 w 4145038"/>
                  <a:gd name="connsiteY103" fmla="*/ 3198072 h 3198071"/>
                  <a:gd name="connsiteX104" fmla="*/ 485856 w 4145038"/>
                  <a:gd name="connsiteY104" fmla="*/ 3198072 h 3198071"/>
                  <a:gd name="connsiteX105" fmla="*/ 490805 w 4145038"/>
                  <a:gd name="connsiteY105" fmla="*/ 3198072 h 3198071"/>
                  <a:gd name="connsiteX106" fmla="*/ 494930 w 4145038"/>
                  <a:gd name="connsiteY106" fmla="*/ 3198072 h 3198071"/>
                  <a:gd name="connsiteX107" fmla="*/ 499879 w 4145038"/>
                  <a:gd name="connsiteY107" fmla="*/ 3198072 h 3198071"/>
                  <a:gd name="connsiteX108" fmla="*/ 504828 w 4145038"/>
                  <a:gd name="connsiteY108" fmla="*/ 3198072 h 3198071"/>
                  <a:gd name="connsiteX109" fmla="*/ 509778 w 4145038"/>
                  <a:gd name="connsiteY109" fmla="*/ 3198072 h 3198071"/>
                  <a:gd name="connsiteX110" fmla="*/ 513902 w 4145038"/>
                  <a:gd name="connsiteY110" fmla="*/ 3198072 h 3198071"/>
                  <a:gd name="connsiteX111" fmla="*/ 518852 w 4145038"/>
                  <a:gd name="connsiteY111" fmla="*/ 3198072 h 3198071"/>
                  <a:gd name="connsiteX112" fmla="*/ 523801 w 4145038"/>
                  <a:gd name="connsiteY112" fmla="*/ 3198072 h 3198071"/>
                  <a:gd name="connsiteX113" fmla="*/ 528750 w 4145038"/>
                  <a:gd name="connsiteY113" fmla="*/ 3198072 h 3198071"/>
                  <a:gd name="connsiteX114" fmla="*/ 533699 w 4145038"/>
                  <a:gd name="connsiteY114" fmla="*/ 3198072 h 3198071"/>
                  <a:gd name="connsiteX115" fmla="*/ 537824 w 4145038"/>
                  <a:gd name="connsiteY115" fmla="*/ 3198072 h 3198071"/>
                  <a:gd name="connsiteX116" fmla="*/ 542773 w 4145038"/>
                  <a:gd name="connsiteY116" fmla="*/ 3198072 h 3198071"/>
                  <a:gd name="connsiteX117" fmla="*/ 547722 w 4145038"/>
                  <a:gd name="connsiteY117" fmla="*/ 3198072 h 3198071"/>
                  <a:gd name="connsiteX118" fmla="*/ 552672 w 4145038"/>
                  <a:gd name="connsiteY118" fmla="*/ 3198072 h 3198071"/>
                  <a:gd name="connsiteX119" fmla="*/ 556796 w 4145038"/>
                  <a:gd name="connsiteY119" fmla="*/ 3198072 h 3198071"/>
                  <a:gd name="connsiteX120" fmla="*/ 561745 w 4145038"/>
                  <a:gd name="connsiteY120" fmla="*/ 3198072 h 3198071"/>
                  <a:gd name="connsiteX121" fmla="*/ 566695 w 4145038"/>
                  <a:gd name="connsiteY121" fmla="*/ 3198072 h 3198071"/>
                  <a:gd name="connsiteX122" fmla="*/ 571644 w 4145038"/>
                  <a:gd name="connsiteY122" fmla="*/ 3198072 h 3198071"/>
                  <a:gd name="connsiteX123" fmla="*/ 575768 w 4145038"/>
                  <a:gd name="connsiteY123" fmla="*/ 3198072 h 3198071"/>
                  <a:gd name="connsiteX124" fmla="*/ 580718 w 4145038"/>
                  <a:gd name="connsiteY124" fmla="*/ 3198072 h 3198071"/>
                  <a:gd name="connsiteX125" fmla="*/ 585667 w 4145038"/>
                  <a:gd name="connsiteY125" fmla="*/ 3198072 h 3198071"/>
                  <a:gd name="connsiteX126" fmla="*/ 590616 w 4145038"/>
                  <a:gd name="connsiteY126" fmla="*/ 3198072 h 3198071"/>
                  <a:gd name="connsiteX127" fmla="*/ 595566 w 4145038"/>
                  <a:gd name="connsiteY127" fmla="*/ 3198072 h 3198071"/>
                  <a:gd name="connsiteX128" fmla="*/ 599690 w 4145038"/>
                  <a:gd name="connsiteY128" fmla="*/ 3198072 h 3198071"/>
                  <a:gd name="connsiteX129" fmla="*/ 604639 w 4145038"/>
                  <a:gd name="connsiteY129" fmla="*/ 3198072 h 3198071"/>
                  <a:gd name="connsiteX130" fmla="*/ 609589 w 4145038"/>
                  <a:gd name="connsiteY130" fmla="*/ 3198072 h 3198071"/>
                  <a:gd name="connsiteX131" fmla="*/ 614538 w 4145038"/>
                  <a:gd name="connsiteY131" fmla="*/ 3198072 h 3198071"/>
                  <a:gd name="connsiteX132" fmla="*/ 618662 w 4145038"/>
                  <a:gd name="connsiteY132" fmla="*/ 3198072 h 3198071"/>
                  <a:gd name="connsiteX133" fmla="*/ 623612 w 4145038"/>
                  <a:gd name="connsiteY133" fmla="*/ 3198072 h 3198071"/>
                  <a:gd name="connsiteX134" fmla="*/ 628561 w 4145038"/>
                  <a:gd name="connsiteY134" fmla="*/ 3198072 h 3198071"/>
                  <a:gd name="connsiteX135" fmla="*/ 633510 w 4145038"/>
                  <a:gd name="connsiteY135" fmla="*/ 3198072 h 3198071"/>
                  <a:gd name="connsiteX136" fmla="*/ 638460 w 4145038"/>
                  <a:gd name="connsiteY136" fmla="*/ 3198072 h 3198071"/>
                  <a:gd name="connsiteX137" fmla="*/ 642584 w 4145038"/>
                  <a:gd name="connsiteY137" fmla="*/ 3198072 h 3198071"/>
                  <a:gd name="connsiteX138" fmla="*/ 647533 w 4145038"/>
                  <a:gd name="connsiteY138" fmla="*/ 3198072 h 3198071"/>
                  <a:gd name="connsiteX139" fmla="*/ 652483 w 4145038"/>
                  <a:gd name="connsiteY139" fmla="*/ 3198072 h 3198071"/>
                  <a:gd name="connsiteX140" fmla="*/ 657432 w 4145038"/>
                  <a:gd name="connsiteY140" fmla="*/ 3198072 h 3198071"/>
                  <a:gd name="connsiteX141" fmla="*/ 661556 w 4145038"/>
                  <a:gd name="connsiteY141" fmla="*/ 3198072 h 3198071"/>
                  <a:gd name="connsiteX142" fmla="*/ 666506 w 4145038"/>
                  <a:gd name="connsiteY142" fmla="*/ 3198072 h 3198071"/>
                  <a:gd name="connsiteX143" fmla="*/ 671455 w 4145038"/>
                  <a:gd name="connsiteY143" fmla="*/ 3198072 h 3198071"/>
                  <a:gd name="connsiteX144" fmla="*/ 676404 w 4145038"/>
                  <a:gd name="connsiteY144" fmla="*/ 3198072 h 3198071"/>
                  <a:gd name="connsiteX145" fmla="*/ 681354 w 4145038"/>
                  <a:gd name="connsiteY145" fmla="*/ 3198072 h 3198071"/>
                  <a:gd name="connsiteX146" fmla="*/ 685478 w 4145038"/>
                  <a:gd name="connsiteY146" fmla="*/ 3198072 h 3198071"/>
                  <a:gd name="connsiteX147" fmla="*/ 690427 w 4145038"/>
                  <a:gd name="connsiteY147" fmla="*/ 3198072 h 3198071"/>
                  <a:gd name="connsiteX148" fmla="*/ 695377 w 4145038"/>
                  <a:gd name="connsiteY148" fmla="*/ 3198072 h 3198071"/>
                  <a:gd name="connsiteX149" fmla="*/ 700326 w 4145038"/>
                  <a:gd name="connsiteY149" fmla="*/ 3198072 h 3198071"/>
                  <a:gd name="connsiteX150" fmla="*/ 704450 w 4145038"/>
                  <a:gd name="connsiteY150" fmla="*/ 3198072 h 3198071"/>
                  <a:gd name="connsiteX151" fmla="*/ 709399 w 4145038"/>
                  <a:gd name="connsiteY151" fmla="*/ 3198072 h 3198071"/>
                  <a:gd name="connsiteX152" fmla="*/ 714349 w 4145038"/>
                  <a:gd name="connsiteY152" fmla="*/ 3198072 h 3198071"/>
                  <a:gd name="connsiteX153" fmla="*/ 719298 w 4145038"/>
                  <a:gd name="connsiteY153" fmla="*/ 3198072 h 3198071"/>
                  <a:gd name="connsiteX154" fmla="*/ 723423 w 4145038"/>
                  <a:gd name="connsiteY154" fmla="*/ 3198072 h 3198071"/>
                  <a:gd name="connsiteX155" fmla="*/ 728372 w 4145038"/>
                  <a:gd name="connsiteY155" fmla="*/ 3198072 h 3198071"/>
                  <a:gd name="connsiteX156" fmla="*/ 733321 w 4145038"/>
                  <a:gd name="connsiteY156" fmla="*/ 3198072 h 3198071"/>
                  <a:gd name="connsiteX157" fmla="*/ 738270 w 4145038"/>
                  <a:gd name="connsiteY157" fmla="*/ 3198072 h 3198071"/>
                  <a:gd name="connsiteX158" fmla="*/ 743220 w 4145038"/>
                  <a:gd name="connsiteY158" fmla="*/ 3198072 h 3198071"/>
                  <a:gd name="connsiteX159" fmla="*/ 747344 w 4145038"/>
                  <a:gd name="connsiteY159" fmla="*/ 3198072 h 3198071"/>
                  <a:gd name="connsiteX160" fmla="*/ 752294 w 4145038"/>
                  <a:gd name="connsiteY160" fmla="*/ 3198072 h 3198071"/>
                  <a:gd name="connsiteX161" fmla="*/ 757243 w 4145038"/>
                  <a:gd name="connsiteY161" fmla="*/ 3198072 h 3198071"/>
                  <a:gd name="connsiteX162" fmla="*/ 762192 w 4145038"/>
                  <a:gd name="connsiteY162" fmla="*/ 3198072 h 3198071"/>
                  <a:gd name="connsiteX163" fmla="*/ 766317 w 4145038"/>
                  <a:gd name="connsiteY163" fmla="*/ 3198072 h 3198071"/>
                  <a:gd name="connsiteX164" fmla="*/ 771266 w 4145038"/>
                  <a:gd name="connsiteY164" fmla="*/ 3198072 h 3198071"/>
                  <a:gd name="connsiteX165" fmla="*/ 776215 w 4145038"/>
                  <a:gd name="connsiteY165" fmla="*/ 3198072 h 3198071"/>
                  <a:gd name="connsiteX166" fmla="*/ 781164 w 4145038"/>
                  <a:gd name="connsiteY166" fmla="*/ 3198072 h 3198071"/>
                  <a:gd name="connsiteX167" fmla="*/ 786114 w 4145038"/>
                  <a:gd name="connsiteY167" fmla="*/ 3198072 h 3198071"/>
                  <a:gd name="connsiteX168" fmla="*/ 790238 w 4145038"/>
                  <a:gd name="connsiteY168" fmla="*/ 3198072 h 3198071"/>
                  <a:gd name="connsiteX169" fmla="*/ 795187 w 4145038"/>
                  <a:gd name="connsiteY169" fmla="*/ 3198072 h 3198071"/>
                  <a:gd name="connsiteX170" fmla="*/ 800137 w 4145038"/>
                  <a:gd name="connsiteY170" fmla="*/ 3198072 h 3198071"/>
                  <a:gd name="connsiteX171" fmla="*/ 805086 w 4145038"/>
                  <a:gd name="connsiteY171" fmla="*/ 3198072 h 3198071"/>
                  <a:gd name="connsiteX172" fmla="*/ 809210 w 4145038"/>
                  <a:gd name="connsiteY172" fmla="*/ 3198072 h 3198071"/>
                  <a:gd name="connsiteX173" fmla="*/ 814160 w 4145038"/>
                  <a:gd name="connsiteY173" fmla="*/ 3198072 h 3198071"/>
                  <a:gd name="connsiteX174" fmla="*/ 819109 w 4145038"/>
                  <a:gd name="connsiteY174" fmla="*/ 3198072 h 3198071"/>
                  <a:gd name="connsiteX175" fmla="*/ 824058 w 4145038"/>
                  <a:gd name="connsiteY175" fmla="*/ 3198072 h 3198071"/>
                  <a:gd name="connsiteX176" fmla="*/ 829008 w 4145038"/>
                  <a:gd name="connsiteY176" fmla="*/ 3198072 h 3198071"/>
                  <a:gd name="connsiteX177" fmla="*/ 833132 w 4145038"/>
                  <a:gd name="connsiteY177" fmla="*/ 3198072 h 3198071"/>
                  <a:gd name="connsiteX178" fmla="*/ 838081 w 4145038"/>
                  <a:gd name="connsiteY178" fmla="*/ 3198072 h 3198071"/>
                  <a:gd name="connsiteX179" fmla="*/ 843031 w 4145038"/>
                  <a:gd name="connsiteY179" fmla="*/ 3198072 h 3198071"/>
                  <a:gd name="connsiteX180" fmla="*/ 847980 w 4145038"/>
                  <a:gd name="connsiteY180" fmla="*/ 3198072 h 3198071"/>
                  <a:gd name="connsiteX181" fmla="*/ 852104 w 4145038"/>
                  <a:gd name="connsiteY181" fmla="*/ 3198072 h 3198071"/>
                  <a:gd name="connsiteX182" fmla="*/ 857054 w 4145038"/>
                  <a:gd name="connsiteY182" fmla="*/ 3198072 h 3198071"/>
                  <a:gd name="connsiteX183" fmla="*/ 862003 w 4145038"/>
                  <a:gd name="connsiteY183" fmla="*/ 3198072 h 3198071"/>
                  <a:gd name="connsiteX184" fmla="*/ 866952 w 4145038"/>
                  <a:gd name="connsiteY184" fmla="*/ 3198072 h 3198071"/>
                  <a:gd name="connsiteX185" fmla="*/ 871077 w 4145038"/>
                  <a:gd name="connsiteY185" fmla="*/ 3198072 h 3198071"/>
                  <a:gd name="connsiteX186" fmla="*/ 876026 w 4145038"/>
                  <a:gd name="connsiteY186" fmla="*/ 3198072 h 3198071"/>
                  <a:gd name="connsiteX187" fmla="*/ 880975 w 4145038"/>
                  <a:gd name="connsiteY187" fmla="*/ 3198072 h 3198071"/>
                  <a:gd name="connsiteX188" fmla="*/ 885925 w 4145038"/>
                  <a:gd name="connsiteY188" fmla="*/ 3198072 h 3198071"/>
                  <a:gd name="connsiteX189" fmla="*/ 890874 w 4145038"/>
                  <a:gd name="connsiteY189" fmla="*/ 3198072 h 3198071"/>
                  <a:gd name="connsiteX190" fmla="*/ 894998 w 4145038"/>
                  <a:gd name="connsiteY190" fmla="*/ 3198072 h 3198071"/>
                  <a:gd name="connsiteX191" fmla="*/ 899948 w 4145038"/>
                  <a:gd name="connsiteY191" fmla="*/ 3198072 h 3198071"/>
                  <a:gd name="connsiteX192" fmla="*/ 904897 w 4145038"/>
                  <a:gd name="connsiteY192" fmla="*/ 3198072 h 3198071"/>
                  <a:gd name="connsiteX193" fmla="*/ 909846 w 4145038"/>
                  <a:gd name="connsiteY193" fmla="*/ 3198072 h 3198071"/>
                  <a:gd name="connsiteX194" fmla="*/ 913971 w 4145038"/>
                  <a:gd name="connsiteY194" fmla="*/ 3198072 h 3198071"/>
                  <a:gd name="connsiteX195" fmla="*/ 918920 w 4145038"/>
                  <a:gd name="connsiteY195" fmla="*/ 3198072 h 3198071"/>
                  <a:gd name="connsiteX196" fmla="*/ 923869 w 4145038"/>
                  <a:gd name="connsiteY196" fmla="*/ 3198072 h 3198071"/>
                  <a:gd name="connsiteX197" fmla="*/ 928818 w 4145038"/>
                  <a:gd name="connsiteY197" fmla="*/ 3198072 h 3198071"/>
                  <a:gd name="connsiteX198" fmla="*/ 933768 w 4145038"/>
                  <a:gd name="connsiteY198" fmla="*/ 3198072 h 3198071"/>
                  <a:gd name="connsiteX199" fmla="*/ 937892 w 4145038"/>
                  <a:gd name="connsiteY199" fmla="*/ 3198072 h 3198071"/>
                  <a:gd name="connsiteX200" fmla="*/ 942841 w 4145038"/>
                  <a:gd name="connsiteY200" fmla="*/ 3198072 h 3198071"/>
                  <a:gd name="connsiteX201" fmla="*/ 947791 w 4145038"/>
                  <a:gd name="connsiteY201" fmla="*/ 3198072 h 3198071"/>
                  <a:gd name="connsiteX202" fmla="*/ 952740 w 4145038"/>
                  <a:gd name="connsiteY202" fmla="*/ 3198072 h 3198071"/>
                  <a:gd name="connsiteX203" fmla="*/ 956864 w 4145038"/>
                  <a:gd name="connsiteY203" fmla="*/ 3198072 h 3198071"/>
                  <a:gd name="connsiteX204" fmla="*/ 961814 w 4145038"/>
                  <a:gd name="connsiteY204" fmla="*/ 3198072 h 3198071"/>
                  <a:gd name="connsiteX205" fmla="*/ 966763 w 4145038"/>
                  <a:gd name="connsiteY205" fmla="*/ 3198072 h 3198071"/>
                  <a:gd name="connsiteX206" fmla="*/ 971712 w 4145038"/>
                  <a:gd name="connsiteY206" fmla="*/ 3198072 h 3198071"/>
                  <a:gd name="connsiteX207" fmla="*/ 976662 w 4145038"/>
                  <a:gd name="connsiteY207" fmla="*/ 3198072 h 3198071"/>
                  <a:gd name="connsiteX208" fmla="*/ 980786 w 4145038"/>
                  <a:gd name="connsiteY208" fmla="*/ 3198072 h 3198071"/>
                  <a:gd name="connsiteX209" fmla="*/ 985735 w 4145038"/>
                  <a:gd name="connsiteY209" fmla="*/ 3198072 h 3198071"/>
                  <a:gd name="connsiteX210" fmla="*/ 990685 w 4145038"/>
                  <a:gd name="connsiteY210" fmla="*/ 3198072 h 3198071"/>
                  <a:gd name="connsiteX211" fmla="*/ 995634 w 4145038"/>
                  <a:gd name="connsiteY211" fmla="*/ 3198072 h 3198071"/>
                  <a:gd name="connsiteX212" fmla="*/ 999758 w 4145038"/>
                  <a:gd name="connsiteY212" fmla="*/ 3198072 h 3198071"/>
                  <a:gd name="connsiteX213" fmla="*/ 1004708 w 4145038"/>
                  <a:gd name="connsiteY213" fmla="*/ 3198072 h 3198071"/>
                  <a:gd name="connsiteX214" fmla="*/ 1009657 w 4145038"/>
                  <a:gd name="connsiteY214" fmla="*/ 3198072 h 3198071"/>
                  <a:gd name="connsiteX215" fmla="*/ 1014606 w 4145038"/>
                  <a:gd name="connsiteY215" fmla="*/ 3198072 h 3198071"/>
                  <a:gd name="connsiteX216" fmla="*/ 1019556 w 4145038"/>
                  <a:gd name="connsiteY216" fmla="*/ 3198072 h 3198071"/>
                  <a:gd name="connsiteX217" fmla="*/ 1023680 w 4145038"/>
                  <a:gd name="connsiteY217" fmla="*/ 3198072 h 3198071"/>
                  <a:gd name="connsiteX218" fmla="*/ 1028629 w 4145038"/>
                  <a:gd name="connsiteY218" fmla="*/ 3198072 h 3198071"/>
                  <a:gd name="connsiteX219" fmla="*/ 1033579 w 4145038"/>
                  <a:gd name="connsiteY219" fmla="*/ 3198072 h 3198071"/>
                  <a:gd name="connsiteX220" fmla="*/ 1038528 w 4145038"/>
                  <a:gd name="connsiteY220" fmla="*/ 3197247 h 3198071"/>
                  <a:gd name="connsiteX221" fmla="*/ 1042652 w 4145038"/>
                  <a:gd name="connsiteY221" fmla="*/ 3197247 h 3198071"/>
                  <a:gd name="connsiteX222" fmla="*/ 1047602 w 4145038"/>
                  <a:gd name="connsiteY222" fmla="*/ 3196422 h 3198071"/>
                  <a:gd name="connsiteX223" fmla="*/ 1052551 w 4145038"/>
                  <a:gd name="connsiteY223" fmla="*/ 3194772 h 3198071"/>
                  <a:gd name="connsiteX224" fmla="*/ 1057500 w 4145038"/>
                  <a:gd name="connsiteY224" fmla="*/ 3192298 h 3198071"/>
                  <a:gd name="connsiteX225" fmla="*/ 1061625 w 4145038"/>
                  <a:gd name="connsiteY225" fmla="*/ 3188173 h 3198071"/>
                  <a:gd name="connsiteX226" fmla="*/ 1066574 w 4145038"/>
                  <a:gd name="connsiteY226" fmla="*/ 3181574 h 3198071"/>
                  <a:gd name="connsiteX227" fmla="*/ 1071523 w 4145038"/>
                  <a:gd name="connsiteY227" fmla="*/ 3169201 h 3198071"/>
                  <a:gd name="connsiteX228" fmla="*/ 1076473 w 4145038"/>
                  <a:gd name="connsiteY228" fmla="*/ 3151054 h 3198071"/>
                  <a:gd name="connsiteX229" fmla="*/ 1081422 w 4145038"/>
                  <a:gd name="connsiteY229" fmla="*/ 3124657 h 3198071"/>
                  <a:gd name="connsiteX230" fmla="*/ 1085546 w 4145038"/>
                  <a:gd name="connsiteY230" fmla="*/ 3086713 h 3198071"/>
                  <a:gd name="connsiteX231" fmla="*/ 1090496 w 4145038"/>
                  <a:gd name="connsiteY231" fmla="*/ 3033095 h 3198071"/>
                  <a:gd name="connsiteX232" fmla="*/ 1095445 w 4145038"/>
                  <a:gd name="connsiteY232" fmla="*/ 2963805 h 3198071"/>
                  <a:gd name="connsiteX233" fmla="*/ 1100394 w 4145038"/>
                  <a:gd name="connsiteY233" fmla="*/ 2868944 h 3198071"/>
                  <a:gd name="connsiteX234" fmla="*/ 1104519 w 4145038"/>
                  <a:gd name="connsiteY234" fmla="*/ 2741087 h 3198071"/>
                  <a:gd name="connsiteX235" fmla="*/ 1109468 w 4145038"/>
                  <a:gd name="connsiteY235" fmla="*/ 2582709 h 3198071"/>
                  <a:gd name="connsiteX236" fmla="*/ 1114417 w 4145038"/>
                  <a:gd name="connsiteY236" fmla="*/ 2401235 h 3198071"/>
                  <a:gd name="connsiteX237" fmla="*/ 1119367 w 4145038"/>
                  <a:gd name="connsiteY237" fmla="*/ 2193364 h 3198071"/>
                  <a:gd name="connsiteX238" fmla="*/ 1124316 w 4145038"/>
                  <a:gd name="connsiteY238" fmla="*/ 1948374 h 3198071"/>
                  <a:gd name="connsiteX239" fmla="*/ 1128440 w 4145038"/>
                  <a:gd name="connsiteY239" fmla="*/ 1698434 h 3198071"/>
                  <a:gd name="connsiteX240" fmla="*/ 1133390 w 4145038"/>
                  <a:gd name="connsiteY240" fmla="*/ 1423748 h 3198071"/>
                  <a:gd name="connsiteX241" fmla="*/ 1138339 w 4145038"/>
                  <a:gd name="connsiteY241" fmla="*/ 1147413 h 3198071"/>
                  <a:gd name="connsiteX242" fmla="*/ 1143288 w 4145038"/>
                  <a:gd name="connsiteY242" fmla="*/ 892524 h 3198071"/>
                  <a:gd name="connsiteX243" fmla="*/ 1147413 w 4145038"/>
                  <a:gd name="connsiteY243" fmla="*/ 667330 h 3198071"/>
                  <a:gd name="connsiteX244" fmla="*/ 1152362 w 4145038"/>
                  <a:gd name="connsiteY244" fmla="*/ 483382 h 3198071"/>
                  <a:gd name="connsiteX245" fmla="*/ 1157311 w 4145038"/>
                  <a:gd name="connsiteY245" fmla="*/ 343151 h 3198071"/>
                  <a:gd name="connsiteX246" fmla="*/ 1162260 w 4145038"/>
                  <a:gd name="connsiteY246" fmla="*/ 278811 h 3198071"/>
                  <a:gd name="connsiteX247" fmla="*/ 1167210 w 4145038"/>
                  <a:gd name="connsiteY247" fmla="*/ 263963 h 3198071"/>
                  <a:gd name="connsiteX248" fmla="*/ 1171334 w 4145038"/>
                  <a:gd name="connsiteY248" fmla="*/ 307681 h 3198071"/>
                  <a:gd name="connsiteX249" fmla="*/ 1176283 w 4145038"/>
                  <a:gd name="connsiteY249" fmla="*/ 403368 h 3198071"/>
                  <a:gd name="connsiteX250" fmla="*/ 1181233 w 4145038"/>
                  <a:gd name="connsiteY250" fmla="*/ 560921 h 3198071"/>
                  <a:gd name="connsiteX251" fmla="*/ 1186182 w 4145038"/>
                  <a:gd name="connsiteY251" fmla="*/ 770441 h 3198071"/>
                  <a:gd name="connsiteX252" fmla="*/ 1190306 w 4145038"/>
                  <a:gd name="connsiteY252" fmla="*/ 998109 h 3198071"/>
                  <a:gd name="connsiteX253" fmla="*/ 1195256 w 4145038"/>
                  <a:gd name="connsiteY253" fmla="*/ 1230726 h 3198071"/>
                  <a:gd name="connsiteX254" fmla="*/ 1200205 w 4145038"/>
                  <a:gd name="connsiteY254" fmla="*/ 1484790 h 3198071"/>
                  <a:gd name="connsiteX255" fmla="*/ 1205154 w 4145038"/>
                  <a:gd name="connsiteY255" fmla="*/ 1733904 h 3198071"/>
                  <a:gd name="connsiteX256" fmla="*/ 1209279 w 4145038"/>
                  <a:gd name="connsiteY256" fmla="*/ 1973945 h 3198071"/>
                  <a:gd name="connsiteX257" fmla="*/ 1214228 w 4145038"/>
                  <a:gd name="connsiteY257" fmla="*/ 2185116 h 3198071"/>
                  <a:gd name="connsiteX258" fmla="*/ 1219177 w 4145038"/>
                  <a:gd name="connsiteY258" fmla="*/ 2374839 h 3198071"/>
                  <a:gd name="connsiteX259" fmla="*/ 1224127 w 4145038"/>
                  <a:gd name="connsiteY259" fmla="*/ 2546414 h 3198071"/>
                  <a:gd name="connsiteX260" fmla="*/ 1229076 w 4145038"/>
                  <a:gd name="connsiteY260" fmla="*/ 2684995 h 3198071"/>
                  <a:gd name="connsiteX261" fmla="*/ 1233200 w 4145038"/>
                  <a:gd name="connsiteY261" fmla="*/ 2799653 h 3198071"/>
                  <a:gd name="connsiteX262" fmla="*/ 1238150 w 4145038"/>
                  <a:gd name="connsiteY262" fmla="*/ 2886266 h 3198071"/>
                  <a:gd name="connsiteX263" fmla="*/ 1243099 w 4145038"/>
                  <a:gd name="connsiteY263" fmla="*/ 2953906 h 3198071"/>
                  <a:gd name="connsiteX264" fmla="*/ 1248048 w 4145038"/>
                  <a:gd name="connsiteY264" fmla="*/ 3003399 h 3198071"/>
                  <a:gd name="connsiteX265" fmla="*/ 1252173 w 4145038"/>
                  <a:gd name="connsiteY265" fmla="*/ 3034745 h 3198071"/>
                  <a:gd name="connsiteX266" fmla="*/ 1257122 w 4145038"/>
                  <a:gd name="connsiteY266" fmla="*/ 3043819 h 3198071"/>
                  <a:gd name="connsiteX267" fmla="*/ 1262071 w 4145038"/>
                  <a:gd name="connsiteY267" fmla="*/ 3043819 h 3198071"/>
                  <a:gd name="connsiteX268" fmla="*/ 1267021 w 4145038"/>
                  <a:gd name="connsiteY268" fmla="*/ 3027321 h 3198071"/>
                  <a:gd name="connsiteX269" fmla="*/ 1271970 w 4145038"/>
                  <a:gd name="connsiteY269" fmla="*/ 2996801 h 3198071"/>
                  <a:gd name="connsiteX270" fmla="*/ 1276094 w 4145038"/>
                  <a:gd name="connsiteY270" fmla="*/ 2956381 h 3198071"/>
                  <a:gd name="connsiteX271" fmla="*/ 1281044 w 4145038"/>
                  <a:gd name="connsiteY271" fmla="*/ 2901939 h 3198071"/>
                  <a:gd name="connsiteX272" fmla="*/ 1285993 w 4145038"/>
                  <a:gd name="connsiteY272" fmla="*/ 2830174 h 3198071"/>
                  <a:gd name="connsiteX273" fmla="*/ 1290942 w 4145038"/>
                  <a:gd name="connsiteY273" fmla="*/ 2751810 h 3198071"/>
                  <a:gd name="connsiteX274" fmla="*/ 1295067 w 4145038"/>
                  <a:gd name="connsiteY274" fmla="*/ 2659423 h 3198071"/>
                  <a:gd name="connsiteX275" fmla="*/ 1300016 w 4145038"/>
                  <a:gd name="connsiteY275" fmla="*/ 2558788 h 3198071"/>
                  <a:gd name="connsiteX276" fmla="*/ 1304965 w 4145038"/>
                  <a:gd name="connsiteY276" fmla="*/ 2445779 h 3198071"/>
                  <a:gd name="connsiteX277" fmla="*/ 1309914 w 4145038"/>
                  <a:gd name="connsiteY277" fmla="*/ 2341018 h 3198071"/>
                  <a:gd name="connsiteX278" fmla="*/ 1314864 w 4145038"/>
                  <a:gd name="connsiteY278" fmla="*/ 2225535 h 3198071"/>
                  <a:gd name="connsiteX279" fmla="*/ 1318988 w 4145038"/>
                  <a:gd name="connsiteY279" fmla="*/ 2110876 h 3198071"/>
                  <a:gd name="connsiteX280" fmla="*/ 1323937 w 4145038"/>
                  <a:gd name="connsiteY280" fmla="*/ 2012715 h 3198071"/>
                  <a:gd name="connsiteX281" fmla="*/ 1328887 w 4145038"/>
                  <a:gd name="connsiteY281" fmla="*/ 1926927 h 3198071"/>
                  <a:gd name="connsiteX282" fmla="*/ 1333836 w 4145038"/>
                  <a:gd name="connsiteY282" fmla="*/ 1855162 h 3198071"/>
                  <a:gd name="connsiteX283" fmla="*/ 1337961 w 4145038"/>
                  <a:gd name="connsiteY283" fmla="*/ 1797420 h 3198071"/>
                  <a:gd name="connsiteX284" fmla="*/ 1342910 w 4145038"/>
                  <a:gd name="connsiteY284" fmla="*/ 1772674 h 3198071"/>
                  <a:gd name="connsiteX285" fmla="*/ 1347859 w 4145038"/>
                  <a:gd name="connsiteY285" fmla="*/ 1761950 h 3198071"/>
                  <a:gd name="connsiteX286" fmla="*/ 1352808 w 4145038"/>
                  <a:gd name="connsiteY286" fmla="*/ 1769374 h 3198071"/>
                  <a:gd name="connsiteX287" fmla="*/ 1356933 w 4145038"/>
                  <a:gd name="connsiteY287" fmla="*/ 1806494 h 3198071"/>
                  <a:gd name="connsiteX288" fmla="*/ 1361882 w 4145038"/>
                  <a:gd name="connsiteY288" fmla="*/ 1859287 h 3198071"/>
                  <a:gd name="connsiteX289" fmla="*/ 1366832 w 4145038"/>
                  <a:gd name="connsiteY289" fmla="*/ 1938476 h 3198071"/>
                  <a:gd name="connsiteX290" fmla="*/ 1371781 w 4145038"/>
                  <a:gd name="connsiteY290" fmla="*/ 2023438 h 3198071"/>
                  <a:gd name="connsiteX291" fmla="*/ 1376730 w 4145038"/>
                  <a:gd name="connsiteY291" fmla="*/ 2121599 h 3198071"/>
                  <a:gd name="connsiteX292" fmla="*/ 1380854 w 4145038"/>
                  <a:gd name="connsiteY292" fmla="*/ 2231309 h 3198071"/>
                  <a:gd name="connsiteX293" fmla="*/ 1385804 w 4145038"/>
                  <a:gd name="connsiteY293" fmla="*/ 2341018 h 3198071"/>
                  <a:gd name="connsiteX294" fmla="*/ 1390753 w 4145038"/>
                  <a:gd name="connsiteY294" fmla="*/ 2450728 h 3198071"/>
                  <a:gd name="connsiteX295" fmla="*/ 1395702 w 4145038"/>
                  <a:gd name="connsiteY295" fmla="*/ 2556313 h 3198071"/>
                  <a:gd name="connsiteX296" fmla="*/ 1399827 w 4145038"/>
                  <a:gd name="connsiteY296" fmla="*/ 2655299 h 3198071"/>
                  <a:gd name="connsiteX297" fmla="*/ 1404776 w 4145038"/>
                  <a:gd name="connsiteY297" fmla="*/ 2742737 h 3198071"/>
                  <a:gd name="connsiteX298" fmla="*/ 1409725 w 4145038"/>
                  <a:gd name="connsiteY298" fmla="*/ 2826875 h 3198071"/>
                  <a:gd name="connsiteX299" fmla="*/ 1414675 w 4145038"/>
                  <a:gd name="connsiteY299" fmla="*/ 2898639 h 3198071"/>
                  <a:gd name="connsiteX300" fmla="*/ 1419624 w 4145038"/>
                  <a:gd name="connsiteY300" fmla="*/ 2957206 h 3198071"/>
                  <a:gd name="connsiteX301" fmla="*/ 1423748 w 4145038"/>
                  <a:gd name="connsiteY301" fmla="*/ 3008349 h 3198071"/>
                  <a:gd name="connsiteX302" fmla="*/ 1428698 w 4145038"/>
                  <a:gd name="connsiteY302" fmla="*/ 3049593 h 3198071"/>
                  <a:gd name="connsiteX303" fmla="*/ 1433647 w 4145038"/>
                  <a:gd name="connsiteY303" fmla="*/ 3085888 h 3198071"/>
                  <a:gd name="connsiteX304" fmla="*/ 1438596 w 4145038"/>
                  <a:gd name="connsiteY304" fmla="*/ 3113109 h 3198071"/>
                  <a:gd name="connsiteX305" fmla="*/ 1442721 w 4145038"/>
                  <a:gd name="connsiteY305" fmla="*/ 3133731 h 3198071"/>
                  <a:gd name="connsiteX306" fmla="*/ 1447670 w 4145038"/>
                  <a:gd name="connsiteY306" fmla="*/ 3151878 h 3198071"/>
                  <a:gd name="connsiteX307" fmla="*/ 1452619 w 4145038"/>
                  <a:gd name="connsiteY307" fmla="*/ 3163427 h 3198071"/>
                  <a:gd name="connsiteX308" fmla="*/ 1457569 w 4145038"/>
                  <a:gd name="connsiteY308" fmla="*/ 3173325 h 3198071"/>
                  <a:gd name="connsiteX309" fmla="*/ 1462518 w 4145038"/>
                  <a:gd name="connsiteY309" fmla="*/ 3179925 h 3198071"/>
                  <a:gd name="connsiteX310" fmla="*/ 1466642 w 4145038"/>
                  <a:gd name="connsiteY310" fmla="*/ 3184874 h 3198071"/>
                  <a:gd name="connsiteX311" fmla="*/ 1471592 w 4145038"/>
                  <a:gd name="connsiteY311" fmla="*/ 3189823 h 3198071"/>
                  <a:gd name="connsiteX312" fmla="*/ 1476541 w 4145038"/>
                  <a:gd name="connsiteY312" fmla="*/ 3192298 h 3198071"/>
                  <a:gd name="connsiteX313" fmla="*/ 1481490 w 4145038"/>
                  <a:gd name="connsiteY313" fmla="*/ 3193948 h 3198071"/>
                  <a:gd name="connsiteX314" fmla="*/ 1485615 w 4145038"/>
                  <a:gd name="connsiteY314" fmla="*/ 3194772 h 3198071"/>
                  <a:gd name="connsiteX315" fmla="*/ 1490564 w 4145038"/>
                  <a:gd name="connsiteY315" fmla="*/ 3195597 h 3198071"/>
                  <a:gd name="connsiteX316" fmla="*/ 1495513 w 4145038"/>
                  <a:gd name="connsiteY316" fmla="*/ 3196422 h 3198071"/>
                  <a:gd name="connsiteX317" fmla="*/ 1500463 w 4145038"/>
                  <a:gd name="connsiteY317" fmla="*/ 3197247 h 3198071"/>
                  <a:gd name="connsiteX318" fmla="*/ 1504587 w 4145038"/>
                  <a:gd name="connsiteY318" fmla="*/ 3197247 h 3198071"/>
                  <a:gd name="connsiteX319" fmla="*/ 1509536 w 4145038"/>
                  <a:gd name="connsiteY319" fmla="*/ 3197247 h 3198071"/>
                  <a:gd name="connsiteX320" fmla="*/ 1514486 w 4145038"/>
                  <a:gd name="connsiteY320" fmla="*/ 3198072 h 3198071"/>
                  <a:gd name="connsiteX321" fmla="*/ 1519435 w 4145038"/>
                  <a:gd name="connsiteY321" fmla="*/ 3198072 h 3198071"/>
                  <a:gd name="connsiteX322" fmla="*/ 1524384 w 4145038"/>
                  <a:gd name="connsiteY322" fmla="*/ 3198072 h 3198071"/>
                  <a:gd name="connsiteX323" fmla="*/ 1528509 w 4145038"/>
                  <a:gd name="connsiteY323" fmla="*/ 3198072 h 3198071"/>
                  <a:gd name="connsiteX324" fmla="*/ 1533458 w 4145038"/>
                  <a:gd name="connsiteY324" fmla="*/ 3198072 h 3198071"/>
                  <a:gd name="connsiteX325" fmla="*/ 1538407 w 4145038"/>
                  <a:gd name="connsiteY325" fmla="*/ 3198072 h 3198071"/>
                  <a:gd name="connsiteX326" fmla="*/ 1543356 w 4145038"/>
                  <a:gd name="connsiteY326" fmla="*/ 3198072 h 3198071"/>
                  <a:gd name="connsiteX327" fmla="*/ 1547481 w 4145038"/>
                  <a:gd name="connsiteY327" fmla="*/ 3198072 h 3198071"/>
                  <a:gd name="connsiteX328" fmla="*/ 1552430 w 4145038"/>
                  <a:gd name="connsiteY328" fmla="*/ 3198072 h 3198071"/>
                  <a:gd name="connsiteX329" fmla="*/ 1557379 w 4145038"/>
                  <a:gd name="connsiteY329" fmla="*/ 3198072 h 3198071"/>
                  <a:gd name="connsiteX330" fmla="*/ 1562329 w 4145038"/>
                  <a:gd name="connsiteY330" fmla="*/ 3198072 h 3198071"/>
                  <a:gd name="connsiteX331" fmla="*/ 1567278 w 4145038"/>
                  <a:gd name="connsiteY331" fmla="*/ 3198072 h 3198071"/>
                  <a:gd name="connsiteX332" fmla="*/ 1571402 w 4145038"/>
                  <a:gd name="connsiteY332" fmla="*/ 3198072 h 3198071"/>
                  <a:gd name="connsiteX333" fmla="*/ 1576352 w 4145038"/>
                  <a:gd name="connsiteY333" fmla="*/ 3198072 h 3198071"/>
                  <a:gd name="connsiteX334" fmla="*/ 1581301 w 4145038"/>
                  <a:gd name="connsiteY334" fmla="*/ 3198072 h 3198071"/>
                  <a:gd name="connsiteX335" fmla="*/ 1586250 w 4145038"/>
                  <a:gd name="connsiteY335" fmla="*/ 3198072 h 3198071"/>
                  <a:gd name="connsiteX336" fmla="*/ 1590375 w 4145038"/>
                  <a:gd name="connsiteY336" fmla="*/ 3198072 h 3198071"/>
                  <a:gd name="connsiteX337" fmla="*/ 1595324 w 4145038"/>
                  <a:gd name="connsiteY337" fmla="*/ 3198072 h 3198071"/>
                  <a:gd name="connsiteX338" fmla="*/ 1600273 w 4145038"/>
                  <a:gd name="connsiteY338" fmla="*/ 3198072 h 3198071"/>
                  <a:gd name="connsiteX339" fmla="*/ 1605223 w 4145038"/>
                  <a:gd name="connsiteY339" fmla="*/ 3198072 h 3198071"/>
                  <a:gd name="connsiteX340" fmla="*/ 1610172 w 4145038"/>
                  <a:gd name="connsiteY340" fmla="*/ 3198072 h 3198071"/>
                  <a:gd name="connsiteX341" fmla="*/ 1614296 w 4145038"/>
                  <a:gd name="connsiteY341" fmla="*/ 3198072 h 3198071"/>
                  <a:gd name="connsiteX342" fmla="*/ 1619246 w 4145038"/>
                  <a:gd name="connsiteY342" fmla="*/ 3198072 h 3198071"/>
                  <a:gd name="connsiteX343" fmla="*/ 1624195 w 4145038"/>
                  <a:gd name="connsiteY343" fmla="*/ 3198072 h 3198071"/>
                  <a:gd name="connsiteX344" fmla="*/ 1629144 w 4145038"/>
                  <a:gd name="connsiteY344" fmla="*/ 3198072 h 3198071"/>
                  <a:gd name="connsiteX345" fmla="*/ 1633269 w 4145038"/>
                  <a:gd name="connsiteY345" fmla="*/ 3198072 h 3198071"/>
                  <a:gd name="connsiteX346" fmla="*/ 1638218 w 4145038"/>
                  <a:gd name="connsiteY346" fmla="*/ 3198072 h 3198071"/>
                  <a:gd name="connsiteX347" fmla="*/ 1643167 w 4145038"/>
                  <a:gd name="connsiteY347" fmla="*/ 3198072 h 3198071"/>
                  <a:gd name="connsiteX348" fmla="*/ 1648117 w 4145038"/>
                  <a:gd name="connsiteY348" fmla="*/ 3198072 h 3198071"/>
                  <a:gd name="connsiteX349" fmla="*/ 1653066 w 4145038"/>
                  <a:gd name="connsiteY349" fmla="*/ 3198072 h 3198071"/>
                  <a:gd name="connsiteX350" fmla="*/ 1657190 w 4145038"/>
                  <a:gd name="connsiteY350" fmla="*/ 3198072 h 3198071"/>
                  <a:gd name="connsiteX351" fmla="*/ 1662140 w 4145038"/>
                  <a:gd name="connsiteY351" fmla="*/ 3198072 h 3198071"/>
                  <a:gd name="connsiteX352" fmla="*/ 1667089 w 4145038"/>
                  <a:gd name="connsiteY352" fmla="*/ 3198072 h 3198071"/>
                  <a:gd name="connsiteX353" fmla="*/ 1672038 w 4145038"/>
                  <a:gd name="connsiteY353" fmla="*/ 3198072 h 3198071"/>
                  <a:gd name="connsiteX354" fmla="*/ 1676163 w 4145038"/>
                  <a:gd name="connsiteY354" fmla="*/ 3198072 h 3198071"/>
                  <a:gd name="connsiteX355" fmla="*/ 1681112 w 4145038"/>
                  <a:gd name="connsiteY355" fmla="*/ 3198072 h 3198071"/>
                  <a:gd name="connsiteX356" fmla="*/ 1686061 w 4145038"/>
                  <a:gd name="connsiteY356" fmla="*/ 3198072 h 3198071"/>
                  <a:gd name="connsiteX357" fmla="*/ 1691010 w 4145038"/>
                  <a:gd name="connsiteY357" fmla="*/ 3198072 h 3198071"/>
                  <a:gd name="connsiteX358" fmla="*/ 1695135 w 4145038"/>
                  <a:gd name="connsiteY358" fmla="*/ 3198072 h 3198071"/>
                  <a:gd name="connsiteX359" fmla="*/ 1700084 w 4145038"/>
                  <a:gd name="connsiteY359" fmla="*/ 3198072 h 3198071"/>
                  <a:gd name="connsiteX360" fmla="*/ 1705034 w 4145038"/>
                  <a:gd name="connsiteY360" fmla="*/ 3198072 h 3198071"/>
                  <a:gd name="connsiteX361" fmla="*/ 1709983 w 4145038"/>
                  <a:gd name="connsiteY361" fmla="*/ 3198072 h 3198071"/>
                  <a:gd name="connsiteX362" fmla="*/ 1714932 w 4145038"/>
                  <a:gd name="connsiteY362" fmla="*/ 3198072 h 3198071"/>
                  <a:gd name="connsiteX363" fmla="*/ 1719056 w 4145038"/>
                  <a:gd name="connsiteY363" fmla="*/ 3198072 h 3198071"/>
                  <a:gd name="connsiteX364" fmla="*/ 1724006 w 4145038"/>
                  <a:gd name="connsiteY364" fmla="*/ 3198072 h 3198071"/>
                  <a:gd name="connsiteX365" fmla="*/ 1728955 w 4145038"/>
                  <a:gd name="connsiteY365" fmla="*/ 3198072 h 3198071"/>
                  <a:gd name="connsiteX366" fmla="*/ 1733905 w 4145038"/>
                  <a:gd name="connsiteY366" fmla="*/ 3198072 h 3198071"/>
                  <a:gd name="connsiteX367" fmla="*/ 1738029 w 4145038"/>
                  <a:gd name="connsiteY367" fmla="*/ 3198072 h 3198071"/>
                  <a:gd name="connsiteX368" fmla="*/ 1742978 w 4145038"/>
                  <a:gd name="connsiteY368" fmla="*/ 3198072 h 3198071"/>
                  <a:gd name="connsiteX369" fmla="*/ 1747927 w 4145038"/>
                  <a:gd name="connsiteY369" fmla="*/ 3198072 h 3198071"/>
                  <a:gd name="connsiteX370" fmla="*/ 1752877 w 4145038"/>
                  <a:gd name="connsiteY370" fmla="*/ 3198072 h 3198071"/>
                  <a:gd name="connsiteX371" fmla="*/ 1757826 w 4145038"/>
                  <a:gd name="connsiteY371" fmla="*/ 3198072 h 3198071"/>
                  <a:gd name="connsiteX372" fmla="*/ 1761950 w 4145038"/>
                  <a:gd name="connsiteY372" fmla="*/ 3197247 h 3198071"/>
                  <a:gd name="connsiteX373" fmla="*/ 1766900 w 4145038"/>
                  <a:gd name="connsiteY373" fmla="*/ 3197247 h 3198071"/>
                  <a:gd name="connsiteX374" fmla="*/ 1771849 w 4145038"/>
                  <a:gd name="connsiteY374" fmla="*/ 3196422 h 3198071"/>
                  <a:gd name="connsiteX375" fmla="*/ 1776798 w 4145038"/>
                  <a:gd name="connsiteY375" fmla="*/ 3195597 h 3198071"/>
                  <a:gd name="connsiteX376" fmla="*/ 1780923 w 4145038"/>
                  <a:gd name="connsiteY376" fmla="*/ 3193123 h 3198071"/>
                  <a:gd name="connsiteX377" fmla="*/ 1785872 w 4145038"/>
                  <a:gd name="connsiteY377" fmla="*/ 3190648 h 3198071"/>
                  <a:gd name="connsiteX378" fmla="*/ 1790821 w 4145038"/>
                  <a:gd name="connsiteY378" fmla="*/ 3188173 h 3198071"/>
                  <a:gd name="connsiteX379" fmla="*/ 1795771 w 4145038"/>
                  <a:gd name="connsiteY379" fmla="*/ 3183224 h 3198071"/>
                  <a:gd name="connsiteX380" fmla="*/ 1800720 w 4145038"/>
                  <a:gd name="connsiteY380" fmla="*/ 3175800 h 3198071"/>
                  <a:gd name="connsiteX381" fmla="*/ 1804845 w 4145038"/>
                  <a:gd name="connsiteY381" fmla="*/ 3167551 h 3198071"/>
                  <a:gd name="connsiteX382" fmla="*/ 1809794 w 4145038"/>
                  <a:gd name="connsiteY382" fmla="*/ 3153528 h 3198071"/>
                  <a:gd name="connsiteX383" fmla="*/ 1814743 w 4145038"/>
                  <a:gd name="connsiteY383" fmla="*/ 3137856 h 3198071"/>
                  <a:gd name="connsiteX384" fmla="*/ 1819692 w 4145038"/>
                  <a:gd name="connsiteY384" fmla="*/ 3114759 h 3198071"/>
                  <a:gd name="connsiteX385" fmla="*/ 1823817 w 4145038"/>
                  <a:gd name="connsiteY385" fmla="*/ 3087538 h 3198071"/>
                  <a:gd name="connsiteX386" fmla="*/ 1828766 w 4145038"/>
                  <a:gd name="connsiteY386" fmla="*/ 3052068 h 3198071"/>
                  <a:gd name="connsiteX387" fmla="*/ 1833715 w 4145038"/>
                  <a:gd name="connsiteY387" fmla="*/ 3007524 h 3198071"/>
                  <a:gd name="connsiteX388" fmla="*/ 1838665 w 4145038"/>
                  <a:gd name="connsiteY388" fmla="*/ 2955556 h 3198071"/>
                  <a:gd name="connsiteX389" fmla="*/ 1842789 w 4145038"/>
                  <a:gd name="connsiteY389" fmla="*/ 2891216 h 3198071"/>
                  <a:gd name="connsiteX390" fmla="*/ 1847738 w 4145038"/>
                  <a:gd name="connsiteY390" fmla="*/ 2821925 h 3198071"/>
                  <a:gd name="connsiteX391" fmla="*/ 1852688 w 4145038"/>
                  <a:gd name="connsiteY391" fmla="*/ 2737787 h 3198071"/>
                  <a:gd name="connsiteX392" fmla="*/ 1857637 w 4145038"/>
                  <a:gd name="connsiteY392" fmla="*/ 2648700 h 3198071"/>
                  <a:gd name="connsiteX393" fmla="*/ 1862586 w 4145038"/>
                  <a:gd name="connsiteY393" fmla="*/ 2549714 h 3198071"/>
                  <a:gd name="connsiteX394" fmla="*/ 1866711 w 4145038"/>
                  <a:gd name="connsiteY394" fmla="*/ 2440829 h 3198071"/>
                  <a:gd name="connsiteX395" fmla="*/ 1871660 w 4145038"/>
                  <a:gd name="connsiteY395" fmla="*/ 2331120 h 3198071"/>
                  <a:gd name="connsiteX396" fmla="*/ 1876609 w 4145038"/>
                  <a:gd name="connsiteY396" fmla="*/ 2223060 h 3198071"/>
                  <a:gd name="connsiteX397" fmla="*/ 1881559 w 4145038"/>
                  <a:gd name="connsiteY397" fmla="*/ 2115001 h 3198071"/>
                  <a:gd name="connsiteX398" fmla="*/ 1885683 w 4145038"/>
                  <a:gd name="connsiteY398" fmla="*/ 2020139 h 3198071"/>
                  <a:gd name="connsiteX399" fmla="*/ 1890632 w 4145038"/>
                  <a:gd name="connsiteY399" fmla="*/ 1940125 h 3198071"/>
                  <a:gd name="connsiteX400" fmla="*/ 1895582 w 4145038"/>
                  <a:gd name="connsiteY400" fmla="*/ 1866711 h 3198071"/>
                  <a:gd name="connsiteX401" fmla="*/ 1900531 w 4145038"/>
                  <a:gd name="connsiteY401" fmla="*/ 1809794 h 3198071"/>
                  <a:gd name="connsiteX402" fmla="*/ 1905480 w 4145038"/>
                  <a:gd name="connsiteY402" fmla="*/ 1782573 h 3198071"/>
                  <a:gd name="connsiteX403" fmla="*/ 1909605 w 4145038"/>
                  <a:gd name="connsiteY403" fmla="*/ 1776798 h 3198071"/>
                  <a:gd name="connsiteX404" fmla="*/ 1914554 w 4145038"/>
                  <a:gd name="connsiteY404" fmla="*/ 1786697 h 3198071"/>
                  <a:gd name="connsiteX405" fmla="*/ 1919503 w 4145038"/>
                  <a:gd name="connsiteY405" fmla="*/ 1822992 h 3198071"/>
                  <a:gd name="connsiteX406" fmla="*/ 1924453 w 4145038"/>
                  <a:gd name="connsiteY406" fmla="*/ 1874959 h 3198071"/>
                  <a:gd name="connsiteX407" fmla="*/ 1928577 w 4145038"/>
                  <a:gd name="connsiteY407" fmla="*/ 1950849 h 3198071"/>
                  <a:gd name="connsiteX408" fmla="*/ 1933526 w 4145038"/>
                  <a:gd name="connsiteY408" fmla="*/ 2037461 h 3198071"/>
                  <a:gd name="connsiteX409" fmla="*/ 1938475 w 4145038"/>
                  <a:gd name="connsiteY409" fmla="*/ 2141397 h 3198071"/>
                  <a:gd name="connsiteX410" fmla="*/ 1943425 w 4145038"/>
                  <a:gd name="connsiteY410" fmla="*/ 2242032 h 3198071"/>
                  <a:gd name="connsiteX411" fmla="*/ 1948374 w 4145038"/>
                  <a:gd name="connsiteY411" fmla="*/ 2351742 h 3198071"/>
                  <a:gd name="connsiteX412" fmla="*/ 1952499 w 4145038"/>
                  <a:gd name="connsiteY412" fmla="*/ 2458977 h 3198071"/>
                  <a:gd name="connsiteX413" fmla="*/ 1957448 w 4145038"/>
                  <a:gd name="connsiteY413" fmla="*/ 2557138 h 3198071"/>
                  <a:gd name="connsiteX414" fmla="*/ 1962397 w 4145038"/>
                  <a:gd name="connsiteY414" fmla="*/ 2656949 h 3198071"/>
                  <a:gd name="connsiteX415" fmla="*/ 1967346 w 4145038"/>
                  <a:gd name="connsiteY415" fmla="*/ 2746861 h 3198071"/>
                  <a:gd name="connsiteX416" fmla="*/ 1971471 w 4145038"/>
                  <a:gd name="connsiteY416" fmla="*/ 2827699 h 3198071"/>
                  <a:gd name="connsiteX417" fmla="*/ 1976420 w 4145038"/>
                  <a:gd name="connsiteY417" fmla="*/ 2899464 h 3198071"/>
                  <a:gd name="connsiteX418" fmla="*/ 1981369 w 4145038"/>
                  <a:gd name="connsiteY418" fmla="*/ 2958856 h 3198071"/>
                  <a:gd name="connsiteX419" fmla="*/ 1986319 w 4145038"/>
                  <a:gd name="connsiteY419" fmla="*/ 3010824 h 3198071"/>
                  <a:gd name="connsiteX420" fmla="*/ 1990443 w 4145038"/>
                  <a:gd name="connsiteY420" fmla="*/ 3052068 h 3198071"/>
                  <a:gd name="connsiteX421" fmla="*/ 1995392 w 4145038"/>
                  <a:gd name="connsiteY421" fmla="*/ 3086713 h 3198071"/>
                  <a:gd name="connsiteX422" fmla="*/ 2000342 w 4145038"/>
                  <a:gd name="connsiteY422" fmla="*/ 3114759 h 3198071"/>
                  <a:gd name="connsiteX423" fmla="*/ 2005291 w 4145038"/>
                  <a:gd name="connsiteY423" fmla="*/ 3135381 h 3198071"/>
                  <a:gd name="connsiteX424" fmla="*/ 2010240 w 4145038"/>
                  <a:gd name="connsiteY424" fmla="*/ 3153528 h 3198071"/>
                  <a:gd name="connsiteX425" fmla="*/ 2014365 w 4145038"/>
                  <a:gd name="connsiteY425" fmla="*/ 3165077 h 3198071"/>
                  <a:gd name="connsiteX426" fmla="*/ 2019314 w 4145038"/>
                  <a:gd name="connsiteY426" fmla="*/ 3174975 h 3198071"/>
                  <a:gd name="connsiteX427" fmla="*/ 2024263 w 4145038"/>
                  <a:gd name="connsiteY427" fmla="*/ 3181574 h 3198071"/>
                  <a:gd name="connsiteX428" fmla="*/ 2029213 w 4145038"/>
                  <a:gd name="connsiteY428" fmla="*/ 3186524 h 3198071"/>
                  <a:gd name="connsiteX429" fmla="*/ 2033337 w 4145038"/>
                  <a:gd name="connsiteY429" fmla="*/ 3190648 h 3198071"/>
                  <a:gd name="connsiteX430" fmla="*/ 2038286 w 4145038"/>
                  <a:gd name="connsiteY430" fmla="*/ 3193123 h 3198071"/>
                  <a:gd name="connsiteX431" fmla="*/ 2043236 w 4145038"/>
                  <a:gd name="connsiteY431" fmla="*/ 3194772 h 3198071"/>
                  <a:gd name="connsiteX432" fmla="*/ 2048185 w 4145038"/>
                  <a:gd name="connsiteY432" fmla="*/ 3195597 h 3198071"/>
                  <a:gd name="connsiteX433" fmla="*/ 2053134 w 4145038"/>
                  <a:gd name="connsiteY433" fmla="*/ 3196422 h 3198071"/>
                  <a:gd name="connsiteX434" fmla="*/ 2057259 w 4145038"/>
                  <a:gd name="connsiteY434" fmla="*/ 3197247 h 3198071"/>
                  <a:gd name="connsiteX435" fmla="*/ 2062208 w 4145038"/>
                  <a:gd name="connsiteY435" fmla="*/ 3197247 h 3198071"/>
                  <a:gd name="connsiteX436" fmla="*/ 2067157 w 4145038"/>
                  <a:gd name="connsiteY436" fmla="*/ 3197247 h 3198071"/>
                  <a:gd name="connsiteX437" fmla="*/ 2072107 w 4145038"/>
                  <a:gd name="connsiteY437" fmla="*/ 3197247 h 3198071"/>
                  <a:gd name="connsiteX438" fmla="*/ 2076231 w 4145038"/>
                  <a:gd name="connsiteY438" fmla="*/ 3198072 h 3198071"/>
                  <a:gd name="connsiteX439" fmla="*/ 2081180 w 4145038"/>
                  <a:gd name="connsiteY439" fmla="*/ 3197247 h 3198071"/>
                  <a:gd name="connsiteX440" fmla="*/ 2086129 w 4145038"/>
                  <a:gd name="connsiteY440" fmla="*/ 3197247 h 3198071"/>
                  <a:gd name="connsiteX441" fmla="*/ 2091079 w 4145038"/>
                  <a:gd name="connsiteY441" fmla="*/ 3196422 h 3198071"/>
                  <a:gd name="connsiteX442" fmla="*/ 2096028 w 4145038"/>
                  <a:gd name="connsiteY442" fmla="*/ 3196422 h 3198071"/>
                  <a:gd name="connsiteX443" fmla="*/ 2100153 w 4145038"/>
                  <a:gd name="connsiteY443" fmla="*/ 3194772 h 3198071"/>
                  <a:gd name="connsiteX444" fmla="*/ 2105102 w 4145038"/>
                  <a:gd name="connsiteY444" fmla="*/ 3193123 h 3198071"/>
                  <a:gd name="connsiteX445" fmla="*/ 2110051 w 4145038"/>
                  <a:gd name="connsiteY445" fmla="*/ 3191473 h 3198071"/>
                  <a:gd name="connsiteX446" fmla="*/ 2115000 w 4145038"/>
                  <a:gd name="connsiteY446" fmla="*/ 3187349 h 3198071"/>
                  <a:gd name="connsiteX447" fmla="*/ 2119125 w 4145038"/>
                  <a:gd name="connsiteY447" fmla="*/ 3182399 h 3198071"/>
                  <a:gd name="connsiteX448" fmla="*/ 2124074 w 4145038"/>
                  <a:gd name="connsiteY448" fmla="*/ 3175800 h 3198071"/>
                  <a:gd name="connsiteX449" fmla="*/ 2129024 w 4145038"/>
                  <a:gd name="connsiteY449" fmla="*/ 3165902 h 3198071"/>
                  <a:gd name="connsiteX450" fmla="*/ 2133973 w 4145038"/>
                  <a:gd name="connsiteY450" fmla="*/ 3153528 h 3198071"/>
                  <a:gd name="connsiteX451" fmla="*/ 2138922 w 4145038"/>
                  <a:gd name="connsiteY451" fmla="*/ 3135381 h 3198071"/>
                  <a:gd name="connsiteX452" fmla="*/ 2143047 w 4145038"/>
                  <a:gd name="connsiteY452" fmla="*/ 3111459 h 3198071"/>
                  <a:gd name="connsiteX453" fmla="*/ 2147996 w 4145038"/>
                  <a:gd name="connsiteY453" fmla="*/ 3080939 h 3198071"/>
                  <a:gd name="connsiteX454" fmla="*/ 2152945 w 4145038"/>
                  <a:gd name="connsiteY454" fmla="*/ 3042169 h 3198071"/>
                  <a:gd name="connsiteX455" fmla="*/ 2157894 w 4145038"/>
                  <a:gd name="connsiteY455" fmla="*/ 2993501 h 3198071"/>
                  <a:gd name="connsiteX456" fmla="*/ 2162019 w 4145038"/>
                  <a:gd name="connsiteY456" fmla="*/ 2933284 h 3198071"/>
                  <a:gd name="connsiteX457" fmla="*/ 2166968 w 4145038"/>
                  <a:gd name="connsiteY457" fmla="*/ 2860695 h 3198071"/>
                  <a:gd name="connsiteX458" fmla="*/ 2171918 w 4145038"/>
                  <a:gd name="connsiteY458" fmla="*/ 2776557 h 3198071"/>
                  <a:gd name="connsiteX459" fmla="*/ 2176867 w 4145038"/>
                  <a:gd name="connsiteY459" fmla="*/ 2677571 h 3198071"/>
                  <a:gd name="connsiteX460" fmla="*/ 2180991 w 4145038"/>
                  <a:gd name="connsiteY460" fmla="*/ 2564562 h 3198071"/>
                  <a:gd name="connsiteX461" fmla="*/ 2185940 w 4145038"/>
                  <a:gd name="connsiteY461" fmla="*/ 2438355 h 3198071"/>
                  <a:gd name="connsiteX462" fmla="*/ 2190890 w 4145038"/>
                  <a:gd name="connsiteY462" fmla="*/ 2298949 h 3198071"/>
                  <a:gd name="connsiteX463" fmla="*/ 2195839 w 4145038"/>
                  <a:gd name="connsiteY463" fmla="*/ 2151295 h 3198071"/>
                  <a:gd name="connsiteX464" fmla="*/ 2200789 w 4145038"/>
                  <a:gd name="connsiteY464" fmla="*/ 1999517 h 3198071"/>
                  <a:gd name="connsiteX465" fmla="*/ 2204913 w 4145038"/>
                  <a:gd name="connsiteY465" fmla="*/ 1849388 h 3198071"/>
                  <a:gd name="connsiteX466" fmla="*/ 2209862 w 4145038"/>
                  <a:gd name="connsiteY466" fmla="*/ 1701734 h 3198071"/>
                  <a:gd name="connsiteX467" fmla="*/ 2214811 w 4145038"/>
                  <a:gd name="connsiteY467" fmla="*/ 1563154 h 3198071"/>
                  <a:gd name="connsiteX468" fmla="*/ 2219761 w 4145038"/>
                  <a:gd name="connsiteY468" fmla="*/ 1437771 h 3198071"/>
                  <a:gd name="connsiteX469" fmla="*/ 2223885 w 4145038"/>
                  <a:gd name="connsiteY469" fmla="*/ 1329712 h 3198071"/>
                  <a:gd name="connsiteX470" fmla="*/ 2228834 w 4145038"/>
                  <a:gd name="connsiteY470" fmla="*/ 1238150 h 3198071"/>
                  <a:gd name="connsiteX471" fmla="*/ 2233784 w 4145038"/>
                  <a:gd name="connsiteY471" fmla="*/ 1185357 h 3198071"/>
                  <a:gd name="connsiteX472" fmla="*/ 2238733 w 4145038"/>
                  <a:gd name="connsiteY472" fmla="*/ 1151537 h 3198071"/>
                  <a:gd name="connsiteX473" fmla="*/ 2243682 w 4145038"/>
                  <a:gd name="connsiteY473" fmla="*/ 1156486 h 3198071"/>
                  <a:gd name="connsiteX474" fmla="*/ 2247807 w 4145038"/>
                  <a:gd name="connsiteY474" fmla="*/ 1182058 h 3198071"/>
                  <a:gd name="connsiteX475" fmla="*/ 2252756 w 4145038"/>
                  <a:gd name="connsiteY475" fmla="*/ 1232375 h 3198071"/>
                  <a:gd name="connsiteX476" fmla="*/ 2257705 w 4145038"/>
                  <a:gd name="connsiteY476" fmla="*/ 1310739 h 3198071"/>
                  <a:gd name="connsiteX477" fmla="*/ 2262655 w 4145038"/>
                  <a:gd name="connsiteY477" fmla="*/ 1408900 h 3198071"/>
                  <a:gd name="connsiteX478" fmla="*/ 2266779 w 4145038"/>
                  <a:gd name="connsiteY478" fmla="*/ 1511186 h 3198071"/>
                  <a:gd name="connsiteX479" fmla="*/ 2271728 w 4145038"/>
                  <a:gd name="connsiteY479" fmla="*/ 1627494 h 3198071"/>
                  <a:gd name="connsiteX480" fmla="*/ 2276678 w 4145038"/>
                  <a:gd name="connsiteY480" fmla="*/ 1752052 h 3198071"/>
                  <a:gd name="connsiteX481" fmla="*/ 2281627 w 4145038"/>
                  <a:gd name="connsiteY481" fmla="*/ 1860936 h 3198071"/>
                  <a:gd name="connsiteX482" fmla="*/ 2286576 w 4145038"/>
                  <a:gd name="connsiteY482" fmla="*/ 1967346 h 3198071"/>
                  <a:gd name="connsiteX483" fmla="*/ 2290701 w 4145038"/>
                  <a:gd name="connsiteY483" fmla="*/ 2069632 h 3198071"/>
                  <a:gd name="connsiteX484" fmla="*/ 2295650 w 4145038"/>
                  <a:gd name="connsiteY484" fmla="*/ 2152120 h 3198071"/>
                  <a:gd name="connsiteX485" fmla="*/ 2300599 w 4145038"/>
                  <a:gd name="connsiteY485" fmla="*/ 2223885 h 3198071"/>
                  <a:gd name="connsiteX486" fmla="*/ 2305549 w 4145038"/>
                  <a:gd name="connsiteY486" fmla="*/ 2283277 h 3198071"/>
                  <a:gd name="connsiteX487" fmla="*/ 2309673 w 4145038"/>
                  <a:gd name="connsiteY487" fmla="*/ 2330295 h 3198071"/>
                  <a:gd name="connsiteX488" fmla="*/ 2314622 w 4145038"/>
                  <a:gd name="connsiteY488" fmla="*/ 2364115 h 3198071"/>
                  <a:gd name="connsiteX489" fmla="*/ 2319572 w 4145038"/>
                  <a:gd name="connsiteY489" fmla="*/ 2396286 h 3198071"/>
                  <a:gd name="connsiteX490" fmla="*/ 2324521 w 4145038"/>
                  <a:gd name="connsiteY490" fmla="*/ 2417732 h 3198071"/>
                  <a:gd name="connsiteX491" fmla="*/ 2328645 w 4145038"/>
                  <a:gd name="connsiteY491" fmla="*/ 2435880 h 3198071"/>
                  <a:gd name="connsiteX492" fmla="*/ 2333594 w 4145038"/>
                  <a:gd name="connsiteY492" fmla="*/ 2457327 h 3198071"/>
                  <a:gd name="connsiteX493" fmla="*/ 2338544 w 4145038"/>
                  <a:gd name="connsiteY493" fmla="*/ 2478774 h 3198071"/>
                  <a:gd name="connsiteX494" fmla="*/ 2343493 w 4145038"/>
                  <a:gd name="connsiteY494" fmla="*/ 2507645 h 3198071"/>
                  <a:gd name="connsiteX495" fmla="*/ 2348443 w 4145038"/>
                  <a:gd name="connsiteY495" fmla="*/ 2535691 h 3198071"/>
                  <a:gd name="connsiteX496" fmla="*/ 2352567 w 4145038"/>
                  <a:gd name="connsiteY496" fmla="*/ 2570336 h 3198071"/>
                  <a:gd name="connsiteX497" fmla="*/ 2357516 w 4145038"/>
                  <a:gd name="connsiteY497" fmla="*/ 2610755 h 3198071"/>
                  <a:gd name="connsiteX498" fmla="*/ 2362465 w 4145038"/>
                  <a:gd name="connsiteY498" fmla="*/ 2656124 h 3198071"/>
                  <a:gd name="connsiteX499" fmla="*/ 2367415 w 4145038"/>
                  <a:gd name="connsiteY499" fmla="*/ 2702317 h 3198071"/>
                  <a:gd name="connsiteX500" fmla="*/ 2371539 w 4145038"/>
                  <a:gd name="connsiteY500" fmla="*/ 2752635 h 3198071"/>
                  <a:gd name="connsiteX501" fmla="*/ 2376489 w 4145038"/>
                  <a:gd name="connsiteY501" fmla="*/ 2798004 h 3198071"/>
                  <a:gd name="connsiteX502" fmla="*/ 2381438 w 4145038"/>
                  <a:gd name="connsiteY502" fmla="*/ 2849146 h 3198071"/>
                  <a:gd name="connsiteX503" fmla="*/ 2386387 w 4145038"/>
                  <a:gd name="connsiteY503" fmla="*/ 2897815 h 3198071"/>
                  <a:gd name="connsiteX504" fmla="*/ 2391336 w 4145038"/>
                  <a:gd name="connsiteY504" fmla="*/ 2943183 h 3198071"/>
                  <a:gd name="connsiteX505" fmla="*/ 2395461 w 4145038"/>
                  <a:gd name="connsiteY505" fmla="*/ 2983602 h 3198071"/>
                  <a:gd name="connsiteX506" fmla="*/ 2400410 w 4145038"/>
                  <a:gd name="connsiteY506" fmla="*/ 3020722 h 3198071"/>
                  <a:gd name="connsiteX507" fmla="*/ 2405359 w 4145038"/>
                  <a:gd name="connsiteY507" fmla="*/ 3052892 h 3198071"/>
                  <a:gd name="connsiteX508" fmla="*/ 2410309 w 4145038"/>
                  <a:gd name="connsiteY508" fmla="*/ 3080114 h 3198071"/>
                  <a:gd name="connsiteX509" fmla="*/ 2414433 w 4145038"/>
                  <a:gd name="connsiteY509" fmla="*/ 3104860 h 3198071"/>
                  <a:gd name="connsiteX510" fmla="*/ 2419383 w 4145038"/>
                  <a:gd name="connsiteY510" fmla="*/ 3126307 h 3198071"/>
                  <a:gd name="connsiteX511" fmla="*/ 2424332 w 4145038"/>
                  <a:gd name="connsiteY511" fmla="*/ 3141980 h 3198071"/>
                  <a:gd name="connsiteX512" fmla="*/ 2429281 w 4145038"/>
                  <a:gd name="connsiteY512" fmla="*/ 3156003 h 3198071"/>
                  <a:gd name="connsiteX513" fmla="*/ 2434230 w 4145038"/>
                  <a:gd name="connsiteY513" fmla="*/ 3166726 h 3198071"/>
                  <a:gd name="connsiteX514" fmla="*/ 2438355 w 4145038"/>
                  <a:gd name="connsiteY514" fmla="*/ 3174150 h 3198071"/>
                  <a:gd name="connsiteX515" fmla="*/ 2443304 w 4145038"/>
                  <a:gd name="connsiteY515" fmla="*/ 3180749 h 3198071"/>
                  <a:gd name="connsiteX516" fmla="*/ 2448253 w 4145038"/>
                  <a:gd name="connsiteY516" fmla="*/ 3185699 h 3198071"/>
                  <a:gd name="connsiteX517" fmla="*/ 2453203 w 4145038"/>
                  <a:gd name="connsiteY517" fmla="*/ 3188998 h 3198071"/>
                  <a:gd name="connsiteX518" fmla="*/ 2457327 w 4145038"/>
                  <a:gd name="connsiteY518" fmla="*/ 3192298 h 3198071"/>
                  <a:gd name="connsiteX519" fmla="*/ 2462276 w 4145038"/>
                  <a:gd name="connsiteY519" fmla="*/ 3193948 h 3198071"/>
                  <a:gd name="connsiteX520" fmla="*/ 2467226 w 4145038"/>
                  <a:gd name="connsiteY520" fmla="*/ 3194772 h 3198071"/>
                  <a:gd name="connsiteX521" fmla="*/ 2472175 w 4145038"/>
                  <a:gd name="connsiteY521" fmla="*/ 3196422 h 3198071"/>
                  <a:gd name="connsiteX522" fmla="*/ 2476299 w 4145038"/>
                  <a:gd name="connsiteY522" fmla="*/ 3197247 h 3198071"/>
                  <a:gd name="connsiteX523" fmla="*/ 2481249 w 4145038"/>
                  <a:gd name="connsiteY523" fmla="*/ 3197247 h 3198071"/>
                  <a:gd name="connsiteX524" fmla="*/ 2486198 w 4145038"/>
                  <a:gd name="connsiteY524" fmla="*/ 3197247 h 3198071"/>
                  <a:gd name="connsiteX525" fmla="*/ 2491147 w 4145038"/>
                  <a:gd name="connsiteY525" fmla="*/ 3198072 h 3198071"/>
                  <a:gd name="connsiteX526" fmla="*/ 2496097 w 4145038"/>
                  <a:gd name="connsiteY526" fmla="*/ 3198072 h 3198071"/>
                  <a:gd name="connsiteX527" fmla="*/ 2500221 w 4145038"/>
                  <a:gd name="connsiteY527" fmla="*/ 3198072 h 3198071"/>
                  <a:gd name="connsiteX528" fmla="*/ 2505170 w 4145038"/>
                  <a:gd name="connsiteY528" fmla="*/ 3198072 h 3198071"/>
                  <a:gd name="connsiteX529" fmla="*/ 2510120 w 4145038"/>
                  <a:gd name="connsiteY529" fmla="*/ 3198072 h 3198071"/>
                  <a:gd name="connsiteX530" fmla="*/ 2515069 w 4145038"/>
                  <a:gd name="connsiteY530" fmla="*/ 3198072 h 3198071"/>
                  <a:gd name="connsiteX531" fmla="*/ 2519193 w 4145038"/>
                  <a:gd name="connsiteY531" fmla="*/ 3198072 h 3198071"/>
                  <a:gd name="connsiteX532" fmla="*/ 2524143 w 4145038"/>
                  <a:gd name="connsiteY532" fmla="*/ 3198072 h 3198071"/>
                  <a:gd name="connsiteX533" fmla="*/ 2529092 w 4145038"/>
                  <a:gd name="connsiteY533" fmla="*/ 3198072 h 3198071"/>
                  <a:gd name="connsiteX534" fmla="*/ 2534041 w 4145038"/>
                  <a:gd name="connsiteY534" fmla="*/ 3198072 h 3198071"/>
                  <a:gd name="connsiteX535" fmla="*/ 2538991 w 4145038"/>
                  <a:gd name="connsiteY535" fmla="*/ 3198072 h 3198071"/>
                  <a:gd name="connsiteX536" fmla="*/ 2543115 w 4145038"/>
                  <a:gd name="connsiteY536" fmla="*/ 3198072 h 3198071"/>
                  <a:gd name="connsiteX537" fmla="*/ 2548064 w 4145038"/>
                  <a:gd name="connsiteY537" fmla="*/ 3198072 h 3198071"/>
                  <a:gd name="connsiteX538" fmla="*/ 2553013 w 4145038"/>
                  <a:gd name="connsiteY538" fmla="*/ 3198072 h 3198071"/>
                  <a:gd name="connsiteX539" fmla="*/ 2557963 w 4145038"/>
                  <a:gd name="connsiteY539" fmla="*/ 3198072 h 3198071"/>
                  <a:gd name="connsiteX540" fmla="*/ 2562087 w 4145038"/>
                  <a:gd name="connsiteY540" fmla="*/ 3197247 h 3198071"/>
                  <a:gd name="connsiteX541" fmla="*/ 2567037 w 4145038"/>
                  <a:gd name="connsiteY541" fmla="*/ 3197247 h 3198071"/>
                  <a:gd name="connsiteX542" fmla="*/ 2571986 w 4145038"/>
                  <a:gd name="connsiteY542" fmla="*/ 3196422 h 3198071"/>
                  <a:gd name="connsiteX543" fmla="*/ 2576935 w 4145038"/>
                  <a:gd name="connsiteY543" fmla="*/ 3196422 h 3198071"/>
                  <a:gd name="connsiteX544" fmla="*/ 2581884 w 4145038"/>
                  <a:gd name="connsiteY544" fmla="*/ 3195597 h 3198071"/>
                  <a:gd name="connsiteX545" fmla="*/ 2586009 w 4145038"/>
                  <a:gd name="connsiteY545" fmla="*/ 3193948 h 3198071"/>
                  <a:gd name="connsiteX546" fmla="*/ 2590958 w 4145038"/>
                  <a:gd name="connsiteY546" fmla="*/ 3192298 h 3198071"/>
                  <a:gd name="connsiteX547" fmla="*/ 2595907 w 4145038"/>
                  <a:gd name="connsiteY547" fmla="*/ 3189823 h 3198071"/>
                  <a:gd name="connsiteX548" fmla="*/ 2600857 w 4145038"/>
                  <a:gd name="connsiteY548" fmla="*/ 3187349 h 3198071"/>
                  <a:gd name="connsiteX549" fmla="*/ 2604981 w 4145038"/>
                  <a:gd name="connsiteY549" fmla="*/ 3183224 h 3198071"/>
                  <a:gd name="connsiteX550" fmla="*/ 2609930 w 4145038"/>
                  <a:gd name="connsiteY550" fmla="*/ 3178275 h 3198071"/>
                  <a:gd name="connsiteX551" fmla="*/ 2614880 w 4145038"/>
                  <a:gd name="connsiteY551" fmla="*/ 3172501 h 3198071"/>
                  <a:gd name="connsiteX552" fmla="*/ 2619829 w 4145038"/>
                  <a:gd name="connsiteY552" fmla="*/ 3164252 h 3198071"/>
                  <a:gd name="connsiteX553" fmla="*/ 2623953 w 4145038"/>
                  <a:gd name="connsiteY553" fmla="*/ 3153528 h 3198071"/>
                  <a:gd name="connsiteX554" fmla="*/ 2628903 w 4145038"/>
                  <a:gd name="connsiteY554" fmla="*/ 3141155 h 3198071"/>
                  <a:gd name="connsiteX555" fmla="*/ 2633852 w 4145038"/>
                  <a:gd name="connsiteY555" fmla="*/ 3128782 h 3198071"/>
                  <a:gd name="connsiteX556" fmla="*/ 2638801 w 4145038"/>
                  <a:gd name="connsiteY556" fmla="*/ 3110634 h 3198071"/>
                  <a:gd name="connsiteX557" fmla="*/ 2643751 w 4145038"/>
                  <a:gd name="connsiteY557" fmla="*/ 3092487 h 3198071"/>
                  <a:gd name="connsiteX558" fmla="*/ 2647875 w 4145038"/>
                  <a:gd name="connsiteY558" fmla="*/ 3071865 h 3198071"/>
                  <a:gd name="connsiteX559" fmla="*/ 2652824 w 4145038"/>
                  <a:gd name="connsiteY559" fmla="*/ 3047943 h 3198071"/>
                  <a:gd name="connsiteX560" fmla="*/ 2657774 w 4145038"/>
                  <a:gd name="connsiteY560" fmla="*/ 3022372 h 3198071"/>
                  <a:gd name="connsiteX561" fmla="*/ 2662723 w 4145038"/>
                  <a:gd name="connsiteY561" fmla="*/ 2997625 h 3198071"/>
                  <a:gd name="connsiteX562" fmla="*/ 2666847 w 4145038"/>
                  <a:gd name="connsiteY562" fmla="*/ 2972054 h 3198071"/>
                  <a:gd name="connsiteX563" fmla="*/ 2671797 w 4145038"/>
                  <a:gd name="connsiteY563" fmla="*/ 2947308 h 3198071"/>
                  <a:gd name="connsiteX564" fmla="*/ 2676746 w 4145038"/>
                  <a:gd name="connsiteY564" fmla="*/ 2923386 h 3198071"/>
                  <a:gd name="connsiteX565" fmla="*/ 2681695 w 4145038"/>
                  <a:gd name="connsiteY565" fmla="*/ 2901114 h 3198071"/>
                  <a:gd name="connsiteX566" fmla="*/ 2686645 w 4145038"/>
                  <a:gd name="connsiteY566" fmla="*/ 2882967 h 3198071"/>
                  <a:gd name="connsiteX567" fmla="*/ 2690769 w 4145038"/>
                  <a:gd name="connsiteY567" fmla="*/ 2866469 h 3198071"/>
                  <a:gd name="connsiteX568" fmla="*/ 2695718 w 4145038"/>
                  <a:gd name="connsiteY568" fmla="*/ 2857395 h 3198071"/>
                  <a:gd name="connsiteX569" fmla="*/ 2700667 w 4145038"/>
                  <a:gd name="connsiteY569" fmla="*/ 2851621 h 3198071"/>
                  <a:gd name="connsiteX570" fmla="*/ 2705617 w 4145038"/>
                  <a:gd name="connsiteY570" fmla="*/ 2852446 h 3198071"/>
                  <a:gd name="connsiteX571" fmla="*/ 2709741 w 4145038"/>
                  <a:gd name="connsiteY571" fmla="*/ 2856570 h 3198071"/>
                  <a:gd name="connsiteX572" fmla="*/ 2714691 w 4145038"/>
                  <a:gd name="connsiteY572" fmla="*/ 2866469 h 3198071"/>
                  <a:gd name="connsiteX573" fmla="*/ 2719640 w 4145038"/>
                  <a:gd name="connsiteY573" fmla="*/ 2880492 h 3198071"/>
                  <a:gd name="connsiteX574" fmla="*/ 2724589 w 4145038"/>
                  <a:gd name="connsiteY574" fmla="*/ 2899464 h 3198071"/>
                  <a:gd name="connsiteX575" fmla="*/ 2729538 w 4145038"/>
                  <a:gd name="connsiteY575" fmla="*/ 2919262 h 3198071"/>
                  <a:gd name="connsiteX576" fmla="*/ 2733663 w 4145038"/>
                  <a:gd name="connsiteY576" fmla="*/ 2944008 h 3198071"/>
                  <a:gd name="connsiteX577" fmla="*/ 2738612 w 4145038"/>
                  <a:gd name="connsiteY577" fmla="*/ 2969579 h 3198071"/>
                  <a:gd name="connsiteX578" fmla="*/ 2743562 w 4145038"/>
                  <a:gd name="connsiteY578" fmla="*/ 2995976 h 3198071"/>
                  <a:gd name="connsiteX579" fmla="*/ 2748511 w 4145038"/>
                  <a:gd name="connsiteY579" fmla="*/ 3021547 h 3198071"/>
                  <a:gd name="connsiteX580" fmla="*/ 2752635 w 4145038"/>
                  <a:gd name="connsiteY580" fmla="*/ 3046293 h 3198071"/>
                  <a:gd name="connsiteX581" fmla="*/ 2757585 w 4145038"/>
                  <a:gd name="connsiteY581" fmla="*/ 3068565 h 3198071"/>
                  <a:gd name="connsiteX582" fmla="*/ 2762534 w 4145038"/>
                  <a:gd name="connsiteY582" fmla="*/ 3090012 h 3198071"/>
                  <a:gd name="connsiteX583" fmla="*/ 2767483 w 4145038"/>
                  <a:gd name="connsiteY583" fmla="*/ 3108985 h 3198071"/>
                  <a:gd name="connsiteX584" fmla="*/ 2772432 w 4145038"/>
                  <a:gd name="connsiteY584" fmla="*/ 3126307 h 3198071"/>
                  <a:gd name="connsiteX585" fmla="*/ 2776557 w 4145038"/>
                  <a:gd name="connsiteY585" fmla="*/ 3140330 h 3198071"/>
                  <a:gd name="connsiteX586" fmla="*/ 2781506 w 4145038"/>
                  <a:gd name="connsiteY586" fmla="*/ 3152703 h 3198071"/>
                  <a:gd name="connsiteX587" fmla="*/ 2786456 w 4145038"/>
                  <a:gd name="connsiteY587" fmla="*/ 3162602 h 3198071"/>
                  <a:gd name="connsiteX588" fmla="*/ 2791405 w 4145038"/>
                  <a:gd name="connsiteY588" fmla="*/ 3170026 h 3198071"/>
                  <a:gd name="connsiteX589" fmla="*/ 2795529 w 4145038"/>
                  <a:gd name="connsiteY589" fmla="*/ 3176625 h 3198071"/>
                  <a:gd name="connsiteX590" fmla="*/ 2800478 w 4145038"/>
                  <a:gd name="connsiteY590" fmla="*/ 3180749 h 3198071"/>
                  <a:gd name="connsiteX591" fmla="*/ 2805428 w 4145038"/>
                  <a:gd name="connsiteY591" fmla="*/ 3184874 h 3198071"/>
                  <a:gd name="connsiteX592" fmla="*/ 2810377 w 4145038"/>
                  <a:gd name="connsiteY592" fmla="*/ 3187349 h 3198071"/>
                  <a:gd name="connsiteX593" fmla="*/ 2814502 w 4145038"/>
                  <a:gd name="connsiteY593" fmla="*/ 3187349 h 3198071"/>
                  <a:gd name="connsiteX594" fmla="*/ 2819451 w 4145038"/>
                  <a:gd name="connsiteY594" fmla="*/ 3187349 h 3198071"/>
                  <a:gd name="connsiteX595" fmla="*/ 2824400 w 4145038"/>
                  <a:gd name="connsiteY595" fmla="*/ 3184874 h 3198071"/>
                  <a:gd name="connsiteX596" fmla="*/ 2829349 w 4145038"/>
                  <a:gd name="connsiteY596" fmla="*/ 3181574 h 3198071"/>
                  <a:gd name="connsiteX597" fmla="*/ 2834299 w 4145038"/>
                  <a:gd name="connsiteY597" fmla="*/ 3176625 h 3198071"/>
                  <a:gd name="connsiteX598" fmla="*/ 2838423 w 4145038"/>
                  <a:gd name="connsiteY598" fmla="*/ 3169201 h 3198071"/>
                  <a:gd name="connsiteX599" fmla="*/ 2843372 w 4145038"/>
                  <a:gd name="connsiteY599" fmla="*/ 3158478 h 3198071"/>
                  <a:gd name="connsiteX600" fmla="*/ 2848322 w 4145038"/>
                  <a:gd name="connsiteY600" fmla="*/ 3144455 h 3198071"/>
                  <a:gd name="connsiteX601" fmla="*/ 2853271 w 4145038"/>
                  <a:gd name="connsiteY601" fmla="*/ 3127132 h 3198071"/>
                  <a:gd name="connsiteX602" fmla="*/ 2857395 w 4145038"/>
                  <a:gd name="connsiteY602" fmla="*/ 3104035 h 3198071"/>
                  <a:gd name="connsiteX603" fmla="*/ 2862345 w 4145038"/>
                  <a:gd name="connsiteY603" fmla="*/ 3075989 h 3198071"/>
                  <a:gd name="connsiteX604" fmla="*/ 2867294 w 4145038"/>
                  <a:gd name="connsiteY604" fmla="*/ 3041344 h 3198071"/>
                  <a:gd name="connsiteX605" fmla="*/ 2872243 w 4145038"/>
                  <a:gd name="connsiteY605" fmla="*/ 3000925 h 3198071"/>
                  <a:gd name="connsiteX606" fmla="*/ 2877193 w 4145038"/>
                  <a:gd name="connsiteY606" fmla="*/ 2949782 h 3198071"/>
                  <a:gd name="connsiteX607" fmla="*/ 2881317 w 4145038"/>
                  <a:gd name="connsiteY607" fmla="*/ 2896165 h 3198071"/>
                  <a:gd name="connsiteX608" fmla="*/ 2886266 w 4145038"/>
                  <a:gd name="connsiteY608" fmla="*/ 2831824 h 3198071"/>
                  <a:gd name="connsiteX609" fmla="*/ 2891216 w 4145038"/>
                  <a:gd name="connsiteY609" fmla="*/ 2758409 h 3198071"/>
                  <a:gd name="connsiteX610" fmla="*/ 2896165 w 4145038"/>
                  <a:gd name="connsiteY610" fmla="*/ 2682520 h 3198071"/>
                  <a:gd name="connsiteX611" fmla="*/ 2900289 w 4145038"/>
                  <a:gd name="connsiteY611" fmla="*/ 2598382 h 3198071"/>
                  <a:gd name="connsiteX612" fmla="*/ 2905239 w 4145038"/>
                  <a:gd name="connsiteY612" fmla="*/ 2511769 h 3198071"/>
                  <a:gd name="connsiteX613" fmla="*/ 2910188 w 4145038"/>
                  <a:gd name="connsiteY613" fmla="*/ 2421857 h 3198071"/>
                  <a:gd name="connsiteX614" fmla="*/ 2915137 w 4145038"/>
                  <a:gd name="connsiteY614" fmla="*/ 2331120 h 3198071"/>
                  <a:gd name="connsiteX615" fmla="*/ 2920086 w 4145038"/>
                  <a:gd name="connsiteY615" fmla="*/ 2242857 h 3198071"/>
                  <a:gd name="connsiteX616" fmla="*/ 2924211 w 4145038"/>
                  <a:gd name="connsiteY616" fmla="*/ 2161194 h 3198071"/>
                  <a:gd name="connsiteX617" fmla="*/ 2929160 w 4145038"/>
                  <a:gd name="connsiteY617" fmla="*/ 2081180 h 3198071"/>
                  <a:gd name="connsiteX618" fmla="*/ 2934110 w 4145038"/>
                  <a:gd name="connsiteY618" fmla="*/ 2016014 h 3198071"/>
                  <a:gd name="connsiteX619" fmla="*/ 2939059 w 4145038"/>
                  <a:gd name="connsiteY619" fmla="*/ 1957448 h 3198071"/>
                  <a:gd name="connsiteX620" fmla="*/ 2943183 w 4145038"/>
                  <a:gd name="connsiteY620" fmla="*/ 1908780 h 3198071"/>
                  <a:gd name="connsiteX621" fmla="*/ 2948132 w 4145038"/>
                  <a:gd name="connsiteY621" fmla="*/ 1870010 h 3198071"/>
                  <a:gd name="connsiteX622" fmla="*/ 2953082 w 4145038"/>
                  <a:gd name="connsiteY622" fmla="*/ 1841139 h 3198071"/>
                  <a:gd name="connsiteX623" fmla="*/ 2958031 w 4145038"/>
                  <a:gd name="connsiteY623" fmla="*/ 1816393 h 3198071"/>
                  <a:gd name="connsiteX624" fmla="*/ 2962156 w 4145038"/>
                  <a:gd name="connsiteY624" fmla="*/ 1804844 h 3198071"/>
                  <a:gd name="connsiteX625" fmla="*/ 2967105 w 4145038"/>
                  <a:gd name="connsiteY625" fmla="*/ 1800720 h 3198071"/>
                  <a:gd name="connsiteX626" fmla="*/ 2972054 w 4145038"/>
                  <a:gd name="connsiteY626" fmla="*/ 1794946 h 3198071"/>
                  <a:gd name="connsiteX627" fmla="*/ 2977003 w 4145038"/>
                  <a:gd name="connsiteY627" fmla="*/ 1796596 h 3198071"/>
                  <a:gd name="connsiteX628" fmla="*/ 2981953 w 4145038"/>
                  <a:gd name="connsiteY628" fmla="*/ 1798245 h 3198071"/>
                  <a:gd name="connsiteX629" fmla="*/ 2986077 w 4145038"/>
                  <a:gd name="connsiteY629" fmla="*/ 1799070 h 3198071"/>
                  <a:gd name="connsiteX630" fmla="*/ 2991026 w 4145038"/>
                  <a:gd name="connsiteY630" fmla="*/ 1807319 h 3198071"/>
                  <a:gd name="connsiteX631" fmla="*/ 2995976 w 4145038"/>
                  <a:gd name="connsiteY631" fmla="*/ 1812268 h 3198071"/>
                  <a:gd name="connsiteX632" fmla="*/ 3000925 w 4145038"/>
                  <a:gd name="connsiteY632" fmla="*/ 1819692 h 3198071"/>
                  <a:gd name="connsiteX633" fmla="*/ 3005050 w 4145038"/>
                  <a:gd name="connsiteY633" fmla="*/ 1832890 h 3198071"/>
                  <a:gd name="connsiteX634" fmla="*/ 3009999 w 4145038"/>
                  <a:gd name="connsiteY634" fmla="*/ 1849388 h 3198071"/>
                  <a:gd name="connsiteX635" fmla="*/ 3014948 w 4145038"/>
                  <a:gd name="connsiteY635" fmla="*/ 1874134 h 3198071"/>
                  <a:gd name="connsiteX636" fmla="*/ 3019897 w 4145038"/>
                  <a:gd name="connsiteY636" fmla="*/ 1902180 h 3198071"/>
                  <a:gd name="connsiteX637" fmla="*/ 3024847 w 4145038"/>
                  <a:gd name="connsiteY637" fmla="*/ 1941775 h 3198071"/>
                  <a:gd name="connsiteX638" fmla="*/ 3028971 w 4145038"/>
                  <a:gd name="connsiteY638" fmla="*/ 1991268 h 3198071"/>
                  <a:gd name="connsiteX639" fmla="*/ 3033921 w 4145038"/>
                  <a:gd name="connsiteY639" fmla="*/ 2047360 h 3198071"/>
                  <a:gd name="connsiteX640" fmla="*/ 3038870 w 4145038"/>
                  <a:gd name="connsiteY640" fmla="*/ 2112526 h 3198071"/>
                  <a:gd name="connsiteX641" fmla="*/ 3043819 w 4145038"/>
                  <a:gd name="connsiteY641" fmla="*/ 2188415 h 3198071"/>
                  <a:gd name="connsiteX642" fmla="*/ 3047943 w 4145038"/>
                  <a:gd name="connsiteY642" fmla="*/ 2267604 h 3198071"/>
                  <a:gd name="connsiteX643" fmla="*/ 3052893 w 4145038"/>
                  <a:gd name="connsiteY643" fmla="*/ 2351742 h 3198071"/>
                  <a:gd name="connsiteX644" fmla="*/ 3057842 w 4145038"/>
                  <a:gd name="connsiteY644" fmla="*/ 2439179 h 3198071"/>
                  <a:gd name="connsiteX645" fmla="*/ 3062791 w 4145038"/>
                  <a:gd name="connsiteY645" fmla="*/ 2525792 h 3198071"/>
                  <a:gd name="connsiteX646" fmla="*/ 3067741 w 4145038"/>
                  <a:gd name="connsiteY646" fmla="*/ 2608281 h 3198071"/>
                  <a:gd name="connsiteX647" fmla="*/ 3071865 w 4145038"/>
                  <a:gd name="connsiteY647" fmla="*/ 2687469 h 3198071"/>
                  <a:gd name="connsiteX648" fmla="*/ 3076814 w 4145038"/>
                  <a:gd name="connsiteY648" fmla="*/ 2763359 h 3198071"/>
                  <a:gd name="connsiteX649" fmla="*/ 3081764 w 4145038"/>
                  <a:gd name="connsiteY649" fmla="*/ 2834298 h 3198071"/>
                  <a:gd name="connsiteX650" fmla="*/ 3086713 w 4145038"/>
                  <a:gd name="connsiteY650" fmla="*/ 2896990 h 3198071"/>
                  <a:gd name="connsiteX651" fmla="*/ 3090837 w 4145038"/>
                  <a:gd name="connsiteY651" fmla="*/ 2950607 h 3198071"/>
                  <a:gd name="connsiteX652" fmla="*/ 3095787 w 4145038"/>
                  <a:gd name="connsiteY652" fmla="*/ 2998450 h 3198071"/>
                  <a:gd name="connsiteX653" fmla="*/ 3100736 w 4145038"/>
                  <a:gd name="connsiteY653" fmla="*/ 3039695 h 3198071"/>
                  <a:gd name="connsiteX654" fmla="*/ 3105685 w 4145038"/>
                  <a:gd name="connsiteY654" fmla="*/ 3073515 h 3198071"/>
                  <a:gd name="connsiteX655" fmla="*/ 3109810 w 4145038"/>
                  <a:gd name="connsiteY655" fmla="*/ 3100736 h 3198071"/>
                  <a:gd name="connsiteX656" fmla="*/ 3114759 w 4145038"/>
                  <a:gd name="connsiteY656" fmla="*/ 3124657 h 3198071"/>
                  <a:gd name="connsiteX657" fmla="*/ 3119708 w 4145038"/>
                  <a:gd name="connsiteY657" fmla="*/ 3143630 h 3198071"/>
                  <a:gd name="connsiteX658" fmla="*/ 3124658 w 4145038"/>
                  <a:gd name="connsiteY658" fmla="*/ 3156828 h 3198071"/>
                  <a:gd name="connsiteX659" fmla="*/ 3129607 w 4145038"/>
                  <a:gd name="connsiteY659" fmla="*/ 3167551 h 3198071"/>
                  <a:gd name="connsiteX660" fmla="*/ 3133731 w 4145038"/>
                  <a:gd name="connsiteY660" fmla="*/ 3176625 h 3198071"/>
                  <a:gd name="connsiteX661" fmla="*/ 3138681 w 4145038"/>
                  <a:gd name="connsiteY661" fmla="*/ 3182399 h 3198071"/>
                  <a:gd name="connsiteX662" fmla="*/ 3143630 w 4145038"/>
                  <a:gd name="connsiteY662" fmla="*/ 3186524 h 3198071"/>
                  <a:gd name="connsiteX663" fmla="*/ 3148579 w 4145038"/>
                  <a:gd name="connsiteY663" fmla="*/ 3190648 h 3198071"/>
                  <a:gd name="connsiteX664" fmla="*/ 3152704 w 4145038"/>
                  <a:gd name="connsiteY664" fmla="*/ 3192298 h 3198071"/>
                  <a:gd name="connsiteX665" fmla="*/ 3157653 w 4145038"/>
                  <a:gd name="connsiteY665" fmla="*/ 3193948 h 3198071"/>
                  <a:gd name="connsiteX666" fmla="*/ 3162602 w 4145038"/>
                  <a:gd name="connsiteY666" fmla="*/ 3194772 h 3198071"/>
                  <a:gd name="connsiteX667" fmla="*/ 3167551 w 4145038"/>
                  <a:gd name="connsiteY667" fmla="*/ 3195597 h 3198071"/>
                  <a:gd name="connsiteX668" fmla="*/ 3172501 w 4145038"/>
                  <a:gd name="connsiteY668" fmla="*/ 3195597 h 3198071"/>
                  <a:gd name="connsiteX669" fmla="*/ 3176625 w 4145038"/>
                  <a:gd name="connsiteY669" fmla="*/ 3194772 h 3198071"/>
                  <a:gd name="connsiteX670" fmla="*/ 3181575 w 4145038"/>
                  <a:gd name="connsiteY670" fmla="*/ 3193948 h 3198071"/>
                  <a:gd name="connsiteX671" fmla="*/ 3186524 w 4145038"/>
                  <a:gd name="connsiteY671" fmla="*/ 3192298 h 3198071"/>
                  <a:gd name="connsiteX672" fmla="*/ 3191473 w 4145038"/>
                  <a:gd name="connsiteY672" fmla="*/ 3188998 h 3198071"/>
                  <a:gd name="connsiteX673" fmla="*/ 3195597 w 4145038"/>
                  <a:gd name="connsiteY673" fmla="*/ 3185699 h 3198071"/>
                  <a:gd name="connsiteX674" fmla="*/ 3200547 w 4145038"/>
                  <a:gd name="connsiteY674" fmla="*/ 3180749 h 3198071"/>
                  <a:gd name="connsiteX675" fmla="*/ 3205496 w 4145038"/>
                  <a:gd name="connsiteY675" fmla="*/ 3174150 h 3198071"/>
                  <a:gd name="connsiteX676" fmla="*/ 3210445 w 4145038"/>
                  <a:gd name="connsiteY676" fmla="*/ 3165077 h 3198071"/>
                  <a:gd name="connsiteX677" fmla="*/ 3215395 w 4145038"/>
                  <a:gd name="connsiteY677" fmla="*/ 3152703 h 3198071"/>
                  <a:gd name="connsiteX678" fmla="*/ 3219519 w 4145038"/>
                  <a:gd name="connsiteY678" fmla="*/ 3139505 h 3198071"/>
                  <a:gd name="connsiteX679" fmla="*/ 3224468 w 4145038"/>
                  <a:gd name="connsiteY679" fmla="*/ 3119708 h 3198071"/>
                  <a:gd name="connsiteX680" fmla="*/ 3229418 w 4145038"/>
                  <a:gd name="connsiteY680" fmla="*/ 3096611 h 3198071"/>
                  <a:gd name="connsiteX681" fmla="*/ 3234367 w 4145038"/>
                  <a:gd name="connsiteY681" fmla="*/ 3067741 h 3198071"/>
                  <a:gd name="connsiteX682" fmla="*/ 3238491 w 4145038"/>
                  <a:gd name="connsiteY682" fmla="*/ 3033920 h 3198071"/>
                  <a:gd name="connsiteX683" fmla="*/ 3243441 w 4145038"/>
                  <a:gd name="connsiteY683" fmla="*/ 2994326 h 3198071"/>
                  <a:gd name="connsiteX684" fmla="*/ 3248390 w 4145038"/>
                  <a:gd name="connsiteY684" fmla="*/ 2949782 h 3198071"/>
                  <a:gd name="connsiteX685" fmla="*/ 3253339 w 4145038"/>
                  <a:gd name="connsiteY685" fmla="*/ 2896990 h 3198071"/>
                  <a:gd name="connsiteX686" fmla="*/ 3257464 w 4145038"/>
                  <a:gd name="connsiteY686" fmla="*/ 2842547 h 3198071"/>
                  <a:gd name="connsiteX687" fmla="*/ 3262413 w 4145038"/>
                  <a:gd name="connsiteY687" fmla="*/ 2780681 h 3198071"/>
                  <a:gd name="connsiteX688" fmla="*/ 3267362 w 4145038"/>
                  <a:gd name="connsiteY688" fmla="*/ 2717990 h 3198071"/>
                  <a:gd name="connsiteX689" fmla="*/ 3272312 w 4145038"/>
                  <a:gd name="connsiteY689" fmla="*/ 2651175 h 3198071"/>
                  <a:gd name="connsiteX690" fmla="*/ 3277261 w 4145038"/>
                  <a:gd name="connsiteY690" fmla="*/ 2582709 h 3198071"/>
                  <a:gd name="connsiteX691" fmla="*/ 3281385 w 4145038"/>
                  <a:gd name="connsiteY691" fmla="*/ 2518368 h 3198071"/>
                  <a:gd name="connsiteX692" fmla="*/ 3286335 w 4145038"/>
                  <a:gd name="connsiteY692" fmla="*/ 2459802 h 3198071"/>
                  <a:gd name="connsiteX693" fmla="*/ 3291284 w 4145038"/>
                  <a:gd name="connsiteY693" fmla="*/ 2404535 h 3198071"/>
                  <a:gd name="connsiteX694" fmla="*/ 3296233 w 4145038"/>
                  <a:gd name="connsiteY694" fmla="*/ 2359166 h 3198071"/>
                  <a:gd name="connsiteX695" fmla="*/ 3300358 w 4145038"/>
                  <a:gd name="connsiteY695" fmla="*/ 2323696 h 3198071"/>
                  <a:gd name="connsiteX696" fmla="*/ 3305307 w 4145038"/>
                  <a:gd name="connsiteY696" fmla="*/ 2300599 h 3198071"/>
                  <a:gd name="connsiteX697" fmla="*/ 3310256 w 4145038"/>
                  <a:gd name="connsiteY697" fmla="*/ 2289876 h 3198071"/>
                  <a:gd name="connsiteX698" fmla="*/ 3315205 w 4145038"/>
                  <a:gd name="connsiteY698" fmla="*/ 2292350 h 3198071"/>
                  <a:gd name="connsiteX699" fmla="*/ 3320155 w 4145038"/>
                  <a:gd name="connsiteY699" fmla="*/ 2307198 h 3198071"/>
                  <a:gd name="connsiteX700" fmla="*/ 3324279 w 4145038"/>
                  <a:gd name="connsiteY700" fmla="*/ 2333595 h 3198071"/>
                  <a:gd name="connsiteX701" fmla="*/ 3329229 w 4145038"/>
                  <a:gd name="connsiteY701" fmla="*/ 2373189 h 3198071"/>
                  <a:gd name="connsiteX702" fmla="*/ 3334178 w 4145038"/>
                  <a:gd name="connsiteY702" fmla="*/ 2422682 h 3198071"/>
                  <a:gd name="connsiteX703" fmla="*/ 3339127 w 4145038"/>
                  <a:gd name="connsiteY703" fmla="*/ 2478774 h 3198071"/>
                  <a:gd name="connsiteX704" fmla="*/ 3343252 w 4145038"/>
                  <a:gd name="connsiteY704" fmla="*/ 2538990 h 3198071"/>
                  <a:gd name="connsiteX705" fmla="*/ 3348201 w 4145038"/>
                  <a:gd name="connsiteY705" fmla="*/ 2604156 h 3198071"/>
                  <a:gd name="connsiteX706" fmla="*/ 3353150 w 4145038"/>
                  <a:gd name="connsiteY706" fmla="*/ 2670147 h 3198071"/>
                  <a:gd name="connsiteX707" fmla="*/ 3358099 w 4145038"/>
                  <a:gd name="connsiteY707" fmla="*/ 2736137 h 3198071"/>
                  <a:gd name="connsiteX708" fmla="*/ 3363049 w 4145038"/>
                  <a:gd name="connsiteY708" fmla="*/ 2797179 h 3198071"/>
                  <a:gd name="connsiteX709" fmla="*/ 3367173 w 4145038"/>
                  <a:gd name="connsiteY709" fmla="*/ 2857395 h 3198071"/>
                  <a:gd name="connsiteX710" fmla="*/ 3372123 w 4145038"/>
                  <a:gd name="connsiteY710" fmla="*/ 2911013 h 3198071"/>
                  <a:gd name="connsiteX711" fmla="*/ 3377072 w 4145038"/>
                  <a:gd name="connsiteY711" fmla="*/ 2958031 h 3198071"/>
                  <a:gd name="connsiteX712" fmla="*/ 3382021 w 4145038"/>
                  <a:gd name="connsiteY712" fmla="*/ 3000925 h 3198071"/>
                  <a:gd name="connsiteX713" fmla="*/ 3386145 w 4145038"/>
                  <a:gd name="connsiteY713" fmla="*/ 3037220 h 3198071"/>
                  <a:gd name="connsiteX714" fmla="*/ 3391095 w 4145038"/>
                  <a:gd name="connsiteY714" fmla="*/ 3065266 h 3198071"/>
                  <a:gd name="connsiteX715" fmla="*/ 3396044 w 4145038"/>
                  <a:gd name="connsiteY715" fmla="*/ 3088363 h 3198071"/>
                  <a:gd name="connsiteX716" fmla="*/ 3400994 w 4145038"/>
                  <a:gd name="connsiteY716" fmla="*/ 3104860 h 3198071"/>
                  <a:gd name="connsiteX717" fmla="*/ 3405943 w 4145038"/>
                  <a:gd name="connsiteY717" fmla="*/ 3114759 h 3198071"/>
                  <a:gd name="connsiteX718" fmla="*/ 3410067 w 4145038"/>
                  <a:gd name="connsiteY718" fmla="*/ 3118883 h 3198071"/>
                  <a:gd name="connsiteX719" fmla="*/ 3415016 w 4145038"/>
                  <a:gd name="connsiteY719" fmla="*/ 3117233 h 3198071"/>
                  <a:gd name="connsiteX720" fmla="*/ 3419966 w 4145038"/>
                  <a:gd name="connsiteY720" fmla="*/ 3108160 h 3198071"/>
                  <a:gd name="connsiteX721" fmla="*/ 3424915 w 4145038"/>
                  <a:gd name="connsiteY721" fmla="*/ 3093312 h 3198071"/>
                  <a:gd name="connsiteX722" fmla="*/ 3429039 w 4145038"/>
                  <a:gd name="connsiteY722" fmla="*/ 3071865 h 3198071"/>
                  <a:gd name="connsiteX723" fmla="*/ 3433989 w 4145038"/>
                  <a:gd name="connsiteY723" fmla="*/ 3043819 h 3198071"/>
                  <a:gd name="connsiteX724" fmla="*/ 3438938 w 4145038"/>
                  <a:gd name="connsiteY724" fmla="*/ 3008349 h 3198071"/>
                  <a:gd name="connsiteX725" fmla="*/ 3443887 w 4145038"/>
                  <a:gd name="connsiteY725" fmla="*/ 2964630 h 3198071"/>
                  <a:gd name="connsiteX726" fmla="*/ 3448012 w 4145038"/>
                  <a:gd name="connsiteY726" fmla="*/ 2913487 h 3198071"/>
                  <a:gd name="connsiteX727" fmla="*/ 3452961 w 4145038"/>
                  <a:gd name="connsiteY727" fmla="*/ 2856570 h 3198071"/>
                  <a:gd name="connsiteX728" fmla="*/ 3457910 w 4145038"/>
                  <a:gd name="connsiteY728" fmla="*/ 2792230 h 3198071"/>
                  <a:gd name="connsiteX729" fmla="*/ 3462860 w 4145038"/>
                  <a:gd name="connsiteY729" fmla="*/ 2722939 h 3198071"/>
                  <a:gd name="connsiteX730" fmla="*/ 3467809 w 4145038"/>
                  <a:gd name="connsiteY730" fmla="*/ 2645400 h 3198071"/>
                  <a:gd name="connsiteX731" fmla="*/ 3471933 w 4145038"/>
                  <a:gd name="connsiteY731" fmla="*/ 2567861 h 3198071"/>
                  <a:gd name="connsiteX732" fmla="*/ 3476883 w 4145038"/>
                  <a:gd name="connsiteY732" fmla="*/ 2488672 h 3198071"/>
                  <a:gd name="connsiteX733" fmla="*/ 3481832 w 4145038"/>
                  <a:gd name="connsiteY733" fmla="*/ 2413608 h 3198071"/>
                  <a:gd name="connsiteX734" fmla="*/ 3486781 w 4145038"/>
                  <a:gd name="connsiteY734" fmla="*/ 2341843 h 3198071"/>
                  <a:gd name="connsiteX735" fmla="*/ 3490906 w 4145038"/>
                  <a:gd name="connsiteY735" fmla="*/ 2277502 h 3198071"/>
                  <a:gd name="connsiteX736" fmla="*/ 3495855 w 4145038"/>
                  <a:gd name="connsiteY736" fmla="*/ 2219761 h 3198071"/>
                  <a:gd name="connsiteX737" fmla="*/ 3500804 w 4145038"/>
                  <a:gd name="connsiteY737" fmla="*/ 2173567 h 3198071"/>
                  <a:gd name="connsiteX738" fmla="*/ 3505754 w 4145038"/>
                  <a:gd name="connsiteY738" fmla="*/ 2143046 h 3198071"/>
                  <a:gd name="connsiteX739" fmla="*/ 3510703 w 4145038"/>
                  <a:gd name="connsiteY739" fmla="*/ 2125724 h 3198071"/>
                  <a:gd name="connsiteX740" fmla="*/ 3514827 w 4145038"/>
                  <a:gd name="connsiteY740" fmla="*/ 2123249 h 3198071"/>
                  <a:gd name="connsiteX741" fmla="*/ 3519777 w 4145038"/>
                  <a:gd name="connsiteY741" fmla="*/ 2137272 h 3198071"/>
                  <a:gd name="connsiteX742" fmla="*/ 3524726 w 4145038"/>
                  <a:gd name="connsiteY742" fmla="*/ 2166143 h 3198071"/>
                  <a:gd name="connsiteX743" fmla="*/ 3529675 w 4145038"/>
                  <a:gd name="connsiteY743" fmla="*/ 2208212 h 3198071"/>
                  <a:gd name="connsiteX744" fmla="*/ 3533799 w 4145038"/>
                  <a:gd name="connsiteY744" fmla="*/ 2263479 h 3198071"/>
                  <a:gd name="connsiteX745" fmla="*/ 3538749 w 4145038"/>
                  <a:gd name="connsiteY745" fmla="*/ 2327820 h 3198071"/>
                  <a:gd name="connsiteX746" fmla="*/ 3543698 w 4145038"/>
                  <a:gd name="connsiteY746" fmla="*/ 2398760 h 3198071"/>
                  <a:gd name="connsiteX747" fmla="*/ 3548648 w 4145038"/>
                  <a:gd name="connsiteY747" fmla="*/ 2475474 h 3198071"/>
                  <a:gd name="connsiteX748" fmla="*/ 3553597 w 4145038"/>
                  <a:gd name="connsiteY748" fmla="*/ 2553013 h 3198071"/>
                  <a:gd name="connsiteX749" fmla="*/ 3557721 w 4145038"/>
                  <a:gd name="connsiteY749" fmla="*/ 2628903 h 3198071"/>
                  <a:gd name="connsiteX750" fmla="*/ 3562670 w 4145038"/>
                  <a:gd name="connsiteY750" fmla="*/ 2704792 h 3198071"/>
                  <a:gd name="connsiteX751" fmla="*/ 3567620 w 4145038"/>
                  <a:gd name="connsiteY751" fmla="*/ 2776557 h 3198071"/>
                  <a:gd name="connsiteX752" fmla="*/ 3572569 w 4145038"/>
                  <a:gd name="connsiteY752" fmla="*/ 2842547 h 3198071"/>
                  <a:gd name="connsiteX753" fmla="*/ 3576694 w 4145038"/>
                  <a:gd name="connsiteY753" fmla="*/ 2903589 h 3198071"/>
                  <a:gd name="connsiteX754" fmla="*/ 3581643 w 4145038"/>
                  <a:gd name="connsiteY754" fmla="*/ 2956381 h 3198071"/>
                  <a:gd name="connsiteX755" fmla="*/ 3586592 w 4145038"/>
                  <a:gd name="connsiteY755" fmla="*/ 3003399 h 3198071"/>
                  <a:gd name="connsiteX756" fmla="*/ 3591541 w 4145038"/>
                  <a:gd name="connsiteY756" fmla="*/ 3042169 h 3198071"/>
                  <a:gd name="connsiteX757" fmla="*/ 3595666 w 4145038"/>
                  <a:gd name="connsiteY757" fmla="*/ 3075164 h 3198071"/>
                  <a:gd name="connsiteX758" fmla="*/ 3600615 w 4145038"/>
                  <a:gd name="connsiteY758" fmla="*/ 3102385 h 3198071"/>
                  <a:gd name="connsiteX759" fmla="*/ 3605564 w 4145038"/>
                  <a:gd name="connsiteY759" fmla="*/ 3126307 h 3198071"/>
                  <a:gd name="connsiteX760" fmla="*/ 3610514 w 4145038"/>
                  <a:gd name="connsiteY760" fmla="*/ 3142805 h 3198071"/>
                  <a:gd name="connsiteX761" fmla="*/ 3615463 w 4145038"/>
                  <a:gd name="connsiteY761" fmla="*/ 3157653 h 3198071"/>
                  <a:gd name="connsiteX762" fmla="*/ 3619588 w 4145038"/>
                  <a:gd name="connsiteY762" fmla="*/ 3167551 h 3198071"/>
                  <a:gd name="connsiteX763" fmla="*/ 3624537 w 4145038"/>
                  <a:gd name="connsiteY763" fmla="*/ 3176625 h 3198071"/>
                  <a:gd name="connsiteX764" fmla="*/ 3629486 w 4145038"/>
                  <a:gd name="connsiteY764" fmla="*/ 3182399 h 3198071"/>
                  <a:gd name="connsiteX765" fmla="*/ 3634435 w 4145038"/>
                  <a:gd name="connsiteY765" fmla="*/ 3187349 h 3198071"/>
                  <a:gd name="connsiteX766" fmla="*/ 3638560 w 4145038"/>
                  <a:gd name="connsiteY766" fmla="*/ 3190648 h 3198071"/>
                  <a:gd name="connsiteX767" fmla="*/ 3643509 w 4145038"/>
                  <a:gd name="connsiteY767" fmla="*/ 3193123 h 3198071"/>
                  <a:gd name="connsiteX768" fmla="*/ 3648458 w 4145038"/>
                  <a:gd name="connsiteY768" fmla="*/ 3194772 h 3198071"/>
                  <a:gd name="connsiteX769" fmla="*/ 3653408 w 4145038"/>
                  <a:gd name="connsiteY769" fmla="*/ 3195597 h 3198071"/>
                  <a:gd name="connsiteX770" fmla="*/ 3658357 w 4145038"/>
                  <a:gd name="connsiteY770" fmla="*/ 3196422 h 3198071"/>
                  <a:gd name="connsiteX771" fmla="*/ 3662481 w 4145038"/>
                  <a:gd name="connsiteY771" fmla="*/ 3197247 h 3198071"/>
                  <a:gd name="connsiteX772" fmla="*/ 3667431 w 4145038"/>
                  <a:gd name="connsiteY772" fmla="*/ 3197247 h 3198071"/>
                  <a:gd name="connsiteX773" fmla="*/ 3672380 w 4145038"/>
                  <a:gd name="connsiteY773" fmla="*/ 3197247 h 3198071"/>
                  <a:gd name="connsiteX774" fmla="*/ 3677329 w 4145038"/>
                  <a:gd name="connsiteY774" fmla="*/ 3197247 h 3198071"/>
                  <a:gd name="connsiteX775" fmla="*/ 3681454 w 4145038"/>
                  <a:gd name="connsiteY775" fmla="*/ 3197247 h 3198071"/>
                  <a:gd name="connsiteX776" fmla="*/ 3686403 w 4145038"/>
                  <a:gd name="connsiteY776" fmla="*/ 3197247 h 3198071"/>
                  <a:gd name="connsiteX777" fmla="*/ 3691352 w 4145038"/>
                  <a:gd name="connsiteY777" fmla="*/ 3196422 h 3198071"/>
                  <a:gd name="connsiteX778" fmla="*/ 3696302 w 4145038"/>
                  <a:gd name="connsiteY778" fmla="*/ 3196422 h 3198071"/>
                  <a:gd name="connsiteX779" fmla="*/ 3701251 w 4145038"/>
                  <a:gd name="connsiteY779" fmla="*/ 3195597 h 3198071"/>
                  <a:gd name="connsiteX780" fmla="*/ 3705375 w 4145038"/>
                  <a:gd name="connsiteY780" fmla="*/ 3193948 h 3198071"/>
                  <a:gd name="connsiteX781" fmla="*/ 3710325 w 4145038"/>
                  <a:gd name="connsiteY781" fmla="*/ 3192298 h 3198071"/>
                  <a:gd name="connsiteX782" fmla="*/ 3715274 w 4145038"/>
                  <a:gd name="connsiteY782" fmla="*/ 3190648 h 3198071"/>
                  <a:gd name="connsiteX783" fmla="*/ 3720223 w 4145038"/>
                  <a:gd name="connsiteY783" fmla="*/ 3187349 h 3198071"/>
                  <a:gd name="connsiteX784" fmla="*/ 3724348 w 4145038"/>
                  <a:gd name="connsiteY784" fmla="*/ 3184049 h 3198071"/>
                  <a:gd name="connsiteX785" fmla="*/ 3729297 w 4145038"/>
                  <a:gd name="connsiteY785" fmla="*/ 3179100 h 3198071"/>
                  <a:gd name="connsiteX786" fmla="*/ 3734246 w 4145038"/>
                  <a:gd name="connsiteY786" fmla="*/ 3172501 h 3198071"/>
                  <a:gd name="connsiteX787" fmla="*/ 3739196 w 4145038"/>
                  <a:gd name="connsiteY787" fmla="*/ 3165077 h 3198071"/>
                  <a:gd name="connsiteX788" fmla="*/ 3743320 w 4145038"/>
                  <a:gd name="connsiteY788" fmla="*/ 3156003 h 3198071"/>
                  <a:gd name="connsiteX789" fmla="*/ 3748269 w 4145038"/>
                  <a:gd name="connsiteY789" fmla="*/ 3145279 h 3198071"/>
                  <a:gd name="connsiteX790" fmla="*/ 3753218 w 4145038"/>
                  <a:gd name="connsiteY790" fmla="*/ 3131256 h 3198071"/>
                  <a:gd name="connsiteX791" fmla="*/ 3758168 w 4145038"/>
                  <a:gd name="connsiteY791" fmla="*/ 3116409 h 3198071"/>
                  <a:gd name="connsiteX792" fmla="*/ 3763117 w 4145038"/>
                  <a:gd name="connsiteY792" fmla="*/ 3099086 h 3198071"/>
                  <a:gd name="connsiteX793" fmla="*/ 3767241 w 4145038"/>
                  <a:gd name="connsiteY793" fmla="*/ 3079289 h 3198071"/>
                  <a:gd name="connsiteX794" fmla="*/ 3772191 w 4145038"/>
                  <a:gd name="connsiteY794" fmla="*/ 3057842 h 3198071"/>
                  <a:gd name="connsiteX795" fmla="*/ 3777140 w 4145038"/>
                  <a:gd name="connsiteY795" fmla="*/ 3035570 h 3198071"/>
                  <a:gd name="connsiteX796" fmla="*/ 3782090 w 4145038"/>
                  <a:gd name="connsiteY796" fmla="*/ 3011648 h 3198071"/>
                  <a:gd name="connsiteX797" fmla="*/ 3786214 w 4145038"/>
                  <a:gd name="connsiteY797" fmla="*/ 2986077 h 3198071"/>
                  <a:gd name="connsiteX798" fmla="*/ 3791163 w 4145038"/>
                  <a:gd name="connsiteY798" fmla="*/ 2962980 h 3198071"/>
                  <a:gd name="connsiteX799" fmla="*/ 3796112 w 4145038"/>
                  <a:gd name="connsiteY799" fmla="*/ 2939884 h 3198071"/>
                  <a:gd name="connsiteX800" fmla="*/ 3801062 w 4145038"/>
                  <a:gd name="connsiteY800" fmla="*/ 2917612 h 3198071"/>
                  <a:gd name="connsiteX801" fmla="*/ 3806011 w 4145038"/>
                  <a:gd name="connsiteY801" fmla="*/ 2898639 h 3198071"/>
                  <a:gd name="connsiteX802" fmla="*/ 3810135 w 4145038"/>
                  <a:gd name="connsiteY802" fmla="*/ 2883791 h 3198071"/>
                  <a:gd name="connsiteX803" fmla="*/ 3815085 w 4145038"/>
                  <a:gd name="connsiteY803" fmla="*/ 2871418 h 3198071"/>
                  <a:gd name="connsiteX804" fmla="*/ 3820034 w 4145038"/>
                  <a:gd name="connsiteY804" fmla="*/ 2863994 h 3198071"/>
                  <a:gd name="connsiteX805" fmla="*/ 3824983 w 4145038"/>
                  <a:gd name="connsiteY805" fmla="*/ 2860695 h 3198071"/>
                  <a:gd name="connsiteX806" fmla="*/ 3829108 w 4145038"/>
                  <a:gd name="connsiteY806" fmla="*/ 2863169 h 3198071"/>
                  <a:gd name="connsiteX807" fmla="*/ 3834057 w 4145038"/>
                  <a:gd name="connsiteY807" fmla="*/ 2869769 h 3198071"/>
                  <a:gd name="connsiteX808" fmla="*/ 3839006 w 4145038"/>
                  <a:gd name="connsiteY808" fmla="*/ 2879667 h 3198071"/>
                  <a:gd name="connsiteX809" fmla="*/ 3843956 w 4145038"/>
                  <a:gd name="connsiteY809" fmla="*/ 2895340 h 3198071"/>
                  <a:gd name="connsiteX810" fmla="*/ 3848905 w 4145038"/>
                  <a:gd name="connsiteY810" fmla="*/ 2912662 h 3198071"/>
                  <a:gd name="connsiteX811" fmla="*/ 3853029 w 4145038"/>
                  <a:gd name="connsiteY811" fmla="*/ 2932460 h 3198071"/>
                  <a:gd name="connsiteX812" fmla="*/ 3857978 w 4145038"/>
                  <a:gd name="connsiteY812" fmla="*/ 2955556 h 3198071"/>
                  <a:gd name="connsiteX813" fmla="*/ 3862928 w 4145038"/>
                  <a:gd name="connsiteY813" fmla="*/ 2977828 h 3198071"/>
                  <a:gd name="connsiteX814" fmla="*/ 3867877 w 4145038"/>
                  <a:gd name="connsiteY814" fmla="*/ 3001750 h 3198071"/>
                  <a:gd name="connsiteX815" fmla="*/ 3872002 w 4145038"/>
                  <a:gd name="connsiteY815" fmla="*/ 3022372 h 3198071"/>
                  <a:gd name="connsiteX816" fmla="*/ 3876951 w 4145038"/>
                  <a:gd name="connsiteY816" fmla="*/ 3042169 h 3198071"/>
                  <a:gd name="connsiteX817" fmla="*/ 3881900 w 4145038"/>
                  <a:gd name="connsiteY817" fmla="*/ 3058667 h 3198071"/>
                  <a:gd name="connsiteX818" fmla="*/ 3886849 w 4145038"/>
                  <a:gd name="connsiteY818" fmla="*/ 3072690 h 3198071"/>
                  <a:gd name="connsiteX819" fmla="*/ 3890974 w 4145038"/>
                  <a:gd name="connsiteY819" fmla="*/ 3082588 h 3198071"/>
                  <a:gd name="connsiteX820" fmla="*/ 3895923 w 4145038"/>
                  <a:gd name="connsiteY820" fmla="*/ 3087538 h 3198071"/>
                  <a:gd name="connsiteX821" fmla="*/ 3900873 w 4145038"/>
                  <a:gd name="connsiteY821" fmla="*/ 3086713 h 3198071"/>
                  <a:gd name="connsiteX822" fmla="*/ 3905822 w 4145038"/>
                  <a:gd name="connsiteY822" fmla="*/ 3080939 h 3198071"/>
                  <a:gd name="connsiteX823" fmla="*/ 3910771 w 4145038"/>
                  <a:gd name="connsiteY823" fmla="*/ 3066091 h 3198071"/>
                  <a:gd name="connsiteX824" fmla="*/ 3914896 w 4145038"/>
                  <a:gd name="connsiteY824" fmla="*/ 3045469 h 3198071"/>
                  <a:gd name="connsiteX825" fmla="*/ 3919845 w 4145038"/>
                  <a:gd name="connsiteY825" fmla="*/ 3015773 h 3198071"/>
                  <a:gd name="connsiteX826" fmla="*/ 3924794 w 4145038"/>
                  <a:gd name="connsiteY826" fmla="*/ 2977003 h 3198071"/>
                  <a:gd name="connsiteX827" fmla="*/ 3929743 w 4145038"/>
                  <a:gd name="connsiteY827" fmla="*/ 2931635 h 3198071"/>
                  <a:gd name="connsiteX828" fmla="*/ 3933868 w 4145038"/>
                  <a:gd name="connsiteY828" fmla="*/ 2875543 h 3198071"/>
                  <a:gd name="connsiteX829" fmla="*/ 3938817 w 4145038"/>
                  <a:gd name="connsiteY829" fmla="*/ 2809552 h 3198071"/>
                  <a:gd name="connsiteX830" fmla="*/ 3943767 w 4145038"/>
                  <a:gd name="connsiteY830" fmla="*/ 2735312 h 3198071"/>
                  <a:gd name="connsiteX831" fmla="*/ 3948716 w 4145038"/>
                  <a:gd name="connsiteY831" fmla="*/ 2651999 h 3198071"/>
                  <a:gd name="connsiteX832" fmla="*/ 3953665 w 4145038"/>
                  <a:gd name="connsiteY832" fmla="*/ 2562912 h 3198071"/>
                  <a:gd name="connsiteX833" fmla="*/ 3957790 w 4145038"/>
                  <a:gd name="connsiteY833" fmla="*/ 2466401 h 3198071"/>
                  <a:gd name="connsiteX834" fmla="*/ 3962739 w 4145038"/>
                  <a:gd name="connsiteY834" fmla="*/ 2367415 h 3198071"/>
                  <a:gd name="connsiteX835" fmla="*/ 3967688 w 4145038"/>
                  <a:gd name="connsiteY835" fmla="*/ 2265129 h 3198071"/>
                  <a:gd name="connsiteX836" fmla="*/ 3972637 w 4145038"/>
                  <a:gd name="connsiteY836" fmla="*/ 2165318 h 3198071"/>
                  <a:gd name="connsiteX837" fmla="*/ 3976762 w 4145038"/>
                  <a:gd name="connsiteY837" fmla="*/ 2065507 h 3198071"/>
                  <a:gd name="connsiteX838" fmla="*/ 3981711 w 4145038"/>
                  <a:gd name="connsiteY838" fmla="*/ 1971471 h 3198071"/>
                  <a:gd name="connsiteX839" fmla="*/ 3986661 w 4145038"/>
                  <a:gd name="connsiteY839" fmla="*/ 1883208 h 3198071"/>
                  <a:gd name="connsiteX840" fmla="*/ 3991610 w 4145038"/>
                  <a:gd name="connsiteY840" fmla="*/ 1808969 h 3198071"/>
                  <a:gd name="connsiteX841" fmla="*/ 3996559 w 4145038"/>
                  <a:gd name="connsiteY841" fmla="*/ 1742978 h 3198071"/>
                  <a:gd name="connsiteX842" fmla="*/ 4000684 w 4145038"/>
                  <a:gd name="connsiteY842" fmla="*/ 1691835 h 3198071"/>
                  <a:gd name="connsiteX843" fmla="*/ 4005633 w 4145038"/>
                  <a:gd name="connsiteY843" fmla="*/ 1653066 h 3198071"/>
                  <a:gd name="connsiteX844" fmla="*/ 4010582 w 4145038"/>
                  <a:gd name="connsiteY844" fmla="*/ 1630794 h 3198071"/>
                  <a:gd name="connsiteX845" fmla="*/ 4015531 w 4145038"/>
                  <a:gd name="connsiteY845" fmla="*/ 1615121 h 3198071"/>
                  <a:gd name="connsiteX846" fmla="*/ 4019656 w 4145038"/>
                  <a:gd name="connsiteY846" fmla="*/ 1618421 h 3198071"/>
                  <a:gd name="connsiteX847" fmla="*/ 4024605 w 4145038"/>
                  <a:gd name="connsiteY847" fmla="*/ 1633269 h 3198071"/>
                  <a:gd name="connsiteX848" fmla="*/ 4029555 w 4145038"/>
                  <a:gd name="connsiteY848" fmla="*/ 1662140 h 3198071"/>
                  <a:gd name="connsiteX849" fmla="*/ 4034504 w 4145038"/>
                  <a:gd name="connsiteY849" fmla="*/ 1698434 h 3198071"/>
                  <a:gd name="connsiteX850" fmla="*/ 4039453 w 4145038"/>
                  <a:gd name="connsiteY850" fmla="*/ 1747103 h 3198071"/>
                  <a:gd name="connsiteX851" fmla="*/ 4043577 w 4145038"/>
                  <a:gd name="connsiteY851" fmla="*/ 1800720 h 3198071"/>
                  <a:gd name="connsiteX852" fmla="*/ 4048527 w 4145038"/>
                  <a:gd name="connsiteY852" fmla="*/ 1863411 h 3198071"/>
                  <a:gd name="connsiteX853" fmla="*/ 4053476 w 4145038"/>
                  <a:gd name="connsiteY853" fmla="*/ 1931051 h 3198071"/>
                  <a:gd name="connsiteX854" fmla="*/ 4058425 w 4145038"/>
                  <a:gd name="connsiteY854" fmla="*/ 1988793 h 3198071"/>
                  <a:gd name="connsiteX855" fmla="*/ 4058508 w 4145038"/>
                  <a:gd name="connsiteY855" fmla="*/ 1988793 h 319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Lst>
                <a:rect l="l" t="t" r="r" b="b"/>
                <a:pathLst>
                  <a:path w="4145038" h="3198071">
                    <a:moveTo>
                      <a:pt x="3796937" y="0"/>
                    </a:moveTo>
                    <a:lnTo>
                      <a:pt x="4145038" y="0"/>
                    </a:lnTo>
                    <a:moveTo>
                      <a:pt x="0" y="3198072"/>
                    </a:moveTo>
                    <a:lnTo>
                      <a:pt x="4949" y="3198072"/>
                    </a:lnTo>
                    <a:lnTo>
                      <a:pt x="9074" y="3198072"/>
                    </a:lnTo>
                    <a:lnTo>
                      <a:pt x="14023" y="3198072"/>
                    </a:lnTo>
                    <a:lnTo>
                      <a:pt x="18972" y="3198072"/>
                    </a:lnTo>
                    <a:lnTo>
                      <a:pt x="23922" y="3198072"/>
                    </a:lnTo>
                    <a:lnTo>
                      <a:pt x="28046" y="3198072"/>
                    </a:lnTo>
                    <a:lnTo>
                      <a:pt x="32995" y="3198072"/>
                    </a:lnTo>
                    <a:lnTo>
                      <a:pt x="37945" y="3198072"/>
                    </a:lnTo>
                    <a:lnTo>
                      <a:pt x="42894" y="3198072"/>
                    </a:lnTo>
                    <a:lnTo>
                      <a:pt x="47843" y="3198072"/>
                    </a:lnTo>
                    <a:lnTo>
                      <a:pt x="51968" y="3198072"/>
                    </a:lnTo>
                    <a:lnTo>
                      <a:pt x="56917" y="3198072"/>
                    </a:lnTo>
                    <a:lnTo>
                      <a:pt x="61866" y="3198072"/>
                    </a:lnTo>
                    <a:lnTo>
                      <a:pt x="66816" y="3198072"/>
                    </a:lnTo>
                    <a:lnTo>
                      <a:pt x="70940" y="3198072"/>
                    </a:lnTo>
                    <a:lnTo>
                      <a:pt x="75889" y="3198072"/>
                    </a:lnTo>
                    <a:lnTo>
                      <a:pt x="80839" y="3198072"/>
                    </a:lnTo>
                    <a:lnTo>
                      <a:pt x="85788" y="3198072"/>
                    </a:lnTo>
                    <a:lnTo>
                      <a:pt x="89912" y="3198072"/>
                    </a:lnTo>
                    <a:lnTo>
                      <a:pt x="94862" y="3198072"/>
                    </a:lnTo>
                    <a:lnTo>
                      <a:pt x="99811" y="3198072"/>
                    </a:lnTo>
                    <a:lnTo>
                      <a:pt x="104760" y="3198072"/>
                    </a:lnTo>
                    <a:lnTo>
                      <a:pt x="109709" y="3198072"/>
                    </a:lnTo>
                    <a:lnTo>
                      <a:pt x="113834" y="3198072"/>
                    </a:lnTo>
                    <a:lnTo>
                      <a:pt x="118783" y="3198072"/>
                    </a:lnTo>
                    <a:lnTo>
                      <a:pt x="123732" y="3198072"/>
                    </a:lnTo>
                    <a:lnTo>
                      <a:pt x="128682" y="3198072"/>
                    </a:lnTo>
                    <a:lnTo>
                      <a:pt x="132806" y="3198072"/>
                    </a:lnTo>
                    <a:lnTo>
                      <a:pt x="137755" y="3198072"/>
                    </a:lnTo>
                    <a:lnTo>
                      <a:pt x="142705" y="3198072"/>
                    </a:lnTo>
                    <a:lnTo>
                      <a:pt x="147654" y="3198072"/>
                    </a:lnTo>
                    <a:lnTo>
                      <a:pt x="152603" y="3198072"/>
                    </a:lnTo>
                    <a:lnTo>
                      <a:pt x="156728" y="3198072"/>
                    </a:lnTo>
                    <a:lnTo>
                      <a:pt x="161677" y="3198072"/>
                    </a:lnTo>
                    <a:lnTo>
                      <a:pt x="166626" y="3198072"/>
                    </a:lnTo>
                    <a:lnTo>
                      <a:pt x="171576" y="3198072"/>
                    </a:lnTo>
                    <a:lnTo>
                      <a:pt x="175700" y="3198072"/>
                    </a:lnTo>
                    <a:lnTo>
                      <a:pt x="180649" y="3198072"/>
                    </a:lnTo>
                    <a:lnTo>
                      <a:pt x="185599" y="3198072"/>
                    </a:lnTo>
                    <a:lnTo>
                      <a:pt x="190548" y="3198072"/>
                    </a:lnTo>
                    <a:lnTo>
                      <a:pt x="195497" y="3198072"/>
                    </a:lnTo>
                    <a:lnTo>
                      <a:pt x="199622" y="3198072"/>
                    </a:lnTo>
                    <a:lnTo>
                      <a:pt x="204571" y="3198072"/>
                    </a:lnTo>
                    <a:lnTo>
                      <a:pt x="209520" y="3198072"/>
                    </a:lnTo>
                    <a:lnTo>
                      <a:pt x="214470" y="3198072"/>
                    </a:lnTo>
                    <a:lnTo>
                      <a:pt x="218594" y="3198072"/>
                    </a:lnTo>
                    <a:lnTo>
                      <a:pt x="223543" y="3198072"/>
                    </a:lnTo>
                    <a:lnTo>
                      <a:pt x="228493" y="3198072"/>
                    </a:lnTo>
                    <a:lnTo>
                      <a:pt x="233442" y="3198072"/>
                    </a:lnTo>
                    <a:lnTo>
                      <a:pt x="237566" y="3198072"/>
                    </a:lnTo>
                    <a:lnTo>
                      <a:pt x="242516" y="3198072"/>
                    </a:lnTo>
                    <a:lnTo>
                      <a:pt x="247465" y="3198072"/>
                    </a:lnTo>
                    <a:lnTo>
                      <a:pt x="252414" y="3198072"/>
                    </a:lnTo>
                    <a:lnTo>
                      <a:pt x="257364" y="3198072"/>
                    </a:lnTo>
                    <a:lnTo>
                      <a:pt x="261488" y="3198072"/>
                    </a:lnTo>
                    <a:lnTo>
                      <a:pt x="266437" y="3198072"/>
                    </a:lnTo>
                    <a:lnTo>
                      <a:pt x="271387" y="3198072"/>
                    </a:lnTo>
                    <a:lnTo>
                      <a:pt x="276336" y="3198072"/>
                    </a:lnTo>
                    <a:lnTo>
                      <a:pt x="280460" y="3198072"/>
                    </a:lnTo>
                    <a:lnTo>
                      <a:pt x="285410" y="3198072"/>
                    </a:lnTo>
                    <a:lnTo>
                      <a:pt x="290359" y="3198072"/>
                    </a:lnTo>
                    <a:lnTo>
                      <a:pt x="295308" y="3198072"/>
                    </a:lnTo>
                    <a:lnTo>
                      <a:pt x="300258" y="3198072"/>
                    </a:lnTo>
                    <a:lnTo>
                      <a:pt x="304382" y="3198072"/>
                    </a:lnTo>
                    <a:lnTo>
                      <a:pt x="309331" y="3198072"/>
                    </a:lnTo>
                    <a:lnTo>
                      <a:pt x="314280" y="3198072"/>
                    </a:lnTo>
                    <a:lnTo>
                      <a:pt x="319230" y="3198072"/>
                    </a:lnTo>
                    <a:lnTo>
                      <a:pt x="323354" y="3198072"/>
                    </a:lnTo>
                    <a:lnTo>
                      <a:pt x="328303" y="3198072"/>
                    </a:lnTo>
                    <a:lnTo>
                      <a:pt x="333253" y="3198072"/>
                    </a:lnTo>
                    <a:lnTo>
                      <a:pt x="338202" y="3198072"/>
                    </a:lnTo>
                    <a:lnTo>
                      <a:pt x="343151" y="3198072"/>
                    </a:lnTo>
                    <a:lnTo>
                      <a:pt x="347276" y="3198072"/>
                    </a:lnTo>
                    <a:lnTo>
                      <a:pt x="352225" y="3198072"/>
                    </a:lnTo>
                    <a:lnTo>
                      <a:pt x="357174" y="3198072"/>
                    </a:lnTo>
                    <a:lnTo>
                      <a:pt x="362124" y="3198072"/>
                    </a:lnTo>
                    <a:lnTo>
                      <a:pt x="366248" y="3198072"/>
                    </a:lnTo>
                    <a:lnTo>
                      <a:pt x="371197" y="3198072"/>
                    </a:lnTo>
                    <a:lnTo>
                      <a:pt x="376147" y="3198072"/>
                    </a:lnTo>
                    <a:lnTo>
                      <a:pt x="381096" y="3198072"/>
                    </a:lnTo>
                    <a:lnTo>
                      <a:pt x="386045" y="3198072"/>
                    </a:lnTo>
                    <a:lnTo>
                      <a:pt x="390170" y="3198072"/>
                    </a:lnTo>
                    <a:lnTo>
                      <a:pt x="395119" y="3198072"/>
                    </a:lnTo>
                    <a:lnTo>
                      <a:pt x="400068" y="3198072"/>
                    </a:lnTo>
                    <a:lnTo>
                      <a:pt x="405018" y="3198072"/>
                    </a:lnTo>
                    <a:lnTo>
                      <a:pt x="409142" y="3198072"/>
                    </a:lnTo>
                    <a:lnTo>
                      <a:pt x="414091" y="3198072"/>
                    </a:lnTo>
                    <a:lnTo>
                      <a:pt x="419041" y="3198072"/>
                    </a:lnTo>
                    <a:lnTo>
                      <a:pt x="423990" y="3198072"/>
                    </a:lnTo>
                    <a:lnTo>
                      <a:pt x="428114" y="3198072"/>
                    </a:lnTo>
                    <a:lnTo>
                      <a:pt x="433064" y="3198072"/>
                    </a:lnTo>
                    <a:lnTo>
                      <a:pt x="438013" y="3198072"/>
                    </a:lnTo>
                    <a:lnTo>
                      <a:pt x="442962" y="3198072"/>
                    </a:lnTo>
                    <a:lnTo>
                      <a:pt x="447912" y="3198072"/>
                    </a:lnTo>
                    <a:lnTo>
                      <a:pt x="452036" y="3198072"/>
                    </a:lnTo>
                    <a:lnTo>
                      <a:pt x="456985" y="3198072"/>
                    </a:lnTo>
                    <a:lnTo>
                      <a:pt x="461935" y="3198072"/>
                    </a:lnTo>
                    <a:lnTo>
                      <a:pt x="466884" y="3198072"/>
                    </a:lnTo>
                    <a:lnTo>
                      <a:pt x="471008" y="3198072"/>
                    </a:lnTo>
                    <a:lnTo>
                      <a:pt x="475958" y="3198072"/>
                    </a:lnTo>
                    <a:lnTo>
                      <a:pt x="480907" y="3198072"/>
                    </a:lnTo>
                    <a:lnTo>
                      <a:pt x="485856" y="3198072"/>
                    </a:lnTo>
                    <a:lnTo>
                      <a:pt x="490805" y="3198072"/>
                    </a:lnTo>
                    <a:lnTo>
                      <a:pt x="494930" y="3198072"/>
                    </a:lnTo>
                    <a:lnTo>
                      <a:pt x="499879" y="3198072"/>
                    </a:lnTo>
                    <a:lnTo>
                      <a:pt x="504828" y="3198072"/>
                    </a:lnTo>
                    <a:lnTo>
                      <a:pt x="509778" y="3198072"/>
                    </a:lnTo>
                    <a:lnTo>
                      <a:pt x="513902" y="3198072"/>
                    </a:lnTo>
                    <a:lnTo>
                      <a:pt x="518852" y="3198072"/>
                    </a:lnTo>
                    <a:lnTo>
                      <a:pt x="523801" y="3198072"/>
                    </a:lnTo>
                    <a:lnTo>
                      <a:pt x="528750" y="3198072"/>
                    </a:lnTo>
                    <a:lnTo>
                      <a:pt x="533699" y="3198072"/>
                    </a:lnTo>
                    <a:lnTo>
                      <a:pt x="537824" y="3198072"/>
                    </a:lnTo>
                    <a:lnTo>
                      <a:pt x="542773" y="3198072"/>
                    </a:lnTo>
                    <a:lnTo>
                      <a:pt x="547722" y="3198072"/>
                    </a:lnTo>
                    <a:lnTo>
                      <a:pt x="552672" y="3198072"/>
                    </a:lnTo>
                    <a:lnTo>
                      <a:pt x="556796" y="3198072"/>
                    </a:lnTo>
                    <a:lnTo>
                      <a:pt x="561745" y="3198072"/>
                    </a:lnTo>
                    <a:lnTo>
                      <a:pt x="566695" y="3198072"/>
                    </a:lnTo>
                    <a:lnTo>
                      <a:pt x="571644" y="3198072"/>
                    </a:lnTo>
                    <a:lnTo>
                      <a:pt x="575768" y="3198072"/>
                    </a:lnTo>
                    <a:lnTo>
                      <a:pt x="580718" y="3198072"/>
                    </a:lnTo>
                    <a:lnTo>
                      <a:pt x="585667" y="3198072"/>
                    </a:lnTo>
                    <a:lnTo>
                      <a:pt x="590616" y="3198072"/>
                    </a:lnTo>
                    <a:lnTo>
                      <a:pt x="595566" y="3198072"/>
                    </a:lnTo>
                    <a:lnTo>
                      <a:pt x="599690" y="3198072"/>
                    </a:lnTo>
                    <a:lnTo>
                      <a:pt x="604639" y="3198072"/>
                    </a:lnTo>
                    <a:lnTo>
                      <a:pt x="609589" y="3198072"/>
                    </a:lnTo>
                    <a:lnTo>
                      <a:pt x="614538" y="3198072"/>
                    </a:lnTo>
                    <a:lnTo>
                      <a:pt x="618662" y="3198072"/>
                    </a:lnTo>
                    <a:lnTo>
                      <a:pt x="623612" y="3198072"/>
                    </a:lnTo>
                    <a:lnTo>
                      <a:pt x="628561" y="3198072"/>
                    </a:lnTo>
                    <a:lnTo>
                      <a:pt x="633510" y="3198072"/>
                    </a:lnTo>
                    <a:lnTo>
                      <a:pt x="638460" y="3198072"/>
                    </a:lnTo>
                    <a:lnTo>
                      <a:pt x="642584" y="3198072"/>
                    </a:lnTo>
                    <a:lnTo>
                      <a:pt x="647533" y="3198072"/>
                    </a:lnTo>
                    <a:lnTo>
                      <a:pt x="652483" y="3198072"/>
                    </a:lnTo>
                    <a:lnTo>
                      <a:pt x="657432" y="3198072"/>
                    </a:lnTo>
                    <a:lnTo>
                      <a:pt x="661556" y="3198072"/>
                    </a:lnTo>
                    <a:lnTo>
                      <a:pt x="666506" y="3198072"/>
                    </a:lnTo>
                    <a:lnTo>
                      <a:pt x="671455" y="3198072"/>
                    </a:lnTo>
                    <a:lnTo>
                      <a:pt x="676404" y="3198072"/>
                    </a:lnTo>
                    <a:lnTo>
                      <a:pt x="681354" y="3198072"/>
                    </a:lnTo>
                    <a:lnTo>
                      <a:pt x="685478" y="3198072"/>
                    </a:lnTo>
                    <a:lnTo>
                      <a:pt x="690427" y="3198072"/>
                    </a:lnTo>
                    <a:lnTo>
                      <a:pt x="695377" y="3198072"/>
                    </a:lnTo>
                    <a:lnTo>
                      <a:pt x="700326" y="3198072"/>
                    </a:lnTo>
                    <a:lnTo>
                      <a:pt x="704450" y="3198072"/>
                    </a:lnTo>
                    <a:lnTo>
                      <a:pt x="709399" y="3198072"/>
                    </a:lnTo>
                    <a:lnTo>
                      <a:pt x="714349" y="3198072"/>
                    </a:lnTo>
                    <a:lnTo>
                      <a:pt x="719298" y="3198072"/>
                    </a:lnTo>
                    <a:lnTo>
                      <a:pt x="723423" y="3198072"/>
                    </a:lnTo>
                    <a:lnTo>
                      <a:pt x="728372" y="3198072"/>
                    </a:lnTo>
                    <a:lnTo>
                      <a:pt x="733321" y="3198072"/>
                    </a:lnTo>
                    <a:lnTo>
                      <a:pt x="738270" y="3198072"/>
                    </a:lnTo>
                    <a:lnTo>
                      <a:pt x="743220" y="3198072"/>
                    </a:lnTo>
                    <a:lnTo>
                      <a:pt x="747344" y="3198072"/>
                    </a:lnTo>
                    <a:lnTo>
                      <a:pt x="752294" y="3198072"/>
                    </a:lnTo>
                    <a:lnTo>
                      <a:pt x="757243" y="3198072"/>
                    </a:lnTo>
                    <a:lnTo>
                      <a:pt x="762192" y="3198072"/>
                    </a:lnTo>
                    <a:lnTo>
                      <a:pt x="766317" y="3198072"/>
                    </a:lnTo>
                    <a:lnTo>
                      <a:pt x="771266" y="3198072"/>
                    </a:lnTo>
                    <a:lnTo>
                      <a:pt x="776215" y="3198072"/>
                    </a:lnTo>
                    <a:lnTo>
                      <a:pt x="781164" y="3198072"/>
                    </a:lnTo>
                    <a:lnTo>
                      <a:pt x="786114" y="3198072"/>
                    </a:lnTo>
                    <a:lnTo>
                      <a:pt x="790238" y="3198072"/>
                    </a:lnTo>
                    <a:lnTo>
                      <a:pt x="795187" y="3198072"/>
                    </a:lnTo>
                    <a:lnTo>
                      <a:pt x="800137" y="3198072"/>
                    </a:lnTo>
                    <a:lnTo>
                      <a:pt x="805086" y="3198072"/>
                    </a:lnTo>
                    <a:lnTo>
                      <a:pt x="809210" y="3198072"/>
                    </a:lnTo>
                    <a:lnTo>
                      <a:pt x="814160" y="3198072"/>
                    </a:lnTo>
                    <a:lnTo>
                      <a:pt x="819109" y="3198072"/>
                    </a:lnTo>
                    <a:lnTo>
                      <a:pt x="824058" y="3198072"/>
                    </a:lnTo>
                    <a:lnTo>
                      <a:pt x="829008" y="3198072"/>
                    </a:lnTo>
                    <a:lnTo>
                      <a:pt x="833132" y="3198072"/>
                    </a:lnTo>
                    <a:lnTo>
                      <a:pt x="838081" y="3198072"/>
                    </a:lnTo>
                    <a:lnTo>
                      <a:pt x="843031" y="3198072"/>
                    </a:lnTo>
                    <a:lnTo>
                      <a:pt x="847980" y="3198072"/>
                    </a:lnTo>
                    <a:lnTo>
                      <a:pt x="852104" y="3198072"/>
                    </a:lnTo>
                    <a:lnTo>
                      <a:pt x="857054" y="3198072"/>
                    </a:lnTo>
                    <a:lnTo>
                      <a:pt x="862003" y="3198072"/>
                    </a:lnTo>
                    <a:lnTo>
                      <a:pt x="866952" y="3198072"/>
                    </a:lnTo>
                    <a:lnTo>
                      <a:pt x="871077" y="3198072"/>
                    </a:lnTo>
                    <a:lnTo>
                      <a:pt x="876026" y="3198072"/>
                    </a:lnTo>
                    <a:lnTo>
                      <a:pt x="880975" y="3198072"/>
                    </a:lnTo>
                    <a:lnTo>
                      <a:pt x="885925" y="3198072"/>
                    </a:lnTo>
                    <a:lnTo>
                      <a:pt x="890874" y="3198072"/>
                    </a:lnTo>
                    <a:lnTo>
                      <a:pt x="894998" y="3198072"/>
                    </a:lnTo>
                    <a:lnTo>
                      <a:pt x="899948" y="3198072"/>
                    </a:lnTo>
                    <a:lnTo>
                      <a:pt x="904897" y="3198072"/>
                    </a:lnTo>
                    <a:lnTo>
                      <a:pt x="909846" y="3198072"/>
                    </a:lnTo>
                    <a:lnTo>
                      <a:pt x="913971" y="3198072"/>
                    </a:lnTo>
                    <a:lnTo>
                      <a:pt x="918920" y="3198072"/>
                    </a:lnTo>
                    <a:lnTo>
                      <a:pt x="923869" y="3198072"/>
                    </a:lnTo>
                    <a:lnTo>
                      <a:pt x="928818" y="3198072"/>
                    </a:lnTo>
                    <a:lnTo>
                      <a:pt x="933768" y="3198072"/>
                    </a:lnTo>
                    <a:lnTo>
                      <a:pt x="937892" y="3198072"/>
                    </a:lnTo>
                    <a:lnTo>
                      <a:pt x="942841" y="3198072"/>
                    </a:lnTo>
                    <a:lnTo>
                      <a:pt x="947791" y="3198072"/>
                    </a:lnTo>
                    <a:lnTo>
                      <a:pt x="952740" y="3198072"/>
                    </a:lnTo>
                    <a:lnTo>
                      <a:pt x="956864" y="3198072"/>
                    </a:lnTo>
                    <a:lnTo>
                      <a:pt x="961814" y="3198072"/>
                    </a:lnTo>
                    <a:lnTo>
                      <a:pt x="966763" y="3198072"/>
                    </a:lnTo>
                    <a:lnTo>
                      <a:pt x="971712" y="3198072"/>
                    </a:lnTo>
                    <a:lnTo>
                      <a:pt x="976662" y="3198072"/>
                    </a:lnTo>
                    <a:lnTo>
                      <a:pt x="980786" y="3198072"/>
                    </a:lnTo>
                    <a:lnTo>
                      <a:pt x="985735" y="3198072"/>
                    </a:lnTo>
                    <a:lnTo>
                      <a:pt x="990685" y="3198072"/>
                    </a:lnTo>
                    <a:lnTo>
                      <a:pt x="995634" y="3198072"/>
                    </a:lnTo>
                    <a:lnTo>
                      <a:pt x="999758" y="3198072"/>
                    </a:lnTo>
                    <a:lnTo>
                      <a:pt x="1004708" y="3198072"/>
                    </a:lnTo>
                    <a:lnTo>
                      <a:pt x="1009657" y="3198072"/>
                    </a:lnTo>
                    <a:lnTo>
                      <a:pt x="1014606" y="3198072"/>
                    </a:lnTo>
                    <a:lnTo>
                      <a:pt x="1019556" y="3198072"/>
                    </a:lnTo>
                    <a:lnTo>
                      <a:pt x="1023680" y="3198072"/>
                    </a:lnTo>
                    <a:lnTo>
                      <a:pt x="1028629" y="3198072"/>
                    </a:lnTo>
                    <a:lnTo>
                      <a:pt x="1033579" y="3198072"/>
                    </a:lnTo>
                    <a:lnTo>
                      <a:pt x="1038528" y="3197247"/>
                    </a:lnTo>
                    <a:lnTo>
                      <a:pt x="1042652" y="3197247"/>
                    </a:lnTo>
                    <a:lnTo>
                      <a:pt x="1047602" y="3196422"/>
                    </a:lnTo>
                    <a:lnTo>
                      <a:pt x="1052551" y="3194772"/>
                    </a:lnTo>
                    <a:lnTo>
                      <a:pt x="1057500" y="3192298"/>
                    </a:lnTo>
                    <a:lnTo>
                      <a:pt x="1061625" y="3188173"/>
                    </a:lnTo>
                    <a:lnTo>
                      <a:pt x="1066574" y="3181574"/>
                    </a:lnTo>
                    <a:lnTo>
                      <a:pt x="1071523" y="3169201"/>
                    </a:lnTo>
                    <a:lnTo>
                      <a:pt x="1076473" y="3151054"/>
                    </a:lnTo>
                    <a:lnTo>
                      <a:pt x="1081422" y="3124657"/>
                    </a:lnTo>
                    <a:lnTo>
                      <a:pt x="1085546" y="3086713"/>
                    </a:lnTo>
                    <a:lnTo>
                      <a:pt x="1090496" y="3033095"/>
                    </a:lnTo>
                    <a:lnTo>
                      <a:pt x="1095445" y="2963805"/>
                    </a:lnTo>
                    <a:lnTo>
                      <a:pt x="1100394" y="2868944"/>
                    </a:lnTo>
                    <a:lnTo>
                      <a:pt x="1104519" y="2741087"/>
                    </a:lnTo>
                    <a:lnTo>
                      <a:pt x="1109468" y="2582709"/>
                    </a:lnTo>
                    <a:lnTo>
                      <a:pt x="1114417" y="2401235"/>
                    </a:lnTo>
                    <a:lnTo>
                      <a:pt x="1119367" y="2193364"/>
                    </a:lnTo>
                    <a:lnTo>
                      <a:pt x="1124316" y="1948374"/>
                    </a:lnTo>
                    <a:lnTo>
                      <a:pt x="1128440" y="1698434"/>
                    </a:lnTo>
                    <a:lnTo>
                      <a:pt x="1133390" y="1423748"/>
                    </a:lnTo>
                    <a:lnTo>
                      <a:pt x="1138339" y="1147413"/>
                    </a:lnTo>
                    <a:lnTo>
                      <a:pt x="1143288" y="892524"/>
                    </a:lnTo>
                    <a:lnTo>
                      <a:pt x="1147413" y="667330"/>
                    </a:lnTo>
                    <a:lnTo>
                      <a:pt x="1152362" y="483382"/>
                    </a:lnTo>
                    <a:lnTo>
                      <a:pt x="1157311" y="343151"/>
                    </a:lnTo>
                    <a:lnTo>
                      <a:pt x="1162260" y="278811"/>
                    </a:lnTo>
                    <a:lnTo>
                      <a:pt x="1167210" y="263963"/>
                    </a:lnTo>
                    <a:lnTo>
                      <a:pt x="1171334" y="307681"/>
                    </a:lnTo>
                    <a:lnTo>
                      <a:pt x="1176283" y="403368"/>
                    </a:lnTo>
                    <a:lnTo>
                      <a:pt x="1181233" y="560921"/>
                    </a:lnTo>
                    <a:lnTo>
                      <a:pt x="1186182" y="770441"/>
                    </a:lnTo>
                    <a:lnTo>
                      <a:pt x="1190306" y="998109"/>
                    </a:lnTo>
                    <a:lnTo>
                      <a:pt x="1195256" y="1230726"/>
                    </a:lnTo>
                    <a:lnTo>
                      <a:pt x="1200205" y="1484790"/>
                    </a:lnTo>
                    <a:lnTo>
                      <a:pt x="1205154" y="1733904"/>
                    </a:lnTo>
                    <a:lnTo>
                      <a:pt x="1209279" y="1973945"/>
                    </a:lnTo>
                    <a:lnTo>
                      <a:pt x="1214228" y="2185116"/>
                    </a:lnTo>
                    <a:lnTo>
                      <a:pt x="1219177" y="2374839"/>
                    </a:lnTo>
                    <a:lnTo>
                      <a:pt x="1224127" y="2546414"/>
                    </a:lnTo>
                    <a:lnTo>
                      <a:pt x="1229076" y="2684995"/>
                    </a:lnTo>
                    <a:lnTo>
                      <a:pt x="1233200" y="2799653"/>
                    </a:lnTo>
                    <a:lnTo>
                      <a:pt x="1238150" y="2886266"/>
                    </a:lnTo>
                    <a:lnTo>
                      <a:pt x="1243099" y="2953906"/>
                    </a:lnTo>
                    <a:lnTo>
                      <a:pt x="1248048" y="3003399"/>
                    </a:lnTo>
                    <a:lnTo>
                      <a:pt x="1252173" y="3034745"/>
                    </a:lnTo>
                    <a:lnTo>
                      <a:pt x="1257122" y="3043819"/>
                    </a:lnTo>
                    <a:lnTo>
                      <a:pt x="1262071" y="3043819"/>
                    </a:lnTo>
                    <a:lnTo>
                      <a:pt x="1267021" y="3027321"/>
                    </a:lnTo>
                    <a:lnTo>
                      <a:pt x="1271970" y="2996801"/>
                    </a:lnTo>
                    <a:lnTo>
                      <a:pt x="1276094" y="2956381"/>
                    </a:lnTo>
                    <a:lnTo>
                      <a:pt x="1281044" y="2901939"/>
                    </a:lnTo>
                    <a:lnTo>
                      <a:pt x="1285993" y="2830174"/>
                    </a:lnTo>
                    <a:lnTo>
                      <a:pt x="1290942" y="2751810"/>
                    </a:lnTo>
                    <a:lnTo>
                      <a:pt x="1295067" y="2659423"/>
                    </a:lnTo>
                    <a:lnTo>
                      <a:pt x="1300016" y="2558788"/>
                    </a:lnTo>
                    <a:lnTo>
                      <a:pt x="1304965" y="2445779"/>
                    </a:lnTo>
                    <a:lnTo>
                      <a:pt x="1309914" y="2341018"/>
                    </a:lnTo>
                    <a:lnTo>
                      <a:pt x="1314864" y="2225535"/>
                    </a:lnTo>
                    <a:lnTo>
                      <a:pt x="1318988" y="2110876"/>
                    </a:lnTo>
                    <a:lnTo>
                      <a:pt x="1323937" y="2012715"/>
                    </a:lnTo>
                    <a:lnTo>
                      <a:pt x="1328887" y="1926927"/>
                    </a:lnTo>
                    <a:lnTo>
                      <a:pt x="1333836" y="1855162"/>
                    </a:lnTo>
                    <a:lnTo>
                      <a:pt x="1337961" y="1797420"/>
                    </a:lnTo>
                    <a:lnTo>
                      <a:pt x="1342910" y="1772674"/>
                    </a:lnTo>
                    <a:lnTo>
                      <a:pt x="1347859" y="1761950"/>
                    </a:lnTo>
                    <a:lnTo>
                      <a:pt x="1352808" y="1769374"/>
                    </a:lnTo>
                    <a:lnTo>
                      <a:pt x="1356933" y="1806494"/>
                    </a:lnTo>
                    <a:lnTo>
                      <a:pt x="1361882" y="1859287"/>
                    </a:lnTo>
                    <a:lnTo>
                      <a:pt x="1366832" y="1938476"/>
                    </a:lnTo>
                    <a:lnTo>
                      <a:pt x="1371781" y="2023438"/>
                    </a:lnTo>
                    <a:lnTo>
                      <a:pt x="1376730" y="2121599"/>
                    </a:lnTo>
                    <a:lnTo>
                      <a:pt x="1380854" y="2231309"/>
                    </a:lnTo>
                    <a:lnTo>
                      <a:pt x="1385804" y="2341018"/>
                    </a:lnTo>
                    <a:lnTo>
                      <a:pt x="1390753" y="2450728"/>
                    </a:lnTo>
                    <a:lnTo>
                      <a:pt x="1395702" y="2556313"/>
                    </a:lnTo>
                    <a:lnTo>
                      <a:pt x="1399827" y="2655299"/>
                    </a:lnTo>
                    <a:lnTo>
                      <a:pt x="1404776" y="2742737"/>
                    </a:lnTo>
                    <a:lnTo>
                      <a:pt x="1409725" y="2826875"/>
                    </a:lnTo>
                    <a:lnTo>
                      <a:pt x="1414675" y="2898639"/>
                    </a:lnTo>
                    <a:lnTo>
                      <a:pt x="1419624" y="2957206"/>
                    </a:lnTo>
                    <a:lnTo>
                      <a:pt x="1423748" y="3008349"/>
                    </a:lnTo>
                    <a:lnTo>
                      <a:pt x="1428698" y="3049593"/>
                    </a:lnTo>
                    <a:lnTo>
                      <a:pt x="1433647" y="3085888"/>
                    </a:lnTo>
                    <a:lnTo>
                      <a:pt x="1438596" y="3113109"/>
                    </a:lnTo>
                    <a:lnTo>
                      <a:pt x="1442721" y="3133731"/>
                    </a:lnTo>
                    <a:lnTo>
                      <a:pt x="1447670" y="3151878"/>
                    </a:lnTo>
                    <a:lnTo>
                      <a:pt x="1452619" y="3163427"/>
                    </a:lnTo>
                    <a:lnTo>
                      <a:pt x="1457569" y="3173325"/>
                    </a:lnTo>
                    <a:lnTo>
                      <a:pt x="1462518" y="3179925"/>
                    </a:lnTo>
                    <a:lnTo>
                      <a:pt x="1466642" y="3184874"/>
                    </a:lnTo>
                    <a:lnTo>
                      <a:pt x="1471592" y="3189823"/>
                    </a:lnTo>
                    <a:lnTo>
                      <a:pt x="1476541" y="3192298"/>
                    </a:lnTo>
                    <a:lnTo>
                      <a:pt x="1481490" y="3193948"/>
                    </a:lnTo>
                    <a:lnTo>
                      <a:pt x="1485615" y="3194772"/>
                    </a:lnTo>
                    <a:lnTo>
                      <a:pt x="1490564" y="3195597"/>
                    </a:lnTo>
                    <a:lnTo>
                      <a:pt x="1495513" y="3196422"/>
                    </a:lnTo>
                    <a:lnTo>
                      <a:pt x="1500463" y="3197247"/>
                    </a:lnTo>
                    <a:lnTo>
                      <a:pt x="1504587" y="3197247"/>
                    </a:lnTo>
                    <a:lnTo>
                      <a:pt x="1509536" y="3197247"/>
                    </a:lnTo>
                    <a:lnTo>
                      <a:pt x="1514486" y="3198072"/>
                    </a:lnTo>
                    <a:lnTo>
                      <a:pt x="1519435" y="3198072"/>
                    </a:lnTo>
                    <a:lnTo>
                      <a:pt x="1524384" y="3198072"/>
                    </a:lnTo>
                    <a:lnTo>
                      <a:pt x="1528509" y="3198072"/>
                    </a:lnTo>
                    <a:lnTo>
                      <a:pt x="1533458" y="3198072"/>
                    </a:lnTo>
                    <a:lnTo>
                      <a:pt x="1538407" y="3198072"/>
                    </a:lnTo>
                    <a:lnTo>
                      <a:pt x="1543356" y="3198072"/>
                    </a:lnTo>
                    <a:lnTo>
                      <a:pt x="1547481" y="3198072"/>
                    </a:lnTo>
                    <a:lnTo>
                      <a:pt x="1552430" y="3198072"/>
                    </a:lnTo>
                    <a:lnTo>
                      <a:pt x="1557379" y="3198072"/>
                    </a:lnTo>
                    <a:lnTo>
                      <a:pt x="1562329" y="3198072"/>
                    </a:lnTo>
                    <a:lnTo>
                      <a:pt x="1567278" y="3198072"/>
                    </a:lnTo>
                    <a:lnTo>
                      <a:pt x="1571402" y="3198072"/>
                    </a:lnTo>
                    <a:lnTo>
                      <a:pt x="1576352" y="3198072"/>
                    </a:lnTo>
                    <a:lnTo>
                      <a:pt x="1581301" y="3198072"/>
                    </a:lnTo>
                    <a:lnTo>
                      <a:pt x="1586250" y="3198072"/>
                    </a:lnTo>
                    <a:lnTo>
                      <a:pt x="1590375" y="3198072"/>
                    </a:lnTo>
                    <a:lnTo>
                      <a:pt x="1595324" y="3198072"/>
                    </a:lnTo>
                    <a:lnTo>
                      <a:pt x="1600273" y="3198072"/>
                    </a:lnTo>
                    <a:lnTo>
                      <a:pt x="1605223" y="3198072"/>
                    </a:lnTo>
                    <a:lnTo>
                      <a:pt x="1610172" y="3198072"/>
                    </a:lnTo>
                    <a:lnTo>
                      <a:pt x="1614296" y="3198072"/>
                    </a:lnTo>
                    <a:lnTo>
                      <a:pt x="1619246" y="3198072"/>
                    </a:lnTo>
                    <a:lnTo>
                      <a:pt x="1624195" y="3198072"/>
                    </a:lnTo>
                    <a:lnTo>
                      <a:pt x="1629144" y="3198072"/>
                    </a:lnTo>
                    <a:lnTo>
                      <a:pt x="1633269" y="3198072"/>
                    </a:lnTo>
                    <a:lnTo>
                      <a:pt x="1638218" y="3198072"/>
                    </a:lnTo>
                    <a:lnTo>
                      <a:pt x="1643167" y="3198072"/>
                    </a:lnTo>
                    <a:lnTo>
                      <a:pt x="1648117" y="3198072"/>
                    </a:lnTo>
                    <a:lnTo>
                      <a:pt x="1653066" y="3198072"/>
                    </a:lnTo>
                    <a:lnTo>
                      <a:pt x="1657190" y="3198072"/>
                    </a:lnTo>
                    <a:lnTo>
                      <a:pt x="1662140" y="3198072"/>
                    </a:lnTo>
                    <a:lnTo>
                      <a:pt x="1667089" y="3198072"/>
                    </a:lnTo>
                    <a:lnTo>
                      <a:pt x="1672038" y="3198072"/>
                    </a:lnTo>
                    <a:lnTo>
                      <a:pt x="1676163" y="3198072"/>
                    </a:lnTo>
                    <a:lnTo>
                      <a:pt x="1681112" y="3198072"/>
                    </a:lnTo>
                    <a:lnTo>
                      <a:pt x="1686061" y="3198072"/>
                    </a:lnTo>
                    <a:lnTo>
                      <a:pt x="1691010" y="3198072"/>
                    </a:lnTo>
                    <a:lnTo>
                      <a:pt x="1695135" y="3198072"/>
                    </a:lnTo>
                    <a:lnTo>
                      <a:pt x="1700084" y="3198072"/>
                    </a:lnTo>
                    <a:lnTo>
                      <a:pt x="1705034" y="3198072"/>
                    </a:lnTo>
                    <a:lnTo>
                      <a:pt x="1709983" y="3198072"/>
                    </a:lnTo>
                    <a:lnTo>
                      <a:pt x="1714932" y="3198072"/>
                    </a:lnTo>
                    <a:lnTo>
                      <a:pt x="1719056" y="3198072"/>
                    </a:lnTo>
                    <a:lnTo>
                      <a:pt x="1724006" y="3198072"/>
                    </a:lnTo>
                    <a:lnTo>
                      <a:pt x="1728955" y="3198072"/>
                    </a:lnTo>
                    <a:lnTo>
                      <a:pt x="1733905" y="3198072"/>
                    </a:lnTo>
                    <a:lnTo>
                      <a:pt x="1738029" y="3198072"/>
                    </a:lnTo>
                    <a:lnTo>
                      <a:pt x="1742978" y="3198072"/>
                    </a:lnTo>
                    <a:lnTo>
                      <a:pt x="1747927" y="3198072"/>
                    </a:lnTo>
                    <a:lnTo>
                      <a:pt x="1752877" y="3198072"/>
                    </a:lnTo>
                    <a:lnTo>
                      <a:pt x="1757826" y="3198072"/>
                    </a:lnTo>
                    <a:lnTo>
                      <a:pt x="1761950" y="3197247"/>
                    </a:lnTo>
                    <a:lnTo>
                      <a:pt x="1766900" y="3197247"/>
                    </a:lnTo>
                    <a:lnTo>
                      <a:pt x="1771849" y="3196422"/>
                    </a:lnTo>
                    <a:lnTo>
                      <a:pt x="1776798" y="3195597"/>
                    </a:lnTo>
                    <a:lnTo>
                      <a:pt x="1780923" y="3193123"/>
                    </a:lnTo>
                    <a:lnTo>
                      <a:pt x="1785872" y="3190648"/>
                    </a:lnTo>
                    <a:lnTo>
                      <a:pt x="1790821" y="3188173"/>
                    </a:lnTo>
                    <a:lnTo>
                      <a:pt x="1795771" y="3183224"/>
                    </a:lnTo>
                    <a:lnTo>
                      <a:pt x="1800720" y="3175800"/>
                    </a:lnTo>
                    <a:lnTo>
                      <a:pt x="1804845" y="3167551"/>
                    </a:lnTo>
                    <a:lnTo>
                      <a:pt x="1809794" y="3153528"/>
                    </a:lnTo>
                    <a:lnTo>
                      <a:pt x="1814743" y="3137856"/>
                    </a:lnTo>
                    <a:lnTo>
                      <a:pt x="1819692" y="3114759"/>
                    </a:lnTo>
                    <a:lnTo>
                      <a:pt x="1823817" y="3087538"/>
                    </a:lnTo>
                    <a:lnTo>
                      <a:pt x="1828766" y="3052068"/>
                    </a:lnTo>
                    <a:lnTo>
                      <a:pt x="1833715" y="3007524"/>
                    </a:lnTo>
                    <a:lnTo>
                      <a:pt x="1838665" y="2955556"/>
                    </a:lnTo>
                    <a:lnTo>
                      <a:pt x="1842789" y="2891216"/>
                    </a:lnTo>
                    <a:lnTo>
                      <a:pt x="1847738" y="2821925"/>
                    </a:lnTo>
                    <a:lnTo>
                      <a:pt x="1852688" y="2737787"/>
                    </a:lnTo>
                    <a:lnTo>
                      <a:pt x="1857637" y="2648700"/>
                    </a:lnTo>
                    <a:lnTo>
                      <a:pt x="1862586" y="2549714"/>
                    </a:lnTo>
                    <a:lnTo>
                      <a:pt x="1866711" y="2440829"/>
                    </a:lnTo>
                    <a:lnTo>
                      <a:pt x="1871660" y="2331120"/>
                    </a:lnTo>
                    <a:lnTo>
                      <a:pt x="1876609" y="2223060"/>
                    </a:lnTo>
                    <a:lnTo>
                      <a:pt x="1881559" y="2115001"/>
                    </a:lnTo>
                    <a:lnTo>
                      <a:pt x="1885683" y="2020139"/>
                    </a:lnTo>
                    <a:lnTo>
                      <a:pt x="1890632" y="1940125"/>
                    </a:lnTo>
                    <a:lnTo>
                      <a:pt x="1895582" y="1866711"/>
                    </a:lnTo>
                    <a:lnTo>
                      <a:pt x="1900531" y="1809794"/>
                    </a:lnTo>
                    <a:lnTo>
                      <a:pt x="1905480" y="1782573"/>
                    </a:lnTo>
                    <a:lnTo>
                      <a:pt x="1909605" y="1776798"/>
                    </a:lnTo>
                    <a:lnTo>
                      <a:pt x="1914554" y="1786697"/>
                    </a:lnTo>
                    <a:lnTo>
                      <a:pt x="1919503" y="1822992"/>
                    </a:lnTo>
                    <a:lnTo>
                      <a:pt x="1924453" y="1874959"/>
                    </a:lnTo>
                    <a:lnTo>
                      <a:pt x="1928577" y="1950849"/>
                    </a:lnTo>
                    <a:lnTo>
                      <a:pt x="1933526" y="2037461"/>
                    </a:lnTo>
                    <a:lnTo>
                      <a:pt x="1938475" y="2141397"/>
                    </a:lnTo>
                    <a:lnTo>
                      <a:pt x="1943425" y="2242032"/>
                    </a:lnTo>
                    <a:lnTo>
                      <a:pt x="1948374" y="2351742"/>
                    </a:lnTo>
                    <a:lnTo>
                      <a:pt x="1952499" y="2458977"/>
                    </a:lnTo>
                    <a:lnTo>
                      <a:pt x="1957448" y="2557138"/>
                    </a:lnTo>
                    <a:lnTo>
                      <a:pt x="1962397" y="2656949"/>
                    </a:lnTo>
                    <a:lnTo>
                      <a:pt x="1967346" y="2746861"/>
                    </a:lnTo>
                    <a:lnTo>
                      <a:pt x="1971471" y="2827699"/>
                    </a:lnTo>
                    <a:lnTo>
                      <a:pt x="1976420" y="2899464"/>
                    </a:lnTo>
                    <a:lnTo>
                      <a:pt x="1981369" y="2958856"/>
                    </a:lnTo>
                    <a:lnTo>
                      <a:pt x="1986319" y="3010824"/>
                    </a:lnTo>
                    <a:lnTo>
                      <a:pt x="1990443" y="3052068"/>
                    </a:lnTo>
                    <a:lnTo>
                      <a:pt x="1995392" y="3086713"/>
                    </a:lnTo>
                    <a:lnTo>
                      <a:pt x="2000342" y="3114759"/>
                    </a:lnTo>
                    <a:lnTo>
                      <a:pt x="2005291" y="3135381"/>
                    </a:lnTo>
                    <a:lnTo>
                      <a:pt x="2010240" y="3153528"/>
                    </a:lnTo>
                    <a:lnTo>
                      <a:pt x="2014365" y="3165077"/>
                    </a:lnTo>
                    <a:lnTo>
                      <a:pt x="2019314" y="3174975"/>
                    </a:lnTo>
                    <a:lnTo>
                      <a:pt x="2024263" y="3181574"/>
                    </a:lnTo>
                    <a:lnTo>
                      <a:pt x="2029213" y="3186524"/>
                    </a:lnTo>
                    <a:lnTo>
                      <a:pt x="2033337" y="3190648"/>
                    </a:lnTo>
                    <a:lnTo>
                      <a:pt x="2038286" y="3193123"/>
                    </a:lnTo>
                    <a:lnTo>
                      <a:pt x="2043236" y="3194772"/>
                    </a:lnTo>
                    <a:lnTo>
                      <a:pt x="2048185" y="3195597"/>
                    </a:lnTo>
                    <a:lnTo>
                      <a:pt x="2053134" y="3196422"/>
                    </a:lnTo>
                    <a:lnTo>
                      <a:pt x="2057259" y="3197247"/>
                    </a:lnTo>
                    <a:lnTo>
                      <a:pt x="2062208" y="3197247"/>
                    </a:lnTo>
                    <a:lnTo>
                      <a:pt x="2067157" y="3197247"/>
                    </a:lnTo>
                    <a:lnTo>
                      <a:pt x="2072107" y="3197247"/>
                    </a:lnTo>
                    <a:lnTo>
                      <a:pt x="2076231" y="3198072"/>
                    </a:lnTo>
                    <a:lnTo>
                      <a:pt x="2081180" y="3197247"/>
                    </a:lnTo>
                    <a:lnTo>
                      <a:pt x="2086129" y="3197247"/>
                    </a:lnTo>
                    <a:lnTo>
                      <a:pt x="2091079" y="3196422"/>
                    </a:lnTo>
                    <a:lnTo>
                      <a:pt x="2096028" y="3196422"/>
                    </a:lnTo>
                    <a:lnTo>
                      <a:pt x="2100153" y="3194772"/>
                    </a:lnTo>
                    <a:lnTo>
                      <a:pt x="2105102" y="3193123"/>
                    </a:lnTo>
                    <a:lnTo>
                      <a:pt x="2110051" y="3191473"/>
                    </a:lnTo>
                    <a:lnTo>
                      <a:pt x="2115000" y="3187349"/>
                    </a:lnTo>
                    <a:lnTo>
                      <a:pt x="2119125" y="3182399"/>
                    </a:lnTo>
                    <a:lnTo>
                      <a:pt x="2124074" y="3175800"/>
                    </a:lnTo>
                    <a:lnTo>
                      <a:pt x="2129024" y="3165902"/>
                    </a:lnTo>
                    <a:lnTo>
                      <a:pt x="2133973" y="3153528"/>
                    </a:lnTo>
                    <a:lnTo>
                      <a:pt x="2138922" y="3135381"/>
                    </a:lnTo>
                    <a:lnTo>
                      <a:pt x="2143047" y="3111459"/>
                    </a:lnTo>
                    <a:lnTo>
                      <a:pt x="2147996" y="3080939"/>
                    </a:lnTo>
                    <a:lnTo>
                      <a:pt x="2152945" y="3042169"/>
                    </a:lnTo>
                    <a:lnTo>
                      <a:pt x="2157894" y="2993501"/>
                    </a:lnTo>
                    <a:lnTo>
                      <a:pt x="2162019" y="2933284"/>
                    </a:lnTo>
                    <a:lnTo>
                      <a:pt x="2166968" y="2860695"/>
                    </a:lnTo>
                    <a:lnTo>
                      <a:pt x="2171918" y="2776557"/>
                    </a:lnTo>
                    <a:lnTo>
                      <a:pt x="2176867" y="2677571"/>
                    </a:lnTo>
                    <a:lnTo>
                      <a:pt x="2180991" y="2564562"/>
                    </a:lnTo>
                    <a:lnTo>
                      <a:pt x="2185940" y="2438355"/>
                    </a:lnTo>
                    <a:lnTo>
                      <a:pt x="2190890" y="2298949"/>
                    </a:lnTo>
                    <a:lnTo>
                      <a:pt x="2195839" y="2151295"/>
                    </a:lnTo>
                    <a:lnTo>
                      <a:pt x="2200789" y="1999517"/>
                    </a:lnTo>
                    <a:lnTo>
                      <a:pt x="2204913" y="1849388"/>
                    </a:lnTo>
                    <a:lnTo>
                      <a:pt x="2209862" y="1701734"/>
                    </a:lnTo>
                    <a:lnTo>
                      <a:pt x="2214811" y="1563154"/>
                    </a:lnTo>
                    <a:lnTo>
                      <a:pt x="2219761" y="1437771"/>
                    </a:lnTo>
                    <a:lnTo>
                      <a:pt x="2223885" y="1329712"/>
                    </a:lnTo>
                    <a:lnTo>
                      <a:pt x="2228834" y="1238150"/>
                    </a:lnTo>
                    <a:lnTo>
                      <a:pt x="2233784" y="1185357"/>
                    </a:lnTo>
                    <a:lnTo>
                      <a:pt x="2238733" y="1151537"/>
                    </a:lnTo>
                    <a:lnTo>
                      <a:pt x="2243682" y="1156486"/>
                    </a:lnTo>
                    <a:lnTo>
                      <a:pt x="2247807" y="1182058"/>
                    </a:lnTo>
                    <a:lnTo>
                      <a:pt x="2252756" y="1232375"/>
                    </a:lnTo>
                    <a:lnTo>
                      <a:pt x="2257705" y="1310739"/>
                    </a:lnTo>
                    <a:lnTo>
                      <a:pt x="2262655" y="1408900"/>
                    </a:lnTo>
                    <a:lnTo>
                      <a:pt x="2266779" y="1511186"/>
                    </a:lnTo>
                    <a:lnTo>
                      <a:pt x="2271728" y="1627494"/>
                    </a:lnTo>
                    <a:lnTo>
                      <a:pt x="2276678" y="1752052"/>
                    </a:lnTo>
                    <a:lnTo>
                      <a:pt x="2281627" y="1860936"/>
                    </a:lnTo>
                    <a:lnTo>
                      <a:pt x="2286576" y="1967346"/>
                    </a:lnTo>
                    <a:lnTo>
                      <a:pt x="2290701" y="2069632"/>
                    </a:lnTo>
                    <a:lnTo>
                      <a:pt x="2295650" y="2152120"/>
                    </a:lnTo>
                    <a:lnTo>
                      <a:pt x="2300599" y="2223885"/>
                    </a:lnTo>
                    <a:lnTo>
                      <a:pt x="2305549" y="2283277"/>
                    </a:lnTo>
                    <a:lnTo>
                      <a:pt x="2309673" y="2330295"/>
                    </a:lnTo>
                    <a:lnTo>
                      <a:pt x="2314622" y="2364115"/>
                    </a:lnTo>
                    <a:lnTo>
                      <a:pt x="2319572" y="2396286"/>
                    </a:lnTo>
                    <a:lnTo>
                      <a:pt x="2324521" y="2417732"/>
                    </a:lnTo>
                    <a:lnTo>
                      <a:pt x="2328645" y="2435880"/>
                    </a:lnTo>
                    <a:lnTo>
                      <a:pt x="2333594" y="2457327"/>
                    </a:lnTo>
                    <a:lnTo>
                      <a:pt x="2338544" y="2478774"/>
                    </a:lnTo>
                    <a:lnTo>
                      <a:pt x="2343493" y="2507645"/>
                    </a:lnTo>
                    <a:lnTo>
                      <a:pt x="2348443" y="2535691"/>
                    </a:lnTo>
                    <a:lnTo>
                      <a:pt x="2352567" y="2570336"/>
                    </a:lnTo>
                    <a:lnTo>
                      <a:pt x="2357516" y="2610755"/>
                    </a:lnTo>
                    <a:lnTo>
                      <a:pt x="2362465" y="2656124"/>
                    </a:lnTo>
                    <a:lnTo>
                      <a:pt x="2367415" y="2702317"/>
                    </a:lnTo>
                    <a:lnTo>
                      <a:pt x="2371539" y="2752635"/>
                    </a:lnTo>
                    <a:lnTo>
                      <a:pt x="2376489" y="2798004"/>
                    </a:lnTo>
                    <a:lnTo>
                      <a:pt x="2381438" y="2849146"/>
                    </a:lnTo>
                    <a:lnTo>
                      <a:pt x="2386387" y="2897815"/>
                    </a:lnTo>
                    <a:lnTo>
                      <a:pt x="2391336" y="2943183"/>
                    </a:lnTo>
                    <a:lnTo>
                      <a:pt x="2395461" y="2983602"/>
                    </a:lnTo>
                    <a:lnTo>
                      <a:pt x="2400410" y="3020722"/>
                    </a:lnTo>
                    <a:lnTo>
                      <a:pt x="2405359" y="3052892"/>
                    </a:lnTo>
                    <a:lnTo>
                      <a:pt x="2410309" y="3080114"/>
                    </a:lnTo>
                    <a:lnTo>
                      <a:pt x="2414433" y="3104860"/>
                    </a:lnTo>
                    <a:lnTo>
                      <a:pt x="2419383" y="3126307"/>
                    </a:lnTo>
                    <a:lnTo>
                      <a:pt x="2424332" y="3141980"/>
                    </a:lnTo>
                    <a:lnTo>
                      <a:pt x="2429281" y="3156003"/>
                    </a:lnTo>
                    <a:lnTo>
                      <a:pt x="2434230" y="3166726"/>
                    </a:lnTo>
                    <a:lnTo>
                      <a:pt x="2438355" y="3174150"/>
                    </a:lnTo>
                    <a:lnTo>
                      <a:pt x="2443304" y="3180749"/>
                    </a:lnTo>
                    <a:lnTo>
                      <a:pt x="2448253" y="3185699"/>
                    </a:lnTo>
                    <a:lnTo>
                      <a:pt x="2453203" y="3188998"/>
                    </a:lnTo>
                    <a:lnTo>
                      <a:pt x="2457327" y="3192298"/>
                    </a:lnTo>
                    <a:lnTo>
                      <a:pt x="2462276" y="3193948"/>
                    </a:lnTo>
                    <a:lnTo>
                      <a:pt x="2467226" y="3194772"/>
                    </a:lnTo>
                    <a:lnTo>
                      <a:pt x="2472175" y="3196422"/>
                    </a:lnTo>
                    <a:lnTo>
                      <a:pt x="2476299" y="3197247"/>
                    </a:lnTo>
                    <a:lnTo>
                      <a:pt x="2481249" y="3197247"/>
                    </a:lnTo>
                    <a:lnTo>
                      <a:pt x="2486198" y="3197247"/>
                    </a:lnTo>
                    <a:lnTo>
                      <a:pt x="2491147" y="3198072"/>
                    </a:lnTo>
                    <a:lnTo>
                      <a:pt x="2496097" y="3198072"/>
                    </a:lnTo>
                    <a:lnTo>
                      <a:pt x="2500221" y="3198072"/>
                    </a:lnTo>
                    <a:lnTo>
                      <a:pt x="2505170" y="3198072"/>
                    </a:lnTo>
                    <a:lnTo>
                      <a:pt x="2510120" y="3198072"/>
                    </a:lnTo>
                    <a:lnTo>
                      <a:pt x="2515069" y="3198072"/>
                    </a:lnTo>
                    <a:lnTo>
                      <a:pt x="2519193" y="3198072"/>
                    </a:lnTo>
                    <a:lnTo>
                      <a:pt x="2524143" y="3198072"/>
                    </a:lnTo>
                    <a:lnTo>
                      <a:pt x="2529092" y="3198072"/>
                    </a:lnTo>
                    <a:lnTo>
                      <a:pt x="2534041" y="3198072"/>
                    </a:lnTo>
                    <a:lnTo>
                      <a:pt x="2538991" y="3198072"/>
                    </a:lnTo>
                    <a:lnTo>
                      <a:pt x="2543115" y="3198072"/>
                    </a:lnTo>
                    <a:lnTo>
                      <a:pt x="2548064" y="3198072"/>
                    </a:lnTo>
                    <a:lnTo>
                      <a:pt x="2553013" y="3198072"/>
                    </a:lnTo>
                    <a:lnTo>
                      <a:pt x="2557963" y="3198072"/>
                    </a:lnTo>
                    <a:lnTo>
                      <a:pt x="2562087" y="3197247"/>
                    </a:lnTo>
                    <a:lnTo>
                      <a:pt x="2567037" y="3197247"/>
                    </a:lnTo>
                    <a:lnTo>
                      <a:pt x="2571986" y="3196422"/>
                    </a:lnTo>
                    <a:lnTo>
                      <a:pt x="2576935" y="3196422"/>
                    </a:lnTo>
                    <a:lnTo>
                      <a:pt x="2581884" y="3195597"/>
                    </a:lnTo>
                    <a:lnTo>
                      <a:pt x="2586009" y="3193948"/>
                    </a:lnTo>
                    <a:lnTo>
                      <a:pt x="2590958" y="3192298"/>
                    </a:lnTo>
                    <a:lnTo>
                      <a:pt x="2595907" y="3189823"/>
                    </a:lnTo>
                    <a:lnTo>
                      <a:pt x="2600857" y="3187349"/>
                    </a:lnTo>
                    <a:lnTo>
                      <a:pt x="2604981" y="3183224"/>
                    </a:lnTo>
                    <a:lnTo>
                      <a:pt x="2609930" y="3178275"/>
                    </a:lnTo>
                    <a:lnTo>
                      <a:pt x="2614880" y="3172501"/>
                    </a:lnTo>
                    <a:lnTo>
                      <a:pt x="2619829" y="3164252"/>
                    </a:lnTo>
                    <a:lnTo>
                      <a:pt x="2623953" y="3153528"/>
                    </a:lnTo>
                    <a:lnTo>
                      <a:pt x="2628903" y="3141155"/>
                    </a:lnTo>
                    <a:lnTo>
                      <a:pt x="2633852" y="3128782"/>
                    </a:lnTo>
                    <a:lnTo>
                      <a:pt x="2638801" y="3110634"/>
                    </a:lnTo>
                    <a:lnTo>
                      <a:pt x="2643751" y="3092487"/>
                    </a:lnTo>
                    <a:lnTo>
                      <a:pt x="2647875" y="3071865"/>
                    </a:lnTo>
                    <a:lnTo>
                      <a:pt x="2652824" y="3047943"/>
                    </a:lnTo>
                    <a:lnTo>
                      <a:pt x="2657774" y="3022372"/>
                    </a:lnTo>
                    <a:lnTo>
                      <a:pt x="2662723" y="2997625"/>
                    </a:lnTo>
                    <a:lnTo>
                      <a:pt x="2666847" y="2972054"/>
                    </a:lnTo>
                    <a:lnTo>
                      <a:pt x="2671797" y="2947308"/>
                    </a:lnTo>
                    <a:lnTo>
                      <a:pt x="2676746" y="2923386"/>
                    </a:lnTo>
                    <a:lnTo>
                      <a:pt x="2681695" y="2901114"/>
                    </a:lnTo>
                    <a:lnTo>
                      <a:pt x="2686645" y="2882967"/>
                    </a:lnTo>
                    <a:lnTo>
                      <a:pt x="2690769" y="2866469"/>
                    </a:lnTo>
                    <a:lnTo>
                      <a:pt x="2695718" y="2857395"/>
                    </a:lnTo>
                    <a:lnTo>
                      <a:pt x="2700667" y="2851621"/>
                    </a:lnTo>
                    <a:lnTo>
                      <a:pt x="2705617" y="2852446"/>
                    </a:lnTo>
                    <a:lnTo>
                      <a:pt x="2709741" y="2856570"/>
                    </a:lnTo>
                    <a:lnTo>
                      <a:pt x="2714691" y="2866469"/>
                    </a:lnTo>
                    <a:lnTo>
                      <a:pt x="2719640" y="2880492"/>
                    </a:lnTo>
                    <a:lnTo>
                      <a:pt x="2724589" y="2899464"/>
                    </a:lnTo>
                    <a:lnTo>
                      <a:pt x="2729538" y="2919262"/>
                    </a:lnTo>
                    <a:lnTo>
                      <a:pt x="2733663" y="2944008"/>
                    </a:lnTo>
                    <a:lnTo>
                      <a:pt x="2738612" y="2969579"/>
                    </a:lnTo>
                    <a:lnTo>
                      <a:pt x="2743562" y="2995976"/>
                    </a:lnTo>
                    <a:lnTo>
                      <a:pt x="2748511" y="3021547"/>
                    </a:lnTo>
                    <a:lnTo>
                      <a:pt x="2752635" y="3046293"/>
                    </a:lnTo>
                    <a:lnTo>
                      <a:pt x="2757585" y="3068565"/>
                    </a:lnTo>
                    <a:lnTo>
                      <a:pt x="2762534" y="3090012"/>
                    </a:lnTo>
                    <a:lnTo>
                      <a:pt x="2767483" y="3108985"/>
                    </a:lnTo>
                    <a:lnTo>
                      <a:pt x="2772432" y="3126307"/>
                    </a:lnTo>
                    <a:lnTo>
                      <a:pt x="2776557" y="3140330"/>
                    </a:lnTo>
                    <a:lnTo>
                      <a:pt x="2781506" y="3152703"/>
                    </a:lnTo>
                    <a:lnTo>
                      <a:pt x="2786456" y="3162602"/>
                    </a:lnTo>
                    <a:lnTo>
                      <a:pt x="2791405" y="3170026"/>
                    </a:lnTo>
                    <a:lnTo>
                      <a:pt x="2795529" y="3176625"/>
                    </a:lnTo>
                    <a:lnTo>
                      <a:pt x="2800478" y="3180749"/>
                    </a:lnTo>
                    <a:lnTo>
                      <a:pt x="2805428" y="3184874"/>
                    </a:lnTo>
                    <a:lnTo>
                      <a:pt x="2810377" y="3187349"/>
                    </a:lnTo>
                    <a:lnTo>
                      <a:pt x="2814502" y="3187349"/>
                    </a:lnTo>
                    <a:lnTo>
                      <a:pt x="2819451" y="3187349"/>
                    </a:lnTo>
                    <a:lnTo>
                      <a:pt x="2824400" y="3184874"/>
                    </a:lnTo>
                    <a:lnTo>
                      <a:pt x="2829349" y="3181574"/>
                    </a:lnTo>
                    <a:lnTo>
                      <a:pt x="2834299" y="3176625"/>
                    </a:lnTo>
                    <a:lnTo>
                      <a:pt x="2838423" y="3169201"/>
                    </a:lnTo>
                    <a:lnTo>
                      <a:pt x="2843372" y="3158478"/>
                    </a:lnTo>
                    <a:lnTo>
                      <a:pt x="2848322" y="3144455"/>
                    </a:lnTo>
                    <a:lnTo>
                      <a:pt x="2853271" y="3127132"/>
                    </a:lnTo>
                    <a:lnTo>
                      <a:pt x="2857395" y="3104035"/>
                    </a:lnTo>
                    <a:lnTo>
                      <a:pt x="2862345" y="3075989"/>
                    </a:lnTo>
                    <a:lnTo>
                      <a:pt x="2867294" y="3041344"/>
                    </a:lnTo>
                    <a:lnTo>
                      <a:pt x="2872243" y="3000925"/>
                    </a:lnTo>
                    <a:lnTo>
                      <a:pt x="2877193" y="2949782"/>
                    </a:lnTo>
                    <a:lnTo>
                      <a:pt x="2881317" y="2896165"/>
                    </a:lnTo>
                    <a:lnTo>
                      <a:pt x="2886266" y="2831824"/>
                    </a:lnTo>
                    <a:lnTo>
                      <a:pt x="2891216" y="2758409"/>
                    </a:lnTo>
                    <a:lnTo>
                      <a:pt x="2896165" y="2682520"/>
                    </a:lnTo>
                    <a:lnTo>
                      <a:pt x="2900289" y="2598382"/>
                    </a:lnTo>
                    <a:lnTo>
                      <a:pt x="2905239" y="2511769"/>
                    </a:lnTo>
                    <a:lnTo>
                      <a:pt x="2910188" y="2421857"/>
                    </a:lnTo>
                    <a:lnTo>
                      <a:pt x="2915137" y="2331120"/>
                    </a:lnTo>
                    <a:lnTo>
                      <a:pt x="2920086" y="2242857"/>
                    </a:lnTo>
                    <a:lnTo>
                      <a:pt x="2924211" y="2161194"/>
                    </a:lnTo>
                    <a:lnTo>
                      <a:pt x="2929160" y="2081180"/>
                    </a:lnTo>
                    <a:lnTo>
                      <a:pt x="2934110" y="2016014"/>
                    </a:lnTo>
                    <a:lnTo>
                      <a:pt x="2939059" y="1957448"/>
                    </a:lnTo>
                    <a:lnTo>
                      <a:pt x="2943183" y="1908780"/>
                    </a:lnTo>
                    <a:lnTo>
                      <a:pt x="2948132" y="1870010"/>
                    </a:lnTo>
                    <a:lnTo>
                      <a:pt x="2953082" y="1841139"/>
                    </a:lnTo>
                    <a:lnTo>
                      <a:pt x="2958031" y="1816393"/>
                    </a:lnTo>
                    <a:lnTo>
                      <a:pt x="2962156" y="1804844"/>
                    </a:lnTo>
                    <a:lnTo>
                      <a:pt x="2967105" y="1800720"/>
                    </a:lnTo>
                    <a:lnTo>
                      <a:pt x="2972054" y="1794946"/>
                    </a:lnTo>
                    <a:lnTo>
                      <a:pt x="2977003" y="1796596"/>
                    </a:lnTo>
                    <a:lnTo>
                      <a:pt x="2981953" y="1798245"/>
                    </a:lnTo>
                    <a:lnTo>
                      <a:pt x="2986077" y="1799070"/>
                    </a:lnTo>
                    <a:lnTo>
                      <a:pt x="2991026" y="1807319"/>
                    </a:lnTo>
                    <a:lnTo>
                      <a:pt x="2995976" y="1812268"/>
                    </a:lnTo>
                    <a:lnTo>
                      <a:pt x="3000925" y="1819692"/>
                    </a:lnTo>
                    <a:lnTo>
                      <a:pt x="3005050" y="1832890"/>
                    </a:lnTo>
                    <a:lnTo>
                      <a:pt x="3009999" y="1849388"/>
                    </a:lnTo>
                    <a:lnTo>
                      <a:pt x="3014948" y="1874134"/>
                    </a:lnTo>
                    <a:lnTo>
                      <a:pt x="3019897" y="1902180"/>
                    </a:lnTo>
                    <a:lnTo>
                      <a:pt x="3024847" y="1941775"/>
                    </a:lnTo>
                    <a:lnTo>
                      <a:pt x="3028971" y="1991268"/>
                    </a:lnTo>
                    <a:lnTo>
                      <a:pt x="3033921" y="2047360"/>
                    </a:lnTo>
                    <a:lnTo>
                      <a:pt x="3038870" y="2112526"/>
                    </a:lnTo>
                    <a:lnTo>
                      <a:pt x="3043819" y="2188415"/>
                    </a:lnTo>
                    <a:lnTo>
                      <a:pt x="3047943" y="2267604"/>
                    </a:lnTo>
                    <a:lnTo>
                      <a:pt x="3052893" y="2351742"/>
                    </a:lnTo>
                    <a:lnTo>
                      <a:pt x="3057842" y="2439179"/>
                    </a:lnTo>
                    <a:lnTo>
                      <a:pt x="3062791" y="2525792"/>
                    </a:lnTo>
                    <a:lnTo>
                      <a:pt x="3067741" y="2608281"/>
                    </a:lnTo>
                    <a:lnTo>
                      <a:pt x="3071865" y="2687469"/>
                    </a:lnTo>
                    <a:lnTo>
                      <a:pt x="3076814" y="2763359"/>
                    </a:lnTo>
                    <a:lnTo>
                      <a:pt x="3081764" y="2834298"/>
                    </a:lnTo>
                    <a:lnTo>
                      <a:pt x="3086713" y="2896990"/>
                    </a:lnTo>
                    <a:lnTo>
                      <a:pt x="3090837" y="2950607"/>
                    </a:lnTo>
                    <a:lnTo>
                      <a:pt x="3095787" y="2998450"/>
                    </a:lnTo>
                    <a:lnTo>
                      <a:pt x="3100736" y="3039695"/>
                    </a:lnTo>
                    <a:lnTo>
                      <a:pt x="3105685" y="3073515"/>
                    </a:lnTo>
                    <a:lnTo>
                      <a:pt x="3109810" y="3100736"/>
                    </a:lnTo>
                    <a:lnTo>
                      <a:pt x="3114759" y="3124657"/>
                    </a:lnTo>
                    <a:lnTo>
                      <a:pt x="3119708" y="3143630"/>
                    </a:lnTo>
                    <a:lnTo>
                      <a:pt x="3124658" y="3156828"/>
                    </a:lnTo>
                    <a:lnTo>
                      <a:pt x="3129607" y="3167551"/>
                    </a:lnTo>
                    <a:lnTo>
                      <a:pt x="3133731" y="3176625"/>
                    </a:lnTo>
                    <a:lnTo>
                      <a:pt x="3138681" y="3182399"/>
                    </a:lnTo>
                    <a:lnTo>
                      <a:pt x="3143630" y="3186524"/>
                    </a:lnTo>
                    <a:lnTo>
                      <a:pt x="3148579" y="3190648"/>
                    </a:lnTo>
                    <a:lnTo>
                      <a:pt x="3152704" y="3192298"/>
                    </a:lnTo>
                    <a:lnTo>
                      <a:pt x="3157653" y="3193948"/>
                    </a:lnTo>
                    <a:lnTo>
                      <a:pt x="3162602" y="3194772"/>
                    </a:lnTo>
                    <a:lnTo>
                      <a:pt x="3167551" y="3195597"/>
                    </a:lnTo>
                    <a:lnTo>
                      <a:pt x="3172501" y="3195597"/>
                    </a:lnTo>
                    <a:lnTo>
                      <a:pt x="3176625" y="3194772"/>
                    </a:lnTo>
                    <a:lnTo>
                      <a:pt x="3181575" y="3193948"/>
                    </a:lnTo>
                    <a:lnTo>
                      <a:pt x="3186524" y="3192298"/>
                    </a:lnTo>
                    <a:lnTo>
                      <a:pt x="3191473" y="3188998"/>
                    </a:lnTo>
                    <a:lnTo>
                      <a:pt x="3195597" y="3185699"/>
                    </a:lnTo>
                    <a:lnTo>
                      <a:pt x="3200547" y="3180749"/>
                    </a:lnTo>
                    <a:lnTo>
                      <a:pt x="3205496" y="3174150"/>
                    </a:lnTo>
                    <a:lnTo>
                      <a:pt x="3210445" y="3165077"/>
                    </a:lnTo>
                    <a:lnTo>
                      <a:pt x="3215395" y="3152703"/>
                    </a:lnTo>
                    <a:lnTo>
                      <a:pt x="3219519" y="3139505"/>
                    </a:lnTo>
                    <a:lnTo>
                      <a:pt x="3224468" y="3119708"/>
                    </a:lnTo>
                    <a:lnTo>
                      <a:pt x="3229418" y="3096611"/>
                    </a:lnTo>
                    <a:lnTo>
                      <a:pt x="3234367" y="3067741"/>
                    </a:lnTo>
                    <a:lnTo>
                      <a:pt x="3238491" y="3033920"/>
                    </a:lnTo>
                    <a:lnTo>
                      <a:pt x="3243441" y="2994326"/>
                    </a:lnTo>
                    <a:lnTo>
                      <a:pt x="3248390" y="2949782"/>
                    </a:lnTo>
                    <a:lnTo>
                      <a:pt x="3253339" y="2896990"/>
                    </a:lnTo>
                    <a:lnTo>
                      <a:pt x="3257464" y="2842547"/>
                    </a:lnTo>
                    <a:lnTo>
                      <a:pt x="3262413" y="2780681"/>
                    </a:lnTo>
                    <a:lnTo>
                      <a:pt x="3267362" y="2717990"/>
                    </a:lnTo>
                    <a:lnTo>
                      <a:pt x="3272312" y="2651175"/>
                    </a:lnTo>
                    <a:lnTo>
                      <a:pt x="3277261" y="2582709"/>
                    </a:lnTo>
                    <a:lnTo>
                      <a:pt x="3281385" y="2518368"/>
                    </a:lnTo>
                    <a:lnTo>
                      <a:pt x="3286335" y="2459802"/>
                    </a:lnTo>
                    <a:lnTo>
                      <a:pt x="3291284" y="2404535"/>
                    </a:lnTo>
                    <a:lnTo>
                      <a:pt x="3296233" y="2359166"/>
                    </a:lnTo>
                    <a:lnTo>
                      <a:pt x="3300358" y="2323696"/>
                    </a:lnTo>
                    <a:lnTo>
                      <a:pt x="3305307" y="2300599"/>
                    </a:lnTo>
                    <a:lnTo>
                      <a:pt x="3310256" y="2289876"/>
                    </a:lnTo>
                    <a:lnTo>
                      <a:pt x="3315205" y="2292350"/>
                    </a:lnTo>
                    <a:lnTo>
                      <a:pt x="3320155" y="2307198"/>
                    </a:lnTo>
                    <a:lnTo>
                      <a:pt x="3324279" y="2333595"/>
                    </a:lnTo>
                    <a:lnTo>
                      <a:pt x="3329229" y="2373189"/>
                    </a:lnTo>
                    <a:lnTo>
                      <a:pt x="3334178" y="2422682"/>
                    </a:lnTo>
                    <a:lnTo>
                      <a:pt x="3339127" y="2478774"/>
                    </a:lnTo>
                    <a:lnTo>
                      <a:pt x="3343252" y="2538990"/>
                    </a:lnTo>
                    <a:lnTo>
                      <a:pt x="3348201" y="2604156"/>
                    </a:lnTo>
                    <a:lnTo>
                      <a:pt x="3353150" y="2670147"/>
                    </a:lnTo>
                    <a:lnTo>
                      <a:pt x="3358099" y="2736137"/>
                    </a:lnTo>
                    <a:lnTo>
                      <a:pt x="3363049" y="2797179"/>
                    </a:lnTo>
                    <a:lnTo>
                      <a:pt x="3367173" y="2857395"/>
                    </a:lnTo>
                    <a:lnTo>
                      <a:pt x="3372123" y="2911013"/>
                    </a:lnTo>
                    <a:lnTo>
                      <a:pt x="3377072" y="2958031"/>
                    </a:lnTo>
                    <a:lnTo>
                      <a:pt x="3382021" y="3000925"/>
                    </a:lnTo>
                    <a:lnTo>
                      <a:pt x="3386145" y="3037220"/>
                    </a:lnTo>
                    <a:lnTo>
                      <a:pt x="3391095" y="3065266"/>
                    </a:lnTo>
                    <a:lnTo>
                      <a:pt x="3396044" y="3088363"/>
                    </a:lnTo>
                    <a:lnTo>
                      <a:pt x="3400994" y="3104860"/>
                    </a:lnTo>
                    <a:lnTo>
                      <a:pt x="3405943" y="3114759"/>
                    </a:lnTo>
                    <a:lnTo>
                      <a:pt x="3410067" y="3118883"/>
                    </a:lnTo>
                    <a:lnTo>
                      <a:pt x="3415016" y="3117233"/>
                    </a:lnTo>
                    <a:lnTo>
                      <a:pt x="3419966" y="3108160"/>
                    </a:lnTo>
                    <a:lnTo>
                      <a:pt x="3424915" y="3093312"/>
                    </a:lnTo>
                    <a:lnTo>
                      <a:pt x="3429039" y="3071865"/>
                    </a:lnTo>
                    <a:lnTo>
                      <a:pt x="3433989" y="3043819"/>
                    </a:lnTo>
                    <a:lnTo>
                      <a:pt x="3438938" y="3008349"/>
                    </a:lnTo>
                    <a:lnTo>
                      <a:pt x="3443887" y="2964630"/>
                    </a:lnTo>
                    <a:lnTo>
                      <a:pt x="3448012" y="2913487"/>
                    </a:lnTo>
                    <a:lnTo>
                      <a:pt x="3452961" y="2856570"/>
                    </a:lnTo>
                    <a:lnTo>
                      <a:pt x="3457910" y="2792230"/>
                    </a:lnTo>
                    <a:lnTo>
                      <a:pt x="3462860" y="2722939"/>
                    </a:lnTo>
                    <a:lnTo>
                      <a:pt x="3467809" y="2645400"/>
                    </a:lnTo>
                    <a:lnTo>
                      <a:pt x="3471933" y="2567861"/>
                    </a:lnTo>
                    <a:lnTo>
                      <a:pt x="3476883" y="2488672"/>
                    </a:lnTo>
                    <a:lnTo>
                      <a:pt x="3481832" y="2413608"/>
                    </a:lnTo>
                    <a:lnTo>
                      <a:pt x="3486781" y="2341843"/>
                    </a:lnTo>
                    <a:lnTo>
                      <a:pt x="3490906" y="2277502"/>
                    </a:lnTo>
                    <a:lnTo>
                      <a:pt x="3495855" y="2219761"/>
                    </a:lnTo>
                    <a:lnTo>
                      <a:pt x="3500804" y="2173567"/>
                    </a:lnTo>
                    <a:lnTo>
                      <a:pt x="3505754" y="2143046"/>
                    </a:lnTo>
                    <a:lnTo>
                      <a:pt x="3510703" y="2125724"/>
                    </a:lnTo>
                    <a:lnTo>
                      <a:pt x="3514827" y="2123249"/>
                    </a:lnTo>
                    <a:lnTo>
                      <a:pt x="3519777" y="2137272"/>
                    </a:lnTo>
                    <a:lnTo>
                      <a:pt x="3524726" y="2166143"/>
                    </a:lnTo>
                    <a:lnTo>
                      <a:pt x="3529675" y="2208212"/>
                    </a:lnTo>
                    <a:lnTo>
                      <a:pt x="3533799" y="2263479"/>
                    </a:lnTo>
                    <a:lnTo>
                      <a:pt x="3538749" y="2327820"/>
                    </a:lnTo>
                    <a:lnTo>
                      <a:pt x="3543698" y="2398760"/>
                    </a:lnTo>
                    <a:lnTo>
                      <a:pt x="3548648" y="2475474"/>
                    </a:lnTo>
                    <a:lnTo>
                      <a:pt x="3553597" y="2553013"/>
                    </a:lnTo>
                    <a:lnTo>
                      <a:pt x="3557721" y="2628903"/>
                    </a:lnTo>
                    <a:lnTo>
                      <a:pt x="3562670" y="2704792"/>
                    </a:lnTo>
                    <a:lnTo>
                      <a:pt x="3567620" y="2776557"/>
                    </a:lnTo>
                    <a:lnTo>
                      <a:pt x="3572569" y="2842547"/>
                    </a:lnTo>
                    <a:lnTo>
                      <a:pt x="3576694" y="2903589"/>
                    </a:lnTo>
                    <a:lnTo>
                      <a:pt x="3581643" y="2956381"/>
                    </a:lnTo>
                    <a:lnTo>
                      <a:pt x="3586592" y="3003399"/>
                    </a:lnTo>
                    <a:lnTo>
                      <a:pt x="3591541" y="3042169"/>
                    </a:lnTo>
                    <a:lnTo>
                      <a:pt x="3595666" y="3075164"/>
                    </a:lnTo>
                    <a:lnTo>
                      <a:pt x="3600615" y="3102385"/>
                    </a:lnTo>
                    <a:lnTo>
                      <a:pt x="3605564" y="3126307"/>
                    </a:lnTo>
                    <a:lnTo>
                      <a:pt x="3610514" y="3142805"/>
                    </a:lnTo>
                    <a:lnTo>
                      <a:pt x="3615463" y="3157653"/>
                    </a:lnTo>
                    <a:lnTo>
                      <a:pt x="3619588" y="3167551"/>
                    </a:lnTo>
                    <a:lnTo>
                      <a:pt x="3624537" y="3176625"/>
                    </a:lnTo>
                    <a:lnTo>
                      <a:pt x="3629486" y="3182399"/>
                    </a:lnTo>
                    <a:lnTo>
                      <a:pt x="3634435" y="3187349"/>
                    </a:lnTo>
                    <a:lnTo>
                      <a:pt x="3638560" y="3190648"/>
                    </a:lnTo>
                    <a:lnTo>
                      <a:pt x="3643509" y="3193123"/>
                    </a:lnTo>
                    <a:lnTo>
                      <a:pt x="3648458" y="3194772"/>
                    </a:lnTo>
                    <a:lnTo>
                      <a:pt x="3653408" y="3195597"/>
                    </a:lnTo>
                    <a:lnTo>
                      <a:pt x="3658357" y="3196422"/>
                    </a:lnTo>
                    <a:lnTo>
                      <a:pt x="3662481" y="3197247"/>
                    </a:lnTo>
                    <a:lnTo>
                      <a:pt x="3667431" y="3197247"/>
                    </a:lnTo>
                    <a:lnTo>
                      <a:pt x="3672380" y="3197247"/>
                    </a:lnTo>
                    <a:lnTo>
                      <a:pt x="3677329" y="3197247"/>
                    </a:lnTo>
                    <a:lnTo>
                      <a:pt x="3681454" y="3197247"/>
                    </a:lnTo>
                    <a:lnTo>
                      <a:pt x="3686403" y="3197247"/>
                    </a:lnTo>
                    <a:lnTo>
                      <a:pt x="3691352" y="3196422"/>
                    </a:lnTo>
                    <a:lnTo>
                      <a:pt x="3696302" y="3196422"/>
                    </a:lnTo>
                    <a:lnTo>
                      <a:pt x="3701251" y="3195597"/>
                    </a:lnTo>
                    <a:lnTo>
                      <a:pt x="3705375" y="3193948"/>
                    </a:lnTo>
                    <a:lnTo>
                      <a:pt x="3710325" y="3192298"/>
                    </a:lnTo>
                    <a:lnTo>
                      <a:pt x="3715274" y="3190648"/>
                    </a:lnTo>
                    <a:lnTo>
                      <a:pt x="3720223" y="3187349"/>
                    </a:lnTo>
                    <a:lnTo>
                      <a:pt x="3724348" y="3184049"/>
                    </a:lnTo>
                    <a:lnTo>
                      <a:pt x="3729297" y="3179100"/>
                    </a:lnTo>
                    <a:lnTo>
                      <a:pt x="3734246" y="3172501"/>
                    </a:lnTo>
                    <a:lnTo>
                      <a:pt x="3739196" y="3165077"/>
                    </a:lnTo>
                    <a:lnTo>
                      <a:pt x="3743320" y="3156003"/>
                    </a:lnTo>
                    <a:lnTo>
                      <a:pt x="3748269" y="3145279"/>
                    </a:lnTo>
                    <a:lnTo>
                      <a:pt x="3753218" y="3131256"/>
                    </a:lnTo>
                    <a:lnTo>
                      <a:pt x="3758168" y="3116409"/>
                    </a:lnTo>
                    <a:lnTo>
                      <a:pt x="3763117" y="3099086"/>
                    </a:lnTo>
                    <a:lnTo>
                      <a:pt x="3767241" y="3079289"/>
                    </a:lnTo>
                    <a:lnTo>
                      <a:pt x="3772191" y="3057842"/>
                    </a:lnTo>
                    <a:lnTo>
                      <a:pt x="3777140" y="3035570"/>
                    </a:lnTo>
                    <a:lnTo>
                      <a:pt x="3782090" y="3011648"/>
                    </a:lnTo>
                    <a:lnTo>
                      <a:pt x="3786214" y="2986077"/>
                    </a:lnTo>
                    <a:lnTo>
                      <a:pt x="3791163" y="2962980"/>
                    </a:lnTo>
                    <a:lnTo>
                      <a:pt x="3796112" y="2939884"/>
                    </a:lnTo>
                    <a:lnTo>
                      <a:pt x="3801062" y="2917612"/>
                    </a:lnTo>
                    <a:lnTo>
                      <a:pt x="3806011" y="2898639"/>
                    </a:lnTo>
                    <a:lnTo>
                      <a:pt x="3810135" y="2883791"/>
                    </a:lnTo>
                    <a:lnTo>
                      <a:pt x="3815085" y="2871418"/>
                    </a:lnTo>
                    <a:lnTo>
                      <a:pt x="3820034" y="2863994"/>
                    </a:lnTo>
                    <a:lnTo>
                      <a:pt x="3824983" y="2860695"/>
                    </a:lnTo>
                    <a:lnTo>
                      <a:pt x="3829108" y="2863169"/>
                    </a:lnTo>
                    <a:lnTo>
                      <a:pt x="3834057" y="2869769"/>
                    </a:lnTo>
                    <a:lnTo>
                      <a:pt x="3839006" y="2879667"/>
                    </a:lnTo>
                    <a:lnTo>
                      <a:pt x="3843956" y="2895340"/>
                    </a:lnTo>
                    <a:lnTo>
                      <a:pt x="3848905" y="2912662"/>
                    </a:lnTo>
                    <a:lnTo>
                      <a:pt x="3853029" y="2932460"/>
                    </a:lnTo>
                    <a:lnTo>
                      <a:pt x="3857978" y="2955556"/>
                    </a:lnTo>
                    <a:lnTo>
                      <a:pt x="3862928" y="2977828"/>
                    </a:lnTo>
                    <a:lnTo>
                      <a:pt x="3867877" y="3001750"/>
                    </a:lnTo>
                    <a:lnTo>
                      <a:pt x="3872002" y="3022372"/>
                    </a:lnTo>
                    <a:lnTo>
                      <a:pt x="3876951" y="3042169"/>
                    </a:lnTo>
                    <a:lnTo>
                      <a:pt x="3881900" y="3058667"/>
                    </a:lnTo>
                    <a:lnTo>
                      <a:pt x="3886849" y="3072690"/>
                    </a:lnTo>
                    <a:lnTo>
                      <a:pt x="3890974" y="3082588"/>
                    </a:lnTo>
                    <a:lnTo>
                      <a:pt x="3895923" y="3087538"/>
                    </a:lnTo>
                    <a:lnTo>
                      <a:pt x="3900873" y="3086713"/>
                    </a:lnTo>
                    <a:lnTo>
                      <a:pt x="3905822" y="3080939"/>
                    </a:lnTo>
                    <a:lnTo>
                      <a:pt x="3910771" y="3066091"/>
                    </a:lnTo>
                    <a:lnTo>
                      <a:pt x="3914896" y="3045469"/>
                    </a:lnTo>
                    <a:lnTo>
                      <a:pt x="3919845" y="3015773"/>
                    </a:lnTo>
                    <a:lnTo>
                      <a:pt x="3924794" y="2977003"/>
                    </a:lnTo>
                    <a:lnTo>
                      <a:pt x="3929743" y="2931635"/>
                    </a:lnTo>
                    <a:lnTo>
                      <a:pt x="3933868" y="2875543"/>
                    </a:lnTo>
                    <a:lnTo>
                      <a:pt x="3938817" y="2809552"/>
                    </a:lnTo>
                    <a:lnTo>
                      <a:pt x="3943767" y="2735312"/>
                    </a:lnTo>
                    <a:lnTo>
                      <a:pt x="3948716" y="2651999"/>
                    </a:lnTo>
                    <a:lnTo>
                      <a:pt x="3953665" y="2562912"/>
                    </a:lnTo>
                    <a:lnTo>
                      <a:pt x="3957790" y="2466401"/>
                    </a:lnTo>
                    <a:lnTo>
                      <a:pt x="3962739" y="2367415"/>
                    </a:lnTo>
                    <a:lnTo>
                      <a:pt x="3967688" y="2265129"/>
                    </a:lnTo>
                    <a:lnTo>
                      <a:pt x="3972637" y="2165318"/>
                    </a:lnTo>
                    <a:lnTo>
                      <a:pt x="3976762" y="2065507"/>
                    </a:lnTo>
                    <a:lnTo>
                      <a:pt x="3981711" y="1971471"/>
                    </a:lnTo>
                    <a:lnTo>
                      <a:pt x="3986661" y="1883208"/>
                    </a:lnTo>
                    <a:lnTo>
                      <a:pt x="3991610" y="1808969"/>
                    </a:lnTo>
                    <a:lnTo>
                      <a:pt x="3996559" y="1742978"/>
                    </a:lnTo>
                    <a:lnTo>
                      <a:pt x="4000684" y="1691835"/>
                    </a:lnTo>
                    <a:lnTo>
                      <a:pt x="4005633" y="1653066"/>
                    </a:lnTo>
                    <a:lnTo>
                      <a:pt x="4010582" y="1630794"/>
                    </a:lnTo>
                    <a:lnTo>
                      <a:pt x="4015531" y="1615121"/>
                    </a:lnTo>
                    <a:lnTo>
                      <a:pt x="4019656" y="1618421"/>
                    </a:lnTo>
                    <a:lnTo>
                      <a:pt x="4024605" y="1633269"/>
                    </a:lnTo>
                    <a:lnTo>
                      <a:pt x="4029555" y="1662140"/>
                    </a:lnTo>
                    <a:lnTo>
                      <a:pt x="4034504" y="1698434"/>
                    </a:lnTo>
                    <a:lnTo>
                      <a:pt x="4039453" y="1747103"/>
                    </a:lnTo>
                    <a:lnTo>
                      <a:pt x="4043577" y="1800720"/>
                    </a:lnTo>
                    <a:lnTo>
                      <a:pt x="4048527" y="1863411"/>
                    </a:lnTo>
                    <a:lnTo>
                      <a:pt x="4053476" y="1931051"/>
                    </a:lnTo>
                    <a:lnTo>
                      <a:pt x="4058425" y="1988793"/>
                    </a:lnTo>
                    <a:lnTo>
                      <a:pt x="4058508" y="1988793"/>
                    </a:lnTo>
                  </a:path>
                </a:pathLst>
              </a:custGeom>
              <a:noFill/>
              <a:ln w="8239" cap="flat">
                <a:solidFill>
                  <a:srgbClr val="FF0000"/>
                </a:solidFill>
                <a:prstDash val="solid"/>
                <a:miter/>
              </a:ln>
            </p:spPr>
            <p:txBody>
              <a:bodyPr rtlCol="0" anchor="ctr"/>
              <a:lstStyle/>
              <a:p>
                <a:endParaRPr lang="ja-JP" altLang="en-US"/>
              </a:p>
            </p:txBody>
          </p:sp>
        </p:grpSp>
        <p:grpSp>
          <p:nvGrpSpPr>
            <p:cNvPr id="59" name="グラフィックス 10">
              <a:extLst>
                <a:ext uri="{FF2B5EF4-FFF2-40B4-BE49-F238E27FC236}">
                  <a16:creationId xmlns:a16="http://schemas.microsoft.com/office/drawing/2014/main" id="{E0DA70BB-09D0-4683-95C2-0FB834836930}"/>
                </a:ext>
              </a:extLst>
            </p:cNvPr>
            <p:cNvGrpSpPr/>
            <p:nvPr/>
          </p:nvGrpSpPr>
          <p:grpSpPr>
            <a:xfrm>
              <a:off x="6777218" y="2804678"/>
              <a:ext cx="4145038" cy="3127956"/>
              <a:chOff x="6777218" y="2804678"/>
              <a:chExt cx="4145038" cy="3127956"/>
            </a:xfrm>
          </p:grpSpPr>
          <p:sp>
            <p:nvSpPr>
              <p:cNvPr id="60" name="テキスト ボックス 59">
                <a:extLst>
                  <a:ext uri="{FF2B5EF4-FFF2-40B4-BE49-F238E27FC236}">
                    <a16:creationId xmlns:a16="http://schemas.microsoft.com/office/drawing/2014/main" id="{484D3883-3185-41F7-9E93-FD3025D62D2D}"/>
                  </a:ext>
                </a:extLst>
              </p:cNvPr>
              <p:cNvSpPr txBox="1"/>
              <p:nvPr/>
            </p:nvSpPr>
            <p:spPr>
              <a:xfrm>
                <a:off x="9729597" y="2758958"/>
                <a:ext cx="867533"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Fe-H (x100)</a:t>
                </a:r>
              </a:p>
            </p:txBody>
          </p:sp>
          <p:sp>
            <p:nvSpPr>
              <p:cNvPr id="61" name="フリーフォーム: 図形 60">
                <a:extLst>
                  <a:ext uri="{FF2B5EF4-FFF2-40B4-BE49-F238E27FC236}">
                    <a16:creationId xmlns:a16="http://schemas.microsoft.com/office/drawing/2014/main" id="{D5FC490F-72A7-4759-BC97-9822BD8035CD}"/>
                  </a:ext>
                </a:extLst>
              </p:cNvPr>
              <p:cNvSpPr/>
              <p:nvPr/>
            </p:nvSpPr>
            <p:spPr>
              <a:xfrm>
                <a:off x="6777218" y="2883042"/>
                <a:ext cx="4145038" cy="3049592"/>
              </a:xfrm>
              <a:custGeom>
                <a:avLst/>
                <a:gdLst>
                  <a:gd name="connsiteX0" fmla="*/ 3796937 w 4145038"/>
                  <a:gd name="connsiteY0" fmla="*/ 0 h 3049592"/>
                  <a:gd name="connsiteX1" fmla="*/ 4145038 w 4145038"/>
                  <a:gd name="connsiteY1" fmla="*/ 0 h 3049592"/>
                  <a:gd name="connsiteX2" fmla="*/ 0 w 4145038"/>
                  <a:gd name="connsiteY2" fmla="*/ 3049593 h 3049592"/>
                  <a:gd name="connsiteX3" fmla="*/ 4949 w 4145038"/>
                  <a:gd name="connsiteY3" fmla="*/ 3049593 h 3049592"/>
                  <a:gd name="connsiteX4" fmla="*/ 9074 w 4145038"/>
                  <a:gd name="connsiteY4" fmla="*/ 3049593 h 3049592"/>
                  <a:gd name="connsiteX5" fmla="*/ 14023 w 4145038"/>
                  <a:gd name="connsiteY5" fmla="*/ 3049593 h 3049592"/>
                  <a:gd name="connsiteX6" fmla="*/ 18972 w 4145038"/>
                  <a:gd name="connsiteY6" fmla="*/ 3049593 h 3049592"/>
                  <a:gd name="connsiteX7" fmla="*/ 23922 w 4145038"/>
                  <a:gd name="connsiteY7" fmla="*/ 3049593 h 3049592"/>
                  <a:gd name="connsiteX8" fmla="*/ 28046 w 4145038"/>
                  <a:gd name="connsiteY8" fmla="*/ 3049593 h 3049592"/>
                  <a:gd name="connsiteX9" fmla="*/ 32995 w 4145038"/>
                  <a:gd name="connsiteY9" fmla="*/ 3049593 h 3049592"/>
                  <a:gd name="connsiteX10" fmla="*/ 37945 w 4145038"/>
                  <a:gd name="connsiteY10" fmla="*/ 3049593 h 3049592"/>
                  <a:gd name="connsiteX11" fmla="*/ 42894 w 4145038"/>
                  <a:gd name="connsiteY11" fmla="*/ 3049593 h 3049592"/>
                  <a:gd name="connsiteX12" fmla="*/ 47843 w 4145038"/>
                  <a:gd name="connsiteY12" fmla="*/ 3049593 h 3049592"/>
                  <a:gd name="connsiteX13" fmla="*/ 51968 w 4145038"/>
                  <a:gd name="connsiteY13" fmla="*/ 3049593 h 3049592"/>
                  <a:gd name="connsiteX14" fmla="*/ 56917 w 4145038"/>
                  <a:gd name="connsiteY14" fmla="*/ 3049593 h 3049592"/>
                  <a:gd name="connsiteX15" fmla="*/ 61866 w 4145038"/>
                  <a:gd name="connsiteY15" fmla="*/ 3049593 h 3049592"/>
                  <a:gd name="connsiteX16" fmla="*/ 66816 w 4145038"/>
                  <a:gd name="connsiteY16" fmla="*/ 3049593 h 3049592"/>
                  <a:gd name="connsiteX17" fmla="*/ 70940 w 4145038"/>
                  <a:gd name="connsiteY17" fmla="*/ 3049593 h 3049592"/>
                  <a:gd name="connsiteX18" fmla="*/ 75889 w 4145038"/>
                  <a:gd name="connsiteY18" fmla="*/ 3049593 h 3049592"/>
                  <a:gd name="connsiteX19" fmla="*/ 80839 w 4145038"/>
                  <a:gd name="connsiteY19" fmla="*/ 3049593 h 3049592"/>
                  <a:gd name="connsiteX20" fmla="*/ 85788 w 4145038"/>
                  <a:gd name="connsiteY20" fmla="*/ 3049593 h 3049592"/>
                  <a:gd name="connsiteX21" fmla="*/ 89912 w 4145038"/>
                  <a:gd name="connsiteY21" fmla="*/ 3049593 h 3049592"/>
                  <a:gd name="connsiteX22" fmla="*/ 94862 w 4145038"/>
                  <a:gd name="connsiteY22" fmla="*/ 3049593 h 3049592"/>
                  <a:gd name="connsiteX23" fmla="*/ 99811 w 4145038"/>
                  <a:gd name="connsiteY23" fmla="*/ 3049593 h 3049592"/>
                  <a:gd name="connsiteX24" fmla="*/ 104760 w 4145038"/>
                  <a:gd name="connsiteY24" fmla="*/ 3049593 h 3049592"/>
                  <a:gd name="connsiteX25" fmla="*/ 109709 w 4145038"/>
                  <a:gd name="connsiteY25" fmla="*/ 3049593 h 3049592"/>
                  <a:gd name="connsiteX26" fmla="*/ 113834 w 4145038"/>
                  <a:gd name="connsiteY26" fmla="*/ 3049593 h 3049592"/>
                  <a:gd name="connsiteX27" fmla="*/ 118783 w 4145038"/>
                  <a:gd name="connsiteY27" fmla="*/ 3049593 h 3049592"/>
                  <a:gd name="connsiteX28" fmla="*/ 123732 w 4145038"/>
                  <a:gd name="connsiteY28" fmla="*/ 3049593 h 3049592"/>
                  <a:gd name="connsiteX29" fmla="*/ 128682 w 4145038"/>
                  <a:gd name="connsiteY29" fmla="*/ 3049593 h 3049592"/>
                  <a:gd name="connsiteX30" fmla="*/ 132806 w 4145038"/>
                  <a:gd name="connsiteY30" fmla="*/ 3049593 h 3049592"/>
                  <a:gd name="connsiteX31" fmla="*/ 137755 w 4145038"/>
                  <a:gd name="connsiteY31" fmla="*/ 3049593 h 3049592"/>
                  <a:gd name="connsiteX32" fmla="*/ 142705 w 4145038"/>
                  <a:gd name="connsiteY32" fmla="*/ 3049593 h 3049592"/>
                  <a:gd name="connsiteX33" fmla="*/ 147654 w 4145038"/>
                  <a:gd name="connsiteY33" fmla="*/ 3049593 h 3049592"/>
                  <a:gd name="connsiteX34" fmla="*/ 152603 w 4145038"/>
                  <a:gd name="connsiteY34" fmla="*/ 3049593 h 3049592"/>
                  <a:gd name="connsiteX35" fmla="*/ 156728 w 4145038"/>
                  <a:gd name="connsiteY35" fmla="*/ 3049593 h 3049592"/>
                  <a:gd name="connsiteX36" fmla="*/ 161677 w 4145038"/>
                  <a:gd name="connsiteY36" fmla="*/ 3049593 h 3049592"/>
                  <a:gd name="connsiteX37" fmla="*/ 166626 w 4145038"/>
                  <a:gd name="connsiteY37" fmla="*/ 3049593 h 3049592"/>
                  <a:gd name="connsiteX38" fmla="*/ 171576 w 4145038"/>
                  <a:gd name="connsiteY38" fmla="*/ 3049593 h 3049592"/>
                  <a:gd name="connsiteX39" fmla="*/ 175700 w 4145038"/>
                  <a:gd name="connsiteY39" fmla="*/ 3049593 h 3049592"/>
                  <a:gd name="connsiteX40" fmla="*/ 180649 w 4145038"/>
                  <a:gd name="connsiteY40" fmla="*/ 3049593 h 3049592"/>
                  <a:gd name="connsiteX41" fmla="*/ 185599 w 4145038"/>
                  <a:gd name="connsiteY41" fmla="*/ 3049593 h 3049592"/>
                  <a:gd name="connsiteX42" fmla="*/ 190548 w 4145038"/>
                  <a:gd name="connsiteY42" fmla="*/ 3049593 h 3049592"/>
                  <a:gd name="connsiteX43" fmla="*/ 195497 w 4145038"/>
                  <a:gd name="connsiteY43" fmla="*/ 3049593 h 3049592"/>
                  <a:gd name="connsiteX44" fmla="*/ 199622 w 4145038"/>
                  <a:gd name="connsiteY44" fmla="*/ 3049593 h 3049592"/>
                  <a:gd name="connsiteX45" fmla="*/ 204571 w 4145038"/>
                  <a:gd name="connsiteY45" fmla="*/ 3049593 h 3049592"/>
                  <a:gd name="connsiteX46" fmla="*/ 209520 w 4145038"/>
                  <a:gd name="connsiteY46" fmla="*/ 3049593 h 3049592"/>
                  <a:gd name="connsiteX47" fmla="*/ 214470 w 4145038"/>
                  <a:gd name="connsiteY47" fmla="*/ 3049593 h 3049592"/>
                  <a:gd name="connsiteX48" fmla="*/ 218594 w 4145038"/>
                  <a:gd name="connsiteY48" fmla="*/ 3049593 h 3049592"/>
                  <a:gd name="connsiteX49" fmla="*/ 223543 w 4145038"/>
                  <a:gd name="connsiteY49" fmla="*/ 3049593 h 3049592"/>
                  <a:gd name="connsiteX50" fmla="*/ 228493 w 4145038"/>
                  <a:gd name="connsiteY50" fmla="*/ 3049593 h 3049592"/>
                  <a:gd name="connsiteX51" fmla="*/ 233442 w 4145038"/>
                  <a:gd name="connsiteY51" fmla="*/ 3049593 h 3049592"/>
                  <a:gd name="connsiteX52" fmla="*/ 237566 w 4145038"/>
                  <a:gd name="connsiteY52" fmla="*/ 3049593 h 3049592"/>
                  <a:gd name="connsiteX53" fmla="*/ 242516 w 4145038"/>
                  <a:gd name="connsiteY53" fmla="*/ 3049593 h 3049592"/>
                  <a:gd name="connsiteX54" fmla="*/ 247465 w 4145038"/>
                  <a:gd name="connsiteY54" fmla="*/ 3049593 h 3049592"/>
                  <a:gd name="connsiteX55" fmla="*/ 252414 w 4145038"/>
                  <a:gd name="connsiteY55" fmla="*/ 3049593 h 3049592"/>
                  <a:gd name="connsiteX56" fmla="*/ 257364 w 4145038"/>
                  <a:gd name="connsiteY56" fmla="*/ 3049593 h 3049592"/>
                  <a:gd name="connsiteX57" fmla="*/ 261488 w 4145038"/>
                  <a:gd name="connsiteY57" fmla="*/ 3049593 h 3049592"/>
                  <a:gd name="connsiteX58" fmla="*/ 266437 w 4145038"/>
                  <a:gd name="connsiteY58" fmla="*/ 3049593 h 3049592"/>
                  <a:gd name="connsiteX59" fmla="*/ 271387 w 4145038"/>
                  <a:gd name="connsiteY59" fmla="*/ 3049593 h 3049592"/>
                  <a:gd name="connsiteX60" fmla="*/ 276336 w 4145038"/>
                  <a:gd name="connsiteY60" fmla="*/ 3049593 h 3049592"/>
                  <a:gd name="connsiteX61" fmla="*/ 280460 w 4145038"/>
                  <a:gd name="connsiteY61" fmla="*/ 3049593 h 3049592"/>
                  <a:gd name="connsiteX62" fmla="*/ 285410 w 4145038"/>
                  <a:gd name="connsiteY62" fmla="*/ 3049593 h 3049592"/>
                  <a:gd name="connsiteX63" fmla="*/ 290359 w 4145038"/>
                  <a:gd name="connsiteY63" fmla="*/ 3049593 h 3049592"/>
                  <a:gd name="connsiteX64" fmla="*/ 295308 w 4145038"/>
                  <a:gd name="connsiteY64" fmla="*/ 3049593 h 3049592"/>
                  <a:gd name="connsiteX65" fmla="*/ 300258 w 4145038"/>
                  <a:gd name="connsiteY65" fmla="*/ 3049593 h 3049592"/>
                  <a:gd name="connsiteX66" fmla="*/ 304382 w 4145038"/>
                  <a:gd name="connsiteY66" fmla="*/ 3049593 h 3049592"/>
                  <a:gd name="connsiteX67" fmla="*/ 309331 w 4145038"/>
                  <a:gd name="connsiteY67" fmla="*/ 3049593 h 3049592"/>
                  <a:gd name="connsiteX68" fmla="*/ 314280 w 4145038"/>
                  <a:gd name="connsiteY68" fmla="*/ 3049593 h 3049592"/>
                  <a:gd name="connsiteX69" fmla="*/ 319230 w 4145038"/>
                  <a:gd name="connsiteY69" fmla="*/ 3049593 h 3049592"/>
                  <a:gd name="connsiteX70" fmla="*/ 323354 w 4145038"/>
                  <a:gd name="connsiteY70" fmla="*/ 3049593 h 3049592"/>
                  <a:gd name="connsiteX71" fmla="*/ 328303 w 4145038"/>
                  <a:gd name="connsiteY71" fmla="*/ 3049593 h 3049592"/>
                  <a:gd name="connsiteX72" fmla="*/ 333253 w 4145038"/>
                  <a:gd name="connsiteY72" fmla="*/ 3049593 h 3049592"/>
                  <a:gd name="connsiteX73" fmla="*/ 338202 w 4145038"/>
                  <a:gd name="connsiteY73" fmla="*/ 3049593 h 3049592"/>
                  <a:gd name="connsiteX74" fmla="*/ 343151 w 4145038"/>
                  <a:gd name="connsiteY74" fmla="*/ 3049593 h 3049592"/>
                  <a:gd name="connsiteX75" fmla="*/ 347276 w 4145038"/>
                  <a:gd name="connsiteY75" fmla="*/ 3049593 h 3049592"/>
                  <a:gd name="connsiteX76" fmla="*/ 352225 w 4145038"/>
                  <a:gd name="connsiteY76" fmla="*/ 3049593 h 3049592"/>
                  <a:gd name="connsiteX77" fmla="*/ 357174 w 4145038"/>
                  <a:gd name="connsiteY77" fmla="*/ 3049593 h 3049592"/>
                  <a:gd name="connsiteX78" fmla="*/ 362124 w 4145038"/>
                  <a:gd name="connsiteY78" fmla="*/ 3049593 h 3049592"/>
                  <a:gd name="connsiteX79" fmla="*/ 366248 w 4145038"/>
                  <a:gd name="connsiteY79" fmla="*/ 3049593 h 3049592"/>
                  <a:gd name="connsiteX80" fmla="*/ 371197 w 4145038"/>
                  <a:gd name="connsiteY80" fmla="*/ 3049593 h 3049592"/>
                  <a:gd name="connsiteX81" fmla="*/ 376147 w 4145038"/>
                  <a:gd name="connsiteY81" fmla="*/ 3049593 h 3049592"/>
                  <a:gd name="connsiteX82" fmla="*/ 381096 w 4145038"/>
                  <a:gd name="connsiteY82" fmla="*/ 3049593 h 3049592"/>
                  <a:gd name="connsiteX83" fmla="*/ 386045 w 4145038"/>
                  <a:gd name="connsiteY83" fmla="*/ 3049593 h 3049592"/>
                  <a:gd name="connsiteX84" fmla="*/ 390170 w 4145038"/>
                  <a:gd name="connsiteY84" fmla="*/ 3049593 h 3049592"/>
                  <a:gd name="connsiteX85" fmla="*/ 395119 w 4145038"/>
                  <a:gd name="connsiteY85" fmla="*/ 3049593 h 3049592"/>
                  <a:gd name="connsiteX86" fmla="*/ 400068 w 4145038"/>
                  <a:gd name="connsiteY86" fmla="*/ 3049593 h 3049592"/>
                  <a:gd name="connsiteX87" fmla="*/ 405018 w 4145038"/>
                  <a:gd name="connsiteY87" fmla="*/ 3049593 h 3049592"/>
                  <a:gd name="connsiteX88" fmla="*/ 409142 w 4145038"/>
                  <a:gd name="connsiteY88" fmla="*/ 3049593 h 3049592"/>
                  <a:gd name="connsiteX89" fmla="*/ 414091 w 4145038"/>
                  <a:gd name="connsiteY89" fmla="*/ 3049593 h 3049592"/>
                  <a:gd name="connsiteX90" fmla="*/ 419041 w 4145038"/>
                  <a:gd name="connsiteY90" fmla="*/ 3049593 h 3049592"/>
                  <a:gd name="connsiteX91" fmla="*/ 423990 w 4145038"/>
                  <a:gd name="connsiteY91" fmla="*/ 3049593 h 3049592"/>
                  <a:gd name="connsiteX92" fmla="*/ 428114 w 4145038"/>
                  <a:gd name="connsiteY92" fmla="*/ 3049593 h 3049592"/>
                  <a:gd name="connsiteX93" fmla="*/ 433064 w 4145038"/>
                  <a:gd name="connsiteY93" fmla="*/ 3049593 h 3049592"/>
                  <a:gd name="connsiteX94" fmla="*/ 438013 w 4145038"/>
                  <a:gd name="connsiteY94" fmla="*/ 3049593 h 3049592"/>
                  <a:gd name="connsiteX95" fmla="*/ 442962 w 4145038"/>
                  <a:gd name="connsiteY95" fmla="*/ 3049593 h 3049592"/>
                  <a:gd name="connsiteX96" fmla="*/ 447912 w 4145038"/>
                  <a:gd name="connsiteY96" fmla="*/ 3049593 h 3049592"/>
                  <a:gd name="connsiteX97" fmla="*/ 452036 w 4145038"/>
                  <a:gd name="connsiteY97" fmla="*/ 3049593 h 3049592"/>
                  <a:gd name="connsiteX98" fmla="*/ 456985 w 4145038"/>
                  <a:gd name="connsiteY98" fmla="*/ 3049593 h 3049592"/>
                  <a:gd name="connsiteX99" fmla="*/ 461935 w 4145038"/>
                  <a:gd name="connsiteY99" fmla="*/ 3049593 h 3049592"/>
                  <a:gd name="connsiteX100" fmla="*/ 466884 w 4145038"/>
                  <a:gd name="connsiteY100" fmla="*/ 3049593 h 3049592"/>
                  <a:gd name="connsiteX101" fmla="*/ 471008 w 4145038"/>
                  <a:gd name="connsiteY101" fmla="*/ 3049593 h 3049592"/>
                  <a:gd name="connsiteX102" fmla="*/ 475958 w 4145038"/>
                  <a:gd name="connsiteY102" fmla="*/ 3049593 h 3049592"/>
                  <a:gd name="connsiteX103" fmla="*/ 480907 w 4145038"/>
                  <a:gd name="connsiteY103" fmla="*/ 3049593 h 3049592"/>
                  <a:gd name="connsiteX104" fmla="*/ 485856 w 4145038"/>
                  <a:gd name="connsiteY104" fmla="*/ 3049593 h 3049592"/>
                  <a:gd name="connsiteX105" fmla="*/ 490805 w 4145038"/>
                  <a:gd name="connsiteY105" fmla="*/ 3049593 h 3049592"/>
                  <a:gd name="connsiteX106" fmla="*/ 494930 w 4145038"/>
                  <a:gd name="connsiteY106" fmla="*/ 3049593 h 3049592"/>
                  <a:gd name="connsiteX107" fmla="*/ 499879 w 4145038"/>
                  <a:gd name="connsiteY107" fmla="*/ 3049593 h 3049592"/>
                  <a:gd name="connsiteX108" fmla="*/ 504828 w 4145038"/>
                  <a:gd name="connsiteY108" fmla="*/ 3049593 h 3049592"/>
                  <a:gd name="connsiteX109" fmla="*/ 509778 w 4145038"/>
                  <a:gd name="connsiteY109" fmla="*/ 3049593 h 3049592"/>
                  <a:gd name="connsiteX110" fmla="*/ 513902 w 4145038"/>
                  <a:gd name="connsiteY110" fmla="*/ 3049593 h 3049592"/>
                  <a:gd name="connsiteX111" fmla="*/ 518852 w 4145038"/>
                  <a:gd name="connsiteY111" fmla="*/ 3049593 h 3049592"/>
                  <a:gd name="connsiteX112" fmla="*/ 523801 w 4145038"/>
                  <a:gd name="connsiteY112" fmla="*/ 3049593 h 3049592"/>
                  <a:gd name="connsiteX113" fmla="*/ 528750 w 4145038"/>
                  <a:gd name="connsiteY113" fmla="*/ 3049593 h 3049592"/>
                  <a:gd name="connsiteX114" fmla="*/ 533699 w 4145038"/>
                  <a:gd name="connsiteY114" fmla="*/ 3049593 h 3049592"/>
                  <a:gd name="connsiteX115" fmla="*/ 537824 w 4145038"/>
                  <a:gd name="connsiteY115" fmla="*/ 3049593 h 3049592"/>
                  <a:gd name="connsiteX116" fmla="*/ 542773 w 4145038"/>
                  <a:gd name="connsiteY116" fmla="*/ 3049593 h 3049592"/>
                  <a:gd name="connsiteX117" fmla="*/ 547722 w 4145038"/>
                  <a:gd name="connsiteY117" fmla="*/ 3049593 h 3049592"/>
                  <a:gd name="connsiteX118" fmla="*/ 552672 w 4145038"/>
                  <a:gd name="connsiteY118" fmla="*/ 3049593 h 3049592"/>
                  <a:gd name="connsiteX119" fmla="*/ 556796 w 4145038"/>
                  <a:gd name="connsiteY119" fmla="*/ 3049593 h 3049592"/>
                  <a:gd name="connsiteX120" fmla="*/ 561745 w 4145038"/>
                  <a:gd name="connsiteY120" fmla="*/ 3049593 h 3049592"/>
                  <a:gd name="connsiteX121" fmla="*/ 566695 w 4145038"/>
                  <a:gd name="connsiteY121" fmla="*/ 3049593 h 3049592"/>
                  <a:gd name="connsiteX122" fmla="*/ 571644 w 4145038"/>
                  <a:gd name="connsiteY122" fmla="*/ 3049593 h 3049592"/>
                  <a:gd name="connsiteX123" fmla="*/ 575768 w 4145038"/>
                  <a:gd name="connsiteY123" fmla="*/ 3049593 h 3049592"/>
                  <a:gd name="connsiteX124" fmla="*/ 580718 w 4145038"/>
                  <a:gd name="connsiteY124" fmla="*/ 3049593 h 3049592"/>
                  <a:gd name="connsiteX125" fmla="*/ 585667 w 4145038"/>
                  <a:gd name="connsiteY125" fmla="*/ 3049593 h 3049592"/>
                  <a:gd name="connsiteX126" fmla="*/ 590616 w 4145038"/>
                  <a:gd name="connsiteY126" fmla="*/ 3049593 h 3049592"/>
                  <a:gd name="connsiteX127" fmla="*/ 595566 w 4145038"/>
                  <a:gd name="connsiteY127" fmla="*/ 3049593 h 3049592"/>
                  <a:gd name="connsiteX128" fmla="*/ 599690 w 4145038"/>
                  <a:gd name="connsiteY128" fmla="*/ 3049593 h 3049592"/>
                  <a:gd name="connsiteX129" fmla="*/ 604639 w 4145038"/>
                  <a:gd name="connsiteY129" fmla="*/ 3049593 h 3049592"/>
                  <a:gd name="connsiteX130" fmla="*/ 609589 w 4145038"/>
                  <a:gd name="connsiteY130" fmla="*/ 3049593 h 3049592"/>
                  <a:gd name="connsiteX131" fmla="*/ 614538 w 4145038"/>
                  <a:gd name="connsiteY131" fmla="*/ 3049593 h 3049592"/>
                  <a:gd name="connsiteX132" fmla="*/ 618662 w 4145038"/>
                  <a:gd name="connsiteY132" fmla="*/ 3049593 h 3049592"/>
                  <a:gd name="connsiteX133" fmla="*/ 623612 w 4145038"/>
                  <a:gd name="connsiteY133" fmla="*/ 3049593 h 3049592"/>
                  <a:gd name="connsiteX134" fmla="*/ 628561 w 4145038"/>
                  <a:gd name="connsiteY134" fmla="*/ 3049593 h 3049592"/>
                  <a:gd name="connsiteX135" fmla="*/ 633510 w 4145038"/>
                  <a:gd name="connsiteY135" fmla="*/ 3049593 h 3049592"/>
                  <a:gd name="connsiteX136" fmla="*/ 638460 w 4145038"/>
                  <a:gd name="connsiteY136" fmla="*/ 3049593 h 3049592"/>
                  <a:gd name="connsiteX137" fmla="*/ 642584 w 4145038"/>
                  <a:gd name="connsiteY137" fmla="*/ 3049593 h 3049592"/>
                  <a:gd name="connsiteX138" fmla="*/ 647533 w 4145038"/>
                  <a:gd name="connsiteY138" fmla="*/ 3049593 h 3049592"/>
                  <a:gd name="connsiteX139" fmla="*/ 652483 w 4145038"/>
                  <a:gd name="connsiteY139" fmla="*/ 3049593 h 3049592"/>
                  <a:gd name="connsiteX140" fmla="*/ 657432 w 4145038"/>
                  <a:gd name="connsiteY140" fmla="*/ 3049593 h 3049592"/>
                  <a:gd name="connsiteX141" fmla="*/ 661556 w 4145038"/>
                  <a:gd name="connsiteY141" fmla="*/ 3049593 h 3049592"/>
                  <a:gd name="connsiteX142" fmla="*/ 666506 w 4145038"/>
                  <a:gd name="connsiteY142" fmla="*/ 3049593 h 3049592"/>
                  <a:gd name="connsiteX143" fmla="*/ 671455 w 4145038"/>
                  <a:gd name="connsiteY143" fmla="*/ 3049593 h 3049592"/>
                  <a:gd name="connsiteX144" fmla="*/ 676404 w 4145038"/>
                  <a:gd name="connsiteY144" fmla="*/ 3049593 h 3049592"/>
                  <a:gd name="connsiteX145" fmla="*/ 681354 w 4145038"/>
                  <a:gd name="connsiteY145" fmla="*/ 3049593 h 3049592"/>
                  <a:gd name="connsiteX146" fmla="*/ 685478 w 4145038"/>
                  <a:gd name="connsiteY146" fmla="*/ 3049593 h 3049592"/>
                  <a:gd name="connsiteX147" fmla="*/ 690427 w 4145038"/>
                  <a:gd name="connsiteY147" fmla="*/ 3049593 h 3049592"/>
                  <a:gd name="connsiteX148" fmla="*/ 695377 w 4145038"/>
                  <a:gd name="connsiteY148" fmla="*/ 3042994 h 3049592"/>
                  <a:gd name="connsiteX149" fmla="*/ 700326 w 4145038"/>
                  <a:gd name="connsiteY149" fmla="*/ 3036395 h 3049592"/>
                  <a:gd name="connsiteX150" fmla="*/ 704450 w 4145038"/>
                  <a:gd name="connsiteY150" fmla="*/ 3033920 h 3049592"/>
                  <a:gd name="connsiteX151" fmla="*/ 709399 w 4145038"/>
                  <a:gd name="connsiteY151" fmla="*/ 3027321 h 3049592"/>
                  <a:gd name="connsiteX152" fmla="*/ 714349 w 4145038"/>
                  <a:gd name="connsiteY152" fmla="*/ 2984427 h 3049592"/>
                  <a:gd name="connsiteX153" fmla="*/ 719298 w 4145038"/>
                  <a:gd name="connsiteY153" fmla="*/ 2926685 h 3049592"/>
                  <a:gd name="connsiteX154" fmla="*/ 723423 w 4145038"/>
                  <a:gd name="connsiteY154" fmla="*/ 2898639 h 3049592"/>
                  <a:gd name="connsiteX155" fmla="*/ 728372 w 4145038"/>
                  <a:gd name="connsiteY155" fmla="*/ 2807902 h 3049592"/>
                  <a:gd name="connsiteX156" fmla="*/ 733321 w 4145038"/>
                  <a:gd name="connsiteY156" fmla="*/ 2708091 h 3049592"/>
                  <a:gd name="connsiteX157" fmla="*/ 738270 w 4145038"/>
                  <a:gd name="connsiteY157" fmla="*/ 2516718 h 3049592"/>
                  <a:gd name="connsiteX158" fmla="*/ 743220 w 4145038"/>
                  <a:gd name="connsiteY158" fmla="*/ 2408659 h 3049592"/>
                  <a:gd name="connsiteX159" fmla="*/ 747344 w 4145038"/>
                  <a:gd name="connsiteY159" fmla="*/ 2258530 h 3049592"/>
                  <a:gd name="connsiteX160" fmla="*/ 752294 w 4145038"/>
                  <a:gd name="connsiteY160" fmla="*/ 2077881 h 3049592"/>
                  <a:gd name="connsiteX161" fmla="*/ 757243 w 4145038"/>
                  <a:gd name="connsiteY161" fmla="*/ 1964872 h 3049592"/>
                  <a:gd name="connsiteX162" fmla="*/ 762192 w 4145038"/>
                  <a:gd name="connsiteY162" fmla="*/ 1860936 h 3049592"/>
                  <a:gd name="connsiteX163" fmla="*/ 766317 w 4145038"/>
                  <a:gd name="connsiteY163" fmla="*/ 1832890 h 3049592"/>
                  <a:gd name="connsiteX164" fmla="*/ 771266 w 4145038"/>
                  <a:gd name="connsiteY164" fmla="*/ 1743803 h 3049592"/>
                  <a:gd name="connsiteX165" fmla="*/ 776215 w 4145038"/>
                  <a:gd name="connsiteY165" fmla="*/ 1640693 h 3049592"/>
                  <a:gd name="connsiteX166" fmla="*/ 781164 w 4145038"/>
                  <a:gd name="connsiteY166" fmla="*/ 1647292 h 3049592"/>
                  <a:gd name="connsiteX167" fmla="*/ 786114 w 4145038"/>
                  <a:gd name="connsiteY167" fmla="*/ 1743803 h 3049592"/>
                  <a:gd name="connsiteX168" fmla="*/ 790238 w 4145038"/>
                  <a:gd name="connsiteY168" fmla="*/ 1761950 h 3049592"/>
                  <a:gd name="connsiteX169" fmla="*/ 795187 w 4145038"/>
                  <a:gd name="connsiteY169" fmla="*/ 1878259 h 3049592"/>
                  <a:gd name="connsiteX170" fmla="*/ 800137 w 4145038"/>
                  <a:gd name="connsiteY170" fmla="*/ 1968171 h 3049592"/>
                  <a:gd name="connsiteX171" fmla="*/ 805086 w 4145038"/>
                  <a:gd name="connsiteY171" fmla="*/ 2049835 h 3049592"/>
                  <a:gd name="connsiteX172" fmla="*/ 809210 w 4145038"/>
                  <a:gd name="connsiteY172" fmla="*/ 2158719 h 3049592"/>
                  <a:gd name="connsiteX173" fmla="*/ 814160 w 4145038"/>
                  <a:gd name="connsiteY173" fmla="*/ 2110876 h 3049592"/>
                  <a:gd name="connsiteX174" fmla="*/ 819109 w 4145038"/>
                  <a:gd name="connsiteY174" fmla="*/ 2273378 h 3049592"/>
                  <a:gd name="connsiteX175" fmla="*/ 824058 w 4145038"/>
                  <a:gd name="connsiteY175" fmla="*/ 2467225 h 3049592"/>
                  <a:gd name="connsiteX176" fmla="*/ 829008 w 4145038"/>
                  <a:gd name="connsiteY176" fmla="*/ 2499396 h 3049592"/>
                  <a:gd name="connsiteX177" fmla="*/ 833132 w 4145038"/>
                  <a:gd name="connsiteY177" fmla="*/ 2564562 h 3049592"/>
                  <a:gd name="connsiteX178" fmla="*/ 838081 w 4145038"/>
                  <a:gd name="connsiteY178" fmla="*/ 2618179 h 3049592"/>
                  <a:gd name="connsiteX179" fmla="*/ 843031 w 4145038"/>
                  <a:gd name="connsiteY179" fmla="*/ 2671797 h 3049592"/>
                  <a:gd name="connsiteX180" fmla="*/ 847980 w 4145038"/>
                  <a:gd name="connsiteY180" fmla="*/ 2755935 h 3049592"/>
                  <a:gd name="connsiteX181" fmla="*/ 852104 w 4145038"/>
                  <a:gd name="connsiteY181" fmla="*/ 2765833 h 3049592"/>
                  <a:gd name="connsiteX182" fmla="*/ 857054 w 4145038"/>
                  <a:gd name="connsiteY182" fmla="*/ 2833474 h 3049592"/>
                  <a:gd name="connsiteX183" fmla="*/ 862003 w 4145038"/>
                  <a:gd name="connsiteY183" fmla="*/ 2850796 h 3049592"/>
                  <a:gd name="connsiteX184" fmla="*/ 866952 w 4145038"/>
                  <a:gd name="connsiteY184" fmla="*/ 2854921 h 3049592"/>
                  <a:gd name="connsiteX185" fmla="*/ 871077 w 4145038"/>
                  <a:gd name="connsiteY185" fmla="*/ 2901114 h 3049592"/>
                  <a:gd name="connsiteX186" fmla="*/ 876026 w 4145038"/>
                  <a:gd name="connsiteY186" fmla="*/ 2927510 h 3049592"/>
                  <a:gd name="connsiteX187" fmla="*/ 880975 w 4145038"/>
                  <a:gd name="connsiteY187" fmla="*/ 2929160 h 3049592"/>
                  <a:gd name="connsiteX188" fmla="*/ 885925 w 4145038"/>
                  <a:gd name="connsiteY188" fmla="*/ 2936584 h 3049592"/>
                  <a:gd name="connsiteX189" fmla="*/ 890874 w 4145038"/>
                  <a:gd name="connsiteY189" fmla="*/ 2975354 h 3049592"/>
                  <a:gd name="connsiteX190" fmla="*/ 894998 w 4145038"/>
                  <a:gd name="connsiteY190" fmla="*/ 2940709 h 3049592"/>
                  <a:gd name="connsiteX191" fmla="*/ 899948 w 4145038"/>
                  <a:gd name="connsiteY191" fmla="*/ 2962980 h 3049592"/>
                  <a:gd name="connsiteX192" fmla="*/ 904897 w 4145038"/>
                  <a:gd name="connsiteY192" fmla="*/ 2958031 h 3049592"/>
                  <a:gd name="connsiteX193" fmla="*/ 909846 w 4145038"/>
                  <a:gd name="connsiteY193" fmla="*/ 2991851 h 3049592"/>
                  <a:gd name="connsiteX194" fmla="*/ 913971 w 4145038"/>
                  <a:gd name="connsiteY194" fmla="*/ 2981128 h 3049592"/>
                  <a:gd name="connsiteX195" fmla="*/ 918920 w 4145038"/>
                  <a:gd name="connsiteY195" fmla="*/ 2980303 h 3049592"/>
                  <a:gd name="connsiteX196" fmla="*/ 923869 w 4145038"/>
                  <a:gd name="connsiteY196" fmla="*/ 2977003 h 3049592"/>
                  <a:gd name="connsiteX197" fmla="*/ 928818 w 4145038"/>
                  <a:gd name="connsiteY197" fmla="*/ 3014948 h 3049592"/>
                  <a:gd name="connsiteX198" fmla="*/ 933768 w 4145038"/>
                  <a:gd name="connsiteY198" fmla="*/ 2998450 h 3049592"/>
                  <a:gd name="connsiteX199" fmla="*/ 937892 w 4145038"/>
                  <a:gd name="connsiteY199" fmla="*/ 3019072 h 3049592"/>
                  <a:gd name="connsiteX200" fmla="*/ 942841 w 4145038"/>
                  <a:gd name="connsiteY200" fmla="*/ 3008349 h 3049592"/>
                  <a:gd name="connsiteX201" fmla="*/ 947791 w 4145038"/>
                  <a:gd name="connsiteY201" fmla="*/ 3012473 h 3049592"/>
                  <a:gd name="connsiteX202" fmla="*/ 952740 w 4145038"/>
                  <a:gd name="connsiteY202" fmla="*/ 3004224 h 3049592"/>
                  <a:gd name="connsiteX203" fmla="*/ 956864 w 4145038"/>
                  <a:gd name="connsiteY203" fmla="*/ 3008349 h 3049592"/>
                  <a:gd name="connsiteX204" fmla="*/ 961814 w 4145038"/>
                  <a:gd name="connsiteY204" fmla="*/ 3001750 h 3049592"/>
                  <a:gd name="connsiteX205" fmla="*/ 966763 w 4145038"/>
                  <a:gd name="connsiteY205" fmla="*/ 3024022 h 3049592"/>
                  <a:gd name="connsiteX206" fmla="*/ 971712 w 4145038"/>
                  <a:gd name="connsiteY206" fmla="*/ 3014123 h 3049592"/>
                  <a:gd name="connsiteX207" fmla="*/ 976662 w 4145038"/>
                  <a:gd name="connsiteY207" fmla="*/ 3004224 h 3049592"/>
                  <a:gd name="connsiteX208" fmla="*/ 980786 w 4145038"/>
                  <a:gd name="connsiteY208" fmla="*/ 3013298 h 3049592"/>
                  <a:gd name="connsiteX209" fmla="*/ 985735 w 4145038"/>
                  <a:gd name="connsiteY209" fmla="*/ 3016598 h 3049592"/>
                  <a:gd name="connsiteX210" fmla="*/ 990685 w 4145038"/>
                  <a:gd name="connsiteY210" fmla="*/ 2994326 h 3049592"/>
                  <a:gd name="connsiteX211" fmla="*/ 995634 w 4145038"/>
                  <a:gd name="connsiteY211" fmla="*/ 3009174 h 3049592"/>
                  <a:gd name="connsiteX212" fmla="*/ 999758 w 4145038"/>
                  <a:gd name="connsiteY212" fmla="*/ 2996801 h 3049592"/>
                  <a:gd name="connsiteX213" fmla="*/ 1004708 w 4145038"/>
                  <a:gd name="connsiteY213" fmla="*/ 3021547 h 3049592"/>
                  <a:gd name="connsiteX214" fmla="*/ 1009657 w 4145038"/>
                  <a:gd name="connsiteY214" fmla="*/ 2990202 h 3049592"/>
                  <a:gd name="connsiteX215" fmla="*/ 1014606 w 4145038"/>
                  <a:gd name="connsiteY215" fmla="*/ 2994326 h 3049592"/>
                  <a:gd name="connsiteX216" fmla="*/ 1019556 w 4145038"/>
                  <a:gd name="connsiteY216" fmla="*/ 3017423 h 3049592"/>
                  <a:gd name="connsiteX217" fmla="*/ 1023680 w 4145038"/>
                  <a:gd name="connsiteY217" fmla="*/ 2997625 h 3049592"/>
                  <a:gd name="connsiteX218" fmla="*/ 1028629 w 4145038"/>
                  <a:gd name="connsiteY218" fmla="*/ 2992676 h 3049592"/>
                  <a:gd name="connsiteX219" fmla="*/ 1033579 w 4145038"/>
                  <a:gd name="connsiteY219" fmla="*/ 2979478 h 3049592"/>
                  <a:gd name="connsiteX220" fmla="*/ 1038528 w 4145038"/>
                  <a:gd name="connsiteY220" fmla="*/ 2986077 h 3049592"/>
                  <a:gd name="connsiteX221" fmla="*/ 1042652 w 4145038"/>
                  <a:gd name="connsiteY221" fmla="*/ 2979478 h 3049592"/>
                  <a:gd name="connsiteX222" fmla="*/ 1047602 w 4145038"/>
                  <a:gd name="connsiteY222" fmla="*/ 2986077 h 3049592"/>
                  <a:gd name="connsiteX223" fmla="*/ 1052551 w 4145038"/>
                  <a:gd name="connsiteY223" fmla="*/ 2973704 h 3049592"/>
                  <a:gd name="connsiteX224" fmla="*/ 1057500 w 4145038"/>
                  <a:gd name="connsiteY224" fmla="*/ 2971229 h 3049592"/>
                  <a:gd name="connsiteX225" fmla="*/ 1061625 w 4145038"/>
                  <a:gd name="connsiteY225" fmla="*/ 2993501 h 3049592"/>
                  <a:gd name="connsiteX226" fmla="*/ 1066574 w 4145038"/>
                  <a:gd name="connsiteY226" fmla="*/ 2977003 h 3049592"/>
                  <a:gd name="connsiteX227" fmla="*/ 1071523 w 4145038"/>
                  <a:gd name="connsiteY227" fmla="*/ 2978653 h 3049592"/>
                  <a:gd name="connsiteX228" fmla="*/ 1076473 w 4145038"/>
                  <a:gd name="connsiteY228" fmla="*/ 2972879 h 3049592"/>
                  <a:gd name="connsiteX229" fmla="*/ 1081422 w 4145038"/>
                  <a:gd name="connsiteY229" fmla="*/ 2953906 h 3049592"/>
                  <a:gd name="connsiteX230" fmla="*/ 1085546 w 4145038"/>
                  <a:gd name="connsiteY230" fmla="*/ 2962155 h 3049592"/>
                  <a:gd name="connsiteX231" fmla="*/ 1090496 w 4145038"/>
                  <a:gd name="connsiteY231" fmla="*/ 2972054 h 3049592"/>
                  <a:gd name="connsiteX232" fmla="*/ 1095445 w 4145038"/>
                  <a:gd name="connsiteY232" fmla="*/ 2964630 h 3049592"/>
                  <a:gd name="connsiteX233" fmla="*/ 1100394 w 4145038"/>
                  <a:gd name="connsiteY233" fmla="*/ 2936584 h 3049592"/>
                  <a:gd name="connsiteX234" fmla="*/ 1104519 w 4145038"/>
                  <a:gd name="connsiteY234" fmla="*/ 2920086 h 3049592"/>
                  <a:gd name="connsiteX235" fmla="*/ 1109468 w 4145038"/>
                  <a:gd name="connsiteY235" fmla="*/ 2939884 h 3049592"/>
                  <a:gd name="connsiteX236" fmla="*/ 1114417 w 4145038"/>
                  <a:gd name="connsiteY236" fmla="*/ 2929160 h 3049592"/>
                  <a:gd name="connsiteX237" fmla="*/ 1119367 w 4145038"/>
                  <a:gd name="connsiteY237" fmla="*/ 2917612 h 3049592"/>
                  <a:gd name="connsiteX238" fmla="*/ 1124316 w 4145038"/>
                  <a:gd name="connsiteY238" fmla="*/ 2906888 h 3049592"/>
                  <a:gd name="connsiteX239" fmla="*/ 1128440 w 4145038"/>
                  <a:gd name="connsiteY239" fmla="*/ 2925861 h 3049592"/>
                  <a:gd name="connsiteX240" fmla="*/ 1133390 w 4145038"/>
                  <a:gd name="connsiteY240" fmla="*/ 2906888 h 3049592"/>
                  <a:gd name="connsiteX241" fmla="*/ 1138339 w 4145038"/>
                  <a:gd name="connsiteY241" fmla="*/ 2908538 h 3049592"/>
                  <a:gd name="connsiteX242" fmla="*/ 1143288 w 4145038"/>
                  <a:gd name="connsiteY242" fmla="*/ 2896990 h 3049592"/>
                  <a:gd name="connsiteX243" fmla="*/ 1147413 w 4145038"/>
                  <a:gd name="connsiteY243" fmla="*/ 2885441 h 3049592"/>
                  <a:gd name="connsiteX244" fmla="*/ 1152362 w 4145038"/>
                  <a:gd name="connsiteY244" fmla="*/ 2923386 h 3049592"/>
                  <a:gd name="connsiteX245" fmla="*/ 1157311 w 4145038"/>
                  <a:gd name="connsiteY245" fmla="*/ 2904414 h 3049592"/>
                  <a:gd name="connsiteX246" fmla="*/ 1162260 w 4145038"/>
                  <a:gd name="connsiteY246" fmla="*/ 2891216 h 3049592"/>
                  <a:gd name="connsiteX247" fmla="*/ 1167210 w 4145038"/>
                  <a:gd name="connsiteY247" fmla="*/ 2884616 h 3049592"/>
                  <a:gd name="connsiteX248" fmla="*/ 1171334 w 4145038"/>
                  <a:gd name="connsiteY248" fmla="*/ 2898639 h 3049592"/>
                  <a:gd name="connsiteX249" fmla="*/ 1176283 w 4145038"/>
                  <a:gd name="connsiteY249" fmla="*/ 2878842 h 3049592"/>
                  <a:gd name="connsiteX250" fmla="*/ 1181233 w 4145038"/>
                  <a:gd name="connsiteY250" fmla="*/ 2838423 h 3049592"/>
                  <a:gd name="connsiteX251" fmla="*/ 1186182 w 4145038"/>
                  <a:gd name="connsiteY251" fmla="*/ 2869769 h 3049592"/>
                  <a:gd name="connsiteX252" fmla="*/ 1190306 w 4145038"/>
                  <a:gd name="connsiteY252" fmla="*/ 2863169 h 3049592"/>
                  <a:gd name="connsiteX253" fmla="*/ 1195256 w 4145038"/>
                  <a:gd name="connsiteY253" fmla="*/ 2857395 h 3049592"/>
                  <a:gd name="connsiteX254" fmla="*/ 1200205 w 4145038"/>
                  <a:gd name="connsiteY254" fmla="*/ 2825225 h 3049592"/>
                  <a:gd name="connsiteX255" fmla="*/ 1205154 w 4145038"/>
                  <a:gd name="connsiteY255" fmla="*/ 2854096 h 3049592"/>
                  <a:gd name="connsiteX256" fmla="*/ 1209279 w 4145038"/>
                  <a:gd name="connsiteY256" fmla="*/ 2821925 h 3049592"/>
                  <a:gd name="connsiteX257" fmla="*/ 1214228 w 4145038"/>
                  <a:gd name="connsiteY257" fmla="*/ 2832649 h 3049592"/>
                  <a:gd name="connsiteX258" fmla="*/ 1219177 w 4145038"/>
                  <a:gd name="connsiteY258" fmla="*/ 2859045 h 3049592"/>
                  <a:gd name="connsiteX259" fmla="*/ 1224127 w 4145038"/>
                  <a:gd name="connsiteY259" fmla="*/ 2847497 h 3049592"/>
                  <a:gd name="connsiteX260" fmla="*/ 1229076 w 4145038"/>
                  <a:gd name="connsiteY260" fmla="*/ 2812852 h 3049592"/>
                  <a:gd name="connsiteX261" fmla="*/ 1233200 w 4145038"/>
                  <a:gd name="connsiteY261" fmla="*/ 2835948 h 3049592"/>
                  <a:gd name="connsiteX262" fmla="*/ 1238150 w 4145038"/>
                  <a:gd name="connsiteY262" fmla="*/ 2870593 h 3049592"/>
                  <a:gd name="connsiteX263" fmla="*/ 1243099 w 4145038"/>
                  <a:gd name="connsiteY263" fmla="*/ 2846672 h 3049592"/>
                  <a:gd name="connsiteX264" fmla="*/ 1248048 w 4145038"/>
                  <a:gd name="connsiteY264" fmla="*/ 2848322 h 3049592"/>
                  <a:gd name="connsiteX265" fmla="*/ 1252173 w 4145038"/>
                  <a:gd name="connsiteY265" fmla="*/ 2851621 h 3049592"/>
                  <a:gd name="connsiteX266" fmla="*/ 1257122 w 4145038"/>
                  <a:gd name="connsiteY266" fmla="*/ 2855745 h 3049592"/>
                  <a:gd name="connsiteX267" fmla="*/ 1262071 w 4145038"/>
                  <a:gd name="connsiteY267" fmla="*/ 2864819 h 3049592"/>
                  <a:gd name="connsiteX268" fmla="*/ 1267021 w 4145038"/>
                  <a:gd name="connsiteY268" fmla="*/ 2861520 h 3049592"/>
                  <a:gd name="connsiteX269" fmla="*/ 1271970 w 4145038"/>
                  <a:gd name="connsiteY269" fmla="*/ 2859045 h 3049592"/>
                  <a:gd name="connsiteX270" fmla="*/ 1276094 w 4145038"/>
                  <a:gd name="connsiteY270" fmla="*/ 2881317 h 3049592"/>
                  <a:gd name="connsiteX271" fmla="*/ 1281044 w 4145038"/>
                  <a:gd name="connsiteY271" fmla="*/ 2881317 h 3049592"/>
                  <a:gd name="connsiteX272" fmla="*/ 1285993 w 4145038"/>
                  <a:gd name="connsiteY272" fmla="*/ 2876368 h 3049592"/>
                  <a:gd name="connsiteX273" fmla="*/ 1290942 w 4145038"/>
                  <a:gd name="connsiteY273" fmla="*/ 2900289 h 3049592"/>
                  <a:gd name="connsiteX274" fmla="*/ 1295067 w 4145038"/>
                  <a:gd name="connsiteY274" fmla="*/ 2907713 h 3049592"/>
                  <a:gd name="connsiteX275" fmla="*/ 1300016 w 4145038"/>
                  <a:gd name="connsiteY275" fmla="*/ 2889566 h 3049592"/>
                  <a:gd name="connsiteX276" fmla="*/ 1304965 w 4145038"/>
                  <a:gd name="connsiteY276" fmla="*/ 2911013 h 3049592"/>
                  <a:gd name="connsiteX277" fmla="*/ 1309914 w 4145038"/>
                  <a:gd name="connsiteY277" fmla="*/ 2902764 h 3049592"/>
                  <a:gd name="connsiteX278" fmla="*/ 1314864 w 4145038"/>
                  <a:gd name="connsiteY278" fmla="*/ 2923386 h 3049592"/>
                  <a:gd name="connsiteX279" fmla="*/ 1318988 w 4145038"/>
                  <a:gd name="connsiteY279" fmla="*/ 2932460 h 3049592"/>
                  <a:gd name="connsiteX280" fmla="*/ 1323937 w 4145038"/>
                  <a:gd name="connsiteY280" fmla="*/ 2914312 h 3049592"/>
                  <a:gd name="connsiteX281" fmla="*/ 1328887 w 4145038"/>
                  <a:gd name="connsiteY281" fmla="*/ 2925861 h 3049592"/>
                  <a:gd name="connsiteX282" fmla="*/ 1333836 w 4145038"/>
                  <a:gd name="connsiteY282" fmla="*/ 2945658 h 3049592"/>
                  <a:gd name="connsiteX283" fmla="*/ 1337961 w 4145038"/>
                  <a:gd name="connsiteY283" fmla="*/ 2944833 h 3049592"/>
                  <a:gd name="connsiteX284" fmla="*/ 1342910 w 4145038"/>
                  <a:gd name="connsiteY284" fmla="*/ 2936584 h 3049592"/>
                  <a:gd name="connsiteX285" fmla="*/ 1347859 w 4145038"/>
                  <a:gd name="connsiteY285" fmla="*/ 2967930 h 3049592"/>
                  <a:gd name="connsiteX286" fmla="*/ 1352808 w 4145038"/>
                  <a:gd name="connsiteY286" fmla="*/ 2968755 h 3049592"/>
                  <a:gd name="connsiteX287" fmla="*/ 1356933 w 4145038"/>
                  <a:gd name="connsiteY287" fmla="*/ 2965455 h 3049592"/>
                  <a:gd name="connsiteX288" fmla="*/ 1361882 w 4145038"/>
                  <a:gd name="connsiteY288" fmla="*/ 2976178 h 3049592"/>
                  <a:gd name="connsiteX289" fmla="*/ 1366832 w 4145038"/>
                  <a:gd name="connsiteY289" fmla="*/ 2982777 h 3049592"/>
                  <a:gd name="connsiteX290" fmla="*/ 1371781 w 4145038"/>
                  <a:gd name="connsiteY290" fmla="*/ 2985252 h 3049592"/>
                  <a:gd name="connsiteX291" fmla="*/ 1376730 w 4145038"/>
                  <a:gd name="connsiteY291" fmla="*/ 2983602 h 3049592"/>
                  <a:gd name="connsiteX292" fmla="*/ 1380854 w 4145038"/>
                  <a:gd name="connsiteY292" fmla="*/ 2973704 h 3049592"/>
                  <a:gd name="connsiteX293" fmla="*/ 1385804 w 4145038"/>
                  <a:gd name="connsiteY293" fmla="*/ 2987727 h 3049592"/>
                  <a:gd name="connsiteX294" fmla="*/ 1390753 w 4145038"/>
                  <a:gd name="connsiteY294" fmla="*/ 3003399 h 3049592"/>
                  <a:gd name="connsiteX295" fmla="*/ 1395702 w 4145038"/>
                  <a:gd name="connsiteY295" fmla="*/ 2979478 h 3049592"/>
                  <a:gd name="connsiteX296" fmla="*/ 1399827 w 4145038"/>
                  <a:gd name="connsiteY296" fmla="*/ 2981953 h 3049592"/>
                  <a:gd name="connsiteX297" fmla="*/ 1404776 w 4145038"/>
                  <a:gd name="connsiteY297" fmla="*/ 2985252 h 3049592"/>
                  <a:gd name="connsiteX298" fmla="*/ 1409725 w 4145038"/>
                  <a:gd name="connsiteY298" fmla="*/ 2982777 h 3049592"/>
                  <a:gd name="connsiteX299" fmla="*/ 1414675 w 4145038"/>
                  <a:gd name="connsiteY299" fmla="*/ 2989377 h 3049592"/>
                  <a:gd name="connsiteX300" fmla="*/ 1419624 w 4145038"/>
                  <a:gd name="connsiteY300" fmla="*/ 2980303 h 3049592"/>
                  <a:gd name="connsiteX301" fmla="*/ 1423748 w 4145038"/>
                  <a:gd name="connsiteY301" fmla="*/ 2979478 h 3049592"/>
                  <a:gd name="connsiteX302" fmla="*/ 1428698 w 4145038"/>
                  <a:gd name="connsiteY302" fmla="*/ 2972879 h 3049592"/>
                  <a:gd name="connsiteX303" fmla="*/ 1433647 w 4145038"/>
                  <a:gd name="connsiteY303" fmla="*/ 2967930 h 3049592"/>
                  <a:gd name="connsiteX304" fmla="*/ 1438596 w 4145038"/>
                  <a:gd name="connsiteY304" fmla="*/ 2959681 h 3049592"/>
                  <a:gd name="connsiteX305" fmla="*/ 1442721 w 4145038"/>
                  <a:gd name="connsiteY305" fmla="*/ 2990202 h 3049592"/>
                  <a:gd name="connsiteX306" fmla="*/ 1447670 w 4145038"/>
                  <a:gd name="connsiteY306" fmla="*/ 2956381 h 3049592"/>
                  <a:gd name="connsiteX307" fmla="*/ 1452619 w 4145038"/>
                  <a:gd name="connsiteY307" fmla="*/ 2953906 h 3049592"/>
                  <a:gd name="connsiteX308" fmla="*/ 1457569 w 4145038"/>
                  <a:gd name="connsiteY308" fmla="*/ 2934934 h 3049592"/>
                  <a:gd name="connsiteX309" fmla="*/ 1462518 w 4145038"/>
                  <a:gd name="connsiteY309" fmla="*/ 2911838 h 3049592"/>
                  <a:gd name="connsiteX310" fmla="*/ 1466642 w 4145038"/>
                  <a:gd name="connsiteY310" fmla="*/ 2915962 h 3049592"/>
                  <a:gd name="connsiteX311" fmla="*/ 1471592 w 4145038"/>
                  <a:gd name="connsiteY311" fmla="*/ 2919262 h 3049592"/>
                  <a:gd name="connsiteX312" fmla="*/ 1476541 w 4145038"/>
                  <a:gd name="connsiteY312" fmla="*/ 2876368 h 3049592"/>
                  <a:gd name="connsiteX313" fmla="*/ 1481490 w 4145038"/>
                  <a:gd name="connsiteY313" fmla="*/ 2899464 h 3049592"/>
                  <a:gd name="connsiteX314" fmla="*/ 1485615 w 4145038"/>
                  <a:gd name="connsiteY314" fmla="*/ 2877192 h 3049592"/>
                  <a:gd name="connsiteX315" fmla="*/ 1490564 w 4145038"/>
                  <a:gd name="connsiteY315" fmla="*/ 2839248 h 3049592"/>
                  <a:gd name="connsiteX316" fmla="*/ 1495513 w 4145038"/>
                  <a:gd name="connsiteY316" fmla="*/ 2826050 h 3049592"/>
                  <a:gd name="connsiteX317" fmla="*/ 1500463 w 4145038"/>
                  <a:gd name="connsiteY317" fmla="*/ 2792230 h 3049592"/>
                  <a:gd name="connsiteX318" fmla="*/ 1504587 w 4145038"/>
                  <a:gd name="connsiteY318" fmla="*/ 2785630 h 3049592"/>
                  <a:gd name="connsiteX319" fmla="*/ 1509536 w 4145038"/>
                  <a:gd name="connsiteY319" fmla="*/ 2757584 h 3049592"/>
                  <a:gd name="connsiteX320" fmla="*/ 1514486 w 4145038"/>
                  <a:gd name="connsiteY320" fmla="*/ 2736962 h 3049592"/>
                  <a:gd name="connsiteX321" fmla="*/ 1519435 w 4145038"/>
                  <a:gd name="connsiteY321" fmla="*/ 2711391 h 3049592"/>
                  <a:gd name="connsiteX322" fmla="*/ 1524384 w 4145038"/>
                  <a:gd name="connsiteY322" fmla="*/ 2674271 h 3049592"/>
                  <a:gd name="connsiteX323" fmla="*/ 1528509 w 4145038"/>
                  <a:gd name="connsiteY323" fmla="*/ 2689944 h 3049592"/>
                  <a:gd name="connsiteX324" fmla="*/ 1533458 w 4145038"/>
                  <a:gd name="connsiteY324" fmla="*/ 2632202 h 3049592"/>
                  <a:gd name="connsiteX325" fmla="*/ 1538407 w 4145038"/>
                  <a:gd name="connsiteY325" fmla="*/ 2670147 h 3049592"/>
                  <a:gd name="connsiteX326" fmla="*/ 1543356 w 4145038"/>
                  <a:gd name="connsiteY326" fmla="*/ 2622304 h 3049592"/>
                  <a:gd name="connsiteX327" fmla="*/ 1547481 w 4145038"/>
                  <a:gd name="connsiteY327" fmla="*/ 2610755 h 3049592"/>
                  <a:gd name="connsiteX328" fmla="*/ 1552430 w 4145038"/>
                  <a:gd name="connsiteY328" fmla="*/ 2616529 h 3049592"/>
                  <a:gd name="connsiteX329" fmla="*/ 1557379 w 4145038"/>
                  <a:gd name="connsiteY329" fmla="*/ 2588483 h 3049592"/>
                  <a:gd name="connsiteX330" fmla="*/ 1562329 w 4145038"/>
                  <a:gd name="connsiteY330" fmla="*/ 2609105 h 3049592"/>
                  <a:gd name="connsiteX331" fmla="*/ 1567278 w 4145038"/>
                  <a:gd name="connsiteY331" fmla="*/ 2606631 h 3049592"/>
                  <a:gd name="connsiteX332" fmla="*/ 1571402 w 4145038"/>
                  <a:gd name="connsiteY332" fmla="*/ 2597557 h 3049592"/>
                  <a:gd name="connsiteX333" fmla="*/ 1576352 w 4145038"/>
                  <a:gd name="connsiteY333" fmla="*/ 2613230 h 3049592"/>
                  <a:gd name="connsiteX334" fmla="*/ 1581301 w 4145038"/>
                  <a:gd name="connsiteY334" fmla="*/ 2663548 h 3049592"/>
                  <a:gd name="connsiteX335" fmla="*/ 1586250 w 4145038"/>
                  <a:gd name="connsiteY335" fmla="*/ 2660248 h 3049592"/>
                  <a:gd name="connsiteX336" fmla="*/ 1590375 w 4145038"/>
                  <a:gd name="connsiteY336" fmla="*/ 2691594 h 3049592"/>
                  <a:gd name="connsiteX337" fmla="*/ 1595324 w 4145038"/>
                  <a:gd name="connsiteY337" fmla="*/ 2689119 h 3049592"/>
                  <a:gd name="connsiteX338" fmla="*/ 1600273 w 4145038"/>
                  <a:gd name="connsiteY338" fmla="*/ 2718815 h 3049592"/>
                  <a:gd name="connsiteX339" fmla="*/ 1605223 w 4145038"/>
                  <a:gd name="connsiteY339" fmla="*/ 2758409 h 3049592"/>
                  <a:gd name="connsiteX340" fmla="*/ 1610172 w 4145038"/>
                  <a:gd name="connsiteY340" fmla="*/ 2765833 h 3049592"/>
                  <a:gd name="connsiteX341" fmla="*/ 1614296 w 4145038"/>
                  <a:gd name="connsiteY341" fmla="*/ 2781506 h 3049592"/>
                  <a:gd name="connsiteX342" fmla="*/ 1619246 w 4145038"/>
                  <a:gd name="connsiteY342" fmla="*/ 2784805 h 3049592"/>
                  <a:gd name="connsiteX343" fmla="*/ 1624195 w 4145038"/>
                  <a:gd name="connsiteY343" fmla="*/ 2828524 h 3049592"/>
                  <a:gd name="connsiteX344" fmla="*/ 1629144 w 4145038"/>
                  <a:gd name="connsiteY344" fmla="*/ 2827699 h 3049592"/>
                  <a:gd name="connsiteX345" fmla="*/ 1633269 w 4145038"/>
                  <a:gd name="connsiteY345" fmla="*/ 2868119 h 3049592"/>
                  <a:gd name="connsiteX346" fmla="*/ 1638218 w 4145038"/>
                  <a:gd name="connsiteY346" fmla="*/ 2869769 h 3049592"/>
                  <a:gd name="connsiteX347" fmla="*/ 1643167 w 4145038"/>
                  <a:gd name="connsiteY347" fmla="*/ 2866469 h 3049592"/>
                  <a:gd name="connsiteX348" fmla="*/ 1648117 w 4145038"/>
                  <a:gd name="connsiteY348" fmla="*/ 2913487 h 3049592"/>
                  <a:gd name="connsiteX349" fmla="*/ 1653066 w 4145038"/>
                  <a:gd name="connsiteY349" fmla="*/ 2906888 h 3049592"/>
                  <a:gd name="connsiteX350" fmla="*/ 1657190 w 4145038"/>
                  <a:gd name="connsiteY350" fmla="*/ 2916787 h 3049592"/>
                  <a:gd name="connsiteX351" fmla="*/ 1662140 w 4145038"/>
                  <a:gd name="connsiteY351" fmla="*/ 2919262 h 3049592"/>
                  <a:gd name="connsiteX352" fmla="*/ 1667089 w 4145038"/>
                  <a:gd name="connsiteY352" fmla="*/ 2921736 h 3049592"/>
                  <a:gd name="connsiteX353" fmla="*/ 1672038 w 4145038"/>
                  <a:gd name="connsiteY353" fmla="*/ 2929985 h 3049592"/>
                  <a:gd name="connsiteX354" fmla="*/ 1676163 w 4145038"/>
                  <a:gd name="connsiteY354" fmla="*/ 2934934 h 3049592"/>
                  <a:gd name="connsiteX355" fmla="*/ 1681112 w 4145038"/>
                  <a:gd name="connsiteY355" fmla="*/ 2936584 h 3049592"/>
                  <a:gd name="connsiteX356" fmla="*/ 1686061 w 4145038"/>
                  <a:gd name="connsiteY356" fmla="*/ 2927510 h 3049592"/>
                  <a:gd name="connsiteX357" fmla="*/ 1691010 w 4145038"/>
                  <a:gd name="connsiteY357" fmla="*/ 2935759 h 3049592"/>
                  <a:gd name="connsiteX358" fmla="*/ 1695135 w 4145038"/>
                  <a:gd name="connsiteY358" fmla="*/ 2926685 h 3049592"/>
                  <a:gd name="connsiteX359" fmla="*/ 1700084 w 4145038"/>
                  <a:gd name="connsiteY359" fmla="*/ 2922561 h 3049592"/>
                  <a:gd name="connsiteX360" fmla="*/ 1705034 w 4145038"/>
                  <a:gd name="connsiteY360" fmla="*/ 2923386 h 3049592"/>
                  <a:gd name="connsiteX361" fmla="*/ 1709983 w 4145038"/>
                  <a:gd name="connsiteY361" fmla="*/ 2917612 h 3049592"/>
                  <a:gd name="connsiteX362" fmla="*/ 1714932 w 4145038"/>
                  <a:gd name="connsiteY362" fmla="*/ 2911013 h 3049592"/>
                  <a:gd name="connsiteX363" fmla="*/ 1719056 w 4145038"/>
                  <a:gd name="connsiteY363" fmla="*/ 2892865 h 3049592"/>
                  <a:gd name="connsiteX364" fmla="*/ 1724006 w 4145038"/>
                  <a:gd name="connsiteY364" fmla="*/ 2906888 h 3049592"/>
                  <a:gd name="connsiteX365" fmla="*/ 1728955 w 4145038"/>
                  <a:gd name="connsiteY365" fmla="*/ 2875543 h 3049592"/>
                  <a:gd name="connsiteX366" fmla="*/ 1733905 w 4145038"/>
                  <a:gd name="connsiteY366" fmla="*/ 2862345 h 3049592"/>
                  <a:gd name="connsiteX367" fmla="*/ 1738029 w 4145038"/>
                  <a:gd name="connsiteY367" fmla="*/ 2859045 h 3049592"/>
                  <a:gd name="connsiteX368" fmla="*/ 1742978 w 4145038"/>
                  <a:gd name="connsiteY368" fmla="*/ 2840073 h 3049592"/>
                  <a:gd name="connsiteX369" fmla="*/ 1747927 w 4145038"/>
                  <a:gd name="connsiteY369" fmla="*/ 2825225 h 3049592"/>
                  <a:gd name="connsiteX370" fmla="*/ 1752877 w 4145038"/>
                  <a:gd name="connsiteY370" fmla="*/ 2798004 h 3049592"/>
                  <a:gd name="connsiteX371" fmla="*/ 1757826 w 4145038"/>
                  <a:gd name="connsiteY371" fmla="*/ 2788105 h 3049592"/>
                  <a:gd name="connsiteX372" fmla="*/ 1761950 w 4145038"/>
                  <a:gd name="connsiteY372" fmla="*/ 2768308 h 3049592"/>
                  <a:gd name="connsiteX373" fmla="*/ 1766900 w 4145038"/>
                  <a:gd name="connsiteY373" fmla="*/ 2757584 h 3049592"/>
                  <a:gd name="connsiteX374" fmla="*/ 1771849 w 4145038"/>
                  <a:gd name="connsiteY374" fmla="*/ 2750985 h 3049592"/>
                  <a:gd name="connsiteX375" fmla="*/ 1776798 w 4145038"/>
                  <a:gd name="connsiteY375" fmla="*/ 2734488 h 3049592"/>
                  <a:gd name="connsiteX376" fmla="*/ 1780923 w 4145038"/>
                  <a:gd name="connsiteY376" fmla="*/ 2707266 h 3049592"/>
                  <a:gd name="connsiteX377" fmla="*/ 1785872 w 4145038"/>
                  <a:gd name="connsiteY377" fmla="*/ 2673446 h 3049592"/>
                  <a:gd name="connsiteX378" fmla="*/ 1790821 w 4145038"/>
                  <a:gd name="connsiteY378" fmla="*/ 2690769 h 3049592"/>
                  <a:gd name="connsiteX379" fmla="*/ 1795771 w 4145038"/>
                  <a:gd name="connsiteY379" fmla="*/ 2695718 h 3049592"/>
                  <a:gd name="connsiteX380" fmla="*/ 1800720 w 4145038"/>
                  <a:gd name="connsiteY380" fmla="*/ 2666022 h 3049592"/>
                  <a:gd name="connsiteX381" fmla="*/ 1804845 w 4145038"/>
                  <a:gd name="connsiteY381" fmla="*/ 2658598 h 3049592"/>
                  <a:gd name="connsiteX382" fmla="*/ 1809794 w 4145038"/>
                  <a:gd name="connsiteY382" fmla="*/ 2671797 h 3049592"/>
                  <a:gd name="connsiteX383" fmla="*/ 1814743 w 4145038"/>
                  <a:gd name="connsiteY383" fmla="*/ 2680870 h 3049592"/>
                  <a:gd name="connsiteX384" fmla="*/ 1819692 w 4145038"/>
                  <a:gd name="connsiteY384" fmla="*/ 2665197 h 3049592"/>
                  <a:gd name="connsiteX385" fmla="*/ 1823817 w 4145038"/>
                  <a:gd name="connsiteY385" fmla="*/ 2682520 h 3049592"/>
                  <a:gd name="connsiteX386" fmla="*/ 1828766 w 4145038"/>
                  <a:gd name="connsiteY386" fmla="*/ 2667672 h 3049592"/>
                  <a:gd name="connsiteX387" fmla="*/ 1833715 w 4145038"/>
                  <a:gd name="connsiteY387" fmla="*/ 2682520 h 3049592"/>
                  <a:gd name="connsiteX388" fmla="*/ 1838665 w 4145038"/>
                  <a:gd name="connsiteY388" fmla="*/ 2691594 h 3049592"/>
                  <a:gd name="connsiteX389" fmla="*/ 1842789 w 4145038"/>
                  <a:gd name="connsiteY389" fmla="*/ 2706442 h 3049592"/>
                  <a:gd name="connsiteX390" fmla="*/ 1847738 w 4145038"/>
                  <a:gd name="connsiteY390" fmla="*/ 2711391 h 3049592"/>
                  <a:gd name="connsiteX391" fmla="*/ 1852688 w 4145038"/>
                  <a:gd name="connsiteY391" fmla="*/ 2727889 h 3049592"/>
                  <a:gd name="connsiteX392" fmla="*/ 1857637 w 4145038"/>
                  <a:gd name="connsiteY392" fmla="*/ 2755110 h 3049592"/>
                  <a:gd name="connsiteX393" fmla="*/ 1862586 w 4145038"/>
                  <a:gd name="connsiteY393" fmla="*/ 2771608 h 3049592"/>
                  <a:gd name="connsiteX394" fmla="*/ 1866711 w 4145038"/>
                  <a:gd name="connsiteY394" fmla="*/ 2774907 h 3049592"/>
                  <a:gd name="connsiteX395" fmla="*/ 1871660 w 4145038"/>
                  <a:gd name="connsiteY395" fmla="*/ 2803778 h 3049592"/>
                  <a:gd name="connsiteX396" fmla="*/ 1876609 w 4145038"/>
                  <a:gd name="connsiteY396" fmla="*/ 2830174 h 3049592"/>
                  <a:gd name="connsiteX397" fmla="*/ 1881559 w 4145038"/>
                  <a:gd name="connsiteY397" fmla="*/ 2821925 h 3049592"/>
                  <a:gd name="connsiteX398" fmla="*/ 1885683 w 4145038"/>
                  <a:gd name="connsiteY398" fmla="*/ 2854921 h 3049592"/>
                  <a:gd name="connsiteX399" fmla="*/ 1890632 w 4145038"/>
                  <a:gd name="connsiteY399" fmla="*/ 2840898 h 3049592"/>
                  <a:gd name="connsiteX400" fmla="*/ 1895582 w 4145038"/>
                  <a:gd name="connsiteY400" fmla="*/ 2876368 h 3049592"/>
                  <a:gd name="connsiteX401" fmla="*/ 1900531 w 4145038"/>
                  <a:gd name="connsiteY401" fmla="*/ 2888741 h 3049592"/>
                  <a:gd name="connsiteX402" fmla="*/ 1905480 w 4145038"/>
                  <a:gd name="connsiteY402" fmla="*/ 2897815 h 3049592"/>
                  <a:gd name="connsiteX403" fmla="*/ 1909605 w 4145038"/>
                  <a:gd name="connsiteY403" fmla="*/ 2911013 h 3049592"/>
                  <a:gd name="connsiteX404" fmla="*/ 1914554 w 4145038"/>
                  <a:gd name="connsiteY404" fmla="*/ 2926685 h 3049592"/>
                  <a:gd name="connsiteX405" fmla="*/ 1919503 w 4145038"/>
                  <a:gd name="connsiteY405" fmla="*/ 2920911 h 3049592"/>
                  <a:gd name="connsiteX406" fmla="*/ 1924453 w 4145038"/>
                  <a:gd name="connsiteY406" fmla="*/ 2929160 h 3049592"/>
                  <a:gd name="connsiteX407" fmla="*/ 1928577 w 4145038"/>
                  <a:gd name="connsiteY407" fmla="*/ 2928335 h 3049592"/>
                  <a:gd name="connsiteX408" fmla="*/ 1933526 w 4145038"/>
                  <a:gd name="connsiteY408" fmla="*/ 2934109 h 3049592"/>
                  <a:gd name="connsiteX409" fmla="*/ 1938475 w 4145038"/>
                  <a:gd name="connsiteY409" fmla="*/ 2948957 h 3049592"/>
                  <a:gd name="connsiteX410" fmla="*/ 1943425 w 4145038"/>
                  <a:gd name="connsiteY410" fmla="*/ 2948957 h 3049592"/>
                  <a:gd name="connsiteX411" fmla="*/ 1948374 w 4145038"/>
                  <a:gd name="connsiteY411" fmla="*/ 2953082 h 3049592"/>
                  <a:gd name="connsiteX412" fmla="*/ 1952499 w 4145038"/>
                  <a:gd name="connsiteY412" fmla="*/ 2947308 h 3049592"/>
                  <a:gd name="connsiteX413" fmla="*/ 1957448 w 4145038"/>
                  <a:gd name="connsiteY413" fmla="*/ 2952257 h 3049592"/>
                  <a:gd name="connsiteX414" fmla="*/ 1962397 w 4145038"/>
                  <a:gd name="connsiteY414" fmla="*/ 2959681 h 3049592"/>
                  <a:gd name="connsiteX415" fmla="*/ 1967346 w 4145038"/>
                  <a:gd name="connsiteY415" fmla="*/ 2960506 h 3049592"/>
                  <a:gd name="connsiteX416" fmla="*/ 1971471 w 4145038"/>
                  <a:gd name="connsiteY416" fmla="*/ 2956381 h 3049592"/>
                  <a:gd name="connsiteX417" fmla="*/ 1976420 w 4145038"/>
                  <a:gd name="connsiteY417" fmla="*/ 2958856 h 3049592"/>
                  <a:gd name="connsiteX418" fmla="*/ 1981369 w 4145038"/>
                  <a:gd name="connsiteY418" fmla="*/ 2955556 h 3049592"/>
                  <a:gd name="connsiteX419" fmla="*/ 1986319 w 4145038"/>
                  <a:gd name="connsiteY419" fmla="*/ 2951432 h 3049592"/>
                  <a:gd name="connsiteX420" fmla="*/ 1990443 w 4145038"/>
                  <a:gd name="connsiteY420" fmla="*/ 2948957 h 3049592"/>
                  <a:gd name="connsiteX421" fmla="*/ 1995392 w 4145038"/>
                  <a:gd name="connsiteY421" fmla="*/ 2937409 h 3049592"/>
                  <a:gd name="connsiteX422" fmla="*/ 2000342 w 4145038"/>
                  <a:gd name="connsiteY422" fmla="*/ 2920911 h 3049592"/>
                  <a:gd name="connsiteX423" fmla="*/ 2005291 w 4145038"/>
                  <a:gd name="connsiteY423" fmla="*/ 2917612 h 3049592"/>
                  <a:gd name="connsiteX424" fmla="*/ 2010240 w 4145038"/>
                  <a:gd name="connsiteY424" fmla="*/ 2932460 h 3049592"/>
                  <a:gd name="connsiteX425" fmla="*/ 2014365 w 4145038"/>
                  <a:gd name="connsiteY425" fmla="*/ 2918437 h 3049592"/>
                  <a:gd name="connsiteX426" fmla="*/ 2019314 w 4145038"/>
                  <a:gd name="connsiteY426" fmla="*/ 2896165 h 3049592"/>
                  <a:gd name="connsiteX427" fmla="*/ 2024263 w 4145038"/>
                  <a:gd name="connsiteY427" fmla="*/ 2904414 h 3049592"/>
                  <a:gd name="connsiteX428" fmla="*/ 2029213 w 4145038"/>
                  <a:gd name="connsiteY428" fmla="*/ 2876368 h 3049592"/>
                  <a:gd name="connsiteX429" fmla="*/ 2033337 w 4145038"/>
                  <a:gd name="connsiteY429" fmla="*/ 2890391 h 3049592"/>
                  <a:gd name="connsiteX430" fmla="*/ 2038286 w 4145038"/>
                  <a:gd name="connsiteY430" fmla="*/ 2882967 h 3049592"/>
                  <a:gd name="connsiteX431" fmla="*/ 2043236 w 4145038"/>
                  <a:gd name="connsiteY431" fmla="*/ 2881317 h 3049592"/>
                  <a:gd name="connsiteX432" fmla="*/ 2048185 w 4145038"/>
                  <a:gd name="connsiteY432" fmla="*/ 2884616 h 3049592"/>
                  <a:gd name="connsiteX433" fmla="*/ 2053134 w 4145038"/>
                  <a:gd name="connsiteY433" fmla="*/ 2880492 h 3049592"/>
                  <a:gd name="connsiteX434" fmla="*/ 2057259 w 4145038"/>
                  <a:gd name="connsiteY434" fmla="*/ 2887091 h 3049592"/>
                  <a:gd name="connsiteX435" fmla="*/ 2062208 w 4145038"/>
                  <a:gd name="connsiteY435" fmla="*/ 2876368 h 3049592"/>
                  <a:gd name="connsiteX436" fmla="*/ 2067157 w 4145038"/>
                  <a:gd name="connsiteY436" fmla="*/ 2890391 h 3049592"/>
                  <a:gd name="connsiteX437" fmla="*/ 2072107 w 4145038"/>
                  <a:gd name="connsiteY437" fmla="*/ 2894515 h 3049592"/>
                  <a:gd name="connsiteX438" fmla="*/ 2076231 w 4145038"/>
                  <a:gd name="connsiteY438" fmla="*/ 2910188 h 3049592"/>
                  <a:gd name="connsiteX439" fmla="*/ 2081180 w 4145038"/>
                  <a:gd name="connsiteY439" fmla="*/ 2904414 h 3049592"/>
                  <a:gd name="connsiteX440" fmla="*/ 2086129 w 4145038"/>
                  <a:gd name="connsiteY440" fmla="*/ 2896165 h 3049592"/>
                  <a:gd name="connsiteX441" fmla="*/ 2091079 w 4145038"/>
                  <a:gd name="connsiteY441" fmla="*/ 2916787 h 3049592"/>
                  <a:gd name="connsiteX442" fmla="*/ 2096028 w 4145038"/>
                  <a:gd name="connsiteY442" fmla="*/ 2921736 h 3049592"/>
                  <a:gd name="connsiteX443" fmla="*/ 2100153 w 4145038"/>
                  <a:gd name="connsiteY443" fmla="*/ 2932460 h 3049592"/>
                  <a:gd name="connsiteX444" fmla="*/ 2105102 w 4145038"/>
                  <a:gd name="connsiteY444" fmla="*/ 2928335 h 3049592"/>
                  <a:gd name="connsiteX445" fmla="*/ 2110051 w 4145038"/>
                  <a:gd name="connsiteY445" fmla="*/ 2940709 h 3049592"/>
                  <a:gd name="connsiteX446" fmla="*/ 2115000 w 4145038"/>
                  <a:gd name="connsiteY446" fmla="*/ 2939059 h 3049592"/>
                  <a:gd name="connsiteX447" fmla="*/ 2119125 w 4145038"/>
                  <a:gd name="connsiteY447" fmla="*/ 2960506 h 3049592"/>
                  <a:gd name="connsiteX448" fmla="*/ 2124074 w 4145038"/>
                  <a:gd name="connsiteY448" fmla="*/ 2946483 h 3049592"/>
                  <a:gd name="connsiteX449" fmla="*/ 2129024 w 4145038"/>
                  <a:gd name="connsiteY449" fmla="*/ 2963805 h 3049592"/>
                  <a:gd name="connsiteX450" fmla="*/ 2133973 w 4145038"/>
                  <a:gd name="connsiteY450" fmla="*/ 2961331 h 3049592"/>
                  <a:gd name="connsiteX451" fmla="*/ 2138922 w 4145038"/>
                  <a:gd name="connsiteY451" fmla="*/ 2961331 h 3049592"/>
                  <a:gd name="connsiteX452" fmla="*/ 2143047 w 4145038"/>
                  <a:gd name="connsiteY452" fmla="*/ 2960506 h 3049592"/>
                  <a:gd name="connsiteX453" fmla="*/ 2147996 w 4145038"/>
                  <a:gd name="connsiteY453" fmla="*/ 2965455 h 3049592"/>
                  <a:gd name="connsiteX454" fmla="*/ 2152945 w 4145038"/>
                  <a:gd name="connsiteY454" fmla="*/ 2960506 h 3049592"/>
                  <a:gd name="connsiteX455" fmla="*/ 2157894 w 4145038"/>
                  <a:gd name="connsiteY455" fmla="*/ 2948132 h 3049592"/>
                  <a:gd name="connsiteX456" fmla="*/ 2162019 w 4145038"/>
                  <a:gd name="connsiteY456" fmla="*/ 2951432 h 3049592"/>
                  <a:gd name="connsiteX457" fmla="*/ 2166968 w 4145038"/>
                  <a:gd name="connsiteY457" fmla="*/ 2955556 h 3049592"/>
                  <a:gd name="connsiteX458" fmla="*/ 2171918 w 4145038"/>
                  <a:gd name="connsiteY458" fmla="*/ 2936584 h 3049592"/>
                  <a:gd name="connsiteX459" fmla="*/ 2176867 w 4145038"/>
                  <a:gd name="connsiteY459" fmla="*/ 2933284 h 3049592"/>
                  <a:gd name="connsiteX460" fmla="*/ 2180991 w 4145038"/>
                  <a:gd name="connsiteY460" fmla="*/ 2940709 h 3049592"/>
                  <a:gd name="connsiteX461" fmla="*/ 2185940 w 4145038"/>
                  <a:gd name="connsiteY461" fmla="*/ 2928335 h 3049592"/>
                  <a:gd name="connsiteX462" fmla="*/ 2190890 w 4145038"/>
                  <a:gd name="connsiteY462" fmla="*/ 2915137 h 3049592"/>
                  <a:gd name="connsiteX463" fmla="*/ 2195839 w 4145038"/>
                  <a:gd name="connsiteY463" fmla="*/ 2921736 h 3049592"/>
                  <a:gd name="connsiteX464" fmla="*/ 2200789 w 4145038"/>
                  <a:gd name="connsiteY464" fmla="*/ 2898639 h 3049592"/>
                  <a:gd name="connsiteX465" fmla="*/ 2204913 w 4145038"/>
                  <a:gd name="connsiteY465" fmla="*/ 2901114 h 3049592"/>
                  <a:gd name="connsiteX466" fmla="*/ 2209862 w 4145038"/>
                  <a:gd name="connsiteY466" fmla="*/ 2884616 h 3049592"/>
                  <a:gd name="connsiteX467" fmla="*/ 2214811 w 4145038"/>
                  <a:gd name="connsiteY467" fmla="*/ 2902764 h 3049592"/>
                  <a:gd name="connsiteX468" fmla="*/ 2219761 w 4145038"/>
                  <a:gd name="connsiteY468" fmla="*/ 2882967 h 3049592"/>
                  <a:gd name="connsiteX469" fmla="*/ 2223885 w 4145038"/>
                  <a:gd name="connsiteY469" fmla="*/ 2867294 h 3049592"/>
                  <a:gd name="connsiteX470" fmla="*/ 2228834 w 4145038"/>
                  <a:gd name="connsiteY470" fmla="*/ 2867294 h 3049592"/>
                  <a:gd name="connsiteX471" fmla="*/ 2233784 w 4145038"/>
                  <a:gd name="connsiteY471" fmla="*/ 2835123 h 3049592"/>
                  <a:gd name="connsiteX472" fmla="*/ 2238733 w 4145038"/>
                  <a:gd name="connsiteY472" fmla="*/ 2840073 h 3049592"/>
                  <a:gd name="connsiteX473" fmla="*/ 2243682 w 4145038"/>
                  <a:gd name="connsiteY473" fmla="*/ 2835123 h 3049592"/>
                  <a:gd name="connsiteX474" fmla="*/ 2247807 w 4145038"/>
                  <a:gd name="connsiteY474" fmla="*/ 2815326 h 3049592"/>
                  <a:gd name="connsiteX475" fmla="*/ 2252756 w 4145038"/>
                  <a:gd name="connsiteY475" fmla="*/ 2829349 h 3049592"/>
                  <a:gd name="connsiteX476" fmla="*/ 2257705 w 4145038"/>
                  <a:gd name="connsiteY476" fmla="*/ 2816976 h 3049592"/>
                  <a:gd name="connsiteX477" fmla="*/ 2262655 w 4145038"/>
                  <a:gd name="connsiteY477" fmla="*/ 2822750 h 3049592"/>
                  <a:gd name="connsiteX478" fmla="*/ 2266779 w 4145038"/>
                  <a:gd name="connsiteY478" fmla="*/ 2817801 h 3049592"/>
                  <a:gd name="connsiteX479" fmla="*/ 2271728 w 4145038"/>
                  <a:gd name="connsiteY479" fmla="*/ 2810377 h 3049592"/>
                  <a:gd name="connsiteX480" fmla="*/ 2276678 w 4145038"/>
                  <a:gd name="connsiteY480" fmla="*/ 2794704 h 3049592"/>
                  <a:gd name="connsiteX481" fmla="*/ 2281627 w 4145038"/>
                  <a:gd name="connsiteY481" fmla="*/ 2781506 h 3049592"/>
                  <a:gd name="connsiteX482" fmla="*/ 2286576 w 4145038"/>
                  <a:gd name="connsiteY482" fmla="*/ 2802953 h 3049592"/>
                  <a:gd name="connsiteX483" fmla="*/ 2290701 w 4145038"/>
                  <a:gd name="connsiteY483" fmla="*/ 2801303 h 3049592"/>
                  <a:gd name="connsiteX484" fmla="*/ 2295650 w 4145038"/>
                  <a:gd name="connsiteY484" fmla="*/ 2809552 h 3049592"/>
                  <a:gd name="connsiteX485" fmla="*/ 2300599 w 4145038"/>
                  <a:gd name="connsiteY485" fmla="*/ 2799653 h 3049592"/>
                  <a:gd name="connsiteX486" fmla="*/ 2305549 w 4145038"/>
                  <a:gd name="connsiteY486" fmla="*/ 2816151 h 3049592"/>
                  <a:gd name="connsiteX487" fmla="*/ 2309673 w 4145038"/>
                  <a:gd name="connsiteY487" fmla="*/ 2808727 h 3049592"/>
                  <a:gd name="connsiteX488" fmla="*/ 2314622 w 4145038"/>
                  <a:gd name="connsiteY488" fmla="*/ 2815326 h 3049592"/>
                  <a:gd name="connsiteX489" fmla="*/ 2319572 w 4145038"/>
                  <a:gd name="connsiteY489" fmla="*/ 2825225 h 3049592"/>
                  <a:gd name="connsiteX490" fmla="*/ 2324521 w 4145038"/>
                  <a:gd name="connsiteY490" fmla="*/ 2838423 h 3049592"/>
                  <a:gd name="connsiteX491" fmla="*/ 2328645 w 4145038"/>
                  <a:gd name="connsiteY491" fmla="*/ 2839248 h 3049592"/>
                  <a:gd name="connsiteX492" fmla="*/ 2333594 w 4145038"/>
                  <a:gd name="connsiteY492" fmla="*/ 2830999 h 3049592"/>
                  <a:gd name="connsiteX493" fmla="*/ 2338544 w 4145038"/>
                  <a:gd name="connsiteY493" fmla="*/ 2849146 h 3049592"/>
                  <a:gd name="connsiteX494" fmla="*/ 2343493 w 4145038"/>
                  <a:gd name="connsiteY494" fmla="*/ 2852446 h 3049592"/>
                  <a:gd name="connsiteX495" fmla="*/ 2348443 w 4145038"/>
                  <a:gd name="connsiteY495" fmla="*/ 2857395 h 3049592"/>
                  <a:gd name="connsiteX496" fmla="*/ 2352567 w 4145038"/>
                  <a:gd name="connsiteY496" fmla="*/ 2871418 h 3049592"/>
                  <a:gd name="connsiteX497" fmla="*/ 2357516 w 4145038"/>
                  <a:gd name="connsiteY497" fmla="*/ 2863994 h 3049592"/>
                  <a:gd name="connsiteX498" fmla="*/ 2362465 w 4145038"/>
                  <a:gd name="connsiteY498" fmla="*/ 2878842 h 3049592"/>
                  <a:gd name="connsiteX499" fmla="*/ 2367415 w 4145038"/>
                  <a:gd name="connsiteY499" fmla="*/ 2872243 h 3049592"/>
                  <a:gd name="connsiteX500" fmla="*/ 2371539 w 4145038"/>
                  <a:gd name="connsiteY500" fmla="*/ 2875543 h 3049592"/>
                  <a:gd name="connsiteX501" fmla="*/ 2376489 w 4145038"/>
                  <a:gd name="connsiteY501" fmla="*/ 2867294 h 3049592"/>
                  <a:gd name="connsiteX502" fmla="*/ 2381438 w 4145038"/>
                  <a:gd name="connsiteY502" fmla="*/ 2873893 h 3049592"/>
                  <a:gd name="connsiteX503" fmla="*/ 2386387 w 4145038"/>
                  <a:gd name="connsiteY503" fmla="*/ 2866469 h 3049592"/>
                  <a:gd name="connsiteX504" fmla="*/ 2391336 w 4145038"/>
                  <a:gd name="connsiteY504" fmla="*/ 2864819 h 3049592"/>
                  <a:gd name="connsiteX505" fmla="*/ 2395461 w 4145038"/>
                  <a:gd name="connsiteY505" fmla="*/ 2857395 h 3049592"/>
                  <a:gd name="connsiteX506" fmla="*/ 2400410 w 4145038"/>
                  <a:gd name="connsiteY506" fmla="*/ 2851621 h 3049592"/>
                  <a:gd name="connsiteX507" fmla="*/ 2405359 w 4145038"/>
                  <a:gd name="connsiteY507" fmla="*/ 2847497 h 3049592"/>
                  <a:gd name="connsiteX508" fmla="*/ 2410309 w 4145038"/>
                  <a:gd name="connsiteY508" fmla="*/ 2859045 h 3049592"/>
                  <a:gd name="connsiteX509" fmla="*/ 2414433 w 4145038"/>
                  <a:gd name="connsiteY509" fmla="*/ 2849971 h 3049592"/>
                  <a:gd name="connsiteX510" fmla="*/ 2419383 w 4145038"/>
                  <a:gd name="connsiteY510" fmla="*/ 2840898 h 3049592"/>
                  <a:gd name="connsiteX511" fmla="*/ 2424332 w 4145038"/>
                  <a:gd name="connsiteY511" fmla="*/ 2825225 h 3049592"/>
                  <a:gd name="connsiteX512" fmla="*/ 2429281 w 4145038"/>
                  <a:gd name="connsiteY512" fmla="*/ 2812027 h 3049592"/>
                  <a:gd name="connsiteX513" fmla="*/ 2434230 w 4145038"/>
                  <a:gd name="connsiteY513" fmla="*/ 2812027 h 3049592"/>
                  <a:gd name="connsiteX514" fmla="*/ 2438355 w 4145038"/>
                  <a:gd name="connsiteY514" fmla="*/ 2813676 h 3049592"/>
                  <a:gd name="connsiteX515" fmla="*/ 2443304 w 4145038"/>
                  <a:gd name="connsiteY515" fmla="*/ 2805428 h 3049592"/>
                  <a:gd name="connsiteX516" fmla="*/ 2448253 w 4145038"/>
                  <a:gd name="connsiteY516" fmla="*/ 2809552 h 3049592"/>
                  <a:gd name="connsiteX517" fmla="*/ 2453203 w 4145038"/>
                  <a:gd name="connsiteY517" fmla="*/ 2806252 h 3049592"/>
                  <a:gd name="connsiteX518" fmla="*/ 2457327 w 4145038"/>
                  <a:gd name="connsiteY518" fmla="*/ 2804603 h 3049592"/>
                  <a:gd name="connsiteX519" fmla="*/ 2462276 w 4145038"/>
                  <a:gd name="connsiteY519" fmla="*/ 2811202 h 3049592"/>
                  <a:gd name="connsiteX520" fmla="*/ 2467226 w 4145038"/>
                  <a:gd name="connsiteY520" fmla="*/ 2799653 h 3049592"/>
                  <a:gd name="connsiteX521" fmla="*/ 2472175 w 4145038"/>
                  <a:gd name="connsiteY521" fmla="*/ 2815326 h 3049592"/>
                  <a:gd name="connsiteX522" fmla="*/ 2476299 w 4145038"/>
                  <a:gd name="connsiteY522" fmla="*/ 2795529 h 3049592"/>
                  <a:gd name="connsiteX523" fmla="*/ 2481249 w 4145038"/>
                  <a:gd name="connsiteY523" fmla="*/ 2805428 h 3049592"/>
                  <a:gd name="connsiteX524" fmla="*/ 2486198 w 4145038"/>
                  <a:gd name="connsiteY524" fmla="*/ 2816976 h 3049592"/>
                  <a:gd name="connsiteX525" fmla="*/ 2491147 w 4145038"/>
                  <a:gd name="connsiteY525" fmla="*/ 2826875 h 3049592"/>
                  <a:gd name="connsiteX526" fmla="*/ 2496097 w 4145038"/>
                  <a:gd name="connsiteY526" fmla="*/ 2823575 h 3049592"/>
                  <a:gd name="connsiteX527" fmla="*/ 2500221 w 4145038"/>
                  <a:gd name="connsiteY527" fmla="*/ 2840898 h 3049592"/>
                  <a:gd name="connsiteX528" fmla="*/ 2505170 w 4145038"/>
                  <a:gd name="connsiteY528" fmla="*/ 2846672 h 3049592"/>
                  <a:gd name="connsiteX529" fmla="*/ 2510120 w 4145038"/>
                  <a:gd name="connsiteY529" fmla="*/ 2866469 h 3049592"/>
                  <a:gd name="connsiteX530" fmla="*/ 2515069 w 4145038"/>
                  <a:gd name="connsiteY530" fmla="*/ 2865644 h 3049592"/>
                  <a:gd name="connsiteX531" fmla="*/ 2519193 w 4145038"/>
                  <a:gd name="connsiteY531" fmla="*/ 2875543 h 3049592"/>
                  <a:gd name="connsiteX532" fmla="*/ 2524143 w 4145038"/>
                  <a:gd name="connsiteY532" fmla="*/ 2885441 h 3049592"/>
                  <a:gd name="connsiteX533" fmla="*/ 2529092 w 4145038"/>
                  <a:gd name="connsiteY533" fmla="*/ 2881317 h 3049592"/>
                  <a:gd name="connsiteX534" fmla="*/ 2534041 w 4145038"/>
                  <a:gd name="connsiteY534" fmla="*/ 2901114 h 3049592"/>
                  <a:gd name="connsiteX535" fmla="*/ 2538991 w 4145038"/>
                  <a:gd name="connsiteY535" fmla="*/ 2893690 h 3049592"/>
                  <a:gd name="connsiteX536" fmla="*/ 2543115 w 4145038"/>
                  <a:gd name="connsiteY536" fmla="*/ 2893690 h 3049592"/>
                  <a:gd name="connsiteX537" fmla="*/ 2548064 w 4145038"/>
                  <a:gd name="connsiteY537" fmla="*/ 2893690 h 3049592"/>
                  <a:gd name="connsiteX538" fmla="*/ 2553013 w 4145038"/>
                  <a:gd name="connsiteY538" fmla="*/ 2893690 h 3049592"/>
                  <a:gd name="connsiteX539" fmla="*/ 2557963 w 4145038"/>
                  <a:gd name="connsiteY539" fmla="*/ 2887916 h 3049592"/>
                  <a:gd name="connsiteX540" fmla="*/ 2562087 w 4145038"/>
                  <a:gd name="connsiteY540" fmla="*/ 2886266 h 3049592"/>
                  <a:gd name="connsiteX541" fmla="*/ 2567037 w 4145038"/>
                  <a:gd name="connsiteY541" fmla="*/ 2887916 h 3049592"/>
                  <a:gd name="connsiteX542" fmla="*/ 2571986 w 4145038"/>
                  <a:gd name="connsiteY542" fmla="*/ 2878842 h 3049592"/>
                  <a:gd name="connsiteX543" fmla="*/ 2576935 w 4145038"/>
                  <a:gd name="connsiteY543" fmla="*/ 2874718 h 3049592"/>
                  <a:gd name="connsiteX544" fmla="*/ 2581884 w 4145038"/>
                  <a:gd name="connsiteY544" fmla="*/ 2872243 h 3049592"/>
                  <a:gd name="connsiteX545" fmla="*/ 2586009 w 4145038"/>
                  <a:gd name="connsiteY545" fmla="*/ 2869769 h 3049592"/>
                  <a:gd name="connsiteX546" fmla="*/ 2590958 w 4145038"/>
                  <a:gd name="connsiteY546" fmla="*/ 2859870 h 3049592"/>
                  <a:gd name="connsiteX547" fmla="*/ 2595907 w 4145038"/>
                  <a:gd name="connsiteY547" fmla="*/ 2863169 h 3049592"/>
                  <a:gd name="connsiteX548" fmla="*/ 2600857 w 4145038"/>
                  <a:gd name="connsiteY548" fmla="*/ 2856570 h 3049592"/>
                  <a:gd name="connsiteX549" fmla="*/ 2604981 w 4145038"/>
                  <a:gd name="connsiteY549" fmla="*/ 2845022 h 3049592"/>
                  <a:gd name="connsiteX550" fmla="*/ 2609930 w 4145038"/>
                  <a:gd name="connsiteY550" fmla="*/ 2834298 h 3049592"/>
                  <a:gd name="connsiteX551" fmla="*/ 2614880 w 4145038"/>
                  <a:gd name="connsiteY551" fmla="*/ 2831824 h 3049592"/>
                  <a:gd name="connsiteX552" fmla="*/ 2619829 w 4145038"/>
                  <a:gd name="connsiteY552" fmla="*/ 2821101 h 3049592"/>
                  <a:gd name="connsiteX553" fmla="*/ 2623953 w 4145038"/>
                  <a:gd name="connsiteY553" fmla="*/ 2826050 h 3049592"/>
                  <a:gd name="connsiteX554" fmla="*/ 2628903 w 4145038"/>
                  <a:gd name="connsiteY554" fmla="*/ 2811202 h 3049592"/>
                  <a:gd name="connsiteX555" fmla="*/ 2633852 w 4145038"/>
                  <a:gd name="connsiteY555" fmla="*/ 2805428 h 3049592"/>
                  <a:gd name="connsiteX556" fmla="*/ 2638801 w 4145038"/>
                  <a:gd name="connsiteY556" fmla="*/ 2807077 h 3049592"/>
                  <a:gd name="connsiteX557" fmla="*/ 2643751 w 4145038"/>
                  <a:gd name="connsiteY557" fmla="*/ 2810377 h 3049592"/>
                  <a:gd name="connsiteX558" fmla="*/ 2647875 w 4145038"/>
                  <a:gd name="connsiteY558" fmla="*/ 2797179 h 3049592"/>
                  <a:gd name="connsiteX559" fmla="*/ 2652824 w 4145038"/>
                  <a:gd name="connsiteY559" fmla="*/ 2801303 h 3049592"/>
                  <a:gd name="connsiteX560" fmla="*/ 2657774 w 4145038"/>
                  <a:gd name="connsiteY560" fmla="*/ 2814501 h 3049592"/>
                  <a:gd name="connsiteX561" fmla="*/ 2662723 w 4145038"/>
                  <a:gd name="connsiteY561" fmla="*/ 2800478 h 3049592"/>
                  <a:gd name="connsiteX562" fmla="*/ 2666847 w 4145038"/>
                  <a:gd name="connsiteY562" fmla="*/ 2816976 h 3049592"/>
                  <a:gd name="connsiteX563" fmla="*/ 2671797 w 4145038"/>
                  <a:gd name="connsiteY563" fmla="*/ 2825225 h 3049592"/>
                  <a:gd name="connsiteX564" fmla="*/ 2676746 w 4145038"/>
                  <a:gd name="connsiteY564" fmla="*/ 2838423 h 3049592"/>
                  <a:gd name="connsiteX565" fmla="*/ 2681695 w 4145038"/>
                  <a:gd name="connsiteY565" fmla="*/ 2828524 h 3049592"/>
                  <a:gd name="connsiteX566" fmla="*/ 2686645 w 4145038"/>
                  <a:gd name="connsiteY566" fmla="*/ 2846672 h 3049592"/>
                  <a:gd name="connsiteX567" fmla="*/ 2690769 w 4145038"/>
                  <a:gd name="connsiteY567" fmla="*/ 2848322 h 3049592"/>
                  <a:gd name="connsiteX568" fmla="*/ 2695718 w 4145038"/>
                  <a:gd name="connsiteY568" fmla="*/ 2847497 h 3049592"/>
                  <a:gd name="connsiteX569" fmla="*/ 2700667 w 4145038"/>
                  <a:gd name="connsiteY569" fmla="*/ 2854096 h 3049592"/>
                  <a:gd name="connsiteX570" fmla="*/ 2705617 w 4145038"/>
                  <a:gd name="connsiteY570" fmla="*/ 2863994 h 3049592"/>
                  <a:gd name="connsiteX571" fmla="*/ 2709741 w 4145038"/>
                  <a:gd name="connsiteY571" fmla="*/ 2854096 h 3049592"/>
                  <a:gd name="connsiteX572" fmla="*/ 2714691 w 4145038"/>
                  <a:gd name="connsiteY572" fmla="*/ 2864819 h 3049592"/>
                  <a:gd name="connsiteX573" fmla="*/ 2719640 w 4145038"/>
                  <a:gd name="connsiteY573" fmla="*/ 2870593 h 3049592"/>
                  <a:gd name="connsiteX574" fmla="*/ 2724589 w 4145038"/>
                  <a:gd name="connsiteY574" fmla="*/ 2872243 h 3049592"/>
                  <a:gd name="connsiteX575" fmla="*/ 2729538 w 4145038"/>
                  <a:gd name="connsiteY575" fmla="*/ 2867294 h 3049592"/>
                  <a:gd name="connsiteX576" fmla="*/ 2733663 w 4145038"/>
                  <a:gd name="connsiteY576" fmla="*/ 2865644 h 3049592"/>
                  <a:gd name="connsiteX577" fmla="*/ 2738612 w 4145038"/>
                  <a:gd name="connsiteY577" fmla="*/ 2854921 h 3049592"/>
                  <a:gd name="connsiteX578" fmla="*/ 2743562 w 4145038"/>
                  <a:gd name="connsiteY578" fmla="*/ 2864819 h 3049592"/>
                  <a:gd name="connsiteX579" fmla="*/ 2748511 w 4145038"/>
                  <a:gd name="connsiteY579" fmla="*/ 2868944 h 3049592"/>
                  <a:gd name="connsiteX580" fmla="*/ 2752635 w 4145038"/>
                  <a:gd name="connsiteY580" fmla="*/ 2854921 h 3049592"/>
                  <a:gd name="connsiteX581" fmla="*/ 2757585 w 4145038"/>
                  <a:gd name="connsiteY581" fmla="*/ 2853271 h 3049592"/>
                  <a:gd name="connsiteX582" fmla="*/ 2762534 w 4145038"/>
                  <a:gd name="connsiteY582" fmla="*/ 2856570 h 3049592"/>
                  <a:gd name="connsiteX583" fmla="*/ 2767483 w 4145038"/>
                  <a:gd name="connsiteY583" fmla="*/ 2846672 h 3049592"/>
                  <a:gd name="connsiteX584" fmla="*/ 2772432 w 4145038"/>
                  <a:gd name="connsiteY584" fmla="*/ 2842547 h 3049592"/>
                  <a:gd name="connsiteX585" fmla="*/ 2776557 w 4145038"/>
                  <a:gd name="connsiteY585" fmla="*/ 2826875 h 3049592"/>
                  <a:gd name="connsiteX586" fmla="*/ 2781506 w 4145038"/>
                  <a:gd name="connsiteY586" fmla="*/ 2821101 h 3049592"/>
                  <a:gd name="connsiteX587" fmla="*/ 2786456 w 4145038"/>
                  <a:gd name="connsiteY587" fmla="*/ 2815326 h 3049592"/>
                  <a:gd name="connsiteX588" fmla="*/ 2791405 w 4145038"/>
                  <a:gd name="connsiteY588" fmla="*/ 2812852 h 3049592"/>
                  <a:gd name="connsiteX589" fmla="*/ 2795529 w 4145038"/>
                  <a:gd name="connsiteY589" fmla="*/ 2800478 h 3049592"/>
                  <a:gd name="connsiteX590" fmla="*/ 2800478 w 4145038"/>
                  <a:gd name="connsiteY590" fmla="*/ 2800478 h 3049592"/>
                  <a:gd name="connsiteX591" fmla="*/ 2805428 w 4145038"/>
                  <a:gd name="connsiteY591" fmla="*/ 2812852 h 3049592"/>
                  <a:gd name="connsiteX592" fmla="*/ 2810377 w 4145038"/>
                  <a:gd name="connsiteY592" fmla="*/ 2801303 h 3049592"/>
                  <a:gd name="connsiteX593" fmla="*/ 2814502 w 4145038"/>
                  <a:gd name="connsiteY593" fmla="*/ 2803778 h 3049592"/>
                  <a:gd name="connsiteX594" fmla="*/ 2819451 w 4145038"/>
                  <a:gd name="connsiteY594" fmla="*/ 2793879 h 3049592"/>
                  <a:gd name="connsiteX595" fmla="*/ 2824400 w 4145038"/>
                  <a:gd name="connsiteY595" fmla="*/ 2798004 h 3049592"/>
                  <a:gd name="connsiteX596" fmla="*/ 2829349 w 4145038"/>
                  <a:gd name="connsiteY596" fmla="*/ 2795529 h 3049592"/>
                  <a:gd name="connsiteX597" fmla="*/ 2834299 w 4145038"/>
                  <a:gd name="connsiteY597" fmla="*/ 2807077 h 3049592"/>
                  <a:gd name="connsiteX598" fmla="*/ 2838423 w 4145038"/>
                  <a:gd name="connsiteY598" fmla="*/ 2807902 h 3049592"/>
                  <a:gd name="connsiteX599" fmla="*/ 2843372 w 4145038"/>
                  <a:gd name="connsiteY599" fmla="*/ 2821925 h 3049592"/>
                  <a:gd name="connsiteX600" fmla="*/ 2848322 w 4145038"/>
                  <a:gd name="connsiteY600" fmla="*/ 2819451 h 3049592"/>
                  <a:gd name="connsiteX601" fmla="*/ 2853271 w 4145038"/>
                  <a:gd name="connsiteY601" fmla="*/ 2815326 h 3049592"/>
                  <a:gd name="connsiteX602" fmla="*/ 2857395 w 4145038"/>
                  <a:gd name="connsiteY602" fmla="*/ 2827699 h 3049592"/>
                  <a:gd name="connsiteX603" fmla="*/ 2862345 w 4145038"/>
                  <a:gd name="connsiteY603" fmla="*/ 2828524 h 3049592"/>
                  <a:gd name="connsiteX604" fmla="*/ 2867294 w 4145038"/>
                  <a:gd name="connsiteY604" fmla="*/ 2852446 h 3049592"/>
                  <a:gd name="connsiteX605" fmla="*/ 2872243 w 4145038"/>
                  <a:gd name="connsiteY605" fmla="*/ 2829349 h 3049592"/>
                  <a:gd name="connsiteX606" fmla="*/ 2877193 w 4145038"/>
                  <a:gd name="connsiteY606" fmla="*/ 2835123 h 3049592"/>
                  <a:gd name="connsiteX607" fmla="*/ 2881317 w 4145038"/>
                  <a:gd name="connsiteY607" fmla="*/ 2849146 h 3049592"/>
                  <a:gd name="connsiteX608" fmla="*/ 2886266 w 4145038"/>
                  <a:gd name="connsiteY608" fmla="*/ 2834298 h 3049592"/>
                  <a:gd name="connsiteX609" fmla="*/ 2891216 w 4145038"/>
                  <a:gd name="connsiteY609" fmla="*/ 2830174 h 3049592"/>
                  <a:gd name="connsiteX610" fmla="*/ 2896165 w 4145038"/>
                  <a:gd name="connsiteY610" fmla="*/ 2838423 h 3049592"/>
                  <a:gd name="connsiteX611" fmla="*/ 2900289 w 4145038"/>
                  <a:gd name="connsiteY611" fmla="*/ 2823575 h 3049592"/>
                  <a:gd name="connsiteX612" fmla="*/ 2905239 w 4145038"/>
                  <a:gd name="connsiteY612" fmla="*/ 2817801 h 3049592"/>
                  <a:gd name="connsiteX613" fmla="*/ 2910188 w 4145038"/>
                  <a:gd name="connsiteY613" fmla="*/ 2810377 h 3049592"/>
                  <a:gd name="connsiteX614" fmla="*/ 2915137 w 4145038"/>
                  <a:gd name="connsiteY614" fmla="*/ 2816976 h 3049592"/>
                  <a:gd name="connsiteX615" fmla="*/ 2920086 w 4145038"/>
                  <a:gd name="connsiteY615" fmla="*/ 2801303 h 3049592"/>
                  <a:gd name="connsiteX616" fmla="*/ 2924211 w 4145038"/>
                  <a:gd name="connsiteY616" fmla="*/ 2800478 h 3049592"/>
                  <a:gd name="connsiteX617" fmla="*/ 2929160 w 4145038"/>
                  <a:gd name="connsiteY617" fmla="*/ 2790580 h 3049592"/>
                  <a:gd name="connsiteX618" fmla="*/ 2934110 w 4145038"/>
                  <a:gd name="connsiteY618" fmla="*/ 2787280 h 3049592"/>
                  <a:gd name="connsiteX619" fmla="*/ 2939059 w 4145038"/>
                  <a:gd name="connsiteY619" fmla="*/ 2768308 h 3049592"/>
                  <a:gd name="connsiteX620" fmla="*/ 2943183 w 4145038"/>
                  <a:gd name="connsiteY620" fmla="*/ 2784805 h 3049592"/>
                  <a:gd name="connsiteX621" fmla="*/ 2948132 w 4145038"/>
                  <a:gd name="connsiteY621" fmla="*/ 2791405 h 3049592"/>
                  <a:gd name="connsiteX622" fmla="*/ 2953082 w 4145038"/>
                  <a:gd name="connsiteY622" fmla="*/ 2787280 h 3049592"/>
                  <a:gd name="connsiteX623" fmla="*/ 2958031 w 4145038"/>
                  <a:gd name="connsiteY623" fmla="*/ 2783156 h 3049592"/>
                  <a:gd name="connsiteX624" fmla="*/ 2962156 w 4145038"/>
                  <a:gd name="connsiteY624" fmla="*/ 2783156 h 3049592"/>
                  <a:gd name="connsiteX625" fmla="*/ 2967105 w 4145038"/>
                  <a:gd name="connsiteY625" fmla="*/ 2778206 h 3049592"/>
                  <a:gd name="connsiteX626" fmla="*/ 2972054 w 4145038"/>
                  <a:gd name="connsiteY626" fmla="*/ 2803778 h 3049592"/>
                  <a:gd name="connsiteX627" fmla="*/ 2977003 w 4145038"/>
                  <a:gd name="connsiteY627" fmla="*/ 2811202 h 3049592"/>
                  <a:gd name="connsiteX628" fmla="*/ 2981953 w 4145038"/>
                  <a:gd name="connsiteY628" fmla="*/ 2807902 h 3049592"/>
                  <a:gd name="connsiteX629" fmla="*/ 2986077 w 4145038"/>
                  <a:gd name="connsiteY629" fmla="*/ 2804603 h 3049592"/>
                  <a:gd name="connsiteX630" fmla="*/ 2991026 w 4145038"/>
                  <a:gd name="connsiteY630" fmla="*/ 2825225 h 3049592"/>
                  <a:gd name="connsiteX631" fmla="*/ 2995976 w 4145038"/>
                  <a:gd name="connsiteY631" fmla="*/ 2837598 h 3049592"/>
                  <a:gd name="connsiteX632" fmla="*/ 3000925 w 4145038"/>
                  <a:gd name="connsiteY632" fmla="*/ 2850796 h 3049592"/>
                  <a:gd name="connsiteX633" fmla="*/ 3005050 w 4145038"/>
                  <a:gd name="connsiteY633" fmla="*/ 2841723 h 3049592"/>
                  <a:gd name="connsiteX634" fmla="*/ 3009999 w 4145038"/>
                  <a:gd name="connsiteY634" fmla="*/ 2859045 h 3049592"/>
                  <a:gd name="connsiteX635" fmla="*/ 3014948 w 4145038"/>
                  <a:gd name="connsiteY635" fmla="*/ 2878842 h 3049592"/>
                  <a:gd name="connsiteX636" fmla="*/ 3019897 w 4145038"/>
                  <a:gd name="connsiteY636" fmla="*/ 2878842 h 3049592"/>
                  <a:gd name="connsiteX637" fmla="*/ 3024847 w 4145038"/>
                  <a:gd name="connsiteY637" fmla="*/ 2878017 h 3049592"/>
                  <a:gd name="connsiteX638" fmla="*/ 3028971 w 4145038"/>
                  <a:gd name="connsiteY638" fmla="*/ 2892040 h 3049592"/>
                  <a:gd name="connsiteX639" fmla="*/ 3033921 w 4145038"/>
                  <a:gd name="connsiteY639" fmla="*/ 2903589 h 3049592"/>
                  <a:gd name="connsiteX640" fmla="*/ 3038870 w 4145038"/>
                  <a:gd name="connsiteY640" fmla="*/ 2919262 h 3049592"/>
                  <a:gd name="connsiteX641" fmla="*/ 3043819 w 4145038"/>
                  <a:gd name="connsiteY641" fmla="*/ 2915137 h 3049592"/>
                  <a:gd name="connsiteX642" fmla="*/ 3047943 w 4145038"/>
                  <a:gd name="connsiteY642" fmla="*/ 2917612 h 3049592"/>
                  <a:gd name="connsiteX643" fmla="*/ 3052893 w 4145038"/>
                  <a:gd name="connsiteY643" fmla="*/ 2930810 h 3049592"/>
                  <a:gd name="connsiteX644" fmla="*/ 3057842 w 4145038"/>
                  <a:gd name="connsiteY644" fmla="*/ 2929160 h 3049592"/>
                  <a:gd name="connsiteX645" fmla="*/ 3062791 w 4145038"/>
                  <a:gd name="connsiteY645" fmla="*/ 2931635 h 3049592"/>
                  <a:gd name="connsiteX646" fmla="*/ 3067741 w 4145038"/>
                  <a:gd name="connsiteY646" fmla="*/ 2933284 h 3049592"/>
                  <a:gd name="connsiteX647" fmla="*/ 3071865 w 4145038"/>
                  <a:gd name="connsiteY647" fmla="*/ 2944008 h 3049592"/>
                  <a:gd name="connsiteX648" fmla="*/ 3076814 w 4145038"/>
                  <a:gd name="connsiteY648" fmla="*/ 2939059 h 3049592"/>
                  <a:gd name="connsiteX649" fmla="*/ 3081764 w 4145038"/>
                  <a:gd name="connsiteY649" fmla="*/ 2934934 h 3049592"/>
                  <a:gd name="connsiteX650" fmla="*/ 3086713 w 4145038"/>
                  <a:gd name="connsiteY650" fmla="*/ 2933284 h 3049592"/>
                  <a:gd name="connsiteX651" fmla="*/ 3090837 w 4145038"/>
                  <a:gd name="connsiteY651" fmla="*/ 2944008 h 3049592"/>
                  <a:gd name="connsiteX652" fmla="*/ 3095787 w 4145038"/>
                  <a:gd name="connsiteY652" fmla="*/ 2939059 h 3049592"/>
                  <a:gd name="connsiteX653" fmla="*/ 3100736 w 4145038"/>
                  <a:gd name="connsiteY653" fmla="*/ 2943183 h 3049592"/>
                  <a:gd name="connsiteX654" fmla="*/ 3105685 w 4145038"/>
                  <a:gd name="connsiteY654" fmla="*/ 2950607 h 3049592"/>
                  <a:gd name="connsiteX655" fmla="*/ 3109810 w 4145038"/>
                  <a:gd name="connsiteY655" fmla="*/ 2942358 h 3049592"/>
                  <a:gd name="connsiteX656" fmla="*/ 3114759 w 4145038"/>
                  <a:gd name="connsiteY656" fmla="*/ 2940709 h 3049592"/>
                  <a:gd name="connsiteX657" fmla="*/ 3119708 w 4145038"/>
                  <a:gd name="connsiteY657" fmla="*/ 2955556 h 3049592"/>
                  <a:gd name="connsiteX658" fmla="*/ 3124658 w 4145038"/>
                  <a:gd name="connsiteY658" fmla="*/ 2946483 h 3049592"/>
                  <a:gd name="connsiteX659" fmla="*/ 3129607 w 4145038"/>
                  <a:gd name="connsiteY659" fmla="*/ 2948132 h 3049592"/>
                  <a:gd name="connsiteX660" fmla="*/ 3133731 w 4145038"/>
                  <a:gd name="connsiteY660" fmla="*/ 2947308 h 3049592"/>
                  <a:gd name="connsiteX661" fmla="*/ 3138681 w 4145038"/>
                  <a:gd name="connsiteY661" fmla="*/ 2940709 h 3049592"/>
                  <a:gd name="connsiteX662" fmla="*/ 3143630 w 4145038"/>
                  <a:gd name="connsiteY662" fmla="*/ 2949782 h 3049592"/>
                  <a:gd name="connsiteX663" fmla="*/ 3148579 w 4145038"/>
                  <a:gd name="connsiteY663" fmla="*/ 2943183 h 3049592"/>
                  <a:gd name="connsiteX664" fmla="*/ 3152704 w 4145038"/>
                  <a:gd name="connsiteY664" fmla="*/ 2954731 h 3049592"/>
                  <a:gd name="connsiteX665" fmla="*/ 3157653 w 4145038"/>
                  <a:gd name="connsiteY665" fmla="*/ 2948132 h 3049592"/>
                  <a:gd name="connsiteX666" fmla="*/ 3162602 w 4145038"/>
                  <a:gd name="connsiteY666" fmla="*/ 2953082 h 3049592"/>
                  <a:gd name="connsiteX667" fmla="*/ 3167551 w 4145038"/>
                  <a:gd name="connsiteY667" fmla="*/ 2951432 h 3049592"/>
                  <a:gd name="connsiteX668" fmla="*/ 3172501 w 4145038"/>
                  <a:gd name="connsiteY668" fmla="*/ 2950607 h 3049592"/>
                  <a:gd name="connsiteX669" fmla="*/ 3176625 w 4145038"/>
                  <a:gd name="connsiteY669" fmla="*/ 2953082 h 3049592"/>
                  <a:gd name="connsiteX670" fmla="*/ 3181575 w 4145038"/>
                  <a:gd name="connsiteY670" fmla="*/ 2949782 h 3049592"/>
                  <a:gd name="connsiteX671" fmla="*/ 3186524 w 4145038"/>
                  <a:gd name="connsiteY671" fmla="*/ 2948957 h 3049592"/>
                  <a:gd name="connsiteX672" fmla="*/ 3191473 w 4145038"/>
                  <a:gd name="connsiteY672" fmla="*/ 2941533 h 3049592"/>
                  <a:gd name="connsiteX673" fmla="*/ 3195597 w 4145038"/>
                  <a:gd name="connsiteY673" fmla="*/ 2948132 h 3049592"/>
                  <a:gd name="connsiteX674" fmla="*/ 3200547 w 4145038"/>
                  <a:gd name="connsiteY674" fmla="*/ 2940709 h 3049592"/>
                  <a:gd name="connsiteX675" fmla="*/ 3205496 w 4145038"/>
                  <a:gd name="connsiteY675" fmla="*/ 2932460 h 3049592"/>
                  <a:gd name="connsiteX676" fmla="*/ 3210445 w 4145038"/>
                  <a:gd name="connsiteY676" fmla="*/ 2940709 h 3049592"/>
                  <a:gd name="connsiteX677" fmla="*/ 3215395 w 4145038"/>
                  <a:gd name="connsiteY677" fmla="*/ 2933284 h 3049592"/>
                  <a:gd name="connsiteX678" fmla="*/ 3219519 w 4145038"/>
                  <a:gd name="connsiteY678" fmla="*/ 2925861 h 3049592"/>
                  <a:gd name="connsiteX679" fmla="*/ 3224468 w 4145038"/>
                  <a:gd name="connsiteY679" fmla="*/ 2920911 h 3049592"/>
                  <a:gd name="connsiteX680" fmla="*/ 3229418 w 4145038"/>
                  <a:gd name="connsiteY680" fmla="*/ 2926685 h 3049592"/>
                  <a:gd name="connsiteX681" fmla="*/ 3234367 w 4145038"/>
                  <a:gd name="connsiteY681" fmla="*/ 2915962 h 3049592"/>
                  <a:gd name="connsiteX682" fmla="*/ 3238491 w 4145038"/>
                  <a:gd name="connsiteY682" fmla="*/ 2911013 h 3049592"/>
                  <a:gd name="connsiteX683" fmla="*/ 3243441 w 4145038"/>
                  <a:gd name="connsiteY683" fmla="*/ 2914312 h 3049592"/>
                  <a:gd name="connsiteX684" fmla="*/ 3248390 w 4145038"/>
                  <a:gd name="connsiteY684" fmla="*/ 2915137 h 3049592"/>
                  <a:gd name="connsiteX685" fmla="*/ 3253339 w 4145038"/>
                  <a:gd name="connsiteY685" fmla="*/ 2911838 h 3049592"/>
                  <a:gd name="connsiteX686" fmla="*/ 3257464 w 4145038"/>
                  <a:gd name="connsiteY686" fmla="*/ 2905238 h 3049592"/>
                  <a:gd name="connsiteX687" fmla="*/ 3262413 w 4145038"/>
                  <a:gd name="connsiteY687" fmla="*/ 2905238 h 3049592"/>
                  <a:gd name="connsiteX688" fmla="*/ 3267362 w 4145038"/>
                  <a:gd name="connsiteY688" fmla="*/ 2896990 h 3049592"/>
                  <a:gd name="connsiteX689" fmla="*/ 3272312 w 4145038"/>
                  <a:gd name="connsiteY689" fmla="*/ 2893690 h 3049592"/>
                  <a:gd name="connsiteX690" fmla="*/ 3277261 w 4145038"/>
                  <a:gd name="connsiteY690" fmla="*/ 2883791 h 3049592"/>
                  <a:gd name="connsiteX691" fmla="*/ 3281385 w 4145038"/>
                  <a:gd name="connsiteY691" fmla="*/ 2887091 h 3049592"/>
                  <a:gd name="connsiteX692" fmla="*/ 3286335 w 4145038"/>
                  <a:gd name="connsiteY692" fmla="*/ 2875543 h 3049592"/>
                  <a:gd name="connsiteX693" fmla="*/ 3291284 w 4145038"/>
                  <a:gd name="connsiteY693" fmla="*/ 2882142 h 3049592"/>
                  <a:gd name="connsiteX694" fmla="*/ 3296233 w 4145038"/>
                  <a:gd name="connsiteY694" fmla="*/ 2878842 h 3049592"/>
                  <a:gd name="connsiteX695" fmla="*/ 3300358 w 4145038"/>
                  <a:gd name="connsiteY695" fmla="*/ 2869769 h 3049592"/>
                  <a:gd name="connsiteX696" fmla="*/ 3305307 w 4145038"/>
                  <a:gd name="connsiteY696" fmla="*/ 2866469 h 3049592"/>
                  <a:gd name="connsiteX697" fmla="*/ 3310256 w 4145038"/>
                  <a:gd name="connsiteY697" fmla="*/ 2860695 h 3049592"/>
                  <a:gd name="connsiteX698" fmla="*/ 3315205 w 4145038"/>
                  <a:gd name="connsiteY698" fmla="*/ 2855745 h 3049592"/>
                  <a:gd name="connsiteX699" fmla="*/ 3320155 w 4145038"/>
                  <a:gd name="connsiteY699" fmla="*/ 2858220 h 3049592"/>
                  <a:gd name="connsiteX700" fmla="*/ 3324279 w 4145038"/>
                  <a:gd name="connsiteY700" fmla="*/ 2844197 h 3049592"/>
                  <a:gd name="connsiteX701" fmla="*/ 3329229 w 4145038"/>
                  <a:gd name="connsiteY701" fmla="*/ 2833474 h 3049592"/>
                  <a:gd name="connsiteX702" fmla="*/ 3334178 w 4145038"/>
                  <a:gd name="connsiteY702" fmla="*/ 2838423 h 3049592"/>
                  <a:gd name="connsiteX703" fmla="*/ 3339127 w 4145038"/>
                  <a:gd name="connsiteY703" fmla="*/ 2826875 h 3049592"/>
                  <a:gd name="connsiteX704" fmla="*/ 3343252 w 4145038"/>
                  <a:gd name="connsiteY704" fmla="*/ 2823575 h 3049592"/>
                  <a:gd name="connsiteX705" fmla="*/ 3348201 w 4145038"/>
                  <a:gd name="connsiteY705" fmla="*/ 2825225 h 3049592"/>
                  <a:gd name="connsiteX706" fmla="*/ 3353150 w 4145038"/>
                  <a:gd name="connsiteY706" fmla="*/ 2796354 h 3049592"/>
                  <a:gd name="connsiteX707" fmla="*/ 3358099 w 4145038"/>
                  <a:gd name="connsiteY707" fmla="*/ 2795529 h 3049592"/>
                  <a:gd name="connsiteX708" fmla="*/ 3363049 w 4145038"/>
                  <a:gd name="connsiteY708" fmla="*/ 2790580 h 3049592"/>
                  <a:gd name="connsiteX709" fmla="*/ 3367173 w 4145038"/>
                  <a:gd name="connsiteY709" fmla="*/ 2774907 h 3049592"/>
                  <a:gd name="connsiteX710" fmla="*/ 3372123 w 4145038"/>
                  <a:gd name="connsiteY710" fmla="*/ 2774907 h 3049592"/>
                  <a:gd name="connsiteX711" fmla="*/ 3377072 w 4145038"/>
                  <a:gd name="connsiteY711" fmla="*/ 2775732 h 3049592"/>
                  <a:gd name="connsiteX712" fmla="*/ 3382021 w 4145038"/>
                  <a:gd name="connsiteY712" fmla="*/ 2762534 h 3049592"/>
                  <a:gd name="connsiteX713" fmla="*/ 3386145 w 4145038"/>
                  <a:gd name="connsiteY713" fmla="*/ 2762534 h 3049592"/>
                  <a:gd name="connsiteX714" fmla="*/ 3391095 w 4145038"/>
                  <a:gd name="connsiteY714" fmla="*/ 2766658 h 3049592"/>
                  <a:gd name="connsiteX715" fmla="*/ 3396044 w 4145038"/>
                  <a:gd name="connsiteY715" fmla="*/ 2765008 h 3049592"/>
                  <a:gd name="connsiteX716" fmla="*/ 3400994 w 4145038"/>
                  <a:gd name="connsiteY716" fmla="*/ 2761709 h 3049592"/>
                  <a:gd name="connsiteX717" fmla="*/ 3405943 w 4145038"/>
                  <a:gd name="connsiteY717" fmla="*/ 2770783 h 3049592"/>
                  <a:gd name="connsiteX718" fmla="*/ 3410067 w 4145038"/>
                  <a:gd name="connsiteY718" fmla="*/ 2761709 h 3049592"/>
                  <a:gd name="connsiteX719" fmla="*/ 3415016 w 4145038"/>
                  <a:gd name="connsiteY719" fmla="*/ 2774907 h 3049592"/>
                  <a:gd name="connsiteX720" fmla="*/ 3419966 w 4145038"/>
                  <a:gd name="connsiteY720" fmla="*/ 2770783 h 3049592"/>
                  <a:gd name="connsiteX721" fmla="*/ 3424915 w 4145038"/>
                  <a:gd name="connsiteY721" fmla="*/ 2774082 h 3049592"/>
                  <a:gd name="connsiteX722" fmla="*/ 3429039 w 4145038"/>
                  <a:gd name="connsiteY722" fmla="*/ 2793054 h 3049592"/>
                  <a:gd name="connsiteX723" fmla="*/ 3433989 w 4145038"/>
                  <a:gd name="connsiteY723" fmla="*/ 2788105 h 3049592"/>
                  <a:gd name="connsiteX724" fmla="*/ 3438938 w 4145038"/>
                  <a:gd name="connsiteY724" fmla="*/ 2795529 h 3049592"/>
                  <a:gd name="connsiteX725" fmla="*/ 3443887 w 4145038"/>
                  <a:gd name="connsiteY725" fmla="*/ 2799653 h 3049592"/>
                  <a:gd name="connsiteX726" fmla="*/ 3448012 w 4145038"/>
                  <a:gd name="connsiteY726" fmla="*/ 2812852 h 3049592"/>
                  <a:gd name="connsiteX727" fmla="*/ 3452961 w 4145038"/>
                  <a:gd name="connsiteY727" fmla="*/ 2818626 h 3049592"/>
                  <a:gd name="connsiteX728" fmla="*/ 3457910 w 4145038"/>
                  <a:gd name="connsiteY728" fmla="*/ 2822750 h 3049592"/>
                  <a:gd name="connsiteX729" fmla="*/ 3462860 w 4145038"/>
                  <a:gd name="connsiteY729" fmla="*/ 2826050 h 3049592"/>
                  <a:gd name="connsiteX730" fmla="*/ 3467809 w 4145038"/>
                  <a:gd name="connsiteY730" fmla="*/ 2828524 h 3049592"/>
                  <a:gd name="connsiteX731" fmla="*/ 3471933 w 4145038"/>
                  <a:gd name="connsiteY731" fmla="*/ 2835123 h 3049592"/>
                  <a:gd name="connsiteX732" fmla="*/ 3476883 w 4145038"/>
                  <a:gd name="connsiteY732" fmla="*/ 2842547 h 3049592"/>
                  <a:gd name="connsiteX733" fmla="*/ 3481832 w 4145038"/>
                  <a:gd name="connsiteY733" fmla="*/ 2844197 h 3049592"/>
                  <a:gd name="connsiteX734" fmla="*/ 3486781 w 4145038"/>
                  <a:gd name="connsiteY734" fmla="*/ 2837598 h 3049592"/>
                  <a:gd name="connsiteX735" fmla="*/ 3490906 w 4145038"/>
                  <a:gd name="connsiteY735" fmla="*/ 2848322 h 3049592"/>
                  <a:gd name="connsiteX736" fmla="*/ 3495855 w 4145038"/>
                  <a:gd name="connsiteY736" fmla="*/ 2839248 h 3049592"/>
                  <a:gd name="connsiteX737" fmla="*/ 3500804 w 4145038"/>
                  <a:gd name="connsiteY737" fmla="*/ 2847497 h 3049592"/>
                  <a:gd name="connsiteX738" fmla="*/ 3505754 w 4145038"/>
                  <a:gd name="connsiteY738" fmla="*/ 2848322 h 3049592"/>
                  <a:gd name="connsiteX739" fmla="*/ 3510703 w 4145038"/>
                  <a:gd name="connsiteY739" fmla="*/ 2838423 h 3049592"/>
                  <a:gd name="connsiteX740" fmla="*/ 3514827 w 4145038"/>
                  <a:gd name="connsiteY740" fmla="*/ 2852446 h 3049592"/>
                  <a:gd name="connsiteX741" fmla="*/ 3519777 w 4145038"/>
                  <a:gd name="connsiteY741" fmla="*/ 2844197 h 3049592"/>
                  <a:gd name="connsiteX742" fmla="*/ 3524726 w 4145038"/>
                  <a:gd name="connsiteY742" fmla="*/ 2845022 h 3049592"/>
                  <a:gd name="connsiteX743" fmla="*/ 3529675 w 4145038"/>
                  <a:gd name="connsiteY743" fmla="*/ 2832649 h 3049592"/>
                  <a:gd name="connsiteX744" fmla="*/ 3533799 w 4145038"/>
                  <a:gd name="connsiteY744" fmla="*/ 2840073 h 3049592"/>
                  <a:gd name="connsiteX745" fmla="*/ 3538749 w 4145038"/>
                  <a:gd name="connsiteY745" fmla="*/ 2841723 h 3049592"/>
                  <a:gd name="connsiteX746" fmla="*/ 3543698 w 4145038"/>
                  <a:gd name="connsiteY746" fmla="*/ 2844197 h 3049592"/>
                  <a:gd name="connsiteX747" fmla="*/ 3548648 w 4145038"/>
                  <a:gd name="connsiteY747" fmla="*/ 2846672 h 3049592"/>
                  <a:gd name="connsiteX748" fmla="*/ 3553597 w 4145038"/>
                  <a:gd name="connsiteY748" fmla="*/ 2842547 h 3049592"/>
                  <a:gd name="connsiteX749" fmla="*/ 3557721 w 4145038"/>
                  <a:gd name="connsiteY749" fmla="*/ 2844197 h 3049592"/>
                  <a:gd name="connsiteX750" fmla="*/ 3562670 w 4145038"/>
                  <a:gd name="connsiteY750" fmla="*/ 2841723 h 3049592"/>
                  <a:gd name="connsiteX751" fmla="*/ 3567620 w 4145038"/>
                  <a:gd name="connsiteY751" fmla="*/ 2843372 h 3049592"/>
                  <a:gd name="connsiteX752" fmla="*/ 3572569 w 4145038"/>
                  <a:gd name="connsiteY752" fmla="*/ 2852446 h 3049592"/>
                  <a:gd name="connsiteX753" fmla="*/ 3576694 w 4145038"/>
                  <a:gd name="connsiteY753" fmla="*/ 2847497 h 3049592"/>
                  <a:gd name="connsiteX754" fmla="*/ 3581643 w 4145038"/>
                  <a:gd name="connsiteY754" fmla="*/ 2850796 h 3049592"/>
                  <a:gd name="connsiteX755" fmla="*/ 3586592 w 4145038"/>
                  <a:gd name="connsiteY755" fmla="*/ 2850796 h 3049592"/>
                  <a:gd name="connsiteX756" fmla="*/ 3591541 w 4145038"/>
                  <a:gd name="connsiteY756" fmla="*/ 2845022 h 3049592"/>
                  <a:gd name="connsiteX757" fmla="*/ 3595666 w 4145038"/>
                  <a:gd name="connsiteY757" fmla="*/ 2851621 h 3049592"/>
                  <a:gd name="connsiteX758" fmla="*/ 3600615 w 4145038"/>
                  <a:gd name="connsiteY758" fmla="*/ 2831824 h 3049592"/>
                  <a:gd name="connsiteX759" fmla="*/ 3605564 w 4145038"/>
                  <a:gd name="connsiteY759" fmla="*/ 2844197 h 3049592"/>
                  <a:gd name="connsiteX760" fmla="*/ 3610514 w 4145038"/>
                  <a:gd name="connsiteY760" fmla="*/ 2843372 h 3049592"/>
                  <a:gd name="connsiteX761" fmla="*/ 3615463 w 4145038"/>
                  <a:gd name="connsiteY761" fmla="*/ 2839248 h 3049592"/>
                  <a:gd name="connsiteX762" fmla="*/ 3619588 w 4145038"/>
                  <a:gd name="connsiteY762" fmla="*/ 2830999 h 3049592"/>
                  <a:gd name="connsiteX763" fmla="*/ 3624537 w 4145038"/>
                  <a:gd name="connsiteY763" fmla="*/ 2841723 h 3049592"/>
                  <a:gd name="connsiteX764" fmla="*/ 3629486 w 4145038"/>
                  <a:gd name="connsiteY764" fmla="*/ 2841723 h 3049592"/>
                  <a:gd name="connsiteX765" fmla="*/ 3634435 w 4145038"/>
                  <a:gd name="connsiteY765" fmla="*/ 2832649 h 3049592"/>
                  <a:gd name="connsiteX766" fmla="*/ 3638560 w 4145038"/>
                  <a:gd name="connsiteY766" fmla="*/ 2833474 h 3049592"/>
                  <a:gd name="connsiteX767" fmla="*/ 3643509 w 4145038"/>
                  <a:gd name="connsiteY767" fmla="*/ 2831824 h 3049592"/>
                  <a:gd name="connsiteX768" fmla="*/ 3648458 w 4145038"/>
                  <a:gd name="connsiteY768" fmla="*/ 2827699 h 3049592"/>
                  <a:gd name="connsiteX769" fmla="*/ 3653408 w 4145038"/>
                  <a:gd name="connsiteY769" fmla="*/ 2817801 h 3049592"/>
                  <a:gd name="connsiteX770" fmla="*/ 3658357 w 4145038"/>
                  <a:gd name="connsiteY770" fmla="*/ 2819451 h 3049592"/>
                  <a:gd name="connsiteX771" fmla="*/ 3662481 w 4145038"/>
                  <a:gd name="connsiteY771" fmla="*/ 2830999 h 3049592"/>
                  <a:gd name="connsiteX772" fmla="*/ 3667431 w 4145038"/>
                  <a:gd name="connsiteY772" fmla="*/ 2826875 h 3049592"/>
                  <a:gd name="connsiteX773" fmla="*/ 3672380 w 4145038"/>
                  <a:gd name="connsiteY773" fmla="*/ 2834298 h 3049592"/>
                  <a:gd name="connsiteX774" fmla="*/ 3677329 w 4145038"/>
                  <a:gd name="connsiteY774" fmla="*/ 2825225 h 3049592"/>
                  <a:gd name="connsiteX775" fmla="*/ 3681454 w 4145038"/>
                  <a:gd name="connsiteY775" fmla="*/ 2830174 h 3049592"/>
                  <a:gd name="connsiteX776" fmla="*/ 3686403 w 4145038"/>
                  <a:gd name="connsiteY776" fmla="*/ 2840898 h 3049592"/>
                  <a:gd name="connsiteX777" fmla="*/ 3691352 w 4145038"/>
                  <a:gd name="connsiteY777" fmla="*/ 2829349 h 3049592"/>
                  <a:gd name="connsiteX778" fmla="*/ 3696302 w 4145038"/>
                  <a:gd name="connsiteY778" fmla="*/ 2836773 h 3049592"/>
                  <a:gd name="connsiteX779" fmla="*/ 3701251 w 4145038"/>
                  <a:gd name="connsiteY779" fmla="*/ 2841723 h 3049592"/>
                  <a:gd name="connsiteX780" fmla="*/ 3705375 w 4145038"/>
                  <a:gd name="connsiteY780" fmla="*/ 2839248 h 3049592"/>
                  <a:gd name="connsiteX781" fmla="*/ 3710325 w 4145038"/>
                  <a:gd name="connsiteY781" fmla="*/ 2836773 h 3049592"/>
                  <a:gd name="connsiteX782" fmla="*/ 3715274 w 4145038"/>
                  <a:gd name="connsiteY782" fmla="*/ 2836773 h 3049592"/>
                  <a:gd name="connsiteX783" fmla="*/ 3720223 w 4145038"/>
                  <a:gd name="connsiteY783" fmla="*/ 2835948 h 3049592"/>
                  <a:gd name="connsiteX784" fmla="*/ 3724348 w 4145038"/>
                  <a:gd name="connsiteY784" fmla="*/ 2840073 h 3049592"/>
                  <a:gd name="connsiteX785" fmla="*/ 3729297 w 4145038"/>
                  <a:gd name="connsiteY785" fmla="*/ 2836773 h 3049592"/>
                  <a:gd name="connsiteX786" fmla="*/ 3734246 w 4145038"/>
                  <a:gd name="connsiteY786" fmla="*/ 2830174 h 3049592"/>
                  <a:gd name="connsiteX787" fmla="*/ 3739196 w 4145038"/>
                  <a:gd name="connsiteY787" fmla="*/ 2825225 h 3049592"/>
                  <a:gd name="connsiteX788" fmla="*/ 3743320 w 4145038"/>
                  <a:gd name="connsiteY788" fmla="*/ 2816976 h 3049592"/>
                  <a:gd name="connsiteX789" fmla="*/ 3748269 w 4145038"/>
                  <a:gd name="connsiteY789" fmla="*/ 2822750 h 3049592"/>
                  <a:gd name="connsiteX790" fmla="*/ 3753218 w 4145038"/>
                  <a:gd name="connsiteY790" fmla="*/ 2812852 h 3049592"/>
                  <a:gd name="connsiteX791" fmla="*/ 3758168 w 4145038"/>
                  <a:gd name="connsiteY791" fmla="*/ 2819451 h 3049592"/>
                  <a:gd name="connsiteX792" fmla="*/ 3763117 w 4145038"/>
                  <a:gd name="connsiteY792" fmla="*/ 2806252 h 3049592"/>
                  <a:gd name="connsiteX793" fmla="*/ 3767241 w 4145038"/>
                  <a:gd name="connsiteY793" fmla="*/ 2816151 h 3049592"/>
                  <a:gd name="connsiteX794" fmla="*/ 3772191 w 4145038"/>
                  <a:gd name="connsiteY794" fmla="*/ 2790580 h 3049592"/>
                  <a:gd name="connsiteX795" fmla="*/ 3777140 w 4145038"/>
                  <a:gd name="connsiteY795" fmla="*/ 2802128 h 3049592"/>
                  <a:gd name="connsiteX796" fmla="*/ 3782090 w 4145038"/>
                  <a:gd name="connsiteY796" fmla="*/ 2793054 h 3049592"/>
                  <a:gd name="connsiteX797" fmla="*/ 3786214 w 4145038"/>
                  <a:gd name="connsiteY797" fmla="*/ 2814501 h 3049592"/>
                  <a:gd name="connsiteX798" fmla="*/ 3791163 w 4145038"/>
                  <a:gd name="connsiteY798" fmla="*/ 2811202 h 3049592"/>
                  <a:gd name="connsiteX799" fmla="*/ 3796112 w 4145038"/>
                  <a:gd name="connsiteY799" fmla="*/ 2807902 h 3049592"/>
                  <a:gd name="connsiteX800" fmla="*/ 3801062 w 4145038"/>
                  <a:gd name="connsiteY800" fmla="*/ 2816976 h 3049592"/>
                  <a:gd name="connsiteX801" fmla="*/ 3806011 w 4145038"/>
                  <a:gd name="connsiteY801" fmla="*/ 2817801 h 3049592"/>
                  <a:gd name="connsiteX802" fmla="*/ 3810135 w 4145038"/>
                  <a:gd name="connsiteY802" fmla="*/ 2831824 h 3049592"/>
                  <a:gd name="connsiteX803" fmla="*/ 3815085 w 4145038"/>
                  <a:gd name="connsiteY803" fmla="*/ 2834298 h 3049592"/>
                  <a:gd name="connsiteX804" fmla="*/ 3820034 w 4145038"/>
                  <a:gd name="connsiteY804" fmla="*/ 2841723 h 3049592"/>
                  <a:gd name="connsiteX805" fmla="*/ 3824983 w 4145038"/>
                  <a:gd name="connsiteY805" fmla="*/ 2843372 h 3049592"/>
                  <a:gd name="connsiteX806" fmla="*/ 3829108 w 4145038"/>
                  <a:gd name="connsiteY806" fmla="*/ 2838423 h 3049592"/>
                  <a:gd name="connsiteX807" fmla="*/ 3834057 w 4145038"/>
                  <a:gd name="connsiteY807" fmla="*/ 2868944 h 3049592"/>
                  <a:gd name="connsiteX808" fmla="*/ 3839006 w 4145038"/>
                  <a:gd name="connsiteY808" fmla="*/ 2863994 h 3049592"/>
                  <a:gd name="connsiteX809" fmla="*/ 3843956 w 4145038"/>
                  <a:gd name="connsiteY809" fmla="*/ 2868944 h 3049592"/>
                  <a:gd name="connsiteX810" fmla="*/ 3848905 w 4145038"/>
                  <a:gd name="connsiteY810" fmla="*/ 2882967 h 3049592"/>
                  <a:gd name="connsiteX811" fmla="*/ 3853029 w 4145038"/>
                  <a:gd name="connsiteY811" fmla="*/ 2883791 h 3049592"/>
                  <a:gd name="connsiteX812" fmla="*/ 3857978 w 4145038"/>
                  <a:gd name="connsiteY812" fmla="*/ 2897815 h 3049592"/>
                  <a:gd name="connsiteX813" fmla="*/ 3862928 w 4145038"/>
                  <a:gd name="connsiteY813" fmla="*/ 2902764 h 3049592"/>
                  <a:gd name="connsiteX814" fmla="*/ 3867877 w 4145038"/>
                  <a:gd name="connsiteY814" fmla="*/ 2900289 h 3049592"/>
                  <a:gd name="connsiteX815" fmla="*/ 3872002 w 4145038"/>
                  <a:gd name="connsiteY815" fmla="*/ 2903589 h 3049592"/>
                  <a:gd name="connsiteX816" fmla="*/ 3876951 w 4145038"/>
                  <a:gd name="connsiteY816" fmla="*/ 2911838 h 3049592"/>
                  <a:gd name="connsiteX817" fmla="*/ 3881900 w 4145038"/>
                  <a:gd name="connsiteY817" fmla="*/ 2915137 h 3049592"/>
                  <a:gd name="connsiteX818" fmla="*/ 3886849 w 4145038"/>
                  <a:gd name="connsiteY818" fmla="*/ 2915962 h 3049592"/>
                  <a:gd name="connsiteX819" fmla="*/ 3890974 w 4145038"/>
                  <a:gd name="connsiteY819" fmla="*/ 2919262 h 3049592"/>
                  <a:gd name="connsiteX820" fmla="*/ 3895923 w 4145038"/>
                  <a:gd name="connsiteY820" fmla="*/ 2927510 h 3049592"/>
                  <a:gd name="connsiteX821" fmla="*/ 3900873 w 4145038"/>
                  <a:gd name="connsiteY821" fmla="*/ 2926685 h 3049592"/>
                  <a:gd name="connsiteX822" fmla="*/ 3905822 w 4145038"/>
                  <a:gd name="connsiteY822" fmla="*/ 2920086 h 3049592"/>
                  <a:gd name="connsiteX823" fmla="*/ 3910771 w 4145038"/>
                  <a:gd name="connsiteY823" fmla="*/ 2925861 h 3049592"/>
                  <a:gd name="connsiteX824" fmla="*/ 3914896 w 4145038"/>
                  <a:gd name="connsiteY824" fmla="*/ 2921736 h 3049592"/>
                  <a:gd name="connsiteX825" fmla="*/ 3919845 w 4145038"/>
                  <a:gd name="connsiteY825" fmla="*/ 2924211 h 3049592"/>
                  <a:gd name="connsiteX826" fmla="*/ 3924794 w 4145038"/>
                  <a:gd name="connsiteY826" fmla="*/ 2923386 h 3049592"/>
                  <a:gd name="connsiteX827" fmla="*/ 3929743 w 4145038"/>
                  <a:gd name="connsiteY827" fmla="*/ 2925036 h 3049592"/>
                  <a:gd name="connsiteX828" fmla="*/ 3933868 w 4145038"/>
                  <a:gd name="connsiteY828" fmla="*/ 2925861 h 3049592"/>
                  <a:gd name="connsiteX829" fmla="*/ 3938817 w 4145038"/>
                  <a:gd name="connsiteY829" fmla="*/ 2920911 h 3049592"/>
                  <a:gd name="connsiteX830" fmla="*/ 3943767 w 4145038"/>
                  <a:gd name="connsiteY830" fmla="*/ 2915962 h 3049592"/>
                  <a:gd name="connsiteX831" fmla="*/ 3948716 w 4145038"/>
                  <a:gd name="connsiteY831" fmla="*/ 2915962 h 3049592"/>
                  <a:gd name="connsiteX832" fmla="*/ 3953665 w 4145038"/>
                  <a:gd name="connsiteY832" fmla="*/ 2914312 h 3049592"/>
                  <a:gd name="connsiteX833" fmla="*/ 3957790 w 4145038"/>
                  <a:gd name="connsiteY833" fmla="*/ 2910188 h 3049592"/>
                  <a:gd name="connsiteX834" fmla="*/ 3962739 w 4145038"/>
                  <a:gd name="connsiteY834" fmla="*/ 2912662 h 3049592"/>
                  <a:gd name="connsiteX835" fmla="*/ 3967688 w 4145038"/>
                  <a:gd name="connsiteY835" fmla="*/ 2906063 h 3049592"/>
                  <a:gd name="connsiteX836" fmla="*/ 3972637 w 4145038"/>
                  <a:gd name="connsiteY836" fmla="*/ 2902764 h 3049592"/>
                  <a:gd name="connsiteX837" fmla="*/ 3976762 w 4145038"/>
                  <a:gd name="connsiteY837" fmla="*/ 2902764 h 3049592"/>
                  <a:gd name="connsiteX838" fmla="*/ 3981711 w 4145038"/>
                  <a:gd name="connsiteY838" fmla="*/ 2901114 h 3049592"/>
                  <a:gd name="connsiteX839" fmla="*/ 3986661 w 4145038"/>
                  <a:gd name="connsiteY839" fmla="*/ 2891216 h 3049592"/>
                  <a:gd name="connsiteX840" fmla="*/ 3991610 w 4145038"/>
                  <a:gd name="connsiteY840" fmla="*/ 2894515 h 3049592"/>
                  <a:gd name="connsiteX841" fmla="*/ 3996559 w 4145038"/>
                  <a:gd name="connsiteY841" fmla="*/ 2892865 h 3049592"/>
                  <a:gd name="connsiteX842" fmla="*/ 4000684 w 4145038"/>
                  <a:gd name="connsiteY842" fmla="*/ 2894515 h 3049592"/>
                  <a:gd name="connsiteX843" fmla="*/ 4005633 w 4145038"/>
                  <a:gd name="connsiteY843" fmla="*/ 2888741 h 3049592"/>
                  <a:gd name="connsiteX844" fmla="*/ 4010582 w 4145038"/>
                  <a:gd name="connsiteY844" fmla="*/ 2890391 h 3049592"/>
                  <a:gd name="connsiteX845" fmla="*/ 4015531 w 4145038"/>
                  <a:gd name="connsiteY845" fmla="*/ 2884616 h 3049592"/>
                  <a:gd name="connsiteX846" fmla="*/ 4019656 w 4145038"/>
                  <a:gd name="connsiteY846" fmla="*/ 2882967 h 3049592"/>
                  <a:gd name="connsiteX847" fmla="*/ 4024605 w 4145038"/>
                  <a:gd name="connsiteY847" fmla="*/ 2869769 h 3049592"/>
                  <a:gd name="connsiteX848" fmla="*/ 4029555 w 4145038"/>
                  <a:gd name="connsiteY848" fmla="*/ 2887091 h 3049592"/>
                  <a:gd name="connsiteX849" fmla="*/ 4034504 w 4145038"/>
                  <a:gd name="connsiteY849" fmla="*/ 2882142 h 3049592"/>
                  <a:gd name="connsiteX850" fmla="*/ 4039453 w 4145038"/>
                  <a:gd name="connsiteY850" fmla="*/ 2876368 h 3049592"/>
                  <a:gd name="connsiteX851" fmla="*/ 4043577 w 4145038"/>
                  <a:gd name="connsiteY851" fmla="*/ 2881317 h 3049592"/>
                  <a:gd name="connsiteX852" fmla="*/ 4048527 w 4145038"/>
                  <a:gd name="connsiteY852" fmla="*/ 2880492 h 3049592"/>
                  <a:gd name="connsiteX853" fmla="*/ 4053476 w 4145038"/>
                  <a:gd name="connsiteY853" fmla="*/ 2878842 h 3049592"/>
                  <a:gd name="connsiteX854" fmla="*/ 4058425 w 4145038"/>
                  <a:gd name="connsiteY854" fmla="*/ 2877192 h 3049592"/>
                  <a:gd name="connsiteX855" fmla="*/ 4058508 w 4145038"/>
                  <a:gd name="connsiteY855" fmla="*/ 2877192 h 304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Lst>
                <a:rect l="l" t="t" r="r" b="b"/>
                <a:pathLst>
                  <a:path w="4145038" h="3049592">
                    <a:moveTo>
                      <a:pt x="3796937" y="0"/>
                    </a:moveTo>
                    <a:lnTo>
                      <a:pt x="4145038" y="0"/>
                    </a:lnTo>
                    <a:moveTo>
                      <a:pt x="0" y="3049593"/>
                    </a:moveTo>
                    <a:lnTo>
                      <a:pt x="4949" y="3049593"/>
                    </a:lnTo>
                    <a:lnTo>
                      <a:pt x="9074" y="3049593"/>
                    </a:lnTo>
                    <a:lnTo>
                      <a:pt x="14023" y="3049593"/>
                    </a:lnTo>
                    <a:lnTo>
                      <a:pt x="18972" y="3049593"/>
                    </a:lnTo>
                    <a:lnTo>
                      <a:pt x="23922" y="3049593"/>
                    </a:lnTo>
                    <a:lnTo>
                      <a:pt x="28046" y="3049593"/>
                    </a:lnTo>
                    <a:lnTo>
                      <a:pt x="32995" y="3049593"/>
                    </a:lnTo>
                    <a:lnTo>
                      <a:pt x="37945" y="3049593"/>
                    </a:lnTo>
                    <a:lnTo>
                      <a:pt x="42894" y="3049593"/>
                    </a:lnTo>
                    <a:lnTo>
                      <a:pt x="47843" y="3049593"/>
                    </a:lnTo>
                    <a:lnTo>
                      <a:pt x="51968" y="3049593"/>
                    </a:lnTo>
                    <a:lnTo>
                      <a:pt x="56917" y="3049593"/>
                    </a:lnTo>
                    <a:lnTo>
                      <a:pt x="61866" y="3049593"/>
                    </a:lnTo>
                    <a:lnTo>
                      <a:pt x="66816" y="3049593"/>
                    </a:lnTo>
                    <a:lnTo>
                      <a:pt x="70940" y="3049593"/>
                    </a:lnTo>
                    <a:lnTo>
                      <a:pt x="75889" y="3049593"/>
                    </a:lnTo>
                    <a:lnTo>
                      <a:pt x="80839" y="3049593"/>
                    </a:lnTo>
                    <a:lnTo>
                      <a:pt x="85788" y="3049593"/>
                    </a:lnTo>
                    <a:lnTo>
                      <a:pt x="89912" y="3049593"/>
                    </a:lnTo>
                    <a:lnTo>
                      <a:pt x="94862" y="3049593"/>
                    </a:lnTo>
                    <a:lnTo>
                      <a:pt x="99811" y="3049593"/>
                    </a:lnTo>
                    <a:lnTo>
                      <a:pt x="104760" y="3049593"/>
                    </a:lnTo>
                    <a:lnTo>
                      <a:pt x="109709" y="3049593"/>
                    </a:lnTo>
                    <a:lnTo>
                      <a:pt x="113834" y="3049593"/>
                    </a:lnTo>
                    <a:lnTo>
                      <a:pt x="118783" y="3049593"/>
                    </a:lnTo>
                    <a:lnTo>
                      <a:pt x="123732" y="3049593"/>
                    </a:lnTo>
                    <a:lnTo>
                      <a:pt x="128682" y="3049593"/>
                    </a:lnTo>
                    <a:lnTo>
                      <a:pt x="132806" y="3049593"/>
                    </a:lnTo>
                    <a:lnTo>
                      <a:pt x="137755" y="3049593"/>
                    </a:lnTo>
                    <a:lnTo>
                      <a:pt x="142705" y="3049593"/>
                    </a:lnTo>
                    <a:lnTo>
                      <a:pt x="147654" y="3049593"/>
                    </a:lnTo>
                    <a:lnTo>
                      <a:pt x="152603" y="3049593"/>
                    </a:lnTo>
                    <a:lnTo>
                      <a:pt x="156728" y="3049593"/>
                    </a:lnTo>
                    <a:lnTo>
                      <a:pt x="161677" y="3049593"/>
                    </a:lnTo>
                    <a:lnTo>
                      <a:pt x="166626" y="3049593"/>
                    </a:lnTo>
                    <a:lnTo>
                      <a:pt x="171576" y="3049593"/>
                    </a:lnTo>
                    <a:lnTo>
                      <a:pt x="175700" y="3049593"/>
                    </a:lnTo>
                    <a:lnTo>
                      <a:pt x="180649" y="3049593"/>
                    </a:lnTo>
                    <a:lnTo>
                      <a:pt x="185599" y="3049593"/>
                    </a:lnTo>
                    <a:lnTo>
                      <a:pt x="190548" y="3049593"/>
                    </a:lnTo>
                    <a:lnTo>
                      <a:pt x="195497" y="3049593"/>
                    </a:lnTo>
                    <a:lnTo>
                      <a:pt x="199622" y="3049593"/>
                    </a:lnTo>
                    <a:lnTo>
                      <a:pt x="204571" y="3049593"/>
                    </a:lnTo>
                    <a:lnTo>
                      <a:pt x="209520" y="3049593"/>
                    </a:lnTo>
                    <a:lnTo>
                      <a:pt x="214470" y="3049593"/>
                    </a:lnTo>
                    <a:lnTo>
                      <a:pt x="218594" y="3049593"/>
                    </a:lnTo>
                    <a:lnTo>
                      <a:pt x="223543" y="3049593"/>
                    </a:lnTo>
                    <a:lnTo>
                      <a:pt x="228493" y="3049593"/>
                    </a:lnTo>
                    <a:lnTo>
                      <a:pt x="233442" y="3049593"/>
                    </a:lnTo>
                    <a:lnTo>
                      <a:pt x="237566" y="3049593"/>
                    </a:lnTo>
                    <a:lnTo>
                      <a:pt x="242516" y="3049593"/>
                    </a:lnTo>
                    <a:lnTo>
                      <a:pt x="247465" y="3049593"/>
                    </a:lnTo>
                    <a:lnTo>
                      <a:pt x="252414" y="3049593"/>
                    </a:lnTo>
                    <a:lnTo>
                      <a:pt x="257364" y="3049593"/>
                    </a:lnTo>
                    <a:lnTo>
                      <a:pt x="261488" y="3049593"/>
                    </a:lnTo>
                    <a:lnTo>
                      <a:pt x="266437" y="3049593"/>
                    </a:lnTo>
                    <a:lnTo>
                      <a:pt x="271387" y="3049593"/>
                    </a:lnTo>
                    <a:lnTo>
                      <a:pt x="276336" y="3049593"/>
                    </a:lnTo>
                    <a:lnTo>
                      <a:pt x="280460" y="3049593"/>
                    </a:lnTo>
                    <a:lnTo>
                      <a:pt x="285410" y="3049593"/>
                    </a:lnTo>
                    <a:lnTo>
                      <a:pt x="290359" y="3049593"/>
                    </a:lnTo>
                    <a:lnTo>
                      <a:pt x="295308" y="3049593"/>
                    </a:lnTo>
                    <a:lnTo>
                      <a:pt x="300258" y="3049593"/>
                    </a:lnTo>
                    <a:lnTo>
                      <a:pt x="304382" y="3049593"/>
                    </a:lnTo>
                    <a:lnTo>
                      <a:pt x="309331" y="3049593"/>
                    </a:lnTo>
                    <a:lnTo>
                      <a:pt x="314280" y="3049593"/>
                    </a:lnTo>
                    <a:lnTo>
                      <a:pt x="319230" y="3049593"/>
                    </a:lnTo>
                    <a:lnTo>
                      <a:pt x="323354" y="3049593"/>
                    </a:lnTo>
                    <a:lnTo>
                      <a:pt x="328303" y="3049593"/>
                    </a:lnTo>
                    <a:lnTo>
                      <a:pt x="333253" y="3049593"/>
                    </a:lnTo>
                    <a:lnTo>
                      <a:pt x="338202" y="3049593"/>
                    </a:lnTo>
                    <a:lnTo>
                      <a:pt x="343151" y="3049593"/>
                    </a:lnTo>
                    <a:lnTo>
                      <a:pt x="347276" y="3049593"/>
                    </a:lnTo>
                    <a:lnTo>
                      <a:pt x="352225" y="3049593"/>
                    </a:lnTo>
                    <a:lnTo>
                      <a:pt x="357174" y="3049593"/>
                    </a:lnTo>
                    <a:lnTo>
                      <a:pt x="362124" y="3049593"/>
                    </a:lnTo>
                    <a:lnTo>
                      <a:pt x="366248" y="3049593"/>
                    </a:lnTo>
                    <a:lnTo>
                      <a:pt x="371197" y="3049593"/>
                    </a:lnTo>
                    <a:lnTo>
                      <a:pt x="376147" y="3049593"/>
                    </a:lnTo>
                    <a:lnTo>
                      <a:pt x="381096" y="3049593"/>
                    </a:lnTo>
                    <a:lnTo>
                      <a:pt x="386045" y="3049593"/>
                    </a:lnTo>
                    <a:lnTo>
                      <a:pt x="390170" y="3049593"/>
                    </a:lnTo>
                    <a:lnTo>
                      <a:pt x="395119" y="3049593"/>
                    </a:lnTo>
                    <a:lnTo>
                      <a:pt x="400068" y="3049593"/>
                    </a:lnTo>
                    <a:lnTo>
                      <a:pt x="405018" y="3049593"/>
                    </a:lnTo>
                    <a:lnTo>
                      <a:pt x="409142" y="3049593"/>
                    </a:lnTo>
                    <a:lnTo>
                      <a:pt x="414091" y="3049593"/>
                    </a:lnTo>
                    <a:lnTo>
                      <a:pt x="419041" y="3049593"/>
                    </a:lnTo>
                    <a:lnTo>
                      <a:pt x="423990" y="3049593"/>
                    </a:lnTo>
                    <a:lnTo>
                      <a:pt x="428114" y="3049593"/>
                    </a:lnTo>
                    <a:lnTo>
                      <a:pt x="433064" y="3049593"/>
                    </a:lnTo>
                    <a:lnTo>
                      <a:pt x="438013" y="3049593"/>
                    </a:lnTo>
                    <a:lnTo>
                      <a:pt x="442962" y="3049593"/>
                    </a:lnTo>
                    <a:lnTo>
                      <a:pt x="447912" y="3049593"/>
                    </a:lnTo>
                    <a:lnTo>
                      <a:pt x="452036" y="3049593"/>
                    </a:lnTo>
                    <a:lnTo>
                      <a:pt x="456985" y="3049593"/>
                    </a:lnTo>
                    <a:lnTo>
                      <a:pt x="461935" y="3049593"/>
                    </a:lnTo>
                    <a:lnTo>
                      <a:pt x="466884" y="3049593"/>
                    </a:lnTo>
                    <a:lnTo>
                      <a:pt x="471008" y="3049593"/>
                    </a:lnTo>
                    <a:lnTo>
                      <a:pt x="475958" y="3049593"/>
                    </a:lnTo>
                    <a:lnTo>
                      <a:pt x="480907" y="3049593"/>
                    </a:lnTo>
                    <a:lnTo>
                      <a:pt x="485856" y="3049593"/>
                    </a:lnTo>
                    <a:lnTo>
                      <a:pt x="490805" y="3049593"/>
                    </a:lnTo>
                    <a:lnTo>
                      <a:pt x="494930" y="3049593"/>
                    </a:lnTo>
                    <a:lnTo>
                      <a:pt x="499879" y="3049593"/>
                    </a:lnTo>
                    <a:lnTo>
                      <a:pt x="504828" y="3049593"/>
                    </a:lnTo>
                    <a:lnTo>
                      <a:pt x="509778" y="3049593"/>
                    </a:lnTo>
                    <a:lnTo>
                      <a:pt x="513902" y="3049593"/>
                    </a:lnTo>
                    <a:lnTo>
                      <a:pt x="518852" y="3049593"/>
                    </a:lnTo>
                    <a:lnTo>
                      <a:pt x="523801" y="3049593"/>
                    </a:lnTo>
                    <a:lnTo>
                      <a:pt x="528750" y="3049593"/>
                    </a:lnTo>
                    <a:lnTo>
                      <a:pt x="533699" y="3049593"/>
                    </a:lnTo>
                    <a:lnTo>
                      <a:pt x="537824" y="3049593"/>
                    </a:lnTo>
                    <a:lnTo>
                      <a:pt x="542773" y="3049593"/>
                    </a:lnTo>
                    <a:lnTo>
                      <a:pt x="547722" y="3049593"/>
                    </a:lnTo>
                    <a:lnTo>
                      <a:pt x="552672" y="3049593"/>
                    </a:lnTo>
                    <a:lnTo>
                      <a:pt x="556796" y="3049593"/>
                    </a:lnTo>
                    <a:lnTo>
                      <a:pt x="561745" y="3049593"/>
                    </a:lnTo>
                    <a:lnTo>
                      <a:pt x="566695" y="3049593"/>
                    </a:lnTo>
                    <a:lnTo>
                      <a:pt x="571644" y="3049593"/>
                    </a:lnTo>
                    <a:lnTo>
                      <a:pt x="575768" y="3049593"/>
                    </a:lnTo>
                    <a:lnTo>
                      <a:pt x="580718" y="3049593"/>
                    </a:lnTo>
                    <a:lnTo>
                      <a:pt x="585667" y="3049593"/>
                    </a:lnTo>
                    <a:lnTo>
                      <a:pt x="590616" y="3049593"/>
                    </a:lnTo>
                    <a:lnTo>
                      <a:pt x="595566" y="3049593"/>
                    </a:lnTo>
                    <a:lnTo>
                      <a:pt x="599690" y="3049593"/>
                    </a:lnTo>
                    <a:lnTo>
                      <a:pt x="604639" y="3049593"/>
                    </a:lnTo>
                    <a:lnTo>
                      <a:pt x="609589" y="3049593"/>
                    </a:lnTo>
                    <a:lnTo>
                      <a:pt x="614538" y="3049593"/>
                    </a:lnTo>
                    <a:lnTo>
                      <a:pt x="618662" y="3049593"/>
                    </a:lnTo>
                    <a:lnTo>
                      <a:pt x="623612" y="3049593"/>
                    </a:lnTo>
                    <a:lnTo>
                      <a:pt x="628561" y="3049593"/>
                    </a:lnTo>
                    <a:lnTo>
                      <a:pt x="633510" y="3049593"/>
                    </a:lnTo>
                    <a:lnTo>
                      <a:pt x="638460" y="3049593"/>
                    </a:lnTo>
                    <a:lnTo>
                      <a:pt x="642584" y="3049593"/>
                    </a:lnTo>
                    <a:lnTo>
                      <a:pt x="647533" y="3049593"/>
                    </a:lnTo>
                    <a:lnTo>
                      <a:pt x="652483" y="3049593"/>
                    </a:lnTo>
                    <a:lnTo>
                      <a:pt x="657432" y="3049593"/>
                    </a:lnTo>
                    <a:lnTo>
                      <a:pt x="661556" y="3049593"/>
                    </a:lnTo>
                    <a:lnTo>
                      <a:pt x="666506" y="3049593"/>
                    </a:lnTo>
                    <a:lnTo>
                      <a:pt x="671455" y="3049593"/>
                    </a:lnTo>
                    <a:lnTo>
                      <a:pt x="676404" y="3049593"/>
                    </a:lnTo>
                    <a:lnTo>
                      <a:pt x="681354" y="3049593"/>
                    </a:lnTo>
                    <a:lnTo>
                      <a:pt x="685478" y="3049593"/>
                    </a:lnTo>
                    <a:lnTo>
                      <a:pt x="690427" y="3049593"/>
                    </a:lnTo>
                    <a:lnTo>
                      <a:pt x="695377" y="3042994"/>
                    </a:lnTo>
                    <a:lnTo>
                      <a:pt x="700326" y="3036395"/>
                    </a:lnTo>
                    <a:lnTo>
                      <a:pt x="704450" y="3033920"/>
                    </a:lnTo>
                    <a:lnTo>
                      <a:pt x="709399" y="3027321"/>
                    </a:lnTo>
                    <a:lnTo>
                      <a:pt x="714349" y="2984427"/>
                    </a:lnTo>
                    <a:lnTo>
                      <a:pt x="719298" y="2926685"/>
                    </a:lnTo>
                    <a:lnTo>
                      <a:pt x="723423" y="2898639"/>
                    </a:lnTo>
                    <a:lnTo>
                      <a:pt x="728372" y="2807902"/>
                    </a:lnTo>
                    <a:lnTo>
                      <a:pt x="733321" y="2708091"/>
                    </a:lnTo>
                    <a:lnTo>
                      <a:pt x="738270" y="2516718"/>
                    </a:lnTo>
                    <a:lnTo>
                      <a:pt x="743220" y="2408659"/>
                    </a:lnTo>
                    <a:lnTo>
                      <a:pt x="747344" y="2258530"/>
                    </a:lnTo>
                    <a:lnTo>
                      <a:pt x="752294" y="2077881"/>
                    </a:lnTo>
                    <a:lnTo>
                      <a:pt x="757243" y="1964872"/>
                    </a:lnTo>
                    <a:lnTo>
                      <a:pt x="762192" y="1860936"/>
                    </a:lnTo>
                    <a:lnTo>
                      <a:pt x="766317" y="1832890"/>
                    </a:lnTo>
                    <a:lnTo>
                      <a:pt x="771266" y="1743803"/>
                    </a:lnTo>
                    <a:lnTo>
                      <a:pt x="776215" y="1640693"/>
                    </a:lnTo>
                    <a:lnTo>
                      <a:pt x="781164" y="1647292"/>
                    </a:lnTo>
                    <a:lnTo>
                      <a:pt x="786114" y="1743803"/>
                    </a:lnTo>
                    <a:lnTo>
                      <a:pt x="790238" y="1761950"/>
                    </a:lnTo>
                    <a:lnTo>
                      <a:pt x="795187" y="1878259"/>
                    </a:lnTo>
                    <a:lnTo>
                      <a:pt x="800137" y="1968171"/>
                    </a:lnTo>
                    <a:lnTo>
                      <a:pt x="805086" y="2049835"/>
                    </a:lnTo>
                    <a:lnTo>
                      <a:pt x="809210" y="2158719"/>
                    </a:lnTo>
                    <a:lnTo>
                      <a:pt x="814160" y="2110876"/>
                    </a:lnTo>
                    <a:lnTo>
                      <a:pt x="819109" y="2273378"/>
                    </a:lnTo>
                    <a:lnTo>
                      <a:pt x="824058" y="2467225"/>
                    </a:lnTo>
                    <a:lnTo>
                      <a:pt x="829008" y="2499396"/>
                    </a:lnTo>
                    <a:lnTo>
                      <a:pt x="833132" y="2564562"/>
                    </a:lnTo>
                    <a:lnTo>
                      <a:pt x="838081" y="2618179"/>
                    </a:lnTo>
                    <a:lnTo>
                      <a:pt x="843031" y="2671797"/>
                    </a:lnTo>
                    <a:lnTo>
                      <a:pt x="847980" y="2755935"/>
                    </a:lnTo>
                    <a:lnTo>
                      <a:pt x="852104" y="2765833"/>
                    </a:lnTo>
                    <a:lnTo>
                      <a:pt x="857054" y="2833474"/>
                    </a:lnTo>
                    <a:lnTo>
                      <a:pt x="862003" y="2850796"/>
                    </a:lnTo>
                    <a:lnTo>
                      <a:pt x="866952" y="2854921"/>
                    </a:lnTo>
                    <a:lnTo>
                      <a:pt x="871077" y="2901114"/>
                    </a:lnTo>
                    <a:lnTo>
                      <a:pt x="876026" y="2927510"/>
                    </a:lnTo>
                    <a:lnTo>
                      <a:pt x="880975" y="2929160"/>
                    </a:lnTo>
                    <a:lnTo>
                      <a:pt x="885925" y="2936584"/>
                    </a:lnTo>
                    <a:lnTo>
                      <a:pt x="890874" y="2975354"/>
                    </a:lnTo>
                    <a:lnTo>
                      <a:pt x="894998" y="2940709"/>
                    </a:lnTo>
                    <a:lnTo>
                      <a:pt x="899948" y="2962980"/>
                    </a:lnTo>
                    <a:lnTo>
                      <a:pt x="904897" y="2958031"/>
                    </a:lnTo>
                    <a:lnTo>
                      <a:pt x="909846" y="2991851"/>
                    </a:lnTo>
                    <a:lnTo>
                      <a:pt x="913971" y="2981128"/>
                    </a:lnTo>
                    <a:lnTo>
                      <a:pt x="918920" y="2980303"/>
                    </a:lnTo>
                    <a:lnTo>
                      <a:pt x="923869" y="2977003"/>
                    </a:lnTo>
                    <a:lnTo>
                      <a:pt x="928818" y="3014948"/>
                    </a:lnTo>
                    <a:lnTo>
                      <a:pt x="933768" y="2998450"/>
                    </a:lnTo>
                    <a:lnTo>
                      <a:pt x="937892" y="3019072"/>
                    </a:lnTo>
                    <a:lnTo>
                      <a:pt x="942841" y="3008349"/>
                    </a:lnTo>
                    <a:lnTo>
                      <a:pt x="947791" y="3012473"/>
                    </a:lnTo>
                    <a:lnTo>
                      <a:pt x="952740" y="3004224"/>
                    </a:lnTo>
                    <a:lnTo>
                      <a:pt x="956864" y="3008349"/>
                    </a:lnTo>
                    <a:lnTo>
                      <a:pt x="961814" y="3001750"/>
                    </a:lnTo>
                    <a:lnTo>
                      <a:pt x="966763" y="3024022"/>
                    </a:lnTo>
                    <a:lnTo>
                      <a:pt x="971712" y="3014123"/>
                    </a:lnTo>
                    <a:lnTo>
                      <a:pt x="976662" y="3004224"/>
                    </a:lnTo>
                    <a:lnTo>
                      <a:pt x="980786" y="3013298"/>
                    </a:lnTo>
                    <a:lnTo>
                      <a:pt x="985735" y="3016598"/>
                    </a:lnTo>
                    <a:lnTo>
                      <a:pt x="990685" y="2994326"/>
                    </a:lnTo>
                    <a:lnTo>
                      <a:pt x="995634" y="3009174"/>
                    </a:lnTo>
                    <a:lnTo>
                      <a:pt x="999758" y="2996801"/>
                    </a:lnTo>
                    <a:lnTo>
                      <a:pt x="1004708" y="3021547"/>
                    </a:lnTo>
                    <a:lnTo>
                      <a:pt x="1009657" y="2990202"/>
                    </a:lnTo>
                    <a:lnTo>
                      <a:pt x="1014606" y="2994326"/>
                    </a:lnTo>
                    <a:lnTo>
                      <a:pt x="1019556" y="3017423"/>
                    </a:lnTo>
                    <a:lnTo>
                      <a:pt x="1023680" y="2997625"/>
                    </a:lnTo>
                    <a:lnTo>
                      <a:pt x="1028629" y="2992676"/>
                    </a:lnTo>
                    <a:lnTo>
                      <a:pt x="1033579" y="2979478"/>
                    </a:lnTo>
                    <a:lnTo>
                      <a:pt x="1038528" y="2986077"/>
                    </a:lnTo>
                    <a:lnTo>
                      <a:pt x="1042652" y="2979478"/>
                    </a:lnTo>
                    <a:lnTo>
                      <a:pt x="1047602" y="2986077"/>
                    </a:lnTo>
                    <a:lnTo>
                      <a:pt x="1052551" y="2973704"/>
                    </a:lnTo>
                    <a:lnTo>
                      <a:pt x="1057500" y="2971229"/>
                    </a:lnTo>
                    <a:lnTo>
                      <a:pt x="1061625" y="2993501"/>
                    </a:lnTo>
                    <a:lnTo>
                      <a:pt x="1066574" y="2977003"/>
                    </a:lnTo>
                    <a:lnTo>
                      <a:pt x="1071523" y="2978653"/>
                    </a:lnTo>
                    <a:lnTo>
                      <a:pt x="1076473" y="2972879"/>
                    </a:lnTo>
                    <a:lnTo>
                      <a:pt x="1081422" y="2953906"/>
                    </a:lnTo>
                    <a:lnTo>
                      <a:pt x="1085546" y="2962155"/>
                    </a:lnTo>
                    <a:lnTo>
                      <a:pt x="1090496" y="2972054"/>
                    </a:lnTo>
                    <a:lnTo>
                      <a:pt x="1095445" y="2964630"/>
                    </a:lnTo>
                    <a:lnTo>
                      <a:pt x="1100394" y="2936584"/>
                    </a:lnTo>
                    <a:lnTo>
                      <a:pt x="1104519" y="2920086"/>
                    </a:lnTo>
                    <a:lnTo>
                      <a:pt x="1109468" y="2939884"/>
                    </a:lnTo>
                    <a:lnTo>
                      <a:pt x="1114417" y="2929160"/>
                    </a:lnTo>
                    <a:lnTo>
                      <a:pt x="1119367" y="2917612"/>
                    </a:lnTo>
                    <a:lnTo>
                      <a:pt x="1124316" y="2906888"/>
                    </a:lnTo>
                    <a:lnTo>
                      <a:pt x="1128440" y="2925861"/>
                    </a:lnTo>
                    <a:lnTo>
                      <a:pt x="1133390" y="2906888"/>
                    </a:lnTo>
                    <a:lnTo>
                      <a:pt x="1138339" y="2908538"/>
                    </a:lnTo>
                    <a:lnTo>
                      <a:pt x="1143288" y="2896990"/>
                    </a:lnTo>
                    <a:lnTo>
                      <a:pt x="1147413" y="2885441"/>
                    </a:lnTo>
                    <a:lnTo>
                      <a:pt x="1152362" y="2923386"/>
                    </a:lnTo>
                    <a:lnTo>
                      <a:pt x="1157311" y="2904414"/>
                    </a:lnTo>
                    <a:lnTo>
                      <a:pt x="1162260" y="2891216"/>
                    </a:lnTo>
                    <a:lnTo>
                      <a:pt x="1167210" y="2884616"/>
                    </a:lnTo>
                    <a:lnTo>
                      <a:pt x="1171334" y="2898639"/>
                    </a:lnTo>
                    <a:lnTo>
                      <a:pt x="1176283" y="2878842"/>
                    </a:lnTo>
                    <a:lnTo>
                      <a:pt x="1181233" y="2838423"/>
                    </a:lnTo>
                    <a:lnTo>
                      <a:pt x="1186182" y="2869769"/>
                    </a:lnTo>
                    <a:lnTo>
                      <a:pt x="1190306" y="2863169"/>
                    </a:lnTo>
                    <a:lnTo>
                      <a:pt x="1195256" y="2857395"/>
                    </a:lnTo>
                    <a:lnTo>
                      <a:pt x="1200205" y="2825225"/>
                    </a:lnTo>
                    <a:lnTo>
                      <a:pt x="1205154" y="2854096"/>
                    </a:lnTo>
                    <a:lnTo>
                      <a:pt x="1209279" y="2821925"/>
                    </a:lnTo>
                    <a:lnTo>
                      <a:pt x="1214228" y="2832649"/>
                    </a:lnTo>
                    <a:lnTo>
                      <a:pt x="1219177" y="2859045"/>
                    </a:lnTo>
                    <a:lnTo>
                      <a:pt x="1224127" y="2847497"/>
                    </a:lnTo>
                    <a:lnTo>
                      <a:pt x="1229076" y="2812852"/>
                    </a:lnTo>
                    <a:lnTo>
                      <a:pt x="1233200" y="2835948"/>
                    </a:lnTo>
                    <a:lnTo>
                      <a:pt x="1238150" y="2870593"/>
                    </a:lnTo>
                    <a:lnTo>
                      <a:pt x="1243099" y="2846672"/>
                    </a:lnTo>
                    <a:lnTo>
                      <a:pt x="1248048" y="2848322"/>
                    </a:lnTo>
                    <a:lnTo>
                      <a:pt x="1252173" y="2851621"/>
                    </a:lnTo>
                    <a:lnTo>
                      <a:pt x="1257122" y="2855745"/>
                    </a:lnTo>
                    <a:lnTo>
                      <a:pt x="1262071" y="2864819"/>
                    </a:lnTo>
                    <a:lnTo>
                      <a:pt x="1267021" y="2861520"/>
                    </a:lnTo>
                    <a:lnTo>
                      <a:pt x="1271970" y="2859045"/>
                    </a:lnTo>
                    <a:lnTo>
                      <a:pt x="1276094" y="2881317"/>
                    </a:lnTo>
                    <a:lnTo>
                      <a:pt x="1281044" y="2881317"/>
                    </a:lnTo>
                    <a:lnTo>
                      <a:pt x="1285993" y="2876368"/>
                    </a:lnTo>
                    <a:lnTo>
                      <a:pt x="1290942" y="2900289"/>
                    </a:lnTo>
                    <a:lnTo>
                      <a:pt x="1295067" y="2907713"/>
                    </a:lnTo>
                    <a:lnTo>
                      <a:pt x="1300016" y="2889566"/>
                    </a:lnTo>
                    <a:lnTo>
                      <a:pt x="1304965" y="2911013"/>
                    </a:lnTo>
                    <a:lnTo>
                      <a:pt x="1309914" y="2902764"/>
                    </a:lnTo>
                    <a:lnTo>
                      <a:pt x="1314864" y="2923386"/>
                    </a:lnTo>
                    <a:lnTo>
                      <a:pt x="1318988" y="2932460"/>
                    </a:lnTo>
                    <a:lnTo>
                      <a:pt x="1323937" y="2914312"/>
                    </a:lnTo>
                    <a:lnTo>
                      <a:pt x="1328887" y="2925861"/>
                    </a:lnTo>
                    <a:lnTo>
                      <a:pt x="1333836" y="2945658"/>
                    </a:lnTo>
                    <a:lnTo>
                      <a:pt x="1337961" y="2944833"/>
                    </a:lnTo>
                    <a:lnTo>
                      <a:pt x="1342910" y="2936584"/>
                    </a:lnTo>
                    <a:lnTo>
                      <a:pt x="1347859" y="2967930"/>
                    </a:lnTo>
                    <a:lnTo>
                      <a:pt x="1352808" y="2968755"/>
                    </a:lnTo>
                    <a:lnTo>
                      <a:pt x="1356933" y="2965455"/>
                    </a:lnTo>
                    <a:lnTo>
                      <a:pt x="1361882" y="2976178"/>
                    </a:lnTo>
                    <a:lnTo>
                      <a:pt x="1366832" y="2982777"/>
                    </a:lnTo>
                    <a:lnTo>
                      <a:pt x="1371781" y="2985252"/>
                    </a:lnTo>
                    <a:lnTo>
                      <a:pt x="1376730" y="2983602"/>
                    </a:lnTo>
                    <a:lnTo>
                      <a:pt x="1380854" y="2973704"/>
                    </a:lnTo>
                    <a:lnTo>
                      <a:pt x="1385804" y="2987727"/>
                    </a:lnTo>
                    <a:lnTo>
                      <a:pt x="1390753" y="3003399"/>
                    </a:lnTo>
                    <a:lnTo>
                      <a:pt x="1395702" y="2979478"/>
                    </a:lnTo>
                    <a:lnTo>
                      <a:pt x="1399827" y="2981953"/>
                    </a:lnTo>
                    <a:lnTo>
                      <a:pt x="1404776" y="2985252"/>
                    </a:lnTo>
                    <a:lnTo>
                      <a:pt x="1409725" y="2982777"/>
                    </a:lnTo>
                    <a:lnTo>
                      <a:pt x="1414675" y="2989377"/>
                    </a:lnTo>
                    <a:lnTo>
                      <a:pt x="1419624" y="2980303"/>
                    </a:lnTo>
                    <a:lnTo>
                      <a:pt x="1423748" y="2979478"/>
                    </a:lnTo>
                    <a:lnTo>
                      <a:pt x="1428698" y="2972879"/>
                    </a:lnTo>
                    <a:lnTo>
                      <a:pt x="1433647" y="2967930"/>
                    </a:lnTo>
                    <a:lnTo>
                      <a:pt x="1438596" y="2959681"/>
                    </a:lnTo>
                    <a:lnTo>
                      <a:pt x="1442721" y="2990202"/>
                    </a:lnTo>
                    <a:lnTo>
                      <a:pt x="1447670" y="2956381"/>
                    </a:lnTo>
                    <a:lnTo>
                      <a:pt x="1452619" y="2953906"/>
                    </a:lnTo>
                    <a:lnTo>
                      <a:pt x="1457569" y="2934934"/>
                    </a:lnTo>
                    <a:lnTo>
                      <a:pt x="1462518" y="2911838"/>
                    </a:lnTo>
                    <a:lnTo>
                      <a:pt x="1466642" y="2915962"/>
                    </a:lnTo>
                    <a:lnTo>
                      <a:pt x="1471592" y="2919262"/>
                    </a:lnTo>
                    <a:lnTo>
                      <a:pt x="1476541" y="2876368"/>
                    </a:lnTo>
                    <a:lnTo>
                      <a:pt x="1481490" y="2899464"/>
                    </a:lnTo>
                    <a:lnTo>
                      <a:pt x="1485615" y="2877192"/>
                    </a:lnTo>
                    <a:lnTo>
                      <a:pt x="1490564" y="2839248"/>
                    </a:lnTo>
                    <a:lnTo>
                      <a:pt x="1495513" y="2826050"/>
                    </a:lnTo>
                    <a:lnTo>
                      <a:pt x="1500463" y="2792230"/>
                    </a:lnTo>
                    <a:lnTo>
                      <a:pt x="1504587" y="2785630"/>
                    </a:lnTo>
                    <a:lnTo>
                      <a:pt x="1509536" y="2757584"/>
                    </a:lnTo>
                    <a:lnTo>
                      <a:pt x="1514486" y="2736962"/>
                    </a:lnTo>
                    <a:lnTo>
                      <a:pt x="1519435" y="2711391"/>
                    </a:lnTo>
                    <a:lnTo>
                      <a:pt x="1524384" y="2674271"/>
                    </a:lnTo>
                    <a:lnTo>
                      <a:pt x="1528509" y="2689944"/>
                    </a:lnTo>
                    <a:lnTo>
                      <a:pt x="1533458" y="2632202"/>
                    </a:lnTo>
                    <a:lnTo>
                      <a:pt x="1538407" y="2670147"/>
                    </a:lnTo>
                    <a:lnTo>
                      <a:pt x="1543356" y="2622304"/>
                    </a:lnTo>
                    <a:lnTo>
                      <a:pt x="1547481" y="2610755"/>
                    </a:lnTo>
                    <a:lnTo>
                      <a:pt x="1552430" y="2616529"/>
                    </a:lnTo>
                    <a:lnTo>
                      <a:pt x="1557379" y="2588483"/>
                    </a:lnTo>
                    <a:lnTo>
                      <a:pt x="1562329" y="2609105"/>
                    </a:lnTo>
                    <a:lnTo>
                      <a:pt x="1567278" y="2606631"/>
                    </a:lnTo>
                    <a:lnTo>
                      <a:pt x="1571402" y="2597557"/>
                    </a:lnTo>
                    <a:lnTo>
                      <a:pt x="1576352" y="2613230"/>
                    </a:lnTo>
                    <a:lnTo>
                      <a:pt x="1581301" y="2663548"/>
                    </a:lnTo>
                    <a:lnTo>
                      <a:pt x="1586250" y="2660248"/>
                    </a:lnTo>
                    <a:lnTo>
                      <a:pt x="1590375" y="2691594"/>
                    </a:lnTo>
                    <a:lnTo>
                      <a:pt x="1595324" y="2689119"/>
                    </a:lnTo>
                    <a:lnTo>
                      <a:pt x="1600273" y="2718815"/>
                    </a:lnTo>
                    <a:lnTo>
                      <a:pt x="1605223" y="2758409"/>
                    </a:lnTo>
                    <a:lnTo>
                      <a:pt x="1610172" y="2765833"/>
                    </a:lnTo>
                    <a:lnTo>
                      <a:pt x="1614296" y="2781506"/>
                    </a:lnTo>
                    <a:lnTo>
                      <a:pt x="1619246" y="2784805"/>
                    </a:lnTo>
                    <a:lnTo>
                      <a:pt x="1624195" y="2828524"/>
                    </a:lnTo>
                    <a:lnTo>
                      <a:pt x="1629144" y="2827699"/>
                    </a:lnTo>
                    <a:lnTo>
                      <a:pt x="1633269" y="2868119"/>
                    </a:lnTo>
                    <a:lnTo>
                      <a:pt x="1638218" y="2869769"/>
                    </a:lnTo>
                    <a:lnTo>
                      <a:pt x="1643167" y="2866469"/>
                    </a:lnTo>
                    <a:lnTo>
                      <a:pt x="1648117" y="2913487"/>
                    </a:lnTo>
                    <a:lnTo>
                      <a:pt x="1653066" y="2906888"/>
                    </a:lnTo>
                    <a:lnTo>
                      <a:pt x="1657190" y="2916787"/>
                    </a:lnTo>
                    <a:lnTo>
                      <a:pt x="1662140" y="2919262"/>
                    </a:lnTo>
                    <a:lnTo>
                      <a:pt x="1667089" y="2921736"/>
                    </a:lnTo>
                    <a:lnTo>
                      <a:pt x="1672038" y="2929985"/>
                    </a:lnTo>
                    <a:lnTo>
                      <a:pt x="1676163" y="2934934"/>
                    </a:lnTo>
                    <a:lnTo>
                      <a:pt x="1681112" y="2936584"/>
                    </a:lnTo>
                    <a:lnTo>
                      <a:pt x="1686061" y="2927510"/>
                    </a:lnTo>
                    <a:lnTo>
                      <a:pt x="1691010" y="2935759"/>
                    </a:lnTo>
                    <a:lnTo>
                      <a:pt x="1695135" y="2926685"/>
                    </a:lnTo>
                    <a:lnTo>
                      <a:pt x="1700084" y="2922561"/>
                    </a:lnTo>
                    <a:lnTo>
                      <a:pt x="1705034" y="2923386"/>
                    </a:lnTo>
                    <a:lnTo>
                      <a:pt x="1709983" y="2917612"/>
                    </a:lnTo>
                    <a:lnTo>
                      <a:pt x="1714932" y="2911013"/>
                    </a:lnTo>
                    <a:lnTo>
                      <a:pt x="1719056" y="2892865"/>
                    </a:lnTo>
                    <a:lnTo>
                      <a:pt x="1724006" y="2906888"/>
                    </a:lnTo>
                    <a:lnTo>
                      <a:pt x="1728955" y="2875543"/>
                    </a:lnTo>
                    <a:lnTo>
                      <a:pt x="1733905" y="2862345"/>
                    </a:lnTo>
                    <a:lnTo>
                      <a:pt x="1738029" y="2859045"/>
                    </a:lnTo>
                    <a:lnTo>
                      <a:pt x="1742978" y="2840073"/>
                    </a:lnTo>
                    <a:lnTo>
                      <a:pt x="1747927" y="2825225"/>
                    </a:lnTo>
                    <a:lnTo>
                      <a:pt x="1752877" y="2798004"/>
                    </a:lnTo>
                    <a:lnTo>
                      <a:pt x="1757826" y="2788105"/>
                    </a:lnTo>
                    <a:lnTo>
                      <a:pt x="1761950" y="2768308"/>
                    </a:lnTo>
                    <a:lnTo>
                      <a:pt x="1766900" y="2757584"/>
                    </a:lnTo>
                    <a:lnTo>
                      <a:pt x="1771849" y="2750985"/>
                    </a:lnTo>
                    <a:lnTo>
                      <a:pt x="1776798" y="2734488"/>
                    </a:lnTo>
                    <a:lnTo>
                      <a:pt x="1780923" y="2707266"/>
                    </a:lnTo>
                    <a:lnTo>
                      <a:pt x="1785872" y="2673446"/>
                    </a:lnTo>
                    <a:lnTo>
                      <a:pt x="1790821" y="2690769"/>
                    </a:lnTo>
                    <a:lnTo>
                      <a:pt x="1795771" y="2695718"/>
                    </a:lnTo>
                    <a:lnTo>
                      <a:pt x="1800720" y="2666022"/>
                    </a:lnTo>
                    <a:lnTo>
                      <a:pt x="1804845" y="2658598"/>
                    </a:lnTo>
                    <a:lnTo>
                      <a:pt x="1809794" y="2671797"/>
                    </a:lnTo>
                    <a:lnTo>
                      <a:pt x="1814743" y="2680870"/>
                    </a:lnTo>
                    <a:lnTo>
                      <a:pt x="1819692" y="2665197"/>
                    </a:lnTo>
                    <a:lnTo>
                      <a:pt x="1823817" y="2682520"/>
                    </a:lnTo>
                    <a:lnTo>
                      <a:pt x="1828766" y="2667672"/>
                    </a:lnTo>
                    <a:lnTo>
                      <a:pt x="1833715" y="2682520"/>
                    </a:lnTo>
                    <a:lnTo>
                      <a:pt x="1838665" y="2691594"/>
                    </a:lnTo>
                    <a:lnTo>
                      <a:pt x="1842789" y="2706442"/>
                    </a:lnTo>
                    <a:lnTo>
                      <a:pt x="1847738" y="2711391"/>
                    </a:lnTo>
                    <a:lnTo>
                      <a:pt x="1852688" y="2727889"/>
                    </a:lnTo>
                    <a:lnTo>
                      <a:pt x="1857637" y="2755110"/>
                    </a:lnTo>
                    <a:lnTo>
                      <a:pt x="1862586" y="2771608"/>
                    </a:lnTo>
                    <a:lnTo>
                      <a:pt x="1866711" y="2774907"/>
                    </a:lnTo>
                    <a:lnTo>
                      <a:pt x="1871660" y="2803778"/>
                    </a:lnTo>
                    <a:lnTo>
                      <a:pt x="1876609" y="2830174"/>
                    </a:lnTo>
                    <a:lnTo>
                      <a:pt x="1881559" y="2821925"/>
                    </a:lnTo>
                    <a:lnTo>
                      <a:pt x="1885683" y="2854921"/>
                    </a:lnTo>
                    <a:lnTo>
                      <a:pt x="1890632" y="2840898"/>
                    </a:lnTo>
                    <a:lnTo>
                      <a:pt x="1895582" y="2876368"/>
                    </a:lnTo>
                    <a:lnTo>
                      <a:pt x="1900531" y="2888741"/>
                    </a:lnTo>
                    <a:lnTo>
                      <a:pt x="1905480" y="2897815"/>
                    </a:lnTo>
                    <a:lnTo>
                      <a:pt x="1909605" y="2911013"/>
                    </a:lnTo>
                    <a:lnTo>
                      <a:pt x="1914554" y="2926685"/>
                    </a:lnTo>
                    <a:lnTo>
                      <a:pt x="1919503" y="2920911"/>
                    </a:lnTo>
                    <a:lnTo>
                      <a:pt x="1924453" y="2929160"/>
                    </a:lnTo>
                    <a:lnTo>
                      <a:pt x="1928577" y="2928335"/>
                    </a:lnTo>
                    <a:lnTo>
                      <a:pt x="1933526" y="2934109"/>
                    </a:lnTo>
                    <a:lnTo>
                      <a:pt x="1938475" y="2948957"/>
                    </a:lnTo>
                    <a:lnTo>
                      <a:pt x="1943425" y="2948957"/>
                    </a:lnTo>
                    <a:lnTo>
                      <a:pt x="1948374" y="2953082"/>
                    </a:lnTo>
                    <a:lnTo>
                      <a:pt x="1952499" y="2947308"/>
                    </a:lnTo>
                    <a:lnTo>
                      <a:pt x="1957448" y="2952257"/>
                    </a:lnTo>
                    <a:lnTo>
                      <a:pt x="1962397" y="2959681"/>
                    </a:lnTo>
                    <a:lnTo>
                      <a:pt x="1967346" y="2960506"/>
                    </a:lnTo>
                    <a:lnTo>
                      <a:pt x="1971471" y="2956381"/>
                    </a:lnTo>
                    <a:lnTo>
                      <a:pt x="1976420" y="2958856"/>
                    </a:lnTo>
                    <a:lnTo>
                      <a:pt x="1981369" y="2955556"/>
                    </a:lnTo>
                    <a:lnTo>
                      <a:pt x="1986319" y="2951432"/>
                    </a:lnTo>
                    <a:lnTo>
                      <a:pt x="1990443" y="2948957"/>
                    </a:lnTo>
                    <a:lnTo>
                      <a:pt x="1995392" y="2937409"/>
                    </a:lnTo>
                    <a:lnTo>
                      <a:pt x="2000342" y="2920911"/>
                    </a:lnTo>
                    <a:lnTo>
                      <a:pt x="2005291" y="2917612"/>
                    </a:lnTo>
                    <a:lnTo>
                      <a:pt x="2010240" y="2932460"/>
                    </a:lnTo>
                    <a:lnTo>
                      <a:pt x="2014365" y="2918437"/>
                    </a:lnTo>
                    <a:lnTo>
                      <a:pt x="2019314" y="2896165"/>
                    </a:lnTo>
                    <a:lnTo>
                      <a:pt x="2024263" y="2904414"/>
                    </a:lnTo>
                    <a:lnTo>
                      <a:pt x="2029213" y="2876368"/>
                    </a:lnTo>
                    <a:lnTo>
                      <a:pt x="2033337" y="2890391"/>
                    </a:lnTo>
                    <a:lnTo>
                      <a:pt x="2038286" y="2882967"/>
                    </a:lnTo>
                    <a:lnTo>
                      <a:pt x="2043236" y="2881317"/>
                    </a:lnTo>
                    <a:lnTo>
                      <a:pt x="2048185" y="2884616"/>
                    </a:lnTo>
                    <a:lnTo>
                      <a:pt x="2053134" y="2880492"/>
                    </a:lnTo>
                    <a:lnTo>
                      <a:pt x="2057259" y="2887091"/>
                    </a:lnTo>
                    <a:lnTo>
                      <a:pt x="2062208" y="2876368"/>
                    </a:lnTo>
                    <a:lnTo>
                      <a:pt x="2067157" y="2890391"/>
                    </a:lnTo>
                    <a:lnTo>
                      <a:pt x="2072107" y="2894515"/>
                    </a:lnTo>
                    <a:lnTo>
                      <a:pt x="2076231" y="2910188"/>
                    </a:lnTo>
                    <a:lnTo>
                      <a:pt x="2081180" y="2904414"/>
                    </a:lnTo>
                    <a:lnTo>
                      <a:pt x="2086129" y="2896165"/>
                    </a:lnTo>
                    <a:lnTo>
                      <a:pt x="2091079" y="2916787"/>
                    </a:lnTo>
                    <a:lnTo>
                      <a:pt x="2096028" y="2921736"/>
                    </a:lnTo>
                    <a:lnTo>
                      <a:pt x="2100153" y="2932460"/>
                    </a:lnTo>
                    <a:lnTo>
                      <a:pt x="2105102" y="2928335"/>
                    </a:lnTo>
                    <a:lnTo>
                      <a:pt x="2110051" y="2940709"/>
                    </a:lnTo>
                    <a:lnTo>
                      <a:pt x="2115000" y="2939059"/>
                    </a:lnTo>
                    <a:lnTo>
                      <a:pt x="2119125" y="2960506"/>
                    </a:lnTo>
                    <a:lnTo>
                      <a:pt x="2124074" y="2946483"/>
                    </a:lnTo>
                    <a:lnTo>
                      <a:pt x="2129024" y="2963805"/>
                    </a:lnTo>
                    <a:lnTo>
                      <a:pt x="2133973" y="2961331"/>
                    </a:lnTo>
                    <a:lnTo>
                      <a:pt x="2138922" y="2961331"/>
                    </a:lnTo>
                    <a:lnTo>
                      <a:pt x="2143047" y="2960506"/>
                    </a:lnTo>
                    <a:lnTo>
                      <a:pt x="2147996" y="2965455"/>
                    </a:lnTo>
                    <a:lnTo>
                      <a:pt x="2152945" y="2960506"/>
                    </a:lnTo>
                    <a:lnTo>
                      <a:pt x="2157894" y="2948132"/>
                    </a:lnTo>
                    <a:lnTo>
                      <a:pt x="2162019" y="2951432"/>
                    </a:lnTo>
                    <a:lnTo>
                      <a:pt x="2166968" y="2955556"/>
                    </a:lnTo>
                    <a:lnTo>
                      <a:pt x="2171918" y="2936584"/>
                    </a:lnTo>
                    <a:lnTo>
                      <a:pt x="2176867" y="2933284"/>
                    </a:lnTo>
                    <a:lnTo>
                      <a:pt x="2180991" y="2940709"/>
                    </a:lnTo>
                    <a:lnTo>
                      <a:pt x="2185940" y="2928335"/>
                    </a:lnTo>
                    <a:lnTo>
                      <a:pt x="2190890" y="2915137"/>
                    </a:lnTo>
                    <a:lnTo>
                      <a:pt x="2195839" y="2921736"/>
                    </a:lnTo>
                    <a:lnTo>
                      <a:pt x="2200789" y="2898639"/>
                    </a:lnTo>
                    <a:lnTo>
                      <a:pt x="2204913" y="2901114"/>
                    </a:lnTo>
                    <a:lnTo>
                      <a:pt x="2209862" y="2884616"/>
                    </a:lnTo>
                    <a:lnTo>
                      <a:pt x="2214811" y="2902764"/>
                    </a:lnTo>
                    <a:lnTo>
                      <a:pt x="2219761" y="2882967"/>
                    </a:lnTo>
                    <a:lnTo>
                      <a:pt x="2223885" y="2867294"/>
                    </a:lnTo>
                    <a:lnTo>
                      <a:pt x="2228834" y="2867294"/>
                    </a:lnTo>
                    <a:lnTo>
                      <a:pt x="2233784" y="2835123"/>
                    </a:lnTo>
                    <a:lnTo>
                      <a:pt x="2238733" y="2840073"/>
                    </a:lnTo>
                    <a:lnTo>
                      <a:pt x="2243682" y="2835123"/>
                    </a:lnTo>
                    <a:lnTo>
                      <a:pt x="2247807" y="2815326"/>
                    </a:lnTo>
                    <a:lnTo>
                      <a:pt x="2252756" y="2829349"/>
                    </a:lnTo>
                    <a:lnTo>
                      <a:pt x="2257705" y="2816976"/>
                    </a:lnTo>
                    <a:lnTo>
                      <a:pt x="2262655" y="2822750"/>
                    </a:lnTo>
                    <a:lnTo>
                      <a:pt x="2266779" y="2817801"/>
                    </a:lnTo>
                    <a:lnTo>
                      <a:pt x="2271728" y="2810377"/>
                    </a:lnTo>
                    <a:lnTo>
                      <a:pt x="2276678" y="2794704"/>
                    </a:lnTo>
                    <a:lnTo>
                      <a:pt x="2281627" y="2781506"/>
                    </a:lnTo>
                    <a:lnTo>
                      <a:pt x="2286576" y="2802953"/>
                    </a:lnTo>
                    <a:lnTo>
                      <a:pt x="2290701" y="2801303"/>
                    </a:lnTo>
                    <a:lnTo>
                      <a:pt x="2295650" y="2809552"/>
                    </a:lnTo>
                    <a:lnTo>
                      <a:pt x="2300599" y="2799653"/>
                    </a:lnTo>
                    <a:lnTo>
                      <a:pt x="2305549" y="2816151"/>
                    </a:lnTo>
                    <a:lnTo>
                      <a:pt x="2309673" y="2808727"/>
                    </a:lnTo>
                    <a:lnTo>
                      <a:pt x="2314622" y="2815326"/>
                    </a:lnTo>
                    <a:lnTo>
                      <a:pt x="2319572" y="2825225"/>
                    </a:lnTo>
                    <a:lnTo>
                      <a:pt x="2324521" y="2838423"/>
                    </a:lnTo>
                    <a:lnTo>
                      <a:pt x="2328645" y="2839248"/>
                    </a:lnTo>
                    <a:lnTo>
                      <a:pt x="2333594" y="2830999"/>
                    </a:lnTo>
                    <a:lnTo>
                      <a:pt x="2338544" y="2849146"/>
                    </a:lnTo>
                    <a:lnTo>
                      <a:pt x="2343493" y="2852446"/>
                    </a:lnTo>
                    <a:lnTo>
                      <a:pt x="2348443" y="2857395"/>
                    </a:lnTo>
                    <a:lnTo>
                      <a:pt x="2352567" y="2871418"/>
                    </a:lnTo>
                    <a:lnTo>
                      <a:pt x="2357516" y="2863994"/>
                    </a:lnTo>
                    <a:lnTo>
                      <a:pt x="2362465" y="2878842"/>
                    </a:lnTo>
                    <a:lnTo>
                      <a:pt x="2367415" y="2872243"/>
                    </a:lnTo>
                    <a:lnTo>
                      <a:pt x="2371539" y="2875543"/>
                    </a:lnTo>
                    <a:lnTo>
                      <a:pt x="2376489" y="2867294"/>
                    </a:lnTo>
                    <a:lnTo>
                      <a:pt x="2381438" y="2873893"/>
                    </a:lnTo>
                    <a:lnTo>
                      <a:pt x="2386387" y="2866469"/>
                    </a:lnTo>
                    <a:lnTo>
                      <a:pt x="2391336" y="2864819"/>
                    </a:lnTo>
                    <a:lnTo>
                      <a:pt x="2395461" y="2857395"/>
                    </a:lnTo>
                    <a:lnTo>
                      <a:pt x="2400410" y="2851621"/>
                    </a:lnTo>
                    <a:lnTo>
                      <a:pt x="2405359" y="2847497"/>
                    </a:lnTo>
                    <a:lnTo>
                      <a:pt x="2410309" y="2859045"/>
                    </a:lnTo>
                    <a:lnTo>
                      <a:pt x="2414433" y="2849971"/>
                    </a:lnTo>
                    <a:lnTo>
                      <a:pt x="2419383" y="2840898"/>
                    </a:lnTo>
                    <a:lnTo>
                      <a:pt x="2424332" y="2825225"/>
                    </a:lnTo>
                    <a:lnTo>
                      <a:pt x="2429281" y="2812027"/>
                    </a:lnTo>
                    <a:lnTo>
                      <a:pt x="2434230" y="2812027"/>
                    </a:lnTo>
                    <a:lnTo>
                      <a:pt x="2438355" y="2813676"/>
                    </a:lnTo>
                    <a:lnTo>
                      <a:pt x="2443304" y="2805428"/>
                    </a:lnTo>
                    <a:lnTo>
                      <a:pt x="2448253" y="2809552"/>
                    </a:lnTo>
                    <a:lnTo>
                      <a:pt x="2453203" y="2806252"/>
                    </a:lnTo>
                    <a:lnTo>
                      <a:pt x="2457327" y="2804603"/>
                    </a:lnTo>
                    <a:lnTo>
                      <a:pt x="2462276" y="2811202"/>
                    </a:lnTo>
                    <a:lnTo>
                      <a:pt x="2467226" y="2799653"/>
                    </a:lnTo>
                    <a:lnTo>
                      <a:pt x="2472175" y="2815326"/>
                    </a:lnTo>
                    <a:lnTo>
                      <a:pt x="2476299" y="2795529"/>
                    </a:lnTo>
                    <a:lnTo>
                      <a:pt x="2481249" y="2805428"/>
                    </a:lnTo>
                    <a:lnTo>
                      <a:pt x="2486198" y="2816976"/>
                    </a:lnTo>
                    <a:lnTo>
                      <a:pt x="2491147" y="2826875"/>
                    </a:lnTo>
                    <a:lnTo>
                      <a:pt x="2496097" y="2823575"/>
                    </a:lnTo>
                    <a:lnTo>
                      <a:pt x="2500221" y="2840898"/>
                    </a:lnTo>
                    <a:lnTo>
                      <a:pt x="2505170" y="2846672"/>
                    </a:lnTo>
                    <a:lnTo>
                      <a:pt x="2510120" y="2866469"/>
                    </a:lnTo>
                    <a:lnTo>
                      <a:pt x="2515069" y="2865644"/>
                    </a:lnTo>
                    <a:lnTo>
                      <a:pt x="2519193" y="2875543"/>
                    </a:lnTo>
                    <a:lnTo>
                      <a:pt x="2524143" y="2885441"/>
                    </a:lnTo>
                    <a:lnTo>
                      <a:pt x="2529092" y="2881317"/>
                    </a:lnTo>
                    <a:lnTo>
                      <a:pt x="2534041" y="2901114"/>
                    </a:lnTo>
                    <a:lnTo>
                      <a:pt x="2538991" y="2893690"/>
                    </a:lnTo>
                    <a:lnTo>
                      <a:pt x="2543115" y="2893690"/>
                    </a:lnTo>
                    <a:lnTo>
                      <a:pt x="2548064" y="2893690"/>
                    </a:lnTo>
                    <a:lnTo>
                      <a:pt x="2553013" y="2893690"/>
                    </a:lnTo>
                    <a:lnTo>
                      <a:pt x="2557963" y="2887916"/>
                    </a:lnTo>
                    <a:lnTo>
                      <a:pt x="2562087" y="2886266"/>
                    </a:lnTo>
                    <a:lnTo>
                      <a:pt x="2567037" y="2887916"/>
                    </a:lnTo>
                    <a:lnTo>
                      <a:pt x="2571986" y="2878842"/>
                    </a:lnTo>
                    <a:lnTo>
                      <a:pt x="2576935" y="2874718"/>
                    </a:lnTo>
                    <a:lnTo>
                      <a:pt x="2581884" y="2872243"/>
                    </a:lnTo>
                    <a:lnTo>
                      <a:pt x="2586009" y="2869769"/>
                    </a:lnTo>
                    <a:lnTo>
                      <a:pt x="2590958" y="2859870"/>
                    </a:lnTo>
                    <a:lnTo>
                      <a:pt x="2595907" y="2863169"/>
                    </a:lnTo>
                    <a:lnTo>
                      <a:pt x="2600857" y="2856570"/>
                    </a:lnTo>
                    <a:lnTo>
                      <a:pt x="2604981" y="2845022"/>
                    </a:lnTo>
                    <a:lnTo>
                      <a:pt x="2609930" y="2834298"/>
                    </a:lnTo>
                    <a:lnTo>
                      <a:pt x="2614880" y="2831824"/>
                    </a:lnTo>
                    <a:lnTo>
                      <a:pt x="2619829" y="2821101"/>
                    </a:lnTo>
                    <a:lnTo>
                      <a:pt x="2623953" y="2826050"/>
                    </a:lnTo>
                    <a:lnTo>
                      <a:pt x="2628903" y="2811202"/>
                    </a:lnTo>
                    <a:lnTo>
                      <a:pt x="2633852" y="2805428"/>
                    </a:lnTo>
                    <a:lnTo>
                      <a:pt x="2638801" y="2807077"/>
                    </a:lnTo>
                    <a:lnTo>
                      <a:pt x="2643751" y="2810377"/>
                    </a:lnTo>
                    <a:lnTo>
                      <a:pt x="2647875" y="2797179"/>
                    </a:lnTo>
                    <a:lnTo>
                      <a:pt x="2652824" y="2801303"/>
                    </a:lnTo>
                    <a:lnTo>
                      <a:pt x="2657774" y="2814501"/>
                    </a:lnTo>
                    <a:lnTo>
                      <a:pt x="2662723" y="2800478"/>
                    </a:lnTo>
                    <a:lnTo>
                      <a:pt x="2666847" y="2816976"/>
                    </a:lnTo>
                    <a:lnTo>
                      <a:pt x="2671797" y="2825225"/>
                    </a:lnTo>
                    <a:lnTo>
                      <a:pt x="2676746" y="2838423"/>
                    </a:lnTo>
                    <a:lnTo>
                      <a:pt x="2681695" y="2828524"/>
                    </a:lnTo>
                    <a:lnTo>
                      <a:pt x="2686645" y="2846672"/>
                    </a:lnTo>
                    <a:lnTo>
                      <a:pt x="2690769" y="2848322"/>
                    </a:lnTo>
                    <a:lnTo>
                      <a:pt x="2695718" y="2847497"/>
                    </a:lnTo>
                    <a:lnTo>
                      <a:pt x="2700667" y="2854096"/>
                    </a:lnTo>
                    <a:lnTo>
                      <a:pt x="2705617" y="2863994"/>
                    </a:lnTo>
                    <a:lnTo>
                      <a:pt x="2709741" y="2854096"/>
                    </a:lnTo>
                    <a:lnTo>
                      <a:pt x="2714691" y="2864819"/>
                    </a:lnTo>
                    <a:lnTo>
                      <a:pt x="2719640" y="2870593"/>
                    </a:lnTo>
                    <a:lnTo>
                      <a:pt x="2724589" y="2872243"/>
                    </a:lnTo>
                    <a:lnTo>
                      <a:pt x="2729538" y="2867294"/>
                    </a:lnTo>
                    <a:lnTo>
                      <a:pt x="2733663" y="2865644"/>
                    </a:lnTo>
                    <a:lnTo>
                      <a:pt x="2738612" y="2854921"/>
                    </a:lnTo>
                    <a:lnTo>
                      <a:pt x="2743562" y="2864819"/>
                    </a:lnTo>
                    <a:lnTo>
                      <a:pt x="2748511" y="2868944"/>
                    </a:lnTo>
                    <a:lnTo>
                      <a:pt x="2752635" y="2854921"/>
                    </a:lnTo>
                    <a:lnTo>
                      <a:pt x="2757585" y="2853271"/>
                    </a:lnTo>
                    <a:lnTo>
                      <a:pt x="2762534" y="2856570"/>
                    </a:lnTo>
                    <a:lnTo>
                      <a:pt x="2767483" y="2846672"/>
                    </a:lnTo>
                    <a:lnTo>
                      <a:pt x="2772432" y="2842547"/>
                    </a:lnTo>
                    <a:lnTo>
                      <a:pt x="2776557" y="2826875"/>
                    </a:lnTo>
                    <a:lnTo>
                      <a:pt x="2781506" y="2821101"/>
                    </a:lnTo>
                    <a:lnTo>
                      <a:pt x="2786456" y="2815326"/>
                    </a:lnTo>
                    <a:lnTo>
                      <a:pt x="2791405" y="2812852"/>
                    </a:lnTo>
                    <a:lnTo>
                      <a:pt x="2795529" y="2800478"/>
                    </a:lnTo>
                    <a:lnTo>
                      <a:pt x="2800478" y="2800478"/>
                    </a:lnTo>
                    <a:lnTo>
                      <a:pt x="2805428" y="2812852"/>
                    </a:lnTo>
                    <a:lnTo>
                      <a:pt x="2810377" y="2801303"/>
                    </a:lnTo>
                    <a:lnTo>
                      <a:pt x="2814502" y="2803778"/>
                    </a:lnTo>
                    <a:lnTo>
                      <a:pt x="2819451" y="2793879"/>
                    </a:lnTo>
                    <a:lnTo>
                      <a:pt x="2824400" y="2798004"/>
                    </a:lnTo>
                    <a:lnTo>
                      <a:pt x="2829349" y="2795529"/>
                    </a:lnTo>
                    <a:lnTo>
                      <a:pt x="2834299" y="2807077"/>
                    </a:lnTo>
                    <a:lnTo>
                      <a:pt x="2838423" y="2807902"/>
                    </a:lnTo>
                    <a:lnTo>
                      <a:pt x="2843372" y="2821925"/>
                    </a:lnTo>
                    <a:lnTo>
                      <a:pt x="2848322" y="2819451"/>
                    </a:lnTo>
                    <a:lnTo>
                      <a:pt x="2853271" y="2815326"/>
                    </a:lnTo>
                    <a:lnTo>
                      <a:pt x="2857395" y="2827699"/>
                    </a:lnTo>
                    <a:lnTo>
                      <a:pt x="2862345" y="2828524"/>
                    </a:lnTo>
                    <a:lnTo>
                      <a:pt x="2867294" y="2852446"/>
                    </a:lnTo>
                    <a:lnTo>
                      <a:pt x="2872243" y="2829349"/>
                    </a:lnTo>
                    <a:lnTo>
                      <a:pt x="2877193" y="2835123"/>
                    </a:lnTo>
                    <a:lnTo>
                      <a:pt x="2881317" y="2849146"/>
                    </a:lnTo>
                    <a:lnTo>
                      <a:pt x="2886266" y="2834298"/>
                    </a:lnTo>
                    <a:lnTo>
                      <a:pt x="2891216" y="2830174"/>
                    </a:lnTo>
                    <a:lnTo>
                      <a:pt x="2896165" y="2838423"/>
                    </a:lnTo>
                    <a:lnTo>
                      <a:pt x="2900289" y="2823575"/>
                    </a:lnTo>
                    <a:lnTo>
                      <a:pt x="2905239" y="2817801"/>
                    </a:lnTo>
                    <a:lnTo>
                      <a:pt x="2910188" y="2810377"/>
                    </a:lnTo>
                    <a:lnTo>
                      <a:pt x="2915137" y="2816976"/>
                    </a:lnTo>
                    <a:lnTo>
                      <a:pt x="2920086" y="2801303"/>
                    </a:lnTo>
                    <a:lnTo>
                      <a:pt x="2924211" y="2800478"/>
                    </a:lnTo>
                    <a:lnTo>
                      <a:pt x="2929160" y="2790580"/>
                    </a:lnTo>
                    <a:lnTo>
                      <a:pt x="2934110" y="2787280"/>
                    </a:lnTo>
                    <a:lnTo>
                      <a:pt x="2939059" y="2768308"/>
                    </a:lnTo>
                    <a:lnTo>
                      <a:pt x="2943183" y="2784805"/>
                    </a:lnTo>
                    <a:lnTo>
                      <a:pt x="2948132" y="2791405"/>
                    </a:lnTo>
                    <a:lnTo>
                      <a:pt x="2953082" y="2787280"/>
                    </a:lnTo>
                    <a:lnTo>
                      <a:pt x="2958031" y="2783156"/>
                    </a:lnTo>
                    <a:lnTo>
                      <a:pt x="2962156" y="2783156"/>
                    </a:lnTo>
                    <a:lnTo>
                      <a:pt x="2967105" y="2778206"/>
                    </a:lnTo>
                    <a:lnTo>
                      <a:pt x="2972054" y="2803778"/>
                    </a:lnTo>
                    <a:lnTo>
                      <a:pt x="2977003" y="2811202"/>
                    </a:lnTo>
                    <a:lnTo>
                      <a:pt x="2981953" y="2807902"/>
                    </a:lnTo>
                    <a:lnTo>
                      <a:pt x="2986077" y="2804603"/>
                    </a:lnTo>
                    <a:lnTo>
                      <a:pt x="2991026" y="2825225"/>
                    </a:lnTo>
                    <a:lnTo>
                      <a:pt x="2995976" y="2837598"/>
                    </a:lnTo>
                    <a:lnTo>
                      <a:pt x="3000925" y="2850796"/>
                    </a:lnTo>
                    <a:lnTo>
                      <a:pt x="3005050" y="2841723"/>
                    </a:lnTo>
                    <a:lnTo>
                      <a:pt x="3009999" y="2859045"/>
                    </a:lnTo>
                    <a:lnTo>
                      <a:pt x="3014948" y="2878842"/>
                    </a:lnTo>
                    <a:lnTo>
                      <a:pt x="3019897" y="2878842"/>
                    </a:lnTo>
                    <a:lnTo>
                      <a:pt x="3024847" y="2878017"/>
                    </a:lnTo>
                    <a:lnTo>
                      <a:pt x="3028971" y="2892040"/>
                    </a:lnTo>
                    <a:lnTo>
                      <a:pt x="3033921" y="2903589"/>
                    </a:lnTo>
                    <a:lnTo>
                      <a:pt x="3038870" y="2919262"/>
                    </a:lnTo>
                    <a:lnTo>
                      <a:pt x="3043819" y="2915137"/>
                    </a:lnTo>
                    <a:lnTo>
                      <a:pt x="3047943" y="2917612"/>
                    </a:lnTo>
                    <a:lnTo>
                      <a:pt x="3052893" y="2930810"/>
                    </a:lnTo>
                    <a:lnTo>
                      <a:pt x="3057842" y="2929160"/>
                    </a:lnTo>
                    <a:lnTo>
                      <a:pt x="3062791" y="2931635"/>
                    </a:lnTo>
                    <a:lnTo>
                      <a:pt x="3067741" y="2933284"/>
                    </a:lnTo>
                    <a:lnTo>
                      <a:pt x="3071865" y="2944008"/>
                    </a:lnTo>
                    <a:lnTo>
                      <a:pt x="3076814" y="2939059"/>
                    </a:lnTo>
                    <a:lnTo>
                      <a:pt x="3081764" y="2934934"/>
                    </a:lnTo>
                    <a:lnTo>
                      <a:pt x="3086713" y="2933284"/>
                    </a:lnTo>
                    <a:lnTo>
                      <a:pt x="3090837" y="2944008"/>
                    </a:lnTo>
                    <a:lnTo>
                      <a:pt x="3095787" y="2939059"/>
                    </a:lnTo>
                    <a:lnTo>
                      <a:pt x="3100736" y="2943183"/>
                    </a:lnTo>
                    <a:lnTo>
                      <a:pt x="3105685" y="2950607"/>
                    </a:lnTo>
                    <a:lnTo>
                      <a:pt x="3109810" y="2942358"/>
                    </a:lnTo>
                    <a:lnTo>
                      <a:pt x="3114759" y="2940709"/>
                    </a:lnTo>
                    <a:lnTo>
                      <a:pt x="3119708" y="2955556"/>
                    </a:lnTo>
                    <a:lnTo>
                      <a:pt x="3124658" y="2946483"/>
                    </a:lnTo>
                    <a:lnTo>
                      <a:pt x="3129607" y="2948132"/>
                    </a:lnTo>
                    <a:lnTo>
                      <a:pt x="3133731" y="2947308"/>
                    </a:lnTo>
                    <a:lnTo>
                      <a:pt x="3138681" y="2940709"/>
                    </a:lnTo>
                    <a:lnTo>
                      <a:pt x="3143630" y="2949782"/>
                    </a:lnTo>
                    <a:lnTo>
                      <a:pt x="3148579" y="2943183"/>
                    </a:lnTo>
                    <a:lnTo>
                      <a:pt x="3152704" y="2954731"/>
                    </a:lnTo>
                    <a:lnTo>
                      <a:pt x="3157653" y="2948132"/>
                    </a:lnTo>
                    <a:lnTo>
                      <a:pt x="3162602" y="2953082"/>
                    </a:lnTo>
                    <a:lnTo>
                      <a:pt x="3167551" y="2951432"/>
                    </a:lnTo>
                    <a:lnTo>
                      <a:pt x="3172501" y="2950607"/>
                    </a:lnTo>
                    <a:lnTo>
                      <a:pt x="3176625" y="2953082"/>
                    </a:lnTo>
                    <a:lnTo>
                      <a:pt x="3181575" y="2949782"/>
                    </a:lnTo>
                    <a:lnTo>
                      <a:pt x="3186524" y="2948957"/>
                    </a:lnTo>
                    <a:lnTo>
                      <a:pt x="3191473" y="2941533"/>
                    </a:lnTo>
                    <a:lnTo>
                      <a:pt x="3195597" y="2948132"/>
                    </a:lnTo>
                    <a:lnTo>
                      <a:pt x="3200547" y="2940709"/>
                    </a:lnTo>
                    <a:lnTo>
                      <a:pt x="3205496" y="2932460"/>
                    </a:lnTo>
                    <a:lnTo>
                      <a:pt x="3210445" y="2940709"/>
                    </a:lnTo>
                    <a:lnTo>
                      <a:pt x="3215395" y="2933284"/>
                    </a:lnTo>
                    <a:lnTo>
                      <a:pt x="3219519" y="2925861"/>
                    </a:lnTo>
                    <a:lnTo>
                      <a:pt x="3224468" y="2920911"/>
                    </a:lnTo>
                    <a:lnTo>
                      <a:pt x="3229418" y="2926685"/>
                    </a:lnTo>
                    <a:lnTo>
                      <a:pt x="3234367" y="2915962"/>
                    </a:lnTo>
                    <a:lnTo>
                      <a:pt x="3238491" y="2911013"/>
                    </a:lnTo>
                    <a:lnTo>
                      <a:pt x="3243441" y="2914312"/>
                    </a:lnTo>
                    <a:lnTo>
                      <a:pt x="3248390" y="2915137"/>
                    </a:lnTo>
                    <a:lnTo>
                      <a:pt x="3253339" y="2911838"/>
                    </a:lnTo>
                    <a:lnTo>
                      <a:pt x="3257464" y="2905238"/>
                    </a:lnTo>
                    <a:lnTo>
                      <a:pt x="3262413" y="2905238"/>
                    </a:lnTo>
                    <a:lnTo>
                      <a:pt x="3267362" y="2896990"/>
                    </a:lnTo>
                    <a:lnTo>
                      <a:pt x="3272312" y="2893690"/>
                    </a:lnTo>
                    <a:lnTo>
                      <a:pt x="3277261" y="2883791"/>
                    </a:lnTo>
                    <a:lnTo>
                      <a:pt x="3281385" y="2887091"/>
                    </a:lnTo>
                    <a:lnTo>
                      <a:pt x="3286335" y="2875543"/>
                    </a:lnTo>
                    <a:lnTo>
                      <a:pt x="3291284" y="2882142"/>
                    </a:lnTo>
                    <a:lnTo>
                      <a:pt x="3296233" y="2878842"/>
                    </a:lnTo>
                    <a:lnTo>
                      <a:pt x="3300358" y="2869769"/>
                    </a:lnTo>
                    <a:lnTo>
                      <a:pt x="3305307" y="2866469"/>
                    </a:lnTo>
                    <a:lnTo>
                      <a:pt x="3310256" y="2860695"/>
                    </a:lnTo>
                    <a:lnTo>
                      <a:pt x="3315205" y="2855745"/>
                    </a:lnTo>
                    <a:lnTo>
                      <a:pt x="3320155" y="2858220"/>
                    </a:lnTo>
                    <a:lnTo>
                      <a:pt x="3324279" y="2844197"/>
                    </a:lnTo>
                    <a:lnTo>
                      <a:pt x="3329229" y="2833474"/>
                    </a:lnTo>
                    <a:lnTo>
                      <a:pt x="3334178" y="2838423"/>
                    </a:lnTo>
                    <a:lnTo>
                      <a:pt x="3339127" y="2826875"/>
                    </a:lnTo>
                    <a:lnTo>
                      <a:pt x="3343252" y="2823575"/>
                    </a:lnTo>
                    <a:lnTo>
                      <a:pt x="3348201" y="2825225"/>
                    </a:lnTo>
                    <a:lnTo>
                      <a:pt x="3353150" y="2796354"/>
                    </a:lnTo>
                    <a:lnTo>
                      <a:pt x="3358099" y="2795529"/>
                    </a:lnTo>
                    <a:lnTo>
                      <a:pt x="3363049" y="2790580"/>
                    </a:lnTo>
                    <a:lnTo>
                      <a:pt x="3367173" y="2774907"/>
                    </a:lnTo>
                    <a:lnTo>
                      <a:pt x="3372123" y="2774907"/>
                    </a:lnTo>
                    <a:lnTo>
                      <a:pt x="3377072" y="2775732"/>
                    </a:lnTo>
                    <a:lnTo>
                      <a:pt x="3382021" y="2762534"/>
                    </a:lnTo>
                    <a:lnTo>
                      <a:pt x="3386145" y="2762534"/>
                    </a:lnTo>
                    <a:lnTo>
                      <a:pt x="3391095" y="2766658"/>
                    </a:lnTo>
                    <a:lnTo>
                      <a:pt x="3396044" y="2765008"/>
                    </a:lnTo>
                    <a:lnTo>
                      <a:pt x="3400994" y="2761709"/>
                    </a:lnTo>
                    <a:lnTo>
                      <a:pt x="3405943" y="2770783"/>
                    </a:lnTo>
                    <a:lnTo>
                      <a:pt x="3410067" y="2761709"/>
                    </a:lnTo>
                    <a:lnTo>
                      <a:pt x="3415016" y="2774907"/>
                    </a:lnTo>
                    <a:lnTo>
                      <a:pt x="3419966" y="2770783"/>
                    </a:lnTo>
                    <a:lnTo>
                      <a:pt x="3424915" y="2774082"/>
                    </a:lnTo>
                    <a:lnTo>
                      <a:pt x="3429039" y="2793054"/>
                    </a:lnTo>
                    <a:lnTo>
                      <a:pt x="3433989" y="2788105"/>
                    </a:lnTo>
                    <a:lnTo>
                      <a:pt x="3438938" y="2795529"/>
                    </a:lnTo>
                    <a:lnTo>
                      <a:pt x="3443887" y="2799653"/>
                    </a:lnTo>
                    <a:lnTo>
                      <a:pt x="3448012" y="2812852"/>
                    </a:lnTo>
                    <a:lnTo>
                      <a:pt x="3452961" y="2818626"/>
                    </a:lnTo>
                    <a:lnTo>
                      <a:pt x="3457910" y="2822750"/>
                    </a:lnTo>
                    <a:lnTo>
                      <a:pt x="3462860" y="2826050"/>
                    </a:lnTo>
                    <a:lnTo>
                      <a:pt x="3467809" y="2828524"/>
                    </a:lnTo>
                    <a:lnTo>
                      <a:pt x="3471933" y="2835123"/>
                    </a:lnTo>
                    <a:lnTo>
                      <a:pt x="3476883" y="2842547"/>
                    </a:lnTo>
                    <a:lnTo>
                      <a:pt x="3481832" y="2844197"/>
                    </a:lnTo>
                    <a:lnTo>
                      <a:pt x="3486781" y="2837598"/>
                    </a:lnTo>
                    <a:lnTo>
                      <a:pt x="3490906" y="2848322"/>
                    </a:lnTo>
                    <a:lnTo>
                      <a:pt x="3495855" y="2839248"/>
                    </a:lnTo>
                    <a:lnTo>
                      <a:pt x="3500804" y="2847497"/>
                    </a:lnTo>
                    <a:lnTo>
                      <a:pt x="3505754" y="2848322"/>
                    </a:lnTo>
                    <a:lnTo>
                      <a:pt x="3510703" y="2838423"/>
                    </a:lnTo>
                    <a:lnTo>
                      <a:pt x="3514827" y="2852446"/>
                    </a:lnTo>
                    <a:lnTo>
                      <a:pt x="3519777" y="2844197"/>
                    </a:lnTo>
                    <a:lnTo>
                      <a:pt x="3524726" y="2845022"/>
                    </a:lnTo>
                    <a:lnTo>
                      <a:pt x="3529675" y="2832649"/>
                    </a:lnTo>
                    <a:lnTo>
                      <a:pt x="3533799" y="2840073"/>
                    </a:lnTo>
                    <a:lnTo>
                      <a:pt x="3538749" y="2841723"/>
                    </a:lnTo>
                    <a:lnTo>
                      <a:pt x="3543698" y="2844197"/>
                    </a:lnTo>
                    <a:lnTo>
                      <a:pt x="3548648" y="2846672"/>
                    </a:lnTo>
                    <a:lnTo>
                      <a:pt x="3553597" y="2842547"/>
                    </a:lnTo>
                    <a:lnTo>
                      <a:pt x="3557721" y="2844197"/>
                    </a:lnTo>
                    <a:lnTo>
                      <a:pt x="3562670" y="2841723"/>
                    </a:lnTo>
                    <a:lnTo>
                      <a:pt x="3567620" y="2843372"/>
                    </a:lnTo>
                    <a:lnTo>
                      <a:pt x="3572569" y="2852446"/>
                    </a:lnTo>
                    <a:lnTo>
                      <a:pt x="3576694" y="2847497"/>
                    </a:lnTo>
                    <a:lnTo>
                      <a:pt x="3581643" y="2850796"/>
                    </a:lnTo>
                    <a:lnTo>
                      <a:pt x="3586592" y="2850796"/>
                    </a:lnTo>
                    <a:lnTo>
                      <a:pt x="3591541" y="2845022"/>
                    </a:lnTo>
                    <a:lnTo>
                      <a:pt x="3595666" y="2851621"/>
                    </a:lnTo>
                    <a:lnTo>
                      <a:pt x="3600615" y="2831824"/>
                    </a:lnTo>
                    <a:lnTo>
                      <a:pt x="3605564" y="2844197"/>
                    </a:lnTo>
                    <a:lnTo>
                      <a:pt x="3610514" y="2843372"/>
                    </a:lnTo>
                    <a:lnTo>
                      <a:pt x="3615463" y="2839248"/>
                    </a:lnTo>
                    <a:lnTo>
                      <a:pt x="3619588" y="2830999"/>
                    </a:lnTo>
                    <a:lnTo>
                      <a:pt x="3624537" y="2841723"/>
                    </a:lnTo>
                    <a:lnTo>
                      <a:pt x="3629486" y="2841723"/>
                    </a:lnTo>
                    <a:lnTo>
                      <a:pt x="3634435" y="2832649"/>
                    </a:lnTo>
                    <a:lnTo>
                      <a:pt x="3638560" y="2833474"/>
                    </a:lnTo>
                    <a:lnTo>
                      <a:pt x="3643509" y="2831824"/>
                    </a:lnTo>
                    <a:lnTo>
                      <a:pt x="3648458" y="2827699"/>
                    </a:lnTo>
                    <a:lnTo>
                      <a:pt x="3653408" y="2817801"/>
                    </a:lnTo>
                    <a:lnTo>
                      <a:pt x="3658357" y="2819451"/>
                    </a:lnTo>
                    <a:lnTo>
                      <a:pt x="3662481" y="2830999"/>
                    </a:lnTo>
                    <a:lnTo>
                      <a:pt x="3667431" y="2826875"/>
                    </a:lnTo>
                    <a:lnTo>
                      <a:pt x="3672380" y="2834298"/>
                    </a:lnTo>
                    <a:lnTo>
                      <a:pt x="3677329" y="2825225"/>
                    </a:lnTo>
                    <a:lnTo>
                      <a:pt x="3681454" y="2830174"/>
                    </a:lnTo>
                    <a:lnTo>
                      <a:pt x="3686403" y="2840898"/>
                    </a:lnTo>
                    <a:lnTo>
                      <a:pt x="3691352" y="2829349"/>
                    </a:lnTo>
                    <a:lnTo>
                      <a:pt x="3696302" y="2836773"/>
                    </a:lnTo>
                    <a:lnTo>
                      <a:pt x="3701251" y="2841723"/>
                    </a:lnTo>
                    <a:lnTo>
                      <a:pt x="3705375" y="2839248"/>
                    </a:lnTo>
                    <a:lnTo>
                      <a:pt x="3710325" y="2836773"/>
                    </a:lnTo>
                    <a:lnTo>
                      <a:pt x="3715274" y="2836773"/>
                    </a:lnTo>
                    <a:lnTo>
                      <a:pt x="3720223" y="2835948"/>
                    </a:lnTo>
                    <a:lnTo>
                      <a:pt x="3724348" y="2840073"/>
                    </a:lnTo>
                    <a:lnTo>
                      <a:pt x="3729297" y="2836773"/>
                    </a:lnTo>
                    <a:lnTo>
                      <a:pt x="3734246" y="2830174"/>
                    </a:lnTo>
                    <a:lnTo>
                      <a:pt x="3739196" y="2825225"/>
                    </a:lnTo>
                    <a:lnTo>
                      <a:pt x="3743320" y="2816976"/>
                    </a:lnTo>
                    <a:lnTo>
                      <a:pt x="3748269" y="2822750"/>
                    </a:lnTo>
                    <a:lnTo>
                      <a:pt x="3753218" y="2812852"/>
                    </a:lnTo>
                    <a:lnTo>
                      <a:pt x="3758168" y="2819451"/>
                    </a:lnTo>
                    <a:lnTo>
                      <a:pt x="3763117" y="2806252"/>
                    </a:lnTo>
                    <a:lnTo>
                      <a:pt x="3767241" y="2816151"/>
                    </a:lnTo>
                    <a:lnTo>
                      <a:pt x="3772191" y="2790580"/>
                    </a:lnTo>
                    <a:lnTo>
                      <a:pt x="3777140" y="2802128"/>
                    </a:lnTo>
                    <a:lnTo>
                      <a:pt x="3782090" y="2793054"/>
                    </a:lnTo>
                    <a:lnTo>
                      <a:pt x="3786214" y="2814501"/>
                    </a:lnTo>
                    <a:lnTo>
                      <a:pt x="3791163" y="2811202"/>
                    </a:lnTo>
                    <a:lnTo>
                      <a:pt x="3796112" y="2807902"/>
                    </a:lnTo>
                    <a:lnTo>
                      <a:pt x="3801062" y="2816976"/>
                    </a:lnTo>
                    <a:lnTo>
                      <a:pt x="3806011" y="2817801"/>
                    </a:lnTo>
                    <a:lnTo>
                      <a:pt x="3810135" y="2831824"/>
                    </a:lnTo>
                    <a:lnTo>
                      <a:pt x="3815085" y="2834298"/>
                    </a:lnTo>
                    <a:lnTo>
                      <a:pt x="3820034" y="2841723"/>
                    </a:lnTo>
                    <a:lnTo>
                      <a:pt x="3824983" y="2843372"/>
                    </a:lnTo>
                    <a:lnTo>
                      <a:pt x="3829108" y="2838423"/>
                    </a:lnTo>
                    <a:lnTo>
                      <a:pt x="3834057" y="2868944"/>
                    </a:lnTo>
                    <a:lnTo>
                      <a:pt x="3839006" y="2863994"/>
                    </a:lnTo>
                    <a:lnTo>
                      <a:pt x="3843956" y="2868944"/>
                    </a:lnTo>
                    <a:lnTo>
                      <a:pt x="3848905" y="2882967"/>
                    </a:lnTo>
                    <a:lnTo>
                      <a:pt x="3853029" y="2883791"/>
                    </a:lnTo>
                    <a:lnTo>
                      <a:pt x="3857978" y="2897815"/>
                    </a:lnTo>
                    <a:lnTo>
                      <a:pt x="3862928" y="2902764"/>
                    </a:lnTo>
                    <a:lnTo>
                      <a:pt x="3867877" y="2900289"/>
                    </a:lnTo>
                    <a:lnTo>
                      <a:pt x="3872002" y="2903589"/>
                    </a:lnTo>
                    <a:lnTo>
                      <a:pt x="3876951" y="2911838"/>
                    </a:lnTo>
                    <a:lnTo>
                      <a:pt x="3881900" y="2915137"/>
                    </a:lnTo>
                    <a:lnTo>
                      <a:pt x="3886849" y="2915962"/>
                    </a:lnTo>
                    <a:lnTo>
                      <a:pt x="3890974" y="2919262"/>
                    </a:lnTo>
                    <a:lnTo>
                      <a:pt x="3895923" y="2927510"/>
                    </a:lnTo>
                    <a:lnTo>
                      <a:pt x="3900873" y="2926685"/>
                    </a:lnTo>
                    <a:lnTo>
                      <a:pt x="3905822" y="2920086"/>
                    </a:lnTo>
                    <a:lnTo>
                      <a:pt x="3910771" y="2925861"/>
                    </a:lnTo>
                    <a:lnTo>
                      <a:pt x="3914896" y="2921736"/>
                    </a:lnTo>
                    <a:lnTo>
                      <a:pt x="3919845" y="2924211"/>
                    </a:lnTo>
                    <a:lnTo>
                      <a:pt x="3924794" y="2923386"/>
                    </a:lnTo>
                    <a:lnTo>
                      <a:pt x="3929743" y="2925036"/>
                    </a:lnTo>
                    <a:lnTo>
                      <a:pt x="3933868" y="2925861"/>
                    </a:lnTo>
                    <a:lnTo>
                      <a:pt x="3938817" y="2920911"/>
                    </a:lnTo>
                    <a:lnTo>
                      <a:pt x="3943767" y="2915962"/>
                    </a:lnTo>
                    <a:lnTo>
                      <a:pt x="3948716" y="2915962"/>
                    </a:lnTo>
                    <a:lnTo>
                      <a:pt x="3953665" y="2914312"/>
                    </a:lnTo>
                    <a:lnTo>
                      <a:pt x="3957790" y="2910188"/>
                    </a:lnTo>
                    <a:lnTo>
                      <a:pt x="3962739" y="2912662"/>
                    </a:lnTo>
                    <a:lnTo>
                      <a:pt x="3967688" y="2906063"/>
                    </a:lnTo>
                    <a:lnTo>
                      <a:pt x="3972637" y="2902764"/>
                    </a:lnTo>
                    <a:lnTo>
                      <a:pt x="3976762" y="2902764"/>
                    </a:lnTo>
                    <a:lnTo>
                      <a:pt x="3981711" y="2901114"/>
                    </a:lnTo>
                    <a:lnTo>
                      <a:pt x="3986661" y="2891216"/>
                    </a:lnTo>
                    <a:lnTo>
                      <a:pt x="3991610" y="2894515"/>
                    </a:lnTo>
                    <a:lnTo>
                      <a:pt x="3996559" y="2892865"/>
                    </a:lnTo>
                    <a:lnTo>
                      <a:pt x="4000684" y="2894515"/>
                    </a:lnTo>
                    <a:lnTo>
                      <a:pt x="4005633" y="2888741"/>
                    </a:lnTo>
                    <a:lnTo>
                      <a:pt x="4010582" y="2890391"/>
                    </a:lnTo>
                    <a:lnTo>
                      <a:pt x="4015531" y="2884616"/>
                    </a:lnTo>
                    <a:lnTo>
                      <a:pt x="4019656" y="2882967"/>
                    </a:lnTo>
                    <a:lnTo>
                      <a:pt x="4024605" y="2869769"/>
                    </a:lnTo>
                    <a:lnTo>
                      <a:pt x="4029555" y="2887091"/>
                    </a:lnTo>
                    <a:lnTo>
                      <a:pt x="4034504" y="2882142"/>
                    </a:lnTo>
                    <a:lnTo>
                      <a:pt x="4039453" y="2876368"/>
                    </a:lnTo>
                    <a:lnTo>
                      <a:pt x="4043577" y="2881317"/>
                    </a:lnTo>
                    <a:lnTo>
                      <a:pt x="4048527" y="2880492"/>
                    </a:lnTo>
                    <a:lnTo>
                      <a:pt x="4053476" y="2878842"/>
                    </a:lnTo>
                    <a:lnTo>
                      <a:pt x="4058425" y="2877192"/>
                    </a:lnTo>
                    <a:lnTo>
                      <a:pt x="4058508" y="2877192"/>
                    </a:lnTo>
                  </a:path>
                </a:pathLst>
              </a:custGeom>
              <a:noFill/>
              <a:ln w="8239" cap="flat">
                <a:solidFill>
                  <a:srgbClr val="008000"/>
                </a:solidFill>
                <a:prstDash val="solid"/>
                <a:miter/>
              </a:ln>
            </p:spPr>
            <p:txBody>
              <a:bodyPr rtlCol="0" anchor="ctr"/>
              <a:lstStyle/>
              <a:p>
                <a:endParaRPr lang="ja-JP" altLang="en-US"/>
              </a:p>
            </p:txBody>
          </p:sp>
        </p:grpSp>
        <p:sp>
          <p:nvSpPr>
            <p:cNvPr id="62" name="フリーフォーム: 図形 61">
              <a:extLst>
                <a:ext uri="{FF2B5EF4-FFF2-40B4-BE49-F238E27FC236}">
                  <a16:creationId xmlns:a16="http://schemas.microsoft.com/office/drawing/2014/main" id="{FA0D9F7B-9460-45F1-8357-CD0E1CAA8058}"/>
                </a:ext>
              </a:extLst>
            </p:cNvPr>
            <p:cNvSpPr/>
            <p:nvPr/>
          </p:nvSpPr>
          <p:spPr>
            <a:xfrm>
              <a:off x="6772269" y="2586084"/>
              <a:ext cx="4286917" cy="3346550"/>
            </a:xfrm>
            <a:custGeom>
              <a:avLst/>
              <a:gdLst>
                <a:gd name="connsiteX0" fmla="*/ 0 w 4286917"/>
                <a:gd name="connsiteY0" fmla="*/ 0 h 3346550"/>
                <a:gd name="connsiteX1" fmla="*/ 0 w 4286917"/>
                <a:gd name="connsiteY1" fmla="*/ 3346551 h 3346550"/>
                <a:gd name="connsiteX2" fmla="*/ 4286918 w 4286917"/>
                <a:gd name="connsiteY2" fmla="*/ 3346551 h 3346550"/>
                <a:gd name="connsiteX3" fmla="*/ 4286918 w 4286917"/>
                <a:gd name="connsiteY3" fmla="*/ 0 h 3346550"/>
                <a:gd name="connsiteX4" fmla="*/ 0 w 4286917"/>
                <a:gd name="connsiteY4" fmla="*/ 0 h 3346550"/>
                <a:gd name="connsiteX5" fmla="*/ 0 w 4286917"/>
                <a:gd name="connsiteY5" fmla="*/ 0 h 3346550"/>
                <a:gd name="connsiteX6" fmla="*/ 83 w 4286917"/>
                <a:gd name="connsiteY6" fmla="*/ 0 h 33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917" h="3346550">
                  <a:moveTo>
                    <a:pt x="0" y="0"/>
                  </a:moveTo>
                  <a:lnTo>
                    <a:pt x="0" y="3346551"/>
                  </a:lnTo>
                  <a:lnTo>
                    <a:pt x="4286918" y="3346551"/>
                  </a:lnTo>
                  <a:lnTo>
                    <a:pt x="4286918" y="0"/>
                  </a:lnTo>
                  <a:lnTo>
                    <a:pt x="0" y="0"/>
                  </a:lnTo>
                  <a:close/>
                  <a:moveTo>
                    <a:pt x="0" y="0"/>
                  </a:moveTo>
                  <a:lnTo>
                    <a:pt x="83" y="0"/>
                  </a:lnTo>
                </a:path>
              </a:pathLst>
            </a:custGeom>
            <a:noFill/>
            <a:ln w="8239" cap="flat">
              <a:solidFill>
                <a:srgbClr val="000000"/>
              </a:solidFill>
              <a:prstDash val="solid"/>
              <a:miter/>
            </a:ln>
          </p:spPr>
          <p:txBody>
            <a:bodyPr rtlCol="0" anchor="ctr"/>
            <a:lstStyle/>
            <a:p>
              <a:endParaRPr lang="ja-JP" altLang="en-US"/>
            </a:p>
          </p:txBody>
        </p:sp>
      </p:grpSp>
      <p:sp>
        <p:nvSpPr>
          <p:cNvPr id="63" name="テキスト ボックス 62">
            <a:extLst>
              <a:ext uri="{FF2B5EF4-FFF2-40B4-BE49-F238E27FC236}">
                <a16:creationId xmlns:a16="http://schemas.microsoft.com/office/drawing/2014/main" id="{744BEACD-B500-4909-B379-BCD78E13E607}"/>
              </a:ext>
            </a:extLst>
          </p:cNvPr>
          <p:cNvSpPr txBox="1"/>
          <p:nvPr/>
        </p:nvSpPr>
        <p:spPr>
          <a:xfrm>
            <a:off x="6591688" y="1904969"/>
            <a:ext cx="4587232" cy="646331"/>
          </a:xfrm>
          <a:prstGeom prst="rect">
            <a:avLst/>
          </a:prstGeom>
          <a:noFill/>
        </p:spPr>
        <p:txBody>
          <a:bodyPr wrap="square" rtlCol="0">
            <a:spAutoFit/>
          </a:bodyPr>
          <a:lstStyle/>
          <a:p>
            <a:pPr algn="ctr"/>
            <a:r>
              <a:rPr lang="en-US" altLang="ja-JP" dirty="0"/>
              <a:t>300K</a:t>
            </a:r>
            <a:r>
              <a:rPr lang="ja-JP" altLang="en-US" dirty="0"/>
              <a:t>の</a:t>
            </a:r>
            <a:r>
              <a:rPr lang="en-US" altLang="ja-JP" dirty="0"/>
              <a:t>MD</a:t>
            </a:r>
            <a:r>
              <a:rPr lang="ja-JP" altLang="en-US" dirty="0"/>
              <a:t>によって得られた二体分布関数</a:t>
            </a:r>
            <a:endParaRPr lang="en-US" altLang="ja-JP" dirty="0"/>
          </a:p>
          <a:p>
            <a:pPr algn="ctr"/>
            <a:r>
              <a:rPr kumimoji="1" lang="en-US" altLang="ja-JP" dirty="0"/>
              <a:t>(</a:t>
            </a:r>
            <a:r>
              <a:rPr kumimoji="1" lang="ja-JP" altLang="en-US" dirty="0"/>
              <a:t>系は</a:t>
            </a:r>
            <a:r>
              <a:rPr kumimoji="1" lang="en-US" altLang="ja-JP" dirty="0"/>
              <a:t>432Fe+H)</a:t>
            </a:r>
            <a:endParaRPr kumimoji="1" lang="ja-JP" altLang="en-US" dirty="0"/>
          </a:p>
        </p:txBody>
      </p:sp>
    </p:spTree>
    <p:extLst>
      <p:ext uri="{BB962C8B-B14F-4D97-AF65-F5344CB8AC3E}">
        <p14:creationId xmlns:p14="http://schemas.microsoft.com/office/powerpoint/2010/main" val="511419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808DADC-8C61-4C11-96FF-8925A0DCA4B2}"/>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p:sp>
        <p:nvSpPr>
          <p:cNvPr id="5" name="テキスト ボックス 4">
            <a:extLst>
              <a:ext uri="{FF2B5EF4-FFF2-40B4-BE49-F238E27FC236}">
                <a16:creationId xmlns:a16="http://schemas.microsoft.com/office/drawing/2014/main" id="{6D2C4122-768B-43DC-A5BB-71DBC3A467DD}"/>
              </a:ext>
            </a:extLst>
          </p:cNvPr>
          <p:cNvSpPr txBox="1"/>
          <p:nvPr/>
        </p:nvSpPr>
        <p:spPr>
          <a:xfrm>
            <a:off x="392756" y="450232"/>
            <a:ext cx="11311564"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水素拡散のシミュレーションを実行した</a:t>
            </a:r>
            <a:endParaRPr kumimoji="1" lang="en-US" altLang="ja-JP" dirty="0"/>
          </a:p>
          <a:p>
            <a:pPr marL="285750" indent="-285750">
              <a:buFont typeface="Arial" panose="020B0604020202020204" pitchFamily="34" charset="0"/>
              <a:buChar char="•"/>
            </a:pPr>
            <a:r>
              <a:rPr lang="ja-JP" altLang="en-US" dirty="0"/>
              <a:t>計算条件</a:t>
            </a:r>
            <a:endParaRPr lang="en-US" altLang="ja-JP" dirty="0"/>
          </a:p>
          <a:p>
            <a:pPr marL="742950" lvl="1" indent="-285750">
              <a:buFont typeface="Wingdings" panose="05000000000000000000" pitchFamily="2" charset="2"/>
              <a:buChar char="Ø"/>
            </a:pPr>
            <a:r>
              <a:rPr kumimoji="1" lang="en-US" altLang="ja-JP" dirty="0"/>
              <a:t>54Fe+H, </a:t>
            </a:r>
            <a:r>
              <a:rPr kumimoji="1" lang="en-US" altLang="ja-JP" i="1" dirty="0"/>
              <a:t>NVT </a:t>
            </a:r>
            <a:r>
              <a:rPr kumimoji="1" lang="ja-JP" altLang="en-US" dirty="0"/>
              <a:t>アンサンブル，</a:t>
            </a:r>
            <a:r>
              <a:rPr kumimoji="1" lang="en-US" altLang="ja-JP" dirty="0"/>
              <a:t>230K</a:t>
            </a:r>
            <a:r>
              <a:rPr kumimoji="1" lang="ja-JP" altLang="en-US" dirty="0"/>
              <a:t>から</a:t>
            </a:r>
            <a:r>
              <a:rPr kumimoji="1" lang="en-US" altLang="ja-JP" dirty="0"/>
              <a:t>300K</a:t>
            </a:r>
            <a:r>
              <a:rPr kumimoji="1" lang="ja-JP" altLang="en-US" dirty="0"/>
              <a:t>まで</a:t>
            </a:r>
            <a:r>
              <a:rPr kumimoji="1" lang="en-US" altLang="ja-JP" dirty="0"/>
              <a:t>10K</a:t>
            </a:r>
            <a:r>
              <a:rPr kumimoji="1" lang="ja-JP" altLang="en-US" dirty="0"/>
              <a:t>きざみでシミュレーション</a:t>
            </a:r>
            <a:endParaRPr kumimoji="1" lang="en-US" altLang="ja-JP" i="1" dirty="0"/>
          </a:p>
          <a:p>
            <a:pPr marL="742950" lvl="1" indent="-285750">
              <a:buFont typeface="Wingdings" panose="05000000000000000000" pitchFamily="2" charset="2"/>
              <a:buChar char="Ø"/>
            </a:pPr>
            <a:r>
              <a:rPr kumimoji="1" lang="en-US" altLang="ja-JP" dirty="0"/>
              <a:t>0.25fs, 400</a:t>
            </a:r>
            <a:r>
              <a:rPr kumimoji="1" lang="ja-JP" altLang="en-US" dirty="0"/>
              <a:t>万ステップで計</a:t>
            </a:r>
            <a:r>
              <a:rPr kumimoji="1" lang="en-US" altLang="ja-JP" dirty="0"/>
              <a:t>1 ns</a:t>
            </a:r>
            <a:r>
              <a:rPr kumimoji="1" lang="ja-JP" altLang="en-US" dirty="0"/>
              <a:t>のシミュレーション</a:t>
            </a:r>
            <a:endParaRPr kumimoji="1" lang="en-US" altLang="ja-JP" dirty="0"/>
          </a:p>
          <a:p>
            <a:pPr marL="742950" lvl="1" indent="-285750">
              <a:buFont typeface="Wingdings" panose="05000000000000000000" pitchFamily="2" charset="2"/>
              <a:buChar char="Ø"/>
            </a:pPr>
            <a:r>
              <a:rPr lang="en-US" altLang="ja-JP" dirty="0"/>
              <a:t>20</a:t>
            </a:r>
            <a:r>
              <a:rPr lang="ja-JP" altLang="en-US" dirty="0"/>
              <a:t>万ステップに一度原点をとりなおしながら</a:t>
            </a:r>
            <a:r>
              <a:rPr lang="en-US" altLang="ja-JP" dirty="0"/>
              <a:t>MSD</a:t>
            </a:r>
            <a:r>
              <a:rPr lang="ja-JP" altLang="en-US" dirty="0"/>
              <a:t>を計算；温度あたり</a:t>
            </a:r>
            <a:r>
              <a:rPr lang="en-US" altLang="ja-JP" dirty="0"/>
              <a:t>20</a:t>
            </a:r>
            <a:r>
              <a:rPr lang="ja-JP" altLang="en-US" dirty="0"/>
              <a:t>サンプルを平均したものを最終的な</a:t>
            </a:r>
            <a:r>
              <a:rPr lang="en-US" altLang="ja-JP" dirty="0"/>
              <a:t>MSD</a:t>
            </a:r>
            <a:r>
              <a:rPr lang="ja-JP" altLang="en-US" dirty="0"/>
              <a:t>とした</a:t>
            </a:r>
            <a:endParaRPr kumimoji="1" lang="en-US" altLang="ja-JP" dirty="0"/>
          </a:p>
        </p:txBody>
      </p:sp>
      <p:sp>
        <p:nvSpPr>
          <p:cNvPr id="104" name="テキスト ボックス 103">
            <a:extLst>
              <a:ext uri="{FF2B5EF4-FFF2-40B4-BE49-F238E27FC236}">
                <a16:creationId xmlns:a16="http://schemas.microsoft.com/office/drawing/2014/main" id="{216CBDCB-DACE-4043-AC7A-F581E6392D78}"/>
              </a:ext>
            </a:extLst>
          </p:cNvPr>
          <p:cNvSpPr txBox="1"/>
          <p:nvPr/>
        </p:nvSpPr>
        <p:spPr>
          <a:xfrm>
            <a:off x="1645793" y="5991331"/>
            <a:ext cx="9854745"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ステップ数が不十分なためか拡散係数の温度依存性がおかしい</a:t>
            </a:r>
            <a:endParaRPr kumimoji="1" lang="en-US" altLang="ja-JP" dirty="0"/>
          </a:p>
          <a:p>
            <a:pPr marL="285750" indent="-285750">
              <a:buFont typeface="Arial" panose="020B0604020202020204" pitchFamily="34" charset="0"/>
              <a:buChar char="•"/>
            </a:pPr>
            <a:r>
              <a:rPr lang="ja-JP" altLang="en-US" dirty="0"/>
              <a:t>実験値（</a:t>
            </a:r>
            <a:r>
              <a:rPr lang="en-US" altLang="ja-JP" dirty="0"/>
              <a:t>298K</a:t>
            </a:r>
            <a:r>
              <a:rPr lang="ja-JP" altLang="en-US" dirty="0"/>
              <a:t>で</a:t>
            </a:r>
            <a:r>
              <a:rPr lang="en-US" altLang="ja-JP" dirty="0"/>
              <a:t>7×10</a:t>
            </a:r>
            <a:r>
              <a:rPr lang="en-US" altLang="ja-JP" baseline="30000" dirty="0"/>
              <a:t>-9</a:t>
            </a:r>
            <a:r>
              <a:rPr lang="en-US" altLang="ja-JP" dirty="0"/>
              <a:t> m</a:t>
            </a:r>
            <a:r>
              <a:rPr lang="en-US" altLang="ja-JP" baseline="30000" dirty="0"/>
              <a:t>2</a:t>
            </a:r>
            <a:r>
              <a:rPr lang="en-US" altLang="ja-JP" dirty="0"/>
              <a:t>/s</a:t>
            </a:r>
            <a:r>
              <a:rPr lang="ja-JP" altLang="en-US" dirty="0"/>
              <a:t>）に近い結果は得られている</a:t>
            </a:r>
            <a:br>
              <a:rPr lang="en-US" altLang="ja-JP" dirty="0"/>
            </a:br>
            <a:r>
              <a:rPr lang="en-US" altLang="ja-JP" sz="1200" dirty="0">
                <a:hlinkClick r:id="rId2"/>
              </a:rPr>
              <a:t>https://www.jstage.jst.go.jp/article/matertrans1960/20/7/20_7_349/_article</a:t>
            </a:r>
            <a:endParaRPr kumimoji="1" lang="ja-JP" altLang="en-US" sz="1200" dirty="0"/>
          </a:p>
        </p:txBody>
      </p:sp>
      <p:grpSp>
        <p:nvGrpSpPr>
          <p:cNvPr id="8" name="グラフィックス 2">
            <a:extLst>
              <a:ext uri="{FF2B5EF4-FFF2-40B4-BE49-F238E27FC236}">
                <a16:creationId xmlns:a16="http://schemas.microsoft.com/office/drawing/2014/main" id="{4E1EBEA6-305D-49C8-9E4E-B6FDCE008E10}"/>
              </a:ext>
            </a:extLst>
          </p:cNvPr>
          <p:cNvGrpSpPr/>
          <p:nvPr/>
        </p:nvGrpSpPr>
        <p:grpSpPr>
          <a:xfrm>
            <a:off x="862005" y="2305686"/>
            <a:ext cx="4666197" cy="3737850"/>
            <a:chOff x="862005" y="2206406"/>
            <a:chExt cx="4666197" cy="3737850"/>
          </a:xfrm>
        </p:grpSpPr>
        <p:sp>
          <p:nvSpPr>
            <p:cNvPr id="9" name="フリーフォーム: 図形 8">
              <a:extLst>
                <a:ext uri="{FF2B5EF4-FFF2-40B4-BE49-F238E27FC236}">
                  <a16:creationId xmlns:a16="http://schemas.microsoft.com/office/drawing/2014/main" id="{5BCA5EC4-8906-4C3A-8DFF-2719F7D5014B}"/>
                </a:ext>
              </a:extLst>
            </p:cNvPr>
            <p:cNvSpPr/>
            <p:nvPr/>
          </p:nvSpPr>
          <p:spPr>
            <a:xfrm>
              <a:off x="928988" y="2258259"/>
              <a:ext cx="4599214" cy="3679371"/>
            </a:xfrm>
            <a:custGeom>
              <a:avLst/>
              <a:gdLst>
                <a:gd name="connsiteX0" fmla="*/ 0 w 4599214"/>
                <a:gd name="connsiteY0" fmla="*/ 0 h 3679371"/>
                <a:gd name="connsiteX1" fmla="*/ 4599214 w 4599214"/>
                <a:gd name="connsiteY1" fmla="*/ 0 h 3679371"/>
                <a:gd name="connsiteX2" fmla="*/ 4599214 w 4599214"/>
                <a:gd name="connsiteY2" fmla="*/ 3679371 h 3679371"/>
                <a:gd name="connsiteX3" fmla="*/ 0 w 4599214"/>
                <a:gd name="connsiteY3" fmla="*/ 3679371 h 3679371"/>
              </a:gdLst>
              <a:ahLst/>
              <a:cxnLst>
                <a:cxn ang="0">
                  <a:pos x="connsiteX0" y="connsiteY0"/>
                </a:cxn>
                <a:cxn ang="0">
                  <a:pos x="connsiteX1" y="connsiteY1"/>
                </a:cxn>
                <a:cxn ang="0">
                  <a:pos x="connsiteX2" y="connsiteY2"/>
                </a:cxn>
                <a:cxn ang="0">
                  <a:pos x="connsiteX3" y="connsiteY3"/>
                </a:cxn>
              </a:cxnLst>
              <a:rect l="l" t="t" r="r" b="b"/>
              <a:pathLst>
                <a:path w="4599214" h="3679371">
                  <a:moveTo>
                    <a:pt x="0" y="0"/>
                  </a:moveTo>
                  <a:lnTo>
                    <a:pt x="4599214" y="0"/>
                  </a:lnTo>
                  <a:lnTo>
                    <a:pt x="4599214" y="3679371"/>
                  </a:lnTo>
                  <a:lnTo>
                    <a:pt x="0" y="3679371"/>
                  </a:lnTo>
                  <a:close/>
                </a:path>
              </a:pathLst>
            </a:custGeom>
            <a:noFill/>
            <a:ln w="7652" cap="flat">
              <a:noFill/>
              <a:prstDash val="solid"/>
              <a:miter/>
            </a:ln>
          </p:spPr>
          <p:txBody>
            <a:bodyPr rtlCol="0" anchor="ctr"/>
            <a:lstStyle/>
            <a:p>
              <a:endParaRPr lang="ja-JP" altLang="en-US"/>
            </a:p>
          </p:txBody>
        </p:sp>
        <p:grpSp>
          <p:nvGrpSpPr>
            <p:cNvPr id="10" name="グラフィックス 2">
              <a:extLst>
                <a:ext uri="{FF2B5EF4-FFF2-40B4-BE49-F238E27FC236}">
                  <a16:creationId xmlns:a16="http://schemas.microsoft.com/office/drawing/2014/main" id="{FE6A49A8-4E1D-4251-AAE1-D18A4811E633}"/>
                </a:ext>
              </a:extLst>
            </p:cNvPr>
            <p:cNvGrpSpPr/>
            <p:nvPr/>
          </p:nvGrpSpPr>
          <p:grpSpPr>
            <a:xfrm>
              <a:off x="862005" y="2206406"/>
              <a:ext cx="4476317" cy="3737850"/>
              <a:chOff x="862005" y="2206406"/>
              <a:chExt cx="4476317" cy="3737850"/>
            </a:xfrm>
          </p:grpSpPr>
          <p:sp>
            <p:nvSpPr>
              <p:cNvPr id="11" name="フリーフォーム: 図形 10">
                <a:extLst>
                  <a:ext uri="{FF2B5EF4-FFF2-40B4-BE49-F238E27FC236}">
                    <a16:creationId xmlns:a16="http://schemas.microsoft.com/office/drawing/2014/main" id="{70F5252C-E368-4F33-B76F-0F56807B6B40}"/>
                  </a:ext>
                </a:extLst>
              </p:cNvPr>
              <p:cNvSpPr/>
              <p:nvPr/>
            </p:nvSpPr>
            <p:spPr>
              <a:xfrm>
                <a:off x="1670994" y="5496105"/>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12" name="テキスト ボックス 11">
                <a:extLst>
                  <a:ext uri="{FF2B5EF4-FFF2-40B4-BE49-F238E27FC236}">
                    <a16:creationId xmlns:a16="http://schemas.microsoft.com/office/drawing/2014/main" id="{833D62A9-13B0-4175-9642-262EF4F8DD1C}"/>
                  </a:ext>
                </a:extLst>
              </p:cNvPr>
              <p:cNvSpPr txBox="1"/>
              <p:nvPr/>
            </p:nvSpPr>
            <p:spPr>
              <a:xfrm>
                <a:off x="1071341" y="5316241"/>
                <a:ext cx="63030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2.0x10</a:t>
                </a:r>
                <a:r>
                  <a:rPr lang="en-US" altLang="ja-JP" sz="966" spc="0" baseline="30000" dirty="0">
                    <a:solidFill>
                      <a:srgbClr val="000000"/>
                    </a:solidFill>
                    <a:latin typeface="Arial"/>
                    <a:cs typeface="Arial"/>
                    <a:sym typeface="Arial"/>
                    <a:rtl val="0"/>
                  </a:rPr>
                  <a:t>-9</a:t>
                </a:r>
                <a:endParaRPr lang="ja-JP" altLang="en-US" sz="1177" spc="0" baseline="-50955" dirty="0">
                  <a:solidFill>
                    <a:srgbClr val="000000"/>
                  </a:solidFill>
                  <a:latin typeface="Arial"/>
                  <a:cs typeface="Arial"/>
                  <a:sym typeface="Arial"/>
                  <a:rtl val="0"/>
                </a:endParaRPr>
              </a:p>
            </p:txBody>
          </p:sp>
          <p:sp>
            <p:nvSpPr>
              <p:cNvPr id="13" name="フリーフォーム: 図形 12">
                <a:extLst>
                  <a:ext uri="{FF2B5EF4-FFF2-40B4-BE49-F238E27FC236}">
                    <a16:creationId xmlns:a16="http://schemas.microsoft.com/office/drawing/2014/main" id="{4C2FA67E-E3AF-412C-8082-AB5BA6350B07}"/>
                  </a:ext>
                </a:extLst>
              </p:cNvPr>
              <p:cNvSpPr/>
              <p:nvPr/>
            </p:nvSpPr>
            <p:spPr>
              <a:xfrm>
                <a:off x="1670994" y="5107472"/>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14" name="テキスト ボックス 13">
                <a:extLst>
                  <a:ext uri="{FF2B5EF4-FFF2-40B4-BE49-F238E27FC236}">
                    <a16:creationId xmlns:a16="http://schemas.microsoft.com/office/drawing/2014/main" id="{D367DF9F-049A-4F69-B41B-8452EBB6C019}"/>
                  </a:ext>
                </a:extLst>
              </p:cNvPr>
              <p:cNvSpPr txBox="1"/>
              <p:nvPr/>
            </p:nvSpPr>
            <p:spPr>
              <a:xfrm>
                <a:off x="1071341" y="4927608"/>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4.0x10</a:t>
                </a:r>
                <a:r>
                  <a:rPr lang="en-US" altLang="ja-JP" sz="1177" baseline="30000" dirty="0">
                    <a:solidFill>
                      <a:srgbClr val="000000"/>
                    </a:solidFill>
                    <a:latin typeface="Arial"/>
                    <a:cs typeface="Arial"/>
                    <a:sym typeface="Arial"/>
                    <a:rtl val="0"/>
                  </a:rPr>
                  <a:t>-9</a:t>
                </a:r>
                <a:endParaRPr lang="ja-JP" altLang="en-US" sz="1177" spc="0" baseline="-50955" dirty="0">
                  <a:solidFill>
                    <a:srgbClr val="000000"/>
                  </a:solidFill>
                  <a:latin typeface="Arial"/>
                  <a:cs typeface="Arial"/>
                  <a:sym typeface="Arial"/>
                  <a:rtl val="0"/>
                </a:endParaRPr>
              </a:p>
            </p:txBody>
          </p:sp>
          <p:sp>
            <p:nvSpPr>
              <p:cNvPr id="15" name="フリーフォーム: 図形 14">
                <a:extLst>
                  <a:ext uri="{FF2B5EF4-FFF2-40B4-BE49-F238E27FC236}">
                    <a16:creationId xmlns:a16="http://schemas.microsoft.com/office/drawing/2014/main" id="{600371FC-14EF-4696-850A-4BC959A70AFB}"/>
                  </a:ext>
                </a:extLst>
              </p:cNvPr>
              <p:cNvSpPr/>
              <p:nvPr/>
            </p:nvSpPr>
            <p:spPr>
              <a:xfrm>
                <a:off x="1670994" y="4718838"/>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16" name="テキスト ボックス 15">
                <a:extLst>
                  <a:ext uri="{FF2B5EF4-FFF2-40B4-BE49-F238E27FC236}">
                    <a16:creationId xmlns:a16="http://schemas.microsoft.com/office/drawing/2014/main" id="{E2914162-6AC8-44FA-9AEC-78785C44530A}"/>
                  </a:ext>
                </a:extLst>
              </p:cNvPr>
              <p:cNvSpPr txBox="1"/>
              <p:nvPr/>
            </p:nvSpPr>
            <p:spPr>
              <a:xfrm>
                <a:off x="1071341" y="4538974"/>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6.0x10</a:t>
                </a:r>
                <a:r>
                  <a:rPr lang="en-US" altLang="ja-JP" sz="1177" baseline="30000" dirty="0">
                    <a:solidFill>
                      <a:srgbClr val="000000"/>
                    </a:solidFill>
                    <a:latin typeface="Arial"/>
                    <a:cs typeface="Arial"/>
                    <a:sym typeface="Arial"/>
                    <a:rtl val="0"/>
                  </a:rPr>
                  <a:t>-9</a:t>
                </a:r>
                <a:endParaRPr lang="ja-JP" altLang="en-US" sz="1177" spc="0" baseline="-50955" dirty="0">
                  <a:solidFill>
                    <a:srgbClr val="000000"/>
                  </a:solidFill>
                  <a:latin typeface="Arial"/>
                  <a:cs typeface="Arial"/>
                  <a:sym typeface="Arial"/>
                  <a:rtl val="0"/>
                </a:endParaRPr>
              </a:p>
            </p:txBody>
          </p:sp>
          <p:sp>
            <p:nvSpPr>
              <p:cNvPr id="17" name="フリーフォーム: 図形 16">
                <a:extLst>
                  <a:ext uri="{FF2B5EF4-FFF2-40B4-BE49-F238E27FC236}">
                    <a16:creationId xmlns:a16="http://schemas.microsoft.com/office/drawing/2014/main" id="{370F734A-A561-47A1-9651-6B08C58B5ED4}"/>
                  </a:ext>
                </a:extLst>
              </p:cNvPr>
              <p:cNvSpPr/>
              <p:nvPr/>
            </p:nvSpPr>
            <p:spPr>
              <a:xfrm>
                <a:off x="1670994" y="4330204"/>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18" name="テキスト ボックス 17">
                <a:extLst>
                  <a:ext uri="{FF2B5EF4-FFF2-40B4-BE49-F238E27FC236}">
                    <a16:creationId xmlns:a16="http://schemas.microsoft.com/office/drawing/2014/main" id="{59BEF77A-65BD-41F3-A57C-D32F060C9605}"/>
                  </a:ext>
                </a:extLst>
              </p:cNvPr>
              <p:cNvSpPr txBox="1"/>
              <p:nvPr/>
            </p:nvSpPr>
            <p:spPr>
              <a:xfrm>
                <a:off x="1071341" y="4150341"/>
                <a:ext cx="63030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8.0x1</a:t>
                </a:r>
                <a:r>
                  <a:rPr lang="en-US" altLang="ja-JP" sz="966" spc="0" baseline="0" dirty="0">
                    <a:solidFill>
                      <a:srgbClr val="000000"/>
                    </a:solidFill>
                    <a:latin typeface="Arial"/>
                    <a:cs typeface="Arial"/>
                    <a:sym typeface="Arial"/>
                    <a:rtl val="0"/>
                  </a:rPr>
                  <a:t>0</a:t>
                </a:r>
                <a:r>
                  <a:rPr lang="en-US" altLang="ja-JP" sz="966" spc="0" baseline="30000" dirty="0">
                    <a:solidFill>
                      <a:srgbClr val="000000"/>
                    </a:solidFill>
                    <a:latin typeface="Arial"/>
                    <a:cs typeface="Arial"/>
                    <a:sym typeface="Arial"/>
                    <a:rtl val="0"/>
                  </a:rPr>
                  <a:t>-9</a:t>
                </a:r>
                <a:endParaRPr lang="ja-JP" altLang="en-US" sz="1177" spc="0" baseline="-50955" dirty="0">
                  <a:solidFill>
                    <a:srgbClr val="000000"/>
                  </a:solidFill>
                  <a:latin typeface="Arial"/>
                  <a:cs typeface="Arial"/>
                  <a:sym typeface="Arial"/>
                  <a:rtl val="0"/>
                </a:endParaRPr>
              </a:p>
            </p:txBody>
          </p:sp>
          <p:sp>
            <p:nvSpPr>
              <p:cNvPr id="19" name="フリーフォーム: 図形 18">
                <a:extLst>
                  <a:ext uri="{FF2B5EF4-FFF2-40B4-BE49-F238E27FC236}">
                    <a16:creationId xmlns:a16="http://schemas.microsoft.com/office/drawing/2014/main" id="{40200016-A45F-4B76-B98F-84DB18050639}"/>
                  </a:ext>
                </a:extLst>
              </p:cNvPr>
              <p:cNvSpPr/>
              <p:nvPr/>
            </p:nvSpPr>
            <p:spPr>
              <a:xfrm>
                <a:off x="1670994" y="3940804"/>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0" name="テキスト ボックス 19">
                <a:extLst>
                  <a:ext uri="{FF2B5EF4-FFF2-40B4-BE49-F238E27FC236}">
                    <a16:creationId xmlns:a16="http://schemas.microsoft.com/office/drawing/2014/main" id="{12B24D65-06DA-4EB1-ACF5-6D7E6A7F10F7}"/>
                  </a:ext>
                </a:extLst>
              </p:cNvPr>
              <p:cNvSpPr txBox="1"/>
              <p:nvPr/>
            </p:nvSpPr>
            <p:spPr>
              <a:xfrm>
                <a:off x="1071341" y="3760940"/>
                <a:ext cx="63030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1.0x10</a:t>
                </a:r>
                <a:r>
                  <a:rPr lang="en-US" altLang="ja-JP" sz="966" spc="0"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1" name="フリーフォーム: 図形 20">
                <a:extLst>
                  <a:ext uri="{FF2B5EF4-FFF2-40B4-BE49-F238E27FC236}">
                    <a16:creationId xmlns:a16="http://schemas.microsoft.com/office/drawing/2014/main" id="{4D512C09-8D64-4D38-AAE2-42A2C9929565}"/>
                  </a:ext>
                </a:extLst>
              </p:cNvPr>
              <p:cNvSpPr/>
              <p:nvPr/>
            </p:nvSpPr>
            <p:spPr>
              <a:xfrm>
                <a:off x="1670994" y="3552171"/>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2" name="テキスト ボックス 21">
                <a:extLst>
                  <a:ext uri="{FF2B5EF4-FFF2-40B4-BE49-F238E27FC236}">
                    <a16:creationId xmlns:a16="http://schemas.microsoft.com/office/drawing/2014/main" id="{686F2EF3-7FAF-4DB6-96D3-6E3C27B13066}"/>
                  </a:ext>
                </a:extLst>
              </p:cNvPr>
              <p:cNvSpPr txBox="1"/>
              <p:nvPr/>
            </p:nvSpPr>
            <p:spPr>
              <a:xfrm>
                <a:off x="1071341" y="3372307"/>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1.2x10</a:t>
                </a:r>
                <a:r>
                  <a:rPr lang="en-US" altLang="ja-JP" sz="1177"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3" name="フリーフォーム: 図形 22">
                <a:extLst>
                  <a:ext uri="{FF2B5EF4-FFF2-40B4-BE49-F238E27FC236}">
                    <a16:creationId xmlns:a16="http://schemas.microsoft.com/office/drawing/2014/main" id="{5871D8F9-2C84-461E-87F0-8A9688E6E559}"/>
                  </a:ext>
                </a:extLst>
              </p:cNvPr>
              <p:cNvSpPr/>
              <p:nvPr/>
            </p:nvSpPr>
            <p:spPr>
              <a:xfrm>
                <a:off x="1670994" y="3163537"/>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4" name="テキスト ボックス 23">
                <a:extLst>
                  <a:ext uri="{FF2B5EF4-FFF2-40B4-BE49-F238E27FC236}">
                    <a16:creationId xmlns:a16="http://schemas.microsoft.com/office/drawing/2014/main" id="{C87FF92A-792F-4503-9E1B-4D6083AB13DB}"/>
                  </a:ext>
                </a:extLst>
              </p:cNvPr>
              <p:cNvSpPr txBox="1"/>
              <p:nvPr/>
            </p:nvSpPr>
            <p:spPr>
              <a:xfrm>
                <a:off x="1071341" y="2983673"/>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1.4x10</a:t>
                </a:r>
                <a:r>
                  <a:rPr lang="en-US" altLang="ja-JP" sz="1177"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5" name="フリーフォーム: 図形 24">
                <a:extLst>
                  <a:ext uri="{FF2B5EF4-FFF2-40B4-BE49-F238E27FC236}">
                    <a16:creationId xmlns:a16="http://schemas.microsoft.com/office/drawing/2014/main" id="{3A8937EF-FB7B-4F9A-A752-326323B9DC10}"/>
                  </a:ext>
                </a:extLst>
              </p:cNvPr>
              <p:cNvSpPr/>
              <p:nvPr/>
            </p:nvSpPr>
            <p:spPr>
              <a:xfrm>
                <a:off x="1670994" y="2774904"/>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6" name="テキスト ボックス 25">
                <a:extLst>
                  <a:ext uri="{FF2B5EF4-FFF2-40B4-BE49-F238E27FC236}">
                    <a16:creationId xmlns:a16="http://schemas.microsoft.com/office/drawing/2014/main" id="{9BE47601-6E5D-43CE-8520-7245FAB0C084}"/>
                  </a:ext>
                </a:extLst>
              </p:cNvPr>
              <p:cNvSpPr txBox="1"/>
              <p:nvPr/>
            </p:nvSpPr>
            <p:spPr>
              <a:xfrm>
                <a:off x="1071341" y="2595040"/>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1.6x10</a:t>
                </a:r>
                <a:r>
                  <a:rPr lang="en-US" altLang="ja-JP" sz="1177"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7" name="フリーフォーム: 図形 26">
                <a:extLst>
                  <a:ext uri="{FF2B5EF4-FFF2-40B4-BE49-F238E27FC236}">
                    <a16:creationId xmlns:a16="http://schemas.microsoft.com/office/drawing/2014/main" id="{D9A0FAAB-B813-4084-BC0C-77F1E5467CF3}"/>
                  </a:ext>
                </a:extLst>
              </p:cNvPr>
              <p:cNvSpPr/>
              <p:nvPr/>
            </p:nvSpPr>
            <p:spPr>
              <a:xfrm>
                <a:off x="1670994" y="2386270"/>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8" name="テキスト ボックス 27">
                <a:extLst>
                  <a:ext uri="{FF2B5EF4-FFF2-40B4-BE49-F238E27FC236}">
                    <a16:creationId xmlns:a16="http://schemas.microsoft.com/office/drawing/2014/main" id="{FD751D2C-B96F-4460-8D1D-DFDA17E271BC}"/>
                  </a:ext>
                </a:extLst>
              </p:cNvPr>
              <p:cNvSpPr txBox="1"/>
              <p:nvPr/>
            </p:nvSpPr>
            <p:spPr>
              <a:xfrm>
                <a:off x="1071341" y="2206406"/>
                <a:ext cx="63030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1.8x10</a:t>
                </a:r>
                <a:r>
                  <a:rPr lang="en-US" altLang="ja-JP" sz="966" spc="0"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9" name="フリーフォーム: 図形 28">
                <a:extLst>
                  <a:ext uri="{FF2B5EF4-FFF2-40B4-BE49-F238E27FC236}">
                    <a16:creationId xmlns:a16="http://schemas.microsoft.com/office/drawing/2014/main" id="{7D0ACF5E-B2C1-495C-884D-A2C017858D39}"/>
                  </a:ext>
                </a:extLst>
              </p:cNvPr>
              <p:cNvSpPr/>
              <p:nvPr/>
            </p:nvSpPr>
            <p:spPr>
              <a:xfrm>
                <a:off x="1670994"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30" name="テキスト ボックス 29">
                <a:extLst>
                  <a:ext uri="{FF2B5EF4-FFF2-40B4-BE49-F238E27FC236}">
                    <a16:creationId xmlns:a16="http://schemas.microsoft.com/office/drawing/2014/main" id="{33C85D5A-F606-4B7C-8168-6538A9437B82}"/>
                  </a:ext>
                </a:extLst>
              </p:cNvPr>
              <p:cNvSpPr txBox="1"/>
              <p:nvPr/>
            </p:nvSpPr>
            <p:spPr>
              <a:xfrm>
                <a:off x="1476072"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220</a:t>
                </a:r>
              </a:p>
            </p:txBody>
          </p:sp>
          <p:sp>
            <p:nvSpPr>
              <p:cNvPr id="31" name="フリーフォーム: 図形 30">
                <a:extLst>
                  <a:ext uri="{FF2B5EF4-FFF2-40B4-BE49-F238E27FC236}">
                    <a16:creationId xmlns:a16="http://schemas.microsoft.com/office/drawing/2014/main" id="{8CE130E4-F603-47F5-81F9-6D25B7D26AE3}"/>
                  </a:ext>
                </a:extLst>
              </p:cNvPr>
              <p:cNvSpPr/>
              <p:nvPr/>
            </p:nvSpPr>
            <p:spPr>
              <a:xfrm>
                <a:off x="2056562"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64" name="テキスト ボックス 63">
                <a:extLst>
                  <a:ext uri="{FF2B5EF4-FFF2-40B4-BE49-F238E27FC236}">
                    <a16:creationId xmlns:a16="http://schemas.microsoft.com/office/drawing/2014/main" id="{07BFC023-69DB-48CE-8F88-6BFEA1D497FA}"/>
                  </a:ext>
                </a:extLst>
              </p:cNvPr>
              <p:cNvSpPr txBox="1"/>
              <p:nvPr/>
            </p:nvSpPr>
            <p:spPr>
              <a:xfrm>
                <a:off x="1861639"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240</a:t>
                </a:r>
              </a:p>
            </p:txBody>
          </p:sp>
          <p:sp>
            <p:nvSpPr>
              <p:cNvPr id="65" name="フリーフォーム: 図形 64">
                <a:extLst>
                  <a:ext uri="{FF2B5EF4-FFF2-40B4-BE49-F238E27FC236}">
                    <a16:creationId xmlns:a16="http://schemas.microsoft.com/office/drawing/2014/main" id="{9D81EFF6-7E46-4508-8210-C279650D6B45}"/>
                  </a:ext>
                </a:extLst>
              </p:cNvPr>
              <p:cNvSpPr/>
              <p:nvPr/>
            </p:nvSpPr>
            <p:spPr>
              <a:xfrm>
                <a:off x="2442895"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73" name="テキスト ボックス 172">
                <a:extLst>
                  <a:ext uri="{FF2B5EF4-FFF2-40B4-BE49-F238E27FC236}">
                    <a16:creationId xmlns:a16="http://schemas.microsoft.com/office/drawing/2014/main" id="{7CE7838A-E79D-42F3-9DE5-6FE34C0EF7C2}"/>
                  </a:ext>
                </a:extLst>
              </p:cNvPr>
              <p:cNvSpPr txBox="1"/>
              <p:nvPr/>
            </p:nvSpPr>
            <p:spPr>
              <a:xfrm>
                <a:off x="2247973"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260</a:t>
                </a:r>
              </a:p>
            </p:txBody>
          </p:sp>
          <p:sp>
            <p:nvSpPr>
              <p:cNvPr id="174" name="フリーフォーム: 図形 173">
                <a:extLst>
                  <a:ext uri="{FF2B5EF4-FFF2-40B4-BE49-F238E27FC236}">
                    <a16:creationId xmlns:a16="http://schemas.microsoft.com/office/drawing/2014/main" id="{F0C7E7C7-CC69-47E4-9F9A-74376E31897F}"/>
                  </a:ext>
                </a:extLst>
              </p:cNvPr>
              <p:cNvSpPr/>
              <p:nvPr/>
            </p:nvSpPr>
            <p:spPr>
              <a:xfrm>
                <a:off x="2828463"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75" name="テキスト ボックス 174">
                <a:extLst>
                  <a:ext uri="{FF2B5EF4-FFF2-40B4-BE49-F238E27FC236}">
                    <a16:creationId xmlns:a16="http://schemas.microsoft.com/office/drawing/2014/main" id="{C0BD6932-03A4-43CB-A38D-F20579B24DA8}"/>
                  </a:ext>
                </a:extLst>
              </p:cNvPr>
              <p:cNvSpPr txBox="1"/>
              <p:nvPr/>
            </p:nvSpPr>
            <p:spPr>
              <a:xfrm>
                <a:off x="2633541"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280</a:t>
                </a:r>
              </a:p>
            </p:txBody>
          </p:sp>
          <p:sp>
            <p:nvSpPr>
              <p:cNvPr id="176" name="フリーフォーム: 図形 175">
                <a:extLst>
                  <a:ext uri="{FF2B5EF4-FFF2-40B4-BE49-F238E27FC236}">
                    <a16:creationId xmlns:a16="http://schemas.microsoft.com/office/drawing/2014/main" id="{0588B4CC-B0E4-45FA-9A09-10CCCA1AA0A1}"/>
                  </a:ext>
                </a:extLst>
              </p:cNvPr>
              <p:cNvSpPr/>
              <p:nvPr/>
            </p:nvSpPr>
            <p:spPr>
              <a:xfrm>
                <a:off x="3214030"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6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6" y="68988"/>
                    </a:lnTo>
                  </a:path>
                </a:pathLst>
              </a:custGeom>
              <a:noFill/>
              <a:ln w="7652" cap="flat">
                <a:solidFill>
                  <a:srgbClr val="000000"/>
                </a:solidFill>
                <a:prstDash val="solid"/>
                <a:miter/>
              </a:ln>
            </p:spPr>
            <p:txBody>
              <a:bodyPr rtlCol="0" anchor="ctr"/>
              <a:lstStyle/>
              <a:p>
                <a:endParaRPr lang="ja-JP" altLang="en-US"/>
              </a:p>
            </p:txBody>
          </p:sp>
          <p:sp>
            <p:nvSpPr>
              <p:cNvPr id="177" name="テキスト ボックス 176">
                <a:extLst>
                  <a:ext uri="{FF2B5EF4-FFF2-40B4-BE49-F238E27FC236}">
                    <a16:creationId xmlns:a16="http://schemas.microsoft.com/office/drawing/2014/main" id="{94FADCA3-3567-452A-AFE8-6CC77C779E6B}"/>
                  </a:ext>
                </a:extLst>
              </p:cNvPr>
              <p:cNvSpPr txBox="1"/>
              <p:nvPr/>
            </p:nvSpPr>
            <p:spPr>
              <a:xfrm>
                <a:off x="3019108"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300</a:t>
                </a:r>
              </a:p>
            </p:txBody>
          </p:sp>
          <p:sp>
            <p:nvSpPr>
              <p:cNvPr id="178" name="フリーフォーム: 図形 177">
                <a:extLst>
                  <a:ext uri="{FF2B5EF4-FFF2-40B4-BE49-F238E27FC236}">
                    <a16:creationId xmlns:a16="http://schemas.microsoft.com/office/drawing/2014/main" id="{47C32D51-9F1D-4194-AD2E-55FD4E040620}"/>
                  </a:ext>
                </a:extLst>
              </p:cNvPr>
              <p:cNvSpPr/>
              <p:nvPr/>
            </p:nvSpPr>
            <p:spPr>
              <a:xfrm>
                <a:off x="3600364"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79" name="テキスト ボックス 178">
                <a:extLst>
                  <a:ext uri="{FF2B5EF4-FFF2-40B4-BE49-F238E27FC236}">
                    <a16:creationId xmlns:a16="http://schemas.microsoft.com/office/drawing/2014/main" id="{2D4C12F7-BCEF-4EFA-A958-843FDBE4CA8B}"/>
                  </a:ext>
                </a:extLst>
              </p:cNvPr>
              <p:cNvSpPr txBox="1"/>
              <p:nvPr/>
            </p:nvSpPr>
            <p:spPr>
              <a:xfrm>
                <a:off x="3405442"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320</a:t>
                </a:r>
              </a:p>
            </p:txBody>
          </p:sp>
          <p:sp>
            <p:nvSpPr>
              <p:cNvPr id="180" name="フリーフォーム: 図形 179">
                <a:extLst>
                  <a:ext uri="{FF2B5EF4-FFF2-40B4-BE49-F238E27FC236}">
                    <a16:creationId xmlns:a16="http://schemas.microsoft.com/office/drawing/2014/main" id="{1D998A44-61FE-42A1-917A-371CCE3B32F0}"/>
                  </a:ext>
                </a:extLst>
              </p:cNvPr>
              <p:cNvSpPr/>
              <p:nvPr/>
            </p:nvSpPr>
            <p:spPr>
              <a:xfrm>
                <a:off x="3985932"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81" name="テキスト ボックス 180">
                <a:extLst>
                  <a:ext uri="{FF2B5EF4-FFF2-40B4-BE49-F238E27FC236}">
                    <a16:creationId xmlns:a16="http://schemas.microsoft.com/office/drawing/2014/main" id="{BD3E0373-CD46-4C0C-BE5A-00624529B9A0}"/>
                  </a:ext>
                </a:extLst>
              </p:cNvPr>
              <p:cNvSpPr txBox="1"/>
              <p:nvPr/>
            </p:nvSpPr>
            <p:spPr>
              <a:xfrm>
                <a:off x="3791009"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340</a:t>
                </a:r>
              </a:p>
            </p:txBody>
          </p:sp>
          <p:sp>
            <p:nvSpPr>
              <p:cNvPr id="182" name="フリーフォーム: 図形 181">
                <a:extLst>
                  <a:ext uri="{FF2B5EF4-FFF2-40B4-BE49-F238E27FC236}">
                    <a16:creationId xmlns:a16="http://schemas.microsoft.com/office/drawing/2014/main" id="{11FF6AA0-0638-4DA5-8AF8-2BD341CBFD33}"/>
                  </a:ext>
                </a:extLst>
              </p:cNvPr>
              <p:cNvSpPr/>
              <p:nvPr/>
            </p:nvSpPr>
            <p:spPr>
              <a:xfrm>
                <a:off x="4372266"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6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6" y="68988"/>
                    </a:lnTo>
                  </a:path>
                </a:pathLst>
              </a:custGeom>
              <a:noFill/>
              <a:ln w="7652" cap="flat">
                <a:solidFill>
                  <a:srgbClr val="000000"/>
                </a:solidFill>
                <a:prstDash val="solid"/>
                <a:miter/>
              </a:ln>
            </p:spPr>
            <p:txBody>
              <a:bodyPr rtlCol="0" anchor="ctr"/>
              <a:lstStyle/>
              <a:p>
                <a:endParaRPr lang="ja-JP" altLang="en-US"/>
              </a:p>
            </p:txBody>
          </p:sp>
          <p:sp>
            <p:nvSpPr>
              <p:cNvPr id="183" name="テキスト ボックス 182">
                <a:extLst>
                  <a:ext uri="{FF2B5EF4-FFF2-40B4-BE49-F238E27FC236}">
                    <a16:creationId xmlns:a16="http://schemas.microsoft.com/office/drawing/2014/main" id="{C7508BF3-7B49-4E2D-8218-D2D84D67D9EF}"/>
                  </a:ext>
                </a:extLst>
              </p:cNvPr>
              <p:cNvSpPr txBox="1"/>
              <p:nvPr/>
            </p:nvSpPr>
            <p:spPr>
              <a:xfrm>
                <a:off x="4177343"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360</a:t>
                </a:r>
              </a:p>
            </p:txBody>
          </p:sp>
          <p:sp>
            <p:nvSpPr>
              <p:cNvPr id="184" name="フリーフォーム: 図形 183">
                <a:extLst>
                  <a:ext uri="{FF2B5EF4-FFF2-40B4-BE49-F238E27FC236}">
                    <a16:creationId xmlns:a16="http://schemas.microsoft.com/office/drawing/2014/main" id="{15AF2C17-1DD7-4C88-A324-F254F7ED1238}"/>
                  </a:ext>
                </a:extLst>
              </p:cNvPr>
              <p:cNvSpPr/>
              <p:nvPr/>
            </p:nvSpPr>
            <p:spPr>
              <a:xfrm>
                <a:off x="4757833"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85" name="テキスト ボックス 184">
                <a:extLst>
                  <a:ext uri="{FF2B5EF4-FFF2-40B4-BE49-F238E27FC236}">
                    <a16:creationId xmlns:a16="http://schemas.microsoft.com/office/drawing/2014/main" id="{4B2D8D8A-22F7-4C07-AE34-53C2F6791BDD}"/>
                  </a:ext>
                </a:extLst>
              </p:cNvPr>
              <p:cNvSpPr txBox="1"/>
              <p:nvPr/>
            </p:nvSpPr>
            <p:spPr>
              <a:xfrm>
                <a:off x="4562911"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380</a:t>
                </a:r>
              </a:p>
            </p:txBody>
          </p:sp>
          <p:sp>
            <p:nvSpPr>
              <p:cNvPr id="186" name="フリーフォーム: 図形 185">
                <a:extLst>
                  <a:ext uri="{FF2B5EF4-FFF2-40B4-BE49-F238E27FC236}">
                    <a16:creationId xmlns:a16="http://schemas.microsoft.com/office/drawing/2014/main" id="{44B8B415-B8DC-4DE0-B875-CEC494344CF2}"/>
                  </a:ext>
                </a:extLst>
              </p:cNvPr>
              <p:cNvSpPr/>
              <p:nvPr/>
            </p:nvSpPr>
            <p:spPr>
              <a:xfrm>
                <a:off x="5143401"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87" name="テキスト ボックス 186">
                <a:extLst>
                  <a:ext uri="{FF2B5EF4-FFF2-40B4-BE49-F238E27FC236}">
                    <a16:creationId xmlns:a16="http://schemas.microsoft.com/office/drawing/2014/main" id="{9882B726-7972-4C09-8DD8-045BAD9D6365}"/>
                  </a:ext>
                </a:extLst>
              </p:cNvPr>
              <p:cNvSpPr txBox="1"/>
              <p:nvPr/>
            </p:nvSpPr>
            <p:spPr>
              <a:xfrm>
                <a:off x="4948478"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400</a:t>
                </a:r>
              </a:p>
            </p:txBody>
          </p:sp>
          <p:sp>
            <p:nvSpPr>
              <p:cNvPr id="188" name="フリーフォーム: 図形 187">
                <a:extLst>
                  <a:ext uri="{FF2B5EF4-FFF2-40B4-BE49-F238E27FC236}">
                    <a16:creationId xmlns:a16="http://schemas.microsoft.com/office/drawing/2014/main" id="{5E85DACF-119E-49C5-8572-006BDD977807}"/>
                  </a:ext>
                </a:extLst>
              </p:cNvPr>
              <p:cNvSpPr/>
              <p:nvPr/>
            </p:nvSpPr>
            <p:spPr>
              <a:xfrm>
                <a:off x="1670994" y="2386270"/>
                <a:ext cx="3665573" cy="3109834"/>
              </a:xfrm>
              <a:custGeom>
                <a:avLst/>
                <a:gdLst>
                  <a:gd name="connsiteX0" fmla="*/ 0 w 3665573"/>
                  <a:gd name="connsiteY0" fmla="*/ 0 h 3109834"/>
                  <a:gd name="connsiteX1" fmla="*/ 0 w 3665573"/>
                  <a:gd name="connsiteY1" fmla="*/ 3109835 h 3109834"/>
                  <a:gd name="connsiteX2" fmla="*/ 3665574 w 3665573"/>
                  <a:gd name="connsiteY2" fmla="*/ 3109835 h 3109834"/>
                  <a:gd name="connsiteX3" fmla="*/ 3665574 w 3665573"/>
                  <a:gd name="connsiteY3" fmla="*/ 0 h 3109834"/>
                  <a:gd name="connsiteX4" fmla="*/ 0 w 3665573"/>
                  <a:gd name="connsiteY4" fmla="*/ 0 h 3109834"/>
                  <a:gd name="connsiteX5" fmla="*/ 0 w 3665573"/>
                  <a:gd name="connsiteY5" fmla="*/ 0 h 3109834"/>
                  <a:gd name="connsiteX6" fmla="*/ 77 w 3665573"/>
                  <a:gd name="connsiteY6" fmla="*/ 0 h 310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5573" h="3109834">
                    <a:moveTo>
                      <a:pt x="0" y="0"/>
                    </a:moveTo>
                    <a:lnTo>
                      <a:pt x="0" y="3109835"/>
                    </a:lnTo>
                    <a:lnTo>
                      <a:pt x="3665574" y="3109835"/>
                    </a:lnTo>
                    <a:lnTo>
                      <a:pt x="3665574" y="0"/>
                    </a:lnTo>
                    <a:lnTo>
                      <a:pt x="0" y="0"/>
                    </a:lnTo>
                    <a:close/>
                    <a:moveTo>
                      <a:pt x="0" y="0"/>
                    </a:moveTo>
                    <a:lnTo>
                      <a:pt x="77" y="0"/>
                    </a:lnTo>
                  </a:path>
                </a:pathLst>
              </a:custGeom>
              <a:noFill/>
              <a:ln w="7652" cap="flat">
                <a:solidFill>
                  <a:srgbClr val="000000"/>
                </a:solidFill>
                <a:prstDash val="solid"/>
                <a:miter/>
              </a:ln>
            </p:spPr>
            <p:txBody>
              <a:bodyPr rtlCol="0" anchor="ctr"/>
              <a:lstStyle/>
              <a:p>
                <a:endParaRPr lang="ja-JP" altLang="en-US"/>
              </a:p>
            </p:txBody>
          </p:sp>
          <p:sp>
            <p:nvSpPr>
              <p:cNvPr id="189" name="テキスト ボックス 188">
                <a:extLst>
                  <a:ext uri="{FF2B5EF4-FFF2-40B4-BE49-F238E27FC236}">
                    <a16:creationId xmlns:a16="http://schemas.microsoft.com/office/drawing/2014/main" id="{7B013568-FDC6-4F19-8ADC-ACE0782264A6}"/>
                  </a:ext>
                </a:extLst>
              </p:cNvPr>
              <p:cNvSpPr txBox="1"/>
              <p:nvPr/>
            </p:nvSpPr>
            <p:spPr>
              <a:xfrm rot="16200000">
                <a:off x="661149" y="3804834"/>
                <a:ext cx="675185" cy="273473"/>
              </a:xfrm>
              <a:prstGeom prst="rect">
                <a:avLst/>
              </a:prstGeom>
              <a:noFill/>
            </p:spPr>
            <p:txBody>
              <a:bodyPr wrap="none" rtlCol="0" anchor="ctr">
                <a:spAutoFit/>
              </a:bodyPr>
              <a:lstStyle/>
              <a:p>
                <a:pPr algn="l"/>
                <a:r>
                  <a:rPr lang="ja-JP" altLang="en-US" sz="966" spc="0" baseline="0" dirty="0">
                    <a:solidFill>
                      <a:srgbClr val="000000"/>
                    </a:solidFill>
                    <a:latin typeface="Arial"/>
                    <a:cs typeface="Arial"/>
                    <a:sym typeface="Arial"/>
                    <a:rtl val="0"/>
                  </a:rPr>
                  <a:t>D (m</a:t>
                </a:r>
                <a:r>
                  <a:rPr lang="en-US" altLang="ja-JP" sz="1177" baseline="30000" dirty="0">
                    <a:solidFill>
                      <a:srgbClr val="000000"/>
                    </a:solidFill>
                    <a:latin typeface="Arial"/>
                    <a:cs typeface="Arial"/>
                    <a:sym typeface="Arial"/>
                    <a:rtl val="0"/>
                  </a:rPr>
                  <a:t>2</a:t>
                </a:r>
                <a:r>
                  <a:rPr lang="en-US" altLang="ja-JP" sz="1177" dirty="0">
                    <a:solidFill>
                      <a:srgbClr val="000000"/>
                    </a:solidFill>
                    <a:latin typeface="Arial"/>
                    <a:cs typeface="Arial"/>
                    <a:sym typeface="Arial"/>
                    <a:rtl val="0"/>
                  </a:rPr>
                  <a:t>/s)</a:t>
                </a:r>
                <a:endParaRPr lang="ja-JP" altLang="en-US" sz="1449" spc="0" baseline="41408" dirty="0">
                  <a:solidFill>
                    <a:srgbClr val="000000"/>
                  </a:solidFill>
                  <a:latin typeface="Arial"/>
                  <a:cs typeface="Arial"/>
                  <a:sym typeface="Arial"/>
                  <a:rtl val="0"/>
                </a:endParaRPr>
              </a:p>
            </p:txBody>
          </p:sp>
          <p:sp>
            <p:nvSpPr>
              <p:cNvPr id="190" name="テキスト ボックス 189">
                <a:extLst>
                  <a:ext uri="{FF2B5EF4-FFF2-40B4-BE49-F238E27FC236}">
                    <a16:creationId xmlns:a16="http://schemas.microsoft.com/office/drawing/2014/main" id="{CF004906-329E-4E47-A0DA-1FDC113B0166}"/>
                  </a:ext>
                </a:extLst>
              </p:cNvPr>
              <p:cNvSpPr txBox="1"/>
              <p:nvPr/>
            </p:nvSpPr>
            <p:spPr>
              <a:xfrm>
                <a:off x="2994579" y="5722505"/>
                <a:ext cx="1018403"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temperature (K)</a:t>
                </a:r>
              </a:p>
            </p:txBody>
          </p:sp>
        </p:grpSp>
        <p:sp>
          <p:nvSpPr>
            <p:cNvPr id="191" name="フリーフォーム: 図形 190">
              <a:extLst>
                <a:ext uri="{FF2B5EF4-FFF2-40B4-BE49-F238E27FC236}">
                  <a16:creationId xmlns:a16="http://schemas.microsoft.com/office/drawing/2014/main" id="{E4486D86-6905-4108-89C5-B3FA1A8757E7}"/>
                </a:ext>
              </a:extLst>
            </p:cNvPr>
            <p:cNvSpPr/>
            <p:nvPr/>
          </p:nvSpPr>
          <p:spPr>
            <a:xfrm>
              <a:off x="1864161" y="3501579"/>
              <a:ext cx="3472483" cy="1573697"/>
            </a:xfrm>
            <a:custGeom>
              <a:avLst/>
              <a:gdLst>
                <a:gd name="connsiteX0" fmla="*/ 0 w 3472483"/>
                <a:gd name="connsiteY0" fmla="*/ 1573698 h 1573697"/>
                <a:gd name="connsiteX1" fmla="*/ 34494 w 3472483"/>
                <a:gd name="connsiteY1" fmla="*/ 1557600 h 1573697"/>
                <a:gd name="connsiteX2" fmla="*/ 69755 w 3472483"/>
                <a:gd name="connsiteY2" fmla="*/ 1542270 h 1573697"/>
                <a:gd name="connsiteX3" fmla="*/ 105015 w 3472483"/>
                <a:gd name="connsiteY3" fmla="*/ 1526172 h 1573697"/>
                <a:gd name="connsiteX4" fmla="*/ 140276 w 3472483"/>
                <a:gd name="connsiteY4" fmla="*/ 1510075 h 1573697"/>
                <a:gd name="connsiteX5" fmla="*/ 174770 w 3472483"/>
                <a:gd name="connsiteY5" fmla="*/ 1494745 h 1573697"/>
                <a:gd name="connsiteX6" fmla="*/ 210031 w 3472483"/>
                <a:gd name="connsiteY6" fmla="*/ 1478647 h 1573697"/>
                <a:gd name="connsiteX7" fmla="*/ 245291 w 3472483"/>
                <a:gd name="connsiteY7" fmla="*/ 1462550 h 1573697"/>
                <a:gd name="connsiteX8" fmla="*/ 280552 w 3472483"/>
                <a:gd name="connsiteY8" fmla="*/ 1446453 h 1573697"/>
                <a:gd name="connsiteX9" fmla="*/ 315813 w 3472483"/>
                <a:gd name="connsiteY9" fmla="*/ 1430355 h 1573697"/>
                <a:gd name="connsiteX10" fmla="*/ 350307 w 3472483"/>
                <a:gd name="connsiteY10" fmla="*/ 1414258 h 1573697"/>
                <a:gd name="connsiteX11" fmla="*/ 385567 w 3472483"/>
                <a:gd name="connsiteY11" fmla="*/ 1397395 h 1573697"/>
                <a:gd name="connsiteX12" fmla="*/ 420828 w 3472483"/>
                <a:gd name="connsiteY12" fmla="*/ 1381297 h 1573697"/>
                <a:gd name="connsiteX13" fmla="*/ 456089 w 3472483"/>
                <a:gd name="connsiteY13" fmla="*/ 1365200 h 1573697"/>
                <a:gd name="connsiteX14" fmla="*/ 490583 w 3472483"/>
                <a:gd name="connsiteY14" fmla="*/ 1349103 h 1573697"/>
                <a:gd name="connsiteX15" fmla="*/ 525844 w 3472483"/>
                <a:gd name="connsiteY15" fmla="*/ 1333006 h 1573697"/>
                <a:gd name="connsiteX16" fmla="*/ 561104 w 3472483"/>
                <a:gd name="connsiteY16" fmla="*/ 1316142 h 1573697"/>
                <a:gd name="connsiteX17" fmla="*/ 596365 w 3472483"/>
                <a:gd name="connsiteY17" fmla="*/ 1300044 h 1573697"/>
                <a:gd name="connsiteX18" fmla="*/ 630859 w 3472483"/>
                <a:gd name="connsiteY18" fmla="*/ 1283181 h 1573697"/>
                <a:gd name="connsiteX19" fmla="*/ 666119 w 3472483"/>
                <a:gd name="connsiteY19" fmla="*/ 1267083 h 1573697"/>
                <a:gd name="connsiteX20" fmla="*/ 701380 w 3472483"/>
                <a:gd name="connsiteY20" fmla="*/ 1250986 h 1573697"/>
                <a:gd name="connsiteX21" fmla="*/ 736641 w 3472483"/>
                <a:gd name="connsiteY21" fmla="*/ 1234123 h 1573697"/>
                <a:gd name="connsiteX22" fmla="*/ 771135 w 3472483"/>
                <a:gd name="connsiteY22" fmla="*/ 1218025 h 1573697"/>
                <a:gd name="connsiteX23" fmla="*/ 806396 w 3472483"/>
                <a:gd name="connsiteY23" fmla="*/ 1201161 h 1573697"/>
                <a:gd name="connsiteX24" fmla="*/ 841656 w 3472483"/>
                <a:gd name="connsiteY24" fmla="*/ 1185064 h 1573697"/>
                <a:gd name="connsiteX25" fmla="*/ 876917 w 3472483"/>
                <a:gd name="connsiteY25" fmla="*/ 1168200 h 1573697"/>
                <a:gd name="connsiteX26" fmla="*/ 911411 w 3472483"/>
                <a:gd name="connsiteY26" fmla="*/ 1152103 h 1573697"/>
                <a:gd name="connsiteX27" fmla="*/ 946672 w 3472483"/>
                <a:gd name="connsiteY27" fmla="*/ 1135239 h 1573697"/>
                <a:gd name="connsiteX28" fmla="*/ 981932 w 3472483"/>
                <a:gd name="connsiteY28" fmla="*/ 1119142 h 1573697"/>
                <a:gd name="connsiteX29" fmla="*/ 1017193 w 3472483"/>
                <a:gd name="connsiteY29" fmla="*/ 1102278 h 1573697"/>
                <a:gd name="connsiteX30" fmla="*/ 1052453 w 3472483"/>
                <a:gd name="connsiteY30" fmla="*/ 1086181 h 1573697"/>
                <a:gd name="connsiteX31" fmla="*/ 1086948 w 3472483"/>
                <a:gd name="connsiteY31" fmla="*/ 1070084 h 1573697"/>
                <a:gd name="connsiteX32" fmla="*/ 1122208 w 3472483"/>
                <a:gd name="connsiteY32" fmla="*/ 1053220 h 1573697"/>
                <a:gd name="connsiteX33" fmla="*/ 1157469 w 3472483"/>
                <a:gd name="connsiteY33" fmla="*/ 1037123 h 1573697"/>
                <a:gd name="connsiteX34" fmla="*/ 1192730 w 3472483"/>
                <a:gd name="connsiteY34" fmla="*/ 1020259 h 1573697"/>
                <a:gd name="connsiteX35" fmla="*/ 1227224 w 3472483"/>
                <a:gd name="connsiteY35" fmla="*/ 1004162 h 1573697"/>
                <a:gd name="connsiteX36" fmla="*/ 1262484 w 3472483"/>
                <a:gd name="connsiteY36" fmla="*/ 987298 h 1573697"/>
                <a:gd name="connsiteX37" fmla="*/ 1297745 w 3472483"/>
                <a:gd name="connsiteY37" fmla="*/ 971201 h 1573697"/>
                <a:gd name="connsiteX38" fmla="*/ 1333006 w 3472483"/>
                <a:gd name="connsiteY38" fmla="*/ 954337 h 1573697"/>
                <a:gd name="connsiteX39" fmla="*/ 1367500 w 3472483"/>
                <a:gd name="connsiteY39" fmla="*/ 938240 h 1573697"/>
                <a:gd name="connsiteX40" fmla="*/ 1402760 w 3472483"/>
                <a:gd name="connsiteY40" fmla="*/ 921376 h 1573697"/>
                <a:gd name="connsiteX41" fmla="*/ 1438021 w 3472483"/>
                <a:gd name="connsiteY41" fmla="*/ 905279 h 1573697"/>
                <a:gd name="connsiteX42" fmla="*/ 1473282 w 3472483"/>
                <a:gd name="connsiteY42" fmla="*/ 889181 h 1573697"/>
                <a:gd name="connsiteX43" fmla="*/ 1507776 w 3472483"/>
                <a:gd name="connsiteY43" fmla="*/ 872318 h 1573697"/>
                <a:gd name="connsiteX44" fmla="*/ 1543036 w 3472483"/>
                <a:gd name="connsiteY44" fmla="*/ 856220 h 1573697"/>
                <a:gd name="connsiteX45" fmla="*/ 1578297 w 3472483"/>
                <a:gd name="connsiteY45" fmla="*/ 840123 h 1573697"/>
                <a:gd name="connsiteX46" fmla="*/ 1613558 w 3472483"/>
                <a:gd name="connsiteY46" fmla="*/ 823259 h 1573697"/>
                <a:gd name="connsiteX47" fmla="*/ 1648052 w 3472483"/>
                <a:gd name="connsiteY47" fmla="*/ 807162 h 1573697"/>
                <a:gd name="connsiteX48" fmla="*/ 1683312 w 3472483"/>
                <a:gd name="connsiteY48" fmla="*/ 791065 h 1573697"/>
                <a:gd name="connsiteX49" fmla="*/ 1718573 w 3472483"/>
                <a:gd name="connsiteY49" fmla="*/ 774967 h 1573697"/>
                <a:gd name="connsiteX50" fmla="*/ 1753834 w 3472483"/>
                <a:gd name="connsiteY50" fmla="*/ 758870 h 1573697"/>
                <a:gd name="connsiteX51" fmla="*/ 1788328 w 3472483"/>
                <a:gd name="connsiteY51" fmla="*/ 742007 h 1573697"/>
                <a:gd name="connsiteX52" fmla="*/ 1823588 w 3472483"/>
                <a:gd name="connsiteY52" fmla="*/ 725909 h 1573697"/>
                <a:gd name="connsiteX53" fmla="*/ 1858849 w 3472483"/>
                <a:gd name="connsiteY53" fmla="*/ 709812 h 1573697"/>
                <a:gd name="connsiteX54" fmla="*/ 1894110 w 3472483"/>
                <a:gd name="connsiteY54" fmla="*/ 693715 h 1573697"/>
                <a:gd name="connsiteX55" fmla="*/ 1929370 w 3472483"/>
                <a:gd name="connsiteY55" fmla="*/ 677618 h 1573697"/>
                <a:gd name="connsiteX56" fmla="*/ 1963865 w 3472483"/>
                <a:gd name="connsiteY56" fmla="*/ 661520 h 1573697"/>
                <a:gd name="connsiteX57" fmla="*/ 1999125 w 3472483"/>
                <a:gd name="connsiteY57" fmla="*/ 645423 h 1573697"/>
                <a:gd name="connsiteX58" fmla="*/ 2034386 w 3472483"/>
                <a:gd name="connsiteY58" fmla="*/ 629326 h 1573697"/>
                <a:gd name="connsiteX59" fmla="*/ 2069646 w 3472483"/>
                <a:gd name="connsiteY59" fmla="*/ 613229 h 1573697"/>
                <a:gd name="connsiteX60" fmla="*/ 2104141 w 3472483"/>
                <a:gd name="connsiteY60" fmla="*/ 597131 h 1573697"/>
                <a:gd name="connsiteX61" fmla="*/ 2139401 w 3472483"/>
                <a:gd name="connsiteY61" fmla="*/ 581801 h 1573697"/>
                <a:gd name="connsiteX62" fmla="*/ 2174662 w 3472483"/>
                <a:gd name="connsiteY62" fmla="*/ 565703 h 1573697"/>
                <a:gd name="connsiteX63" fmla="*/ 2209922 w 3472483"/>
                <a:gd name="connsiteY63" fmla="*/ 549606 h 1573697"/>
                <a:gd name="connsiteX64" fmla="*/ 2244416 w 3472483"/>
                <a:gd name="connsiteY64" fmla="*/ 533509 h 1573697"/>
                <a:gd name="connsiteX65" fmla="*/ 2279677 w 3472483"/>
                <a:gd name="connsiteY65" fmla="*/ 518178 h 1573697"/>
                <a:gd name="connsiteX66" fmla="*/ 2314938 w 3472483"/>
                <a:gd name="connsiteY66" fmla="*/ 502081 h 1573697"/>
                <a:gd name="connsiteX67" fmla="*/ 2350199 w 3472483"/>
                <a:gd name="connsiteY67" fmla="*/ 486750 h 1573697"/>
                <a:gd name="connsiteX68" fmla="*/ 2384693 w 3472483"/>
                <a:gd name="connsiteY68" fmla="*/ 470653 h 1573697"/>
                <a:gd name="connsiteX69" fmla="*/ 2419953 w 3472483"/>
                <a:gd name="connsiteY69" fmla="*/ 454556 h 1573697"/>
                <a:gd name="connsiteX70" fmla="*/ 2455214 w 3472483"/>
                <a:gd name="connsiteY70" fmla="*/ 439225 h 1573697"/>
                <a:gd name="connsiteX71" fmla="*/ 2490474 w 3472483"/>
                <a:gd name="connsiteY71" fmla="*/ 423894 h 1573697"/>
                <a:gd name="connsiteX72" fmla="*/ 2524969 w 3472483"/>
                <a:gd name="connsiteY72" fmla="*/ 407797 h 1573697"/>
                <a:gd name="connsiteX73" fmla="*/ 2560229 w 3472483"/>
                <a:gd name="connsiteY73" fmla="*/ 392466 h 1573697"/>
                <a:gd name="connsiteX74" fmla="*/ 2595490 w 3472483"/>
                <a:gd name="connsiteY74" fmla="*/ 377136 h 1573697"/>
                <a:gd name="connsiteX75" fmla="*/ 2630751 w 3472483"/>
                <a:gd name="connsiteY75" fmla="*/ 361038 h 1573697"/>
                <a:gd name="connsiteX76" fmla="*/ 2666011 w 3472483"/>
                <a:gd name="connsiteY76" fmla="*/ 345708 h 1573697"/>
                <a:gd name="connsiteX77" fmla="*/ 2700505 w 3472483"/>
                <a:gd name="connsiteY77" fmla="*/ 330377 h 1573697"/>
                <a:gd name="connsiteX78" fmla="*/ 2735766 w 3472483"/>
                <a:gd name="connsiteY78" fmla="*/ 315046 h 1573697"/>
                <a:gd name="connsiteX79" fmla="*/ 2771027 w 3472483"/>
                <a:gd name="connsiteY79" fmla="*/ 299715 h 1573697"/>
                <a:gd name="connsiteX80" fmla="*/ 2806287 w 3472483"/>
                <a:gd name="connsiteY80" fmla="*/ 284385 h 1573697"/>
                <a:gd name="connsiteX81" fmla="*/ 2840781 w 3472483"/>
                <a:gd name="connsiteY81" fmla="*/ 269054 h 1573697"/>
                <a:gd name="connsiteX82" fmla="*/ 2876042 w 3472483"/>
                <a:gd name="connsiteY82" fmla="*/ 253723 h 1573697"/>
                <a:gd name="connsiteX83" fmla="*/ 2911302 w 3472483"/>
                <a:gd name="connsiteY83" fmla="*/ 238393 h 1573697"/>
                <a:gd name="connsiteX84" fmla="*/ 2946563 w 3472483"/>
                <a:gd name="connsiteY84" fmla="*/ 223062 h 1573697"/>
                <a:gd name="connsiteX85" fmla="*/ 2981057 w 3472483"/>
                <a:gd name="connsiteY85" fmla="*/ 208498 h 1573697"/>
                <a:gd name="connsiteX86" fmla="*/ 3016318 w 3472483"/>
                <a:gd name="connsiteY86" fmla="*/ 193167 h 1573697"/>
                <a:gd name="connsiteX87" fmla="*/ 3051578 w 3472483"/>
                <a:gd name="connsiteY87" fmla="*/ 177836 h 1573697"/>
                <a:gd name="connsiteX88" fmla="*/ 3086839 w 3472483"/>
                <a:gd name="connsiteY88" fmla="*/ 163272 h 1573697"/>
                <a:gd name="connsiteX89" fmla="*/ 3121333 w 3472483"/>
                <a:gd name="connsiteY89" fmla="*/ 147941 h 1573697"/>
                <a:gd name="connsiteX90" fmla="*/ 3156594 w 3472483"/>
                <a:gd name="connsiteY90" fmla="*/ 133377 h 1573697"/>
                <a:gd name="connsiteX91" fmla="*/ 3191855 w 3472483"/>
                <a:gd name="connsiteY91" fmla="*/ 118047 h 1573697"/>
                <a:gd name="connsiteX92" fmla="*/ 3227115 w 3472483"/>
                <a:gd name="connsiteY92" fmla="*/ 103482 h 1573697"/>
                <a:gd name="connsiteX93" fmla="*/ 3261609 w 3472483"/>
                <a:gd name="connsiteY93" fmla="*/ 88152 h 1573697"/>
                <a:gd name="connsiteX94" fmla="*/ 3296870 w 3472483"/>
                <a:gd name="connsiteY94" fmla="*/ 73587 h 1573697"/>
                <a:gd name="connsiteX95" fmla="*/ 3332131 w 3472483"/>
                <a:gd name="connsiteY95" fmla="*/ 59023 h 1573697"/>
                <a:gd name="connsiteX96" fmla="*/ 3367391 w 3472483"/>
                <a:gd name="connsiteY96" fmla="*/ 44459 h 1573697"/>
                <a:gd name="connsiteX97" fmla="*/ 3401885 w 3472483"/>
                <a:gd name="connsiteY97" fmla="*/ 29128 h 1573697"/>
                <a:gd name="connsiteX98" fmla="*/ 3437146 w 3472483"/>
                <a:gd name="connsiteY98" fmla="*/ 14564 h 1573697"/>
                <a:gd name="connsiteX99" fmla="*/ 3472407 w 3472483"/>
                <a:gd name="connsiteY99" fmla="*/ 0 h 1573697"/>
                <a:gd name="connsiteX100" fmla="*/ 3472483 w 3472483"/>
                <a:gd name="connsiteY100" fmla="*/ 0 h 157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472483" h="1573697">
                  <a:moveTo>
                    <a:pt x="0" y="1573698"/>
                  </a:moveTo>
                  <a:lnTo>
                    <a:pt x="34494" y="1557600"/>
                  </a:lnTo>
                  <a:lnTo>
                    <a:pt x="69755" y="1542270"/>
                  </a:lnTo>
                  <a:lnTo>
                    <a:pt x="105015" y="1526172"/>
                  </a:lnTo>
                  <a:lnTo>
                    <a:pt x="140276" y="1510075"/>
                  </a:lnTo>
                  <a:lnTo>
                    <a:pt x="174770" y="1494745"/>
                  </a:lnTo>
                  <a:lnTo>
                    <a:pt x="210031" y="1478647"/>
                  </a:lnTo>
                  <a:lnTo>
                    <a:pt x="245291" y="1462550"/>
                  </a:lnTo>
                  <a:lnTo>
                    <a:pt x="280552" y="1446453"/>
                  </a:lnTo>
                  <a:lnTo>
                    <a:pt x="315813" y="1430355"/>
                  </a:lnTo>
                  <a:lnTo>
                    <a:pt x="350307" y="1414258"/>
                  </a:lnTo>
                  <a:lnTo>
                    <a:pt x="385567" y="1397395"/>
                  </a:lnTo>
                  <a:lnTo>
                    <a:pt x="420828" y="1381297"/>
                  </a:lnTo>
                  <a:lnTo>
                    <a:pt x="456089" y="1365200"/>
                  </a:lnTo>
                  <a:lnTo>
                    <a:pt x="490583" y="1349103"/>
                  </a:lnTo>
                  <a:lnTo>
                    <a:pt x="525844" y="1333006"/>
                  </a:lnTo>
                  <a:lnTo>
                    <a:pt x="561104" y="1316142"/>
                  </a:lnTo>
                  <a:lnTo>
                    <a:pt x="596365" y="1300044"/>
                  </a:lnTo>
                  <a:lnTo>
                    <a:pt x="630859" y="1283181"/>
                  </a:lnTo>
                  <a:lnTo>
                    <a:pt x="666119" y="1267083"/>
                  </a:lnTo>
                  <a:lnTo>
                    <a:pt x="701380" y="1250986"/>
                  </a:lnTo>
                  <a:lnTo>
                    <a:pt x="736641" y="1234123"/>
                  </a:lnTo>
                  <a:lnTo>
                    <a:pt x="771135" y="1218025"/>
                  </a:lnTo>
                  <a:lnTo>
                    <a:pt x="806396" y="1201161"/>
                  </a:lnTo>
                  <a:lnTo>
                    <a:pt x="841656" y="1185064"/>
                  </a:lnTo>
                  <a:lnTo>
                    <a:pt x="876917" y="1168200"/>
                  </a:lnTo>
                  <a:lnTo>
                    <a:pt x="911411" y="1152103"/>
                  </a:lnTo>
                  <a:lnTo>
                    <a:pt x="946672" y="1135239"/>
                  </a:lnTo>
                  <a:lnTo>
                    <a:pt x="981932" y="1119142"/>
                  </a:lnTo>
                  <a:lnTo>
                    <a:pt x="1017193" y="1102278"/>
                  </a:lnTo>
                  <a:lnTo>
                    <a:pt x="1052453" y="1086181"/>
                  </a:lnTo>
                  <a:lnTo>
                    <a:pt x="1086948" y="1070084"/>
                  </a:lnTo>
                  <a:lnTo>
                    <a:pt x="1122208" y="1053220"/>
                  </a:lnTo>
                  <a:lnTo>
                    <a:pt x="1157469" y="1037123"/>
                  </a:lnTo>
                  <a:lnTo>
                    <a:pt x="1192730" y="1020259"/>
                  </a:lnTo>
                  <a:lnTo>
                    <a:pt x="1227224" y="1004162"/>
                  </a:lnTo>
                  <a:lnTo>
                    <a:pt x="1262484" y="987298"/>
                  </a:lnTo>
                  <a:lnTo>
                    <a:pt x="1297745" y="971201"/>
                  </a:lnTo>
                  <a:lnTo>
                    <a:pt x="1333006" y="954337"/>
                  </a:lnTo>
                  <a:lnTo>
                    <a:pt x="1367500" y="938240"/>
                  </a:lnTo>
                  <a:lnTo>
                    <a:pt x="1402760" y="921376"/>
                  </a:lnTo>
                  <a:lnTo>
                    <a:pt x="1438021" y="905279"/>
                  </a:lnTo>
                  <a:lnTo>
                    <a:pt x="1473282" y="889181"/>
                  </a:lnTo>
                  <a:lnTo>
                    <a:pt x="1507776" y="872318"/>
                  </a:lnTo>
                  <a:lnTo>
                    <a:pt x="1543036" y="856220"/>
                  </a:lnTo>
                  <a:lnTo>
                    <a:pt x="1578297" y="840123"/>
                  </a:lnTo>
                  <a:lnTo>
                    <a:pt x="1613558" y="823259"/>
                  </a:lnTo>
                  <a:lnTo>
                    <a:pt x="1648052" y="807162"/>
                  </a:lnTo>
                  <a:lnTo>
                    <a:pt x="1683312" y="791065"/>
                  </a:lnTo>
                  <a:lnTo>
                    <a:pt x="1718573" y="774967"/>
                  </a:lnTo>
                  <a:lnTo>
                    <a:pt x="1753834" y="758870"/>
                  </a:lnTo>
                  <a:lnTo>
                    <a:pt x="1788328" y="742007"/>
                  </a:lnTo>
                  <a:lnTo>
                    <a:pt x="1823588" y="725909"/>
                  </a:lnTo>
                  <a:lnTo>
                    <a:pt x="1858849" y="709812"/>
                  </a:lnTo>
                  <a:lnTo>
                    <a:pt x="1894110" y="693715"/>
                  </a:lnTo>
                  <a:lnTo>
                    <a:pt x="1929370" y="677618"/>
                  </a:lnTo>
                  <a:lnTo>
                    <a:pt x="1963865" y="661520"/>
                  </a:lnTo>
                  <a:lnTo>
                    <a:pt x="1999125" y="645423"/>
                  </a:lnTo>
                  <a:lnTo>
                    <a:pt x="2034386" y="629326"/>
                  </a:lnTo>
                  <a:lnTo>
                    <a:pt x="2069646" y="613229"/>
                  </a:lnTo>
                  <a:lnTo>
                    <a:pt x="2104141" y="597131"/>
                  </a:lnTo>
                  <a:lnTo>
                    <a:pt x="2139401" y="581801"/>
                  </a:lnTo>
                  <a:lnTo>
                    <a:pt x="2174662" y="565703"/>
                  </a:lnTo>
                  <a:lnTo>
                    <a:pt x="2209922" y="549606"/>
                  </a:lnTo>
                  <a:lnTo>
                    <a:pt x="2244416" y="533509"/>
                  </a:lnTo>
                  <a:lnTo>
                    <a:pt x="2279677" y="518178"/>
                  </a:lnTo>
                  <a:lnTo>
                    <a:pt x="2314938" y="502081"/>
                  </a:lnTo>
                  <a:lnTo>
                    <a:pt x="2350199" y="486750"/>
                  </a:lnTo>
                  <a:lnTo>
                    <a:pt x="2384693" y="470653"/>
                  </a:lnTo>
                  <a:lnTo>
                    <a:pt x="2419953" y="454556"/>
                  </a:lnTo>
                  <a:lnTo>
                    <a:pt x="2455214" y="439225"/>
                  </a:lnTo>
                  <a:lnTo>
                    <a:pt x="2490474" y="423894"/>
                  </a:lnTo>
                  <a:lnTo>
                    <a:pt x="2524969" y="407797"/>
                  </a:lnTo>
                  <a:lnTo>
                    <a:pt x="2560229" y="392466"/>
                  </a:lnTo>
                  <a:lnTo>
                    <a:pt x="2595490" y="377136"/>
                  </a:lnTo>
                  <a:lnTo>
                    <a:pt x="2630751" y="361038"/>
                  </a:lnTo>
                  <a:lnTo>
                    <a:pt x="2666011" y="345708"/>
                  </a:lnTo>
                  <a:lnTo>
                    <a:pt x="2700505" y="330377"/>
                  </a:lnTo>
                  <a:lnTo>
                    <a:pt x="2735766" y="315046"/>
                  </a:lnTo>
                  <a:lnTo>
                    <a:pt x="2771027" y="299715"/>
                  </a:lnTo>
                  <a:lnTo>
                    <a:pt x="2806287" y="284385"/>
                  </a:lnTo>
                  <a:lnTo>
                    <a:pt x="2840781" y="269054"/>
                  </a:lnTo>
                  <a:lnTo>
                    <a:pt x="2876042" y="253723"/>
                  </a:lnTo>
                  <a:lnTo>
                    <a:pt x="2911302" y="238393"/>
                  </a:lnTo>
                  <a:lnTo>
                    <a:pt x="2946563" y="223062"/>
                  </a:lnTo>
                  <a:lnTo>
                    <a:pt x="2981057" y="208498"/>
                  </a:lnTo>
                  <a:lnTo>
                    <a:pt x="3016318" y="193167"/>
                  </a:lnTo>
                  <a:lnTo>
                    <a:pt x="3051578" y="177836"/>
                  </a:lnTo>
                  <a:lnTo>
                    <a:pt x="3086839" y="163272"/>
                  </a:lnTo>
                  <a:lnTo>
                    <a:pt x="3121333" y="147941"/>
                  </a:lnTo>
                  <a:lnTo>
                    <a:pt x="3156594" y="133377"/>
                  </a:lnTo>
                  <a:lnTo>
                    <a:pt x="3191855" y="118047"/>
                  </a:lnTo>
                  <a:lnTo>
                    <a:pt x="3227115" y="103482"/>
                  </a:lnTo>
                  <a:lnTo>
                    <a:pt x="3261609" y="88152"/>
                  </a:lnTo>
                  <a:lnTo>
                    <a:pt x="3296870" y="73587"/>
                  </a:lnTo>
                  <a:lnTo>
                    <a:pt x="3332131" y="59023"/>
                  </a:lnTo>
                  <a:lnTo>
                    <a:pt x="3367391" y="44459"/>
                  </a:lnTo>
                  <a:lnTo>
                    <a:pt x="3401885" y="29128"/>
                  </a:lnTo>
                  <a:lnTo>
                    <a:pt x="3437146" y="14564"/>
                  </a:lnTo>
                  <a:lnTo>
                    <a:pt x="3472407" y="0"/>
                  </a:lnTo>
                  <a:lnTo>
                    <a:pt x="3472483" y="0"/>
                  </a:lnTo>
                </a:path>
              </a:pathLst>
            </a:custGeom>
            <a:noFill/>
            <a:ln w="7652" cap="flat">
              <a:solidFill>
                <a:srgbClr val="FF0000"/>
              </a:solidFill>
              <a:prstDash val="solid"/>
              <a:miter/>
            </a:ln>
          </p:spPr>
          <p:txBody>
            <a:bodyPr rtlCol="0" anchor="ctr"/>
            <a:lstStyle/>
            <a:p>
              <a:endParaRPr lang="ja-JP" altLang="en-US"/>
            </a:p>
          </p:txBody>
        </p:sp>
        <p:grpSp>
          <p:nvGrpSpPr>
            <p:cNvPr id="192" name="グラフィックス 2">
              <a:extLst>
                <a:ext uri="{FF2B5EF4-FFF2-40B4-BE49-F238E27FC236}">
                  <a16:creationId xmlns:a16="http://schemas.microsoft.com/office/drawing/2014/main" id="{90A09823-D955-429B-AC10-6A37C572B06B}"/>
                </a:ext>
              </a:extLst>
            </p:cNvPr>
            <p:cNvGrpSpPr/>
            <p:nvPr/>
          </p:nvGrpSpPr>
          <p:grpSpPr>
            <a:xfrm>
              <a:off x="1829667" y="2743476"/>
              <a:ext cx="3348304" cy="2537232"/>
              <a:chOff x="1829667" y="2743476"/>
              <a:chExt cx="3348304" cy="2537232"/>
            </a:xfrm>
          </p:grpSpPr>
          <p:sp>
            <p:nvSpPr>
              <p:cNvPr id="193" name="フリーフォーム: 図形 192">
                <a:extLst>
                  <a:ext uri="{FF2B5EF4-FFF2-40B4-BE49-F238E27FC236}">
                    <a16:creationId xmlns:a16="http://schemas.microsoft.com/office/drawing/2014/main" id="{E37B1338-9D40-496D-8757-2915F45B085F}"/>
                  </a:ext>
                </a:extLst>
              </p:cNvPr>
              <p:cNvSpPr/>
              <p:nvPr/>
            </p:nvSpPr>
            <p:spPr>
              <a:xfrm>
                <a:off x="1829667" y="2743476"/>
                <a:ext cx="3348304" cy="2537232"/>
              </a:xfrm>
              <a:custGeom>
                <a:avLst/>
                <a:gdLst>
                  <a:gd name="connsiteX0" fmla="*/ 34494 w 3348304"/>
                  <a:gd name="connsiteY0" fmla="*/ 2537233 h 2537232"/>
                  <a:gd name="connsiteX1" fmla="*/ 34494 w 3348304"/>
                  <a:gd name="connsiteY1" fmla="*/ 2256681 h 2537232"/>
                  <a:gd name="connsiteX2" fmla="*/ 0 w 3348304"/>
                  <a:gd name="connsiteY2" fmla="*/ 2537233 h 2537232"/>
                  <a:gd name="connsiteX3" fmla="*/ 68988 w 3348304"/>
                  <a:gd name="connsiteY3" fmla="*/ 2537233 h 2537232"/>
                  <a:gd name="connsiteX4" fmla="*/ 0 w 3348304"/>
                  <a:gd name="connsiteY4" fmla="*/ 2256681 h 2537232"/>
                  <a:gd name="connsiteX5" fmla="*/ 68988 w 3348304"/>
                  <a:gd name="connsiteY5" fmla="*/ 2256681 h 2537232"/>
                  <a:gd name="connsiteX6" fmla="*/ 226895 w 3348304"/>
                  <a:gd name="connsiteY6" fmla="*/ 1960798 h 2537232"/>
                  <a:gd name="connsiteX7" fmla="*/ 226895 w 3348304"/>
                  <a:gd name="connsiteY7" fmla="*/ 1470982 h 2537232"/>
                  <a:gd name="connsiteX8" fmla="*/ 192401 w 3348304"/>
                  <a:gd name="connsiteY8" fmla="*/ 1960798 h 2537232"/>
                  <a:gd name="connsiteX9" fmla="*/ 261389 w 3348304"/>
                  <a:gd name="connsiteY9" fmla="*/ 1960798 h 2537232"/>
                  <a:gd name="connsiteX10" fmla="*/ 192401 w 3348304"/>
                  <a:gd name="connsiteY10" fmla="*/ 1470982 h 2537232"/>
                  <a:gd name="connsiteX11" fmla="*/ 261389 w 3348304"/>
                  <a:gd name="connsiteY11" fmla="*/ 1470982 h 2537232"/>
                  <a:gd name="connsiteX12" fmla="*/ 420062 w 3348304"/>
                  <a:gd name="connsiteY12" fmla="*/ 2265113 h 2537232"/>
                  <a:gd name="connsiteX13" fmla="*/ 420062 w 3348304"/>
                  <a:gd name="connsiteY13" fmla="*/ 1878779 h 2537232"/>
                  <a:gd name="connsiteX14" fmla="*/ 385567 w 3348304"/>
                  <a:gd name="connsiteY14" fmla="*/ 2265113 h 2537232"/>
                  <a:gd name="connsiteX15" fmla="*/ 454556 w 3348304"/>
                  <a:gd name="connsiteY15" fmla="*/ 2265113 h 2537232"/>
                  <a:gd name="connsiteX16" fmla="*/ 385567 w 3348304"/>
                  <a:gd name="connsiteY16" fmla="*/ 1878779 h 2537232"/>
                  <a:gd name="connsiteX17" fmla="*/ 454556 w 3348304"/>
                  <a:gd name="connsiteY17" fmla="*/ 1878779 h 2537232"/>
                  <a:gd name="connsiteX18" fmla="*/ 613229 w 3348304"/>
                  <a:gd name="connsiteY18" fmla="*/ 2295774 h 2537232"/>
                  <a:gd name="connsiteX19" fmla="*/ 613229 w 3348304"/>
                  <a:gd name="connsiteY19" fmla="*/ 1904841 h 2537232"/>
                  <a:gd name="connsiteX20" fmla="*/ 578734 w 3348304"/>
                  <a:gd name="connsiteY20" fmla="*/ 2295774 h 2537232"/>
                  <a:gd name="connsiteX21" fmla="*/ 647723 w 3348304"/>
                  <a:gd name="connsiteY21" fmla="*/ 2295774 h 2537232"/>
                  <a:gd name="connsiteX22" fmla="*/ 578734 w 3348304"/>
                  <a:gd name="connsiteY22" fmla="*/ 1904841 h 2537232"/>
                  <a:gd name="connsiteX23" fmla="*/ 647723 w 3348304"/>
                  <a:gd name="connsiteY23" fmla="*/ 1904841 h 2537232"/>
                  <a:gd name="connsiteX24" fmla="*/ 805629 w 3348304"/>
                  <a:gd name="connsiteY24" fmla="*/ 2055849 h 2537232"/>
                  <a:gd name="connsiteX25" fmla="*/ 805629 w 3348304"/>
                  <a:gd name="connsiteY25" fmla="*/ 1544569 h 2537232"/>
                  <a:gd name="connsiteX26" fmla="*/ 771135 w 3348304"/>
                  <a:gd name="connsiteY26" fmla="*/ 2055849 h 2537232"/>
                  <a:gd name="connsiteX27" fmla="*/ 840123 w 3348304"/>
                  <a:gd name="connsiteY27" fmla="*/ 2055849 h 2537232"/>
                  <a:gd name="connsiteX28" fmla="*/ 771135 w 3348304"/>
                  <a:gd name="connsiteY28" fmla="*/ 1544569 h 2537232"/>
                  <a:gd name="connsiteX29" fmla="*/ 840123 w 3348304"/>
                  <a:gd name="connsiteY29" fmla="*/ 1544569 h 2537232"/>
                  <a:gd name="connsiteX30" fmla="*/ 998796 w 3348304"/>
                  <a:gd name="connsiteY30" fmla="*/ 2180794 h 2537232"/>
                  <a:gd name="connsiteX31" fmla="*/ 998796 w 3348304"/>
                  <a:gd name="connsiteY31" fmla="*/ 1767631 h 2537232"/>
                  <a:gd name="connsiteX32" fmla="*/ 964302 w 3348304"/>
                  <a:gd name="connsiteY32" fmla="*/ 2180794 h 2537232"/>
                  <a:gd name="connsiteX33" fmla="*/ 1033290 w 3348304"/>
                  <a:gd name="connsiteY33" fmla="*/ 2180794 h 2537232"/>
                  <a:gd name="connsiteX34" fmla="*/ 964302 w 3348304"/>
                  <a:gd name="connsiteY34" fmla="*/ 1767631 h 2537232"/>
                  <a:gd name="connsiteX35" fmla="*/ 1033290 w 3348304"/>
                  <a:gd name="connsiteY35" fmla="*/ 1767631 h 2537232"/>
                  <a:gd name="connsiteX36" fmla="*/ 1191963 w 3348304"/>
                  <a:gd name="connsiteY36" fmla="*/ 2460579 h 2537232"/>
                  <a:gd name="connsiteX37" fmla="*/ 1191963 w 3348304"/>
                  <a:gd name="connsiteY37" fmla="*/ 1667982 h 2537232"/>
                  <a:gd name="connsiteX38" fmla="*/ 1157469 w 3348304"/>
                  <a:gd name="connsiteY38" fmla="*/ 2460579 h 2537232"/>
                  <a:gd name="connsiteX39" fmla="*/ 1226457 w 3348304"/>
                  <a:gd name="connsiteY39" fmla="*/ 2460579 h 2537232"/>
                  <a:gd name="connsiteX40" fmla="*/ 1157469 w 3348304"/>
                  <a:gd name="connsiteY40" fmla="*/ 1667982 h 2537232"/>
                  <a:gd name="connsiteX41" fmla="*/ 1226457 w 3348304"/>
                  <a:gd name="connsiteY41" fmla="*/ 1667982 h 2537232"/>
                  <a:gd name="connsiteX42" fmla="*/ 1384364 w 3348304"/>
                  <a:gd name="connsiteY42" fmla="*/ 1847351 h 2537232"/>
                  <a:gd name="connsiteX43" fmla="*/ 1384364 w 3348304"/>
                  <a:gd name="connsiteY43" fmla="*/ 1272449 h 2537232"/>
                  <a:gd name="connsiteX44" fmla="*/ 1349869 w 3348304"/>
                  <a:gd name="connsiteY44" fmla="*/ 1847351 h 2537232"/>
                  <a:gd name="connsiteX45" fmla="*/ 1418858 w 3348304"/>
                  <a:gd name="connsiteY45" fmla="*/ 1847351 h 2537232"/>
                  <a:gd name="connsiteX46" fmla="*/ 1349869 w 3348304"/>
                  <a:gd name="connsiteY46" fmla="*/ 1272449 h 2537232"/>
                  <a:gd name="connsiteX47" fmla="*/ 1418858 w 3348304"/>
                  <a:gd name="connsiteY47" fmla="*/ 1272449 h 2537232"/>
                  <a:gd name="connsiteX48" fmla="*/ 1770697 w 3348304"/>
                  <a:gd name="connsiteY48" fmla="*/ 2105673 h 2537232"/>
                  <a:gd name="connsiteX49" fmla="*/ 1770697 w 3348304"/>
                  <a:gd name="connsiteY49" fmla="*/ 1661849 h 2537232"/>
                  <a:gd name="connsiteX50" fmla="*/ 1736203 w 3348304"/>
                  <a:gd name="connsiteY50" fmla="*/ 2105673 h 2537232"/>
                  <a:gd name="connsiteX51" fmla="*/ 1805192 w 3348304"/>
                  <a:gd name="connsiteY51" fmla="*/ 2105673 h 2537232"/>
                  <a:gd name="connsiteX52" fmla="*/ 1736203 w 3348304"/>
                  <a:gd name="connsiteY52" fmla="*/ 1661849 h 2537232"/>
                  <a:gd name="connsiteX53" fmla="*/ 1805192 w 3348304"/>
                  <a:gd name="connsiteY53" fmla="*/ 1661849 h 2537232"/>
                  <a:gd name="connsiteX54" fmla="*/ 2156265 w 3348304"/>
                  <a:gd name="connsiteY54" fmla="*/ 1917106 h 2537232"/>
                  <a:gd name="connsiteX55" fmla="*/ 2156265 w 3348304"/>
                  <a:gd name="connsiteY55" fmla="*/ 1333005 h 2537232"/>
                  <a:gd name="connsiteX56" fmla="*/ 2121771 w 3348304"/>
                  <a:gd name="connsiteY56" fmla="*/ 1917106 h 2537232"/>
                  <a:gd name="connsiteX57" fmla="*/ 2190759 w 3348304"/>
                  <a:gd name="connsiteY57" fmla="*/ 1917106 h 2537232"/>
                  <a:gd name="connsiteX58" fmla="*/ 2121771 w 3348304"/>
                  <a:gd name="connsiteY58" fmla="*/ 1333005 h 2537232"/>
                  <a:gd name="connsiteX59" fmla="*/ 2190759 w 3348304"/>
                  <a:gd name="connsiteY59" fmla="*/ 1333005 h 2537232"/>
                  <a:gd name="connsiteX60" fmla="*/ 2542599 w 3348304"/>
                  <a:gd name="connsiteY60" fmla="*/ 1902541 h 2537232"/>
                  <a:gd name="connsiteX61" fmla="*/ 2542599 w 3348304"/>
                  <a:gd name="connsiteY61" fmla="*/ 1306177 h 2537232"/>
                  <a:gd name="connsiteX62" fmla="*/ 2508105 w 3348304"/>
                  <a:gd name="connsiteY62" fmla="*/ 1902541 h 2537232"/>
                  <a:gd name="connsiteX63" fmla="*/ 2577093 w 3348304"/>
                  <a:gd name="connsiteY63" fmla="*/ 1902541 h 2537232"/>
                  <a:gd name="connsiteX64" fmla="*/ 2508105 w 3348304"/>
                  <a:gd name="connsiteY64" fmla="*/ 1306177 h 2537232"/>
                  <a:gd name="connsiteX65" fmla="*/ 2577093 w 3348304"/>
                  <a:gd name="connsiteY65" fmla="*/ 1306177 h 2537232"/>
                  <a:gd name="connsiteX66" fmla="*/ 2928166 w 3348304"/>
                  <a:gd name="connsiteY66" fmla="*/ 1130640 h 2537232"/>
                  <a:gd name="connsiteX67" fmla="*/ 2928166 w 3348304"/>
                  <a:gd name="connsiteY67" fmla="*/ 209264 h 2537232"/>
                  <a:gd name="connsiteX68" fmla="*/ 2893672 w 3348304"/>
                  <a:gd name="connsiteY68" fmla="*/ 1130640 h 2537232"/>
                  <a:gd name="connsiteX69" fmla="*/ 2962660 w 3348304"/>
                  <a:gd name="connsiteY69" fmla="*/ 1130640 h 2537232"/>
                  <a:gd name="connsiteX70" fmla="*/ 2893672 w 3348304"/>
                  <a:gd name="connsiteY70" fmla="*/ 209264 h 2537232"/>
                  <a:gd name="connsiteX71" fmla="*/ 2962660 w 3348304"/>
                  <a:gd name="connsiteY71" fmla="*/ 209264 h 2537232"/>
                  <a:gd name="connsiteX72" fmla="*/ 3313734 w 3348304"/>
                  <a:gd name="connsiteY72" fmla="*/ 978866 h 2537232"/>
                  <a:gd name="connsiteX73" fmla="*/ 3313734 w 3348304"/>
                  <a:gd name="connsiteY73" fmla="*/ 0 h 2537232"/>
                  <a:gd name="connsiteX74" fmla="*/ 3279240 w 3348304"/>
                  <a:gd name="connsiteY74" fmla="*/ 978866 h 2537232"/>
                  <a:gd name="connsiteX75" fmla="*/ 3348228 w 3348304"/>
                  <a:gd name="connsiteY75" fmla="*/ 978866 h 2537232"/>
                  <a:gd name="connsiteX76" fmla="*/ 3279240 w 3348304"/>
                  <a:gd name="connsiteY76" fmla="*/ 0 h 2537232"/>
                  <a:gd name="connsiteX77" fmla="*/ 3348228 w 3348304"/>
                  <a:gd name="connsiteY77" fmla="*/ 0 h 2537232"/>
                  <a:gd name="connsiteX78" fmla="*/ 3348305 w 3348304"/>
                  <a:gd name="connsiteY78" fmla="*/ 0 h 253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48304" h="2537232">
                    <a:moveTo>
                      <a:pt x="34494" y="2537233"/>
                    </a:moveTo>
                    <a:lnTo>
                      <a:pt x="34494" y="2256681"/>
                    </a:lnTo>
                    <a:moveTo>
                      <a:pt x="0" y="2537233"/>
                    </a:moveTo>
                    <a:lnTo>
                      <a:pt x="68988" y="2537233"/>
                    </a:lnTo>
                    <a:moveTo>
                      <a:pt x="0" y="2256681"/>
                    </a:moveTo>
                    <a:lnTo>
                      <a:pt x="68988" y="2256681"/>
                    </a:lnTo>
                    <a:moveTo>
                      <a:pt x="226895" y="1960798"/>
                    </a:moveTo>
                    <a:lnTo>
                      <a:pt x="226895" y="1470982"/>
                    </a:lnTo>
                    <a:moveTo>
                      <a:pt x="192401" y="1960798"/>
                    </a:moveTo>
                    <a:lnTo>
                      <a:pt x="261389" y="1960798"/>
                    </a:lnTo>
                    <a:moveTo>
                      <a:pt x="192401" y="1470982"/>
                    </a:moveTo>
                    <a:lnTo>
                      <a:pt x="261389" y="1470982"/>
                    </a:lnTo>
                    <a:moveTo>
                      <a:pt x="420062" y="2265113"/>
                    </a:moveTo>
                    <a:lnTo>
                      <a:pt x="420062" y="1878779"/>
                    </a:lnTo>
                    <a:moveTo>
                      <a:pt x="385567" y="2265113"/>
                    </a:moveTo>
                    <a:lnTo>
                      <a:pt x="454556" y="2265113"/>
                    </a:lnTo>
                    <a:moveTo>
                      <a:pt x="385567" y="1878779"/>
                    </a:moveTo>
                    <a:lnTo>
                      <a:pt x="454556" y="1878779"/>
                    </a:lnTo>
                    <a:moveTo>
                      <a:pt x="613229" y="2295774"/>
                    </a:moveTo>
                    <a:lnTo>
                      <a:pt x="613229" y="1904841"/>
                    </a:lnTo>
                    <a:moveTo>
                      <a:pt x="578734" y="2295774"/>
                    </a:moveTo>
                    <a:lnTo>
                      <a:pt x="647723" y="2295774"/>
                    </a:lnTo>
                    <a:moveTo>
                      <a:pt x="578734" y="1904841"/>
                    </a:moveTo>
                    <a:lnTo>
                      <a:pt x="647723" y="1904841"/>
                    </a:lnTo>
                    <a:moveTo>
                      <a:pt x="805629" y="2055849"/>
                    </a:moveTo>
                    <a:lnTo>
                      <a:pt x="805629" y="1544569"/>
                    </a:lnTo>
                    <a:moveTo>
                      <a:pt x="771135" y="2055849"/>
                    </a:moveTo>
                    <a:lnTo>
                      <a:pt x="840123" y="2055849"/>
                    </a:lnTo>
                    <a:moveTo>
                      <a:pt x="771135" y="1544569"/>
                    </a:moveTo>
                    <a:lnTo>
                      <a:pt x="840123" y="1544569"/>
                    </a:lnTo>
                    <a:moveTo>
                      <a:pt x="998796" y="2180794"/>
                    </a:moveTo>
                    <a:lnTo>
                      <a:pt x="998796" y="1767631"/>
                    </a:lnTo>
                    <a:moveTo>
                      <a:pt x="964302" y="2180794"/>
                    </a:moveTo>
                    <a:lnTo>
                      <a:pt x="1033290" y="2180794"/>
                    </a:lnTo>
                    <a:moveTo>
                      <a:pt x="964302" y="1767631"/>
                    </a:moveTo>
                    <a:lnTo>
                      <a:pt x="1033290" y="1767631"/>
                    </a:lnTo>
                    <a:moveTo>
                      <a:pt x="1191963" y="2460579"/>
                    </a:moveTo>
                    <a:lnTo>
                      <a:pt x="1191963" y="1667982"/>
                    </a:lnTo>
                    <a:moveTo>
                      <a:pt x="1157469" y="2460579"/>
                    </a:moveTo>
                    <a:lnTo>
                      <a:pt x="1226457" y="2460579"/>
                    </a:lnTo>
                    <a:moveTo>
                      <a:pt x="1157469" y="1667982"/>
                    </a:moveTo>
                    <a:lnTo>
                      <a:pt x="1226457" y="1667982"/>
                    </a:lnTo>
                    <a:moveTo>
                      <a:pt x="1384364" y="1847351"/>
                    </a:moveTo>
                    <a:lnTo>
                      <a:pt x="1384364" y="1272449"/>
                    </a:lnTo>
                    <a:moveTo>
                      <a:pt x="1349869" y="1847351"/>
                    </a:moveTo>
                    <a:lnTo>
                      <a:pt x="1418858" y="1847351"/>
                    </a:lnTo>
                    <a:moveTo>
                      <a:pt x="1349869" y="1272449"/>
                    </a:moveTo>
                    <a:lnTo>
                      <a:pt x="1418858" y="1272449"/>
                    </a:lnTo>
                    <a:moveTo>
                      <a:pt x="1770697" y="2105673"/>
                    </a:moveTo>
                    <a:lnTo>
                      <a:pt x="1770697" y="1661849"/>
                    </a:lnTo>
                    <a:moveTo>
                      <a:pt x="1736203" y="2105673"/>
                    </a:moveTo>
                    <a:lnTo>
                      <a:pt x="1805192" y="2105673"/>
                    </a:lnTo>
                    <a:moveTo>
                      <a:pt x="1736203" y="1661849"/>
                    </a:moveTo>
                    <a:lnTo>
                      <a:pt x="1805192" y="1661849"/>
                    </a:lnTo>
                    <a:moveTo>
                      <a:pt x="2156265" y="1917106"/>
                    </a:moveTo>
                    <a:lnTo>
                      <a:pt x="2156265" y="1333005"/>
                    </a:lnTo>
                    <a:moveTo>
                      <a:pt x="2121771" y="1917106"/>
                    </a:moveTo>
                    <a:lnTo>
                      <a:pt x="2190759" y="1917106"/>
                    </a:lnTo>
                    <a:moveTo>
                      <a:pt x="2121771" y="1333005"/>
                    </a:moveTo>
                    <a:lnTo>
                      <a:pt x="2190759" y="1333005"/>
                    </a:lnTo>
                    <a:moveTo>
                      <a:pt x="2542599" y="1902541"/>
                    </a:moveTo>
                    <a:lnTo>
                      <a:pt x="2542599" y="1306177"/>
                    </a:lnTo>
                    <a:moveTo>
                      <a:pt x="2508105" y="1902541"/>
                    </a:moveTo>
                    <a:lnTo>
                      <a:pt x="2577093" y="1902541"/>
                    </a:lnTo>
                    <a:moveTo>
                      <a:pt x="2508105" y="1306177"/>
                    </a:moveTo>
                    <a:lnTo>
                      <a:pt x="2577093" y="1306177"/>
                    </a:lnTo>
                    <a:moveTo>
                      <a:pt x="2928166" y="1130640"/>
                    </a:moveTo>
                    <a:lnTo>
                      <a:pt x="2928166" y="209264"/>
                    </a:lnTo>
                    <a:moveTo>
                      <a:pt x="2893672" y="1130640"/>
                    </a:moveTo>
                    <a:lnTo>
                      <a:pt x="2962660" y="1130640"/>
                    </a:lnTo>
                    <a:moveTo>
                      <a:pt x="2893672" y="209264"/>
                    </a:moveTo>
                    <a:lnTo>
                      <a:pt x="2962660" y="209264"/>
                    </a:lnTo>
                    <a:moveTo>
                      <a:pt x="3313734" y="978866"/>
                    </a:moveTo>
                    <a:lnTo>
                      <a:pt x="3313734" y="0"/>
                    </a:lnTo>
                    <a:moveTo>
                      <a:pt x="3279240" y="978866"/>
                    </a:moveTo>
                    <a:lnTo>
                      <a:pt x="3348228" y="978866"/>
                    </a:lnTo>
                    <a:moveTo>
                      <a:pt x="3279240" y="0"/>
                    </a:moveTo>
                    <a:lnTo>
                      <a:pt x="3348228" y="0"/>
                    </a:lnTo>
                    <a:lnTo>
                      <a:pt x="3348305" y="0"/>
                    </a:lnTo>
                  </a:path>
                </a:pathLst>
              </a:custGeom>
              <a:noFill/>
              <a:ln w="7652" cap="flat">
                <a:solidFill>
                  <a:srgbClr val="FF0000"/>
                </a:solidFill>
                <a:prstDash val="solid"/>
                <a:miter/>
              </a:ln>
            </p:spPr>
            <p:txBody>
              <a:bodyPr rtlCol="0" anchor="ctr"/>
              <a:lstStyle/>
              <a:p>
                <a:endParaRPr lang="ja-JP" altLang="en-US"/>
              </a:p>
            </p:txBody>
          </p:sp>
          <p:sp>
            <p:nvSpPr>
              <p:cNvPr id="194" name="フリーフォーム: 図形 193">
                <a:extLst>
                  <a:ext uri="{FF2B5EF4-FFF2-40B4-BE49-F238E27FC236}">
                    <a16:creationId xmlns:a16="http://schemas.microsoft.com/office/drawing/2014/main" id="{32832B70-860F-4F5F-BD48-1C3311563261}"/>
                  </a:ext>
                </a:extLst>
              </p:cNvPr>
              <p:cNvSpPr/>
              <p:nvPr/>
            </p:nvSpPr>
            <p:spPr>
              <a:xfrm>
                <a:off x="1829667" y="5105938"/>
                <a:ext cx="68988" cy="68988"/>
              </a:xfrm>
              <a:custGeom>
                <a:avLst/>
                <a:gdLst>
                  <a:gd name="connsiteX0" fmla="*/ 122 w 68988"/>
                  <a:gd name="connsiteY0" fmla="*/ 34870 h 68988"/>
                  <a:gd name="connsiteX1" fmla="*/ 69110 w 68988"/>
                  <a:gd name="connsiteY1" fmla="*/ 34870 h 68988"/>
                  <a:gd name="connsiteX2" fmla="*/ 34616 w 68988"/>
                  <a:gd name="connsiteY2" fmla="*/ 376 h 68988"/>
                  <a:gd name="connsiteX3" fmla="*/ 34616 w 68988"/>
                  <a:gd name="connsiteY3" fmla="*/ 69364 h 68988"/>
                </a:gdLst>
                <a:ahLst/>
                <a:cxnLst>
                  <a:cxn ang="0">
                    <a:pos x="connsiteX0" y="connsiteY0"/>
                  </a:cxn>
                  <a:cxn ang="0">
                    <a:pos x="connsiteX1" y="connsiteY1"/>
                  </a:cxn>
                  <a:cxn ang="0">
                    <a:pos x="connsiteX2" y="connsiteY2"/>
                  </a:cxn>
                  <a:cxn ang="0">
                    <a:pos x="connsiteX3" y="connsiteY3"/>
                  </a:cxn>
                </a:cxnLst>
                <a:rect l="l" t="t" r="r" b="b"/>
                <a:pathLst>
                  <a:path w="68988" h="68988">
                    <a:moveTo>
                      <a:pt x="122" y="34870"/>
                    </a:moveTo>
                    <a:lnTo>
                      <a:pt x="69110" y="34870"/>
                    </a:lnTo>
                    <a:moveTo>
                      <a:pt x="34616" y="376"/>
                    </a:moveTo>
                    <a:lnTo>
                      <a:pt x="34616" y="69364"/>
                    </a:lnTo>
                  </a:path>
                </a:pathLst>
              </a:custGeom>
              <a:noFill/>
              <a:ln w="7646" cap="flat">
                <a:solidFill>
                  <a:srgbClr val="FF0000"/>
                </a:solidFill>
                <a:prstDash val="solid"/>
                <a:miter/>
              </a:ln>
            </p:spPr>
            <p:txBody>
              <a:bodyPr rtlCol="0" anchor="ctr"/>
              <a:lstStyle/>
              <a:p>
                <a:endParaRPr lang="ja-JP" altLang="en-US"/>
              </a:p>
            </p:txBody>
          </p:sp>
          <p:sp>
            <p:nvSpPr>
              <p:cNvPr id="195" name="フリーフォーム: 図形 194">
                <a:extLst>
                  <a:ext uri="{FF2B5EF4-FFF2-40B4-BE49-F238E27FC236}">
                    <a16:creationId xmlns:a16="http://schemas.microsoft.com/office/drawing/2014/main" id="{AF0AFCA5-0B6E-44D1-B635-9FCD875FCC2F}"/>
                  </a:ext>
                </a:extLst>
              </p:cNvPr>
              <p:cNvSpPr/>
              <p:nvPr/>
            </p:nvSpPr>
            <p:spPr>
              <a:xfrm>
                <a:off x="2022067" y="4424488"/>
                <a:ext cx="68988" cy="68988"/>
              </a:xfrm>
              <a:custGeom>
                <a:avLst/>
                <a:gdLst>
                  <a:gd name="connsiteX0" fmla="*/ 147 w 68988"/>
                  <a:gd name="connsiteY0" fmla="*/ 34781 h 68988"/>
                  <a:gd name="connsiteX1" fmla="*/ 69135 w 68988"/>
                  <a:gd name="connsiteY1" fmla="*/ 34781 h 68988"/>
                  <a:gd name="connsiteX2" fmla="*/ 34641 w 68988"/>
                  <a:gd name="connsiteY2" fmla="*/ 287 h 68988"/>
                  <a:gd name="connsiteX3" fmla="*/ 34641 w 68988"/>
                  <a:gd name="connsiteY3" fmla="*/ 69275 h 68988"/>
                </a:gdLst>
                <a:ahLst/>
                <a:cxnLst>
                  <a:cxn ang="0">
                    <a:pos x="connsiteX0" y="connsiteY0"/>
                  </a:cxn>
                  <a:cxn ang="0">
                    <a:pos x="connsiteX1" y="connsiteY1"/>
                  </a:cxn>
                  <a:cxn ang="0">
                    <a:pos x="connsiteX2" y="connsiteY2"/>
                  </a:cxn>
                  <a:cxn ang="0">
                    <a:pos x="connsiteX3" y="connsiteY3"/>
                  </a:cxn>
                </a:cxnLst>
                <a:rect l="l" t="t" r="r" b="b"/>
                <a:pathLst>
                  <a:path w="68988" h="68988">
                    <a:moveTo>
                      <a:pt x="147" y="34781"/>
                    </a:moveTo>
                    <a:lnTo>
                      <a:pt x="69135" y="34781"/>
                    </a:lnTo>
                    <a:moveTo>
                      <a:pt x="34641" y="287"/>
                    </a:moveTo>
                    <a:lnTo>
                      <a:pt x="34641" y="69275"/>
                    </a:lnTo>
                  </a:path>
                </a:pathLst>
              </a:custGeom>
              <a:noFill/>
              <a:ln w="7646" cap="flat">
                <a:solidFill>
                  <a:srgbClr val="FF0000"/>
                </a:solidFill>
                <a:prstDash val="solid"/>
                <a:miter/>
              </a:ln>
            </p:spPr>
            <p:txBody>
              <a:bodyPr rtlCol="0" anchor="ctr"/>
              <a:lstStyle/>
              <a:p>
                <a:endParaRPr lang="ja-JP" altLang="en-US"/>
              </a:p>
            </p:txBody>
          </p:sp>
          <p:sp>
            <p:nvSpPr>
              <p:cNvPr id="196" name="フリーフォーム: 図形 195">
                <a:extLst>
                  <a:ext uri="{FF2B5EF4-FFF2-40B4-BE49-F238E27FC236}">
                    <a16:creationId xmlns:a16="http://schemas.microsoft.com/office/drawing/2014/main" id="{DB267F5B-D6F0-4AB2-B0D2-CA6A5A1B8BED}"/>
                  </a:ext>
                </a:extLst>
              </p:cNvPr>
              <p:cNvSpPr/>
              <p:nvPr/>
            </p:nvSpPr>
            <p:spPr>
              <a:xfrm>
                <a:off x="2215234" y="4780927"/>
                <a:ext cx="68988" cy="68988"/>
              </a:xfrm>
              <a:custGeom>
                <a:avLst/>
                <a:gdLst>
                  <a:gd name="connsiteX0" fmla="*/ 172 w 68988"/>
                  <a:gd name="connsiteY0" fmla="*/ 34828 h 68988"/>
                  <a:gd name="connsiteX1" fmla="*/ 69161 w 68988"/>
                  <a:gd name="connsiteY1" fmla="*/ 34828 h 68988"/>
                  <a:gd name="connsiteX2" fmla="*/ 34666 w 68988"/>
                  <a:gd name="connsiteY2" fmla="*/ 334 h 68988"/>
                  <a:gd name="connsiteX3" fmla="*/ 34666 w 68988"/>
                  <a:gd name="connsiteY3" fmla="*/ 69322 h 68988"/>
                </a:gdLst>
                <a:ahLst/>
                <a:cxnLst>
                  <a:cxn ang="0">
                    <a:pos x="connsiteX0" y="connsiteY0"/>
                  </a:cxn>
                  <a:cxn ang="0">
                    <a:pos x="connsiteX1" y="connsiteY1"/>
                  </a:cxn>
                  <a:cxn ang="0">
                    <a:pos x="connsiteX2" y="connsiteY2"/>
                  </a:cxn>
                  <a:cxn ang="0">
                    <a:pos x="connsiteX3" y="connsiteY3"/>
                  </a:cxn>
                </a:cxnLst>
                <a:rect l="l" t="t" r="r" b="b"/>
                <a:pathLst>
                  <a:path w="68988" h="68988">
                    <a:moveTo>
                      <a:pt x="172" y="34828"/>
                    </a:moveTo>
                    <a:lnTo>
                      <a:pt x="69161" y="34828"/>
                    </a:lnTo>
                    <a:moveTo>
                      <a:pt x="34666" y="334"/>
                    </a:moveTo>
                    <a:lnTo>
                      <a:pt x="34666" y="69322"/>
                    </a:lnTo>
                  </a:path>
                </a:pathLst>
              </a:custGeom>
              <a:noFill/>
              <a:ln w="7646" cap="flat">
                <a:solidFill>
                  <a:srgbClr val="FF0000"/>
                </a:solidFill>
                <a:prstDash val="solid"/>
                <a:miter/>
              </a:ln>
            </p:spPr>
            <p:txBody>
              <a:bodyPr rtlCol="0" anchor="ctr"/>
              <a:lstStyle/>
              <a:p>
                <a:endParaRPr lang="ja-JP" altLang="en-US"/>
              </a:p>
            </p:txBody>
          </p:sp>
          <p:sp>
            <p:nvSpPr>
              <p:cNvPr id="197" name="フリーフォーム: 図形 196">
                <a:extLst>
                  <a:ext uri="{FF2B5EF4-FFF2-40B4-BE49-F238E27FC236}">
                    <a16:creationId xmlns:a16="http://schemas.microsoft.com/office/drawing/2014/main" id="{B7CB2547-CED2-4127-B048-F4D49158EAF1}"/>
                  </a:ext>
                </a:extLst>
              </p:cNvPr>
              <p:cNvSpPr/>
              <p:nvPr/>
            </p:nvSpPr>
            <p:spPr>
              <a:xfrm>
                <a:off x="2408401" y="4809289"/>
                <a:ext cx="68988" cy="68988"/>
              </a:xfrm>
              <a:custGeom>
                <a:avLst/>
                <a:gdLst>
                  <a:gd name="connsiteX0" fmla="*/ 198 w 68988"/>
                  <a:gd name="connsiteY0" fmla="*/ 34831 h 68988"/>
                  <a:gd name="connsiteX1" fmla="*/ 69186 w 68988"/>
                  <a:gd name="connsiteY1" fmla="*/ 34831 h 68988"/>
                  <a:gd name="connsiteX2" fmla="*/ 34692 w 68988"/>
                  <a:gd name="connsiteY2" fmla="*/ 337 h 68988"/>
                  <a:gd name="connsiteX3" fmla="*/ 34692 w 68988"/>
                  <a:gd name="connsiteY3" fmla="*/ 69326 h 68988"/>
                </a:gdLst>
                <a:ahLst/>
                <a:cxnLst>
                  <a:cxn ang="0">
                    <a:pos x="connsiteX0" y="connsiteY0"/>
                  </a:cxn>
                  <a:cxn ang="0">
                    <a:pos x="connsiteX1" y="connsiteY1"/>
                  </a:cxn>
                  <a:cxn ang="0">
                    <a:pos x="connsiteX2" y="connsiteY2"/>
                  </a:cxn>
                  <a:cxn ang="0">
                    <a:pos x="connsiteX3" y="connsiteY3"/>
                  </a:cxn>
                </a:cxnLst>
                <a:rect l="l" t="t" r="r" b="b"/>
                <a:pathLst>
                  <a:path w="68988" h="68988">
                    <a:moveTo>
                      <a:pt x="198" y="34831"/>
                    </a:moveTo>
                    <a:lnTo>
                      <a:pt x="69186" y="34831"/>
                    </a:lnTo>
                    <a:moveTo>
                      <a:pt x="34692" y="337"/>
                    </a:moveTo>
                    <a:lnTo>
                      <a:pt x="34692" y="69326"/>
                    </a:lnTo>
                  </a:path>
                </a:pathLst>
              </a:custGeom>
              <a:noFill/>
              <a:ln w="7646" cap="flat">
                <a:solidFill>
                  <a:srgbClr val="FF0000"/>
                </a:solidFill>
                <a:prstDash val="solid"/>
                <a:miter/>
              </a:ln>
            </p:spPr>
            <p:txBody>
              <a:bodyPr rtlCol="0" anchor="ctr"/>
              <a:lstStyle/>
              <a:p>
                <a:endParaRPr lang="ja-JP" altLang="en-US"/>
              </a:p>
            </p:txBody>
          </p:sp>
          <p:sp>
            <p:nvSpPr>
              <p:cNvPr id="198" name="フリーフォーム: 図形 197">
                <a:extLst>
                  <a:ext uri="{FF2B5EF4-FFF2-40B4-BE49-F238E27FC236}">
                    <a16:creationId xmlns:a16="http://schemas.microsoft.com/office/drawing/2014/main" id="{91B20D41-8BC1-418E-98D5-33DF42E069D8}"/>
                  </a:ext>
                </a:extLst>
              </p:cNvPr>
              <p:cNvSpPr/>
              <p:nvPr/>
            </p:nvSpPr>
            <p:spPr>
              <a:xfrm>
                <a:off x="2600802" y="4509574"/>
                <a:ext cx="68988" cy="68988"/>
              </a:xfrm>
              <a:custGeom>
                <a:avLst/>
                <a:gdLst>
                  <a:gd name="connsiteX0" fmla="*/ 223 w 68988"/>
                  <a:gd name="connsiteY0" fmla="*/ 34792 h 68988"/>
                  <a:gd name="connsiteX1" fmla="*/ 69211 w 68988"/>
                  <a:gd name="connsiteY1" fmla="*/ 34792 h 68988"/>
                  <a:gd name="connsiteX2" fmla="*/ 34717 w 68988"/>
                  <a:gd name="connsiteY2" fmla="*/ 298 h 68988"/>
                  <a:gd name="connsiteX3" fmla="*/ 34717 w 68988"/>
                  <a:gd name="connsiteY3" fmla="*/ 69286 h 68988"/>
                </a:gdLst>
                <a:ahLst/>
                <a:cxnLst>
                  <a:cxn ang="0">
                    <a:pos x="connsiteX0" y="connsiteY0"/>
                  </a:cxn>
                  <a:cxn ang="0">
                    <a:pos x="connsiteX1" y="connsiteY1"/>
                  </a:cxn>
                  <a:cxn ang="0">
                    <a:pos x="connsiteX2" y="connsiteY2"/>
                  </a:cxn>
                  <a:cxn ang="0">
                    <a:pos x="connsiteX3" y="connsiteY3"/>
                  </a:cxn>
                </a:cxnLst>
                <a:rect l="l" t="t" r="r" b="b"/>
                <a:pathLst>
                  <a:path w="68988" h="68988">
                    <a:moveTo>
                      <a:pt x="223" y="34792"/>
                    </a:moveTo>
                    <a:lnTo>
                      <a:pt x="69211" y="34792"/>
                    </a:lnTo>
                    <a:moveTo>
                      <a:pt x="34717" y="298"/>
                    </a:moveTo>
                    <a:lnTo>
                      <a:pt x="34717" y="69286"/>
                    </a:lnTo>
                  </a:path>
                </a:pathLst>
              </a:custGeom>
              <a:noFill/>
              <a:ln w="7646" cap="flat">
                <a:solidFill>
                  <a:srgbClr val="FF0000"/>
                </a:solidFill>
                <a:prstDash val="solid"/>
                <a:miter/>
              </a:ln>
            </p:spPr>
            <p:txBody>
              <a:bodyPr rtlCol="0" anchor="ctr"/>
              <a:lstStyle/>
              <a:p>
                <a:endParaRPr lang="ja-JP" altLang="en-US"/>
              </a:p>
            </p:txBody>
          </p:sp>
          <p:sp>
            <p:nvSpPr>
              <p:cNvPr id="199" name="フリーフォーム: 図形 198">
                <a:extLst>
                  <a:ext uri="{FF2B5EF4-FFF2-40B4-BE49-F238E27FC236}">
                    <a16:creationId xmlns:a16="http://schemas.microsoft.com/office/drawing/2014/main" id="{3E25467A-A0D6-42F9-B041-79E3A4CC14C2}"/>
                  </a:ext>
                </a:extLst>
              </p:cNvPr>
              <p:cNvSpPr/>
              <p:nvPr/>
            </p:nvSpPr>
            <p:spPr>
              <a:xfrm>
                <a:off x="2793969" y="4682811"/>
                <a:ext cx="68988" cy="68988"/>
              </a:xfrm>
              <a:custGeom>
                <a:avLst/>
                <a:gdLst>
                  <a:gd name="connsiteX0" fmla="*/ 248 w 68988"/>
                  <a:gd name="connsiteY0" fmla="*/ 34815 h 68988"/>
                  <a:gd name="connsiteX1" fmla="*/ 69236 w 68988"/>
                  <a:gd name="connsiteY1" fmla="*/ 34815 h 68988"/>
                  <a:gd name="connsiteX2" fmla="*/ 34742 w 68988"/>
                  <a:gd name="connsiteY2" fmla="*/ 321 h 68988"/>
                  <a:gd name="connsiteX3" fmla="*/ 34742 w 68988"/>
                  <a:gd name="connsiteY3" fmla="*/ 69309 h 68988"/>
                </a:gdLst>
                <a:ahLst/>
                <a:cxnLst>
                  <a:cxn ang="0">
                    <a:pos x="connsiteX0" y="connsiteY0"/>
                  </a:cxn>
                  <a:cxn ang="0">
                    <a:pos x="connsiteX1" y="connsiteY1"/>
                  </a:cxn>
                  <a:cxn ang="0">
                    <a:pos x="connsiteX2" y="connsiteY2"/>
                  </a:cxn>
                  <a:cxn ang="0">
                    <a:pos x="connsiteX3" y="connsiteY3"/>
                  </a:cxn>
                </a:cxnLst>
                <a:rect l="l" t="t" r="r" b="b"/>
                <a:pathLst>
                  <a:path w="68988" h="68988">
                    <a:moveTo>
                      <a:pt x="248" y="34815"/>
                    </a:moveTo>
                    <a:lnTo>
                      <a:pt x="69236" y="34815"/>
                    </a:lnTo>
                    <a:moveTo>
                      <a:pt x="34742" y="321"/>
                    </a:moveTo>
                    <a:lnTo>
                      <a:pt x="34742" y="69309"/>
                    </a:lnTo>
                  </a:path>
                </a:pathLst>
              </a:custGeom>
              <a:noFill/>
              <a:ln w="7646" cap="flat">
                <a:solidFill>
                  <a:srgbClr val="FF0000"/>
                </a:solidFill>
                <a:prstDash val="solid"/>
                <a:miter/>
              </a:ln>
            </p:spPr>
            <p:txBody>
              <a:bodyPr rtlCol="0" anchor="ctr"/>
              <a:lstStyle/>
              <a:p>
                <a:endParaRPr lang="ja-JP" altLang="en-US"/>
              </a:p>
            </p:txBody>
          </p:sp>
          <p:sp>
            <p:nvSpPr>
              <p:cNvPr id="200" name="フリーフォーム: 図形 199">
                <a:extLst>
                  <a:ext uri="{FF2B5EF4-FFF2-40B4-BE49-F238E27FC236}">
                    <a16:creationId xmlns:a16="http://schemas.microsoft.com/office/drawing/2014/main" id="{79CF20D3-68F8-4215-967B-3E01A68BFD1D}"/>
                  </a:ext>
                </a:extLst>
              </p:cNvPr>
              <p:cNvSpPr/>
              <p:nvPr/>
            </p:nvSpPr>
            <p:spPr>
              <a:xfrm>
                <a:off x="2987136" y="4773262"/>
                <a:ext cx="68988" cy="68988"/>
              </a:xfrm>
              <a:custGeom>
                <a:avLst/>
                <a:gdLst>
                  <a:gd name="connsiteX0" fmla="*/ 273 w 68988"/>
                  <a:gd name="connsiteY0" fmla="*/ 34827 h 68988"/>
                  <a:gd name="connsiteX1" fmla="*/ 69261 w 68988"/>
                  <a:gd name="connsiteY1" fmla="*/ 34827 h 68988"/>
                  <a:gd name="connsiteX2" fmla="*/ 34767 w 68988"/>
                  <a:gd name="connsiteY2" fmla="*/ 333 h 68988"/>
                  <a:gd name="connsiteX3" fmla="*/ 34767 w 68988"/>
                  <a:gd name="connsiteY3" fmla="*/ 69321 h 68988"/>
                </a:gdLst>
                <a:ahLst/>
                <a:cxnLst>
                  <a:cxn ang="0">
                    <a:pos x="connsiteX0" y="connsiteY0"/>
                  </a:cxn>
                  <a:cxn ang="0">
                    <a:pos x="connsiteX1" y="connsiteY1"/>
                  </a:cxn>
                  <a:cxn ang="0">
                    <a:pos x="connsiteX2" y="connsiteY2"/>
                  </a:cxn>
                  <a:cxn ang="0">
                    <a:pos x="connsiteX3" y="connsiteY3"/>
                  </a:cxn>
                </a:cxnLst>
                <a:rect l="l" t="t" r="r" b="b"/>
                <a:pathLst>
                  <a:path w="68988" h="68988">
                    <a:moveTo>
                      <a:pt x="273" y="34827"/>
                    </a:moveTo>
                    <a:lnTo>
                      <a:pt x="69261" y="34827"/>
                    </a:lnTo>
                    <a:moveTo>
                      <a:pt x="34767" y="333"/>
                    </a:moveTo>
                    <a:lnTo>
                      <a:pt x="34767" y="69321"/>
                    </a:lnTo>
                  </a:path>
                </a:pathLst>
              </a:custGeom>
              <a:noFill/>
              <a:ln w="7646" cap="flat">
                <a:solidFill>
                  <a:srgbClr val="FF0000"/>
                </a:solidFill>
                <a:prstDash val="solid"/>
                <a:miter/>
              </a:ln>
            </p:spPr>
            <p:txBody>
              <a:bodyPr rtlCol="0" anchor="ctr"/>
              <a:lstStyle/>
              <a:p>
                <a:endParaRPr lang="ja-JP" altLang="en-US"/>
              </a:p>
            </p:txBody>
          </p:sp>
          <p:sp>
            <p:nvSpPr>
              <p:cNvPr id="201" name="フリーフォーム: 図形 200">
                <a:extLst>
                  <a:ext uri="{FF2B5EF4-FFF2-40B4-BE49-F238E27FC236}">
                    <a16:creationId xmlns:a16="http://schemas.microsoft.com/office/drawing/2014/main" id="{B501C0A2-9D92-4296-92CD-D7904068F70E}"/>
                  </a:ext>
                </a:extLst>
              </p:cNvPr>
              <p:cNvSpPr/>
              <p:nvPr/>
            </p:nvSpPr>
            <p:spPr>
              <a:xfrm>
                <a:off x="3179536" y="4268881"/>
                <a:ext cx="68988" cy="68988"/>
              </a:xfrm>
              <a:custGeom>
                <a:avLst/>
                <a:gdLst>
                  <a:gd name="connsiteX0" fmla="*/ 298 w 68988"/>
                  <a:gd name="connsiteY0" fmla="*/ 34761 h 68988"/>
                  <a:gd name="connsiteX1" fmla="*/ 69286 w 68988"/>
                  <a:gd name="connsiteY1" fmla="*/ 34761 h 68988"/>
                  <a:gd name="connsiteX2" fmla="*/ 34792 w 68988"/>
                  <a:gd name="connsiteY2" fmla="*/ 267 h 68988"/>
                  <a:gd name="connsiteX3" fmla="*/ 34792 w 68988"/>
                  <a:gd name="connsiteY3" fmla="*/ 69255 h 68988"/>
                </a:gdLst>
                <a:ahLst/>
                <a:cxnLst>
                  <a:cxn ang="0">
                    <a:pos x="connsiteX0" y="connsiteY0"/>
                  </a:cxn>
                  <a:cxn ang="0">
                    <a:pos x="connsiteX1" y="connsiteY1"/>
                  </a:cxn>
                  <a:cxn ang="0">
                    <a:pos x="connsiteX2" y="connsiteY2"/>
                  </a:cxn>
                  <a:cxn ang="0">
                    <a:pos x="connsiteX3" y="connsiteY3"/>
                  </a:cxn>
                </a:cxnLst>
                <a:rect l="l" t="t" r="r" b="b"/>
                <a:pathLst>
                  <a:path w="68988" h="68988">
                    <a:moveTo>
                      <a:pt x="298" y="34761"/>
                    </a:moveTo>
                    <a:lnTo>
                      <a:pt x="69286" y="34761"/>
                    </a:lnTo>
                    <a:moveTo>
                      <a:pt x="34792" y="267"/>
                    </a:moveTo>
                    <a:lnTo>
                      <a:pt x="34792" y="69255"/>
                    </a:lnTo>
                  </a:path>
                </a:pathLst>
              </a:custGeom>
              <a:noFill/>
              <a:ln w="7646" cap="flat">
                <a:solidFill>
                  <a:srgbClr val="FF0000"/>
                </a:solidFill>
                <a:prstDash val="solid"/>
                <a:miter/>
              </a:ln>
            </p:spPr>
            <p:txBody>
              <a:bodyPr rtlCol="0" anchor="ctr"/>
              <a:lstStyle/>
              <a:p>
                <a:endParaRPr lang="ja-JP" altLang="en-US"/>
              </a:p>
            </p:txBody>
          </p:sp>
          <p:sp>
            <p:nvSpPr>
              <p:cNvPr id="202" name="フリーフォーム: 図形 201">
                <a:extLst>
                  <a:ext uri="{FF2B5EF4-FFF2-40B4-BE49-F238E27FC236}">
                    <a16:creationId xmlns:a16="http://schemas.microsoft.com/office/drawing/2014/main" id="{EFE499B4-56CE-4806-8034-CEABF83F9DC2}"/>
                  </a:ext>
                </a:extLst>
              </p:cNvPr>
              <p:cNvSpPr/>
              <p:nvPr/>
            </p:nvSpPr>
            <p:spPr>
              <a:xfrm>
                <a:off x="3565870" y="4592359"/>
                <a:ext cx="68988" cy="68988"/>
              </a:xfrm>
              <a:custGeom>
                <a:avLst/>
                <a:gdLst>
                  <a:gd name="connsiteX0" fmla="*/ 349 w 68988"/>
                  <a:gd name="connsiteY0" fmla="*/ 34803 h 68988"/>
                  <a:gd name="connsiteX1" fmla="*/ 69337 w 68988"/>
                  <a:gd name="connsiteY1" fmla="*/ 34803 h 68988"/>
                  <a:gd name="connsiteX2" fmla="*/ 34843 w 68988"/>
                  <a:gd name="connsiteY2" fmla="*/ 309 h 68988"/>
                  <a:gd name="connsiteX3" fmla="*/ 34843 w 68988"/>
                  <a:gd name="connsiteY3" fmla="*/ 69297 h 68988"/>
                </a:gdLst>
                <a:ahLst/>
                <a:cxnLst>
                  <a:cxn ang="0">
                    <a:pos x="connsiteX0" y="connsiteY0"/>
                  </a:cxn>
                  <a:cxn ang="0">
                    <a:pos x="connsiteX1" y="connsiteY1"/>
                  </a:cxn>
                  <a:cxn ang="0">
                    <a:pos x="connsiteX2" y="connsiteY2"/>
                  </a:cxn>
                  <a:cxn ang="0">
                    <a:pos x="connsiteX3" y="connsiteY3"/>
                  </a:cxn>
                </a:cxnLst>
                <a:rect l="l" t="t" r="r" b="b"/>
                <a:pathLst>
                  <a:path w="68988" h="68988">
                    <a:moveTo>
                      <a:pt x="349" y="34803"/>
                    </a:moveTo>
                    <a:lnTo>
                      <a:pt x="69337" y="34803"/>
                    </a:lnTo>
                    <a:moveTo>
                      <a:pt x="34843" y="309"/>
                    </a:moveTo>
                    <a:lnTo>
                      <a:pt x="34843" y="69297"/>
                    </a:lnTo>
                  </a:path>
                </a:pathLst>
              </a:custGeom>
              <a:noFill/>
              <a:ln w="7646" cap="flat">
                <a:solidFill>
                  <a:srgbClr val="FF0000"/>
                </a:solidFill>
                <a:prstDash val="solid"/>
                <a:miter/>
              </a:ln>
            </p:spPr>
            <p:txBody>
              <a:bodyPr rtlCol="0" anchor="ctr"/>
              <a:lstStyle/>
              <a:p>
                <a:endParaRPr lang="ja-JP" altLang="en-US"/>
              </a:p>
            </p:txBody>
          </p:sp>
          <p:sp>
            <p:nvSpPr>
              <p:cNvPr id="203" name="フリーフォーム: 図形 202">
                <a:extLst>
                  <a:ext uri="{FF2B5EF4-FFF2-40B4-BE49-F238E27FC236}">
                    <a16:creationId xmlns:a16="http://schemas.microsoft.com/office/drawing/2014/main" id="{B2AB85D5-950C-4F96-AFC2-9F443C518505}"/>
                  </a:ext>
                </a:extLst>
              </p:cNvPr>
              <p:cNvSpPr/>
              <p:nvPr/>
            </p:nvSpPr>
            <p:spPr>
              <a:xfrm>
                <a:off x="3951438" y="4334037"/>
                <a:ext cx="68988" cy="68988"/>
              </a:xfrm>
              <a:custGeom>
                <a:avLst/>
                <a:gdLst>
                  <a:gd name="connsiteX0" fmla="*/ 399 w 68988"/>
                  <a:gd name="connsiteY0" fmla="*/ 34769 h 68988"/>
                  <a:gd name="connsiteX1" fmla="*/ 69387 w 68988"/>
                  <a:gd name="connsiteY1" fmla="*/ 34769 h 68988"/>
                  <a:gd name="connsiteX2" fmla="*/ 34893 w 68988"/>
                  <a:gd name="connsiteY2" fmla="*/ 275 h 68988"/>
                  <a:gd name="connsiteX3" fmla="*/ 34893 w 68988"/>
                  <a:gd name="connsiteY3" fmla="*/ 69264 h 68988"/>
                </a:gdLst>
                <a:ahLst/>
                <a:cxnLst>
                  <a:cxn ang="0">
                    <a:pos x="connsiteX0" y="connsiteY0"/>
                  </a:cxn>
                  <a:cxn ang="0">
                    <a:pos x="connsiteX1" y="connsiteY1"/>
                  </a:cxn>
                  <a:cxn ang="0">
                    <a:pos x="connsiteX2" y="connsiteY2"/>
                  </a:cxn>
                  <a:cxn ang="0">
                    <a:pos x="connsiteX3" y="connsiteY3"/>
                  </a:cxn>
                </a:cxnLst>
                <a:rect l="l" t="t" r="r" b="b"/>
                <a:pathLst>
                  <a:path w="68988" h="68988">
                    <a:moveTo>
                      <a:pt x="399" y="34769"/>
                    </a:moveTo>
                    <a:lnTo>
                      <a:pt x="69387" y="34769"/>
                    </a:lnTo>
                    <a:moveTo>
                      <a:pt x="34893" y="275"/>
                    </a:moveTo>
                    <a:lnTo>
                      <a:pt x="34893" y="69264"/>
                    </a:lnTo>
                  </a:path>
                </a:pathLst>
              </a:custGeom>
              <a:noFill/>
              <a:ln w="7646" cap="flat">
                <a:solidFill>
                  <a:srgbClr val="FF0000"/>
                </a:solidFill>
                <a:prstDash val="solid"/>
                <a:miter/>
              </a:ln>
            </p:spPr>
            <p:txBody>
              <a:bodyPr rtlCol="0" anchor="ctr"/>
              <a:lstStyle/>
              <a:p>
                <a:endParaRPr lang="ja-JP" altLang="en-US"/>
              </a:p>
            </p:txBody>
          </p:sp>
          <p:sp>
            <p:nvSpPr>
              <p:cNvPr id="204" name="フリーフォーム: 図形 203">
                <a:extLst>
                  <a:ext uri="{FF2B5EF4-FFF2-40B4-BE49-F238E27FC236}">
                    <a16:creationId xmlns:a16="http://schemas.microsoft.com/office/drawing/2014/main" id="{064A8A97-39A7-4AC5-8D8A-B950F43459FC}"/>
                  </a:ext>
                </a:extLst>
              </p:cNvPr>
              <p:cNvSpPr/>
              <p:nvPr/>
            </p:nvSpPr>
            <p:spPr>
              <a:xfrm>
                <a:off x="4337772" y="4313341"/>
                <a:ext cx="68988" cy="68988"/>
              </a:xfrm>
              <a:custGeom>
                <a:avLst/>
                <a:gdLst>
                  <a:gd name="connsiteX0" fmla="*/ 449 w 68988"/>
                  <a:gd name="connsiteY0" fmla="*/ 34767 h 68988"/>
                  <a:gd name="connsiteX1" fmla="*/ 69437 w 68988"/>
                  <a:gd name="connsiteY1" fmla="*/ 34767 h 68988"/>
                  <a:gd name="connsiteX2" fmla="*/ 34943 w 68988"/>
                  <a:gd name="connsiteY2" fmla="*/ 273 h 68988"/>
                  <a:gd name="connsiteX3" fmla="*/ 34943 w 68988"/>
                  <a:gd name="connsiteY3" fmla="*/ 69261 h 68988"/>
                </a:gdLst>
                <a:ahLst/>
                <a:cxnLst>
                  <a:cxn ang="0">
                    <a:pos x="connsiteX0" y="connsiteY0"/>
                  </a:cxn>
                  <a:cxn ang="0">
                    <a:pos x="connsiteX1" y="connsiteY1"/>
                  </a:cxn>
                  <a:cxn ang="0">
                    <a:pos x="connsiteX2" y="connsiteY2"/>
                  </a:cxn>
                  <a:cxn ang="0">
                    <a:pos x="connsiteX3" y="connsiteY3"/>
                  </a:cxn>
                </a:cxnLst>
                <a:rect l="l" t="t" r="r" b="b"/>
                <a:pathLst>
                  <a:path w="68988" h="68988">
                    <a:moveTo>
                      <a:pt x="449" y="34767"/>
                    </a:moveTo>
                    <a:lnTo>
                      <a:pt x="69437" y="34767"/>
                    </a:lnTo>
                    <a:moveTo>
                      <a:pt x="34943" y="273"/>
                    </a:moveTo>
                    <a:lnTo>
                      <a:pt x="34943" y="69261"/>
                    </a:lnTo>
                  </a:path>
                </a:pathLst>
              </a:custGeom>
              <a:noFill/>
              <a:ln w="7646" cap="flat">
                <a:solidFill>
                  <a:srgbClr val="FF0000"/>
                </a:solidFill>
                <a:prstDash val="solid"/>
                <a:miter/>
              </a:ln>
            </p:spPr>
            <p:txBody>
              <a:bodyPr rtlCol="0" anchor="ctr"/>
              <a:lstStyle/>
              <a:p>
                <a:endParaRPr lang="ja-JP" altLang="en-US"/>
              </a:p>
            </p:txBody>
          </p:sp>
          <p:sp>
            <p:nvSpPr>
              <p:cNvPr id="205" name="フリーフォーム: 図形 204">
                <a:extLst>
                  <a:ext uri="{FF2B5EF4-FFF2-40B4-BE49-F238E27FC236}">
                    <a16:creationId xmlns:a16="http://schemas.microsoft.com/office/drawing/2014/main" id="{A4457BF8-5195-48F6-B16E-D6E1325284D9}"/>
                  </a:ext>
                </a:extLst>
              </p:cNvPr>
              <p:cNvSpPr/>
              <p:nvPr/>
            </p:nvSpPr>
            <p:spPr>
              <a:xfrm>
                <a:off x="4723339" y="3378934"/>
                <a:ext cx="68988" cy="68988"/>
              </a:xfrm>
              <a:custGeom>
                <a:avLst/>
                <a:gdLst>
                  <a:gd name="connsiteX0" fmla="*/ 500 w 68988"/>
                  <a:gd name="connsiteY0" fmla="*/ 34645 h 68988"/>
                  <a:gd name="connsiteX1" fmla="*/ 69488 w 68988"/>
                  <a:gd name="connsiteY1" fmla="*/ 34645 h 68988"/>
                  <a:gd name="connsiteX2" fmla="*/ 34994 w 68988"/>
                  <a:gd name="connsiteY2" fmla="*/ 151 h 68988"/>
                  <a:gd name="connsiteX3" fmla="*/ 34994 w 68988"/>
                  <a:gd name="connsiteY3" fmla="*/ 69139 h 68988"/>
                </a:gdLst>
                <a:ahLst/>
                <a:cxnLst>
                  <a:cxn ang="0">
                    <a:pos x="connsiteX0" y="connsiteY0"/>
                  </a:cxn>
                  <a:cxn ang="0">
                    <a:pos x="connsiteX1" y="connsiteY1"/>
                  </a:cxn>
                  <a:cxn ang="0">
                    <a:pos x="connsiteX2" y="connsiteY2"/>
                  </a:cxn>
                  <a:cxn ang="0">
                    <a:pos x="connsiteX3" y="connsiteY3"/>
                  </a:cxn>
                </a:cxnLst>
                <a:rect l="l" t="t" r="r" b="b"/>
                <a:pathLst>
                  <a:path w="68988" h="68988">
                    <a:moveTo>
                      <a:pt x="500" y="34645"/>
                    </a:moveTo>
                    <a:lnTo>
                      <a:pt x="69488" y="34645"/>
                    </a:lnTo>
                    <a:moveTo>
                      <a:pt x="34994" y="151"/>
                    </a:moveTo>
                    <a:lnTo>
                      <a:pt x="34994" y="69139"/>
                    </a:lnTo>
                  </a:path>
                </a:pathLst>
              </a:custGeom>
              <a:noFill/>
              <a:ln w="7646" cap="flat">
                <a:solidFill>
                  <a:srgbClr val="FF0000"/>
                </a:solidFill>
                <a:prstDash val="solid"/>
                <a:miter/>
              </a:ln>
            </p:spPr>
            <p:txBody>
              <a:bodyPr rtlCol="0" anchor="ctr"/>
              <a:lstStyle/>
              <a:p>
                <a:endParaRPr lang="ja-JP" altLang="en-US"/>
              </a:p>
            </p:txBody>
          </p:sp>
          <p:sp>
            <p:nvSpPr>
              <p:cNvPr id="206" name="フリーフォーム: 図形 205">
                <a:extLst>
                  <a:ext uri="{FF2B5EF4-FFF2-40B4-BE49-F238E27FC236}">
                    <a16:creationId xmlns:a16="http://schemas.microsoft.com/office/drawing/2014/main" id="{CDA0ECCA-1F73-435F-98C3-1E7318E640B0}"/>
                  </a:ext>
                </a:extLst>
              </p:cNvPr>
              <p:cNvSpPr/>
              <p:nvPr/>
            </p:nvSpPr>
            <p:spPr>
              <a:xfrm>
                <a:off x="5108906" y="3198798"/>
                <a:ext cx="68988" cy="68988"/>
              </a:xfrm>
              <a:custGeom>
                <a:avLst/>
                <a:gdLst>
                  <a:gd name="connsiteX0" fmla="*/ 550 w 68988"/>
                  <a:gd name="connsiteY0" fmla="*/ 34621 h 68988"/>
                  <a:gd name="connsiteX1" fmla="*/ 69538 w 68988"/>
                  <a:gd name="connsiteY1" fmla="*/ 34621 h 68988"/>
                  <a:gd name="connsiteX2" fmla="*/ 35044 w 68988"/>
                  <a:gd name="connsiteY2" fmla="*/ 127 h 68988"/>
                  <a:gd name="connsiteX3" fmla="*/ 35044 w 68988"/>
                  <a:gd name="connsiteY3" fmla="*/ 69115 h 68988"/>
                </a:gdLst>
                <a:ahLst/>
                <a:cxnLst>
                  <a:cxn ang="0">
                    <a:pos x="connsiteX0" y="connsiteY0"/>
                  </a:cxn>
                  <a:cxn ang="0">
                    <a:pos x="connsiteX1" y="connsiteY1"/>
                  </a:cxn>
                  <a:cxn ang="0">
                    <a:pos x="connsiteX2" y="connsiteY2"/>
                  </a:cxn>
                  <a:cxn ang="0">
                    <a:pos x="connsiteX3" y="connsiteY3"/>
                  </a:cxn>
                </a:cxnLst>
                <a:rect l="l" t="t" r="r" b="b"/>
                <a:pathLst>
                  <a:path w="68988" h="68988">
                    <a:moveTo>
                      <a:pt x="550" y="34621"/>
                    </a:moveTo>
                    <a:lnTo>
                      <a:pt x="69538" y="34621"/>
                    </a:lnTo>
                    <a:moveTo>
                      <a:pt x="35044" y="127"/>
                    </a:moveTo>
                    <a:lnTo>
                      <a:pt x="35044" y="69115"/>
                    </a:lnTo>
                  </a:path>
                </a:pathLst>
              </a:custGeom>
              <a:noFill/>
              <a:ln w="7646" cap="flat">
                <a:solidFill>
                  <a:srgbClr val="FF0000"/>
                </a:solidFill>
                <a:prstDash val="solid"/>
                <a:miter/>
              </a:ln>
            </p:spPr>
            <p:txBody>
              <a:bodyPr rtlCol="0" anchor="ctr"/>
              <a:lstStyle/>
              <a:p>
                <a:endParaRPr lang="ja-JP" altLang="en-US"/>
              </a:p>
            </p:txBody>
          </p:sp>
        </p:grpSp>
        <p:sp>
          <p:nvSpPr>
            <p:cNvPr id="207" name="フリーフォーム: 図形 206">
              <a:extLst>
                <a:ext uri="{FF2B5EF4-FFF2-40B4-BE49-F238E27FC236}">
                  <a16:creationId xmlns:a16="http://schemas.microsoft.com/office/drawing/2014/main" id="{4FC29938-15C7-447B-9E18-F5CF482683AA}"/>
                </a:ext>
              </a:extLst>
            </p:cNvPr>
            <p:cNvSpPr/>
            <p:nvPr/>
          </p:nvSpPr>
          <p:spPr>
            <a:xfrm>
              <a:off x="1670994" y="2386270"/>
              <a:ext cx="3665573" cy="3109834"/>
            </a:xfrm>
            <a:custGeom>
              <a:avLst/>
              <a:gdLst>
                <a:gd name="connsiteX0" fmla="*/ 0 w 3665573"/>
                <a:gd name="connsiteY0" fmla="*/ 0 h 3109834"/>
                <a:gd name="connsiteX1" fmla="*/ 0 w 3665573"/>
                <a:gd name="connsiteY1" fmla="*/ 3109835 h 3109834"/>
                <a:gd name="connsiteX2" fmla="*/ 3665574 w 3665573"/>
                <a:gd name="connsiteY2" fmla="*/ 3109835 h 3109834"/>
                <a:gd name="connsiteX3" fmla="*/ 3665574 w 3665573"/>
                <a:gd name="connsiteY3" fmla="*/ 0 h 3109834"/>
                <a:gd name="connsiteX4" fmla="*/ 0 w 3665573"/>
                <a:gd name="connsiteY4" fmla="*/ 0 h 3109834"/>
                <a:gd name="connsiteX5" fmla="*/ 0 w 3665573"/>
                <a:gd name="connsiteY5" fmla="*/ 0 h 3109834"/>
                <a:gd name="connsiteX6" fmla="*/ 77 w 3665573"/>
                <a:gd name="connsiteY6" fmla="*/ 0 h 310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5573" h="3109834">
                  <a:moveTo>
                    <a:pt x="0" y="0"/>
                  </a:moveTo>
                  <a:lnTo>
                    <a:pt x="0" y="3109835"/>
                  </a:lnTo>
                  <a:lnTo>
                    <a:pt x="3665574" y="3109835"/>
                  </a:lnTo>
                  <a:lnTo>
                    <a:pt x="3665574" y="0"/>
                  </a:lnTo>
                  <a:lnTo>
                    <a:pt x="0" y="0"/>
                  </a:lnTo>
                  <a:close/>
                  <a:moveTo>
                    <a:pt x="0" y="0"/>
                  </a:moveTo>
                  <a:lnTo>
                    <a:pt x="77" y="0"/>
                  </a:lnTo>
                </a:path>
              </a:pathLst>
            </a:custGeom>
            <a:noFill/>
            <a:ln w="7652" cap="flat">
              <a:solidFill>
                <a:srgbClr val="000000"/>
              </a:solidFill>
              <a:prstDash val="solid"/>
              <a:miter/>
            </a:ln>
          </p:spPr>
          <p:txBody>
            <a:bodyPr rtlCol="0" anchor="ctr"/>
            <a:lstStyle/>
            <a:p>
              <a:endParaRPr lang="ja-JP" altLang="en-US"/>
            </a:p>
          </p:txBody>
        </p:sp>
      </p:grpSp>
      <p:grpSp>
        <p:nvGrpSpPr>
          <p:cNvPr id="210" name="グラフィックス 208">
            <a:extLst>
              <a:ext uri="{FF2B5EF4-FFF2-40B4-BE49-F238E27FC236}">
                <a16:creationId xmlns:a16="http://schemas.microsoft.com/office/drawing/2014/main" id="{AA9EA489-1AB6-42F7-85B5-B24930A642BF}"/>
              </a:ext>
            </a:extLst>
          </p:cNvPr>
          <p:cNvGrpSpPr/>
          <p:nvPr/>
        </p:nvGrpSpPr>
        <p:grpSpPr>
          <a:xfrm>
            <a:off x="5743871" y="2291645"/>
            <a:ext cx="4701190" cy="3699685"/>
            <a:chOff x="6398770" y="2170362"/>
            <a:chExt cx="4541566" cy="3639452"/>
          </a:xfrm>
        </p:grpSpPr>
        <p:sp>
          <p:nvSpPr>
            <p:cNvPr id="211" name="フリーフォーム: 図形 210">
              <a:extLst>
                <a:ext uri="{FF2B5EF4-FFF2-40B4-BE49-F238E27FC236}">
                  <a16:creationId xmlns:a16="http://schemas.microsoft.com/office/drawing/2014/main" id="{3799A91D-85E9-45C2-A684-7FBF92E44359}"/>
                </a:ext>
              </a:extLst>
            </p:cNvPr>
            <p:cNvSpPr/>
            <p:nvPr/>
          </p:nvSpPr>
          <p:spPr>
            <a:xfrm>
              <a:off x="6465230" y="2222049"/>
              <a:ext cx="4475106" cy="3580085"/>
            </a:xfrm>
            <a:custGeom>
              <a:avLst/>
              <a:gdLst>
                <a:gd name="connsiteX0" fmla="*/ 0 w 4475106"/>
                <a:gd name="connsiteY0" fmla="*/ 0 h 3580085"/>
                <a:gd name="connsiteX1" fmla="*/ 4475106 w 4475106"/>
                <a:gd name="connsiteY1" fmla="*/ 0 h 3580085"/>
                <a:gd name="connsiteX2" fmla="*/ 4475106 w 4475106"/>
                <a:gd name="connsiteY2" fmla="*/ 3580085 h 3580085"/>
                <a:gd name="connsiteX3" fmla="*/ 0 w 4475106"/>
                <a:gd name="connsiteY3" fmla="*/ 3580085 h 3580085"/>
              </a:gdLst>
              <a:ahLst/>
              <a:cxnLst>
                <a:cxn ang="0">
                  <a:pos x="connsiteX0" y="connsiteY0"/>
                </a:cxn>
                <a:cxn ang="0">
                  <a:pos x="connsiteX1" y="connsiteY1"/>
                </a:cxn>
                <a:cxn ang="0">
                  <a:pos x="connsiteX2" y="connsiteY2"/>
                </a:cxn>
                <a:cxn ang="0">
                  <a:pos x="connsiteX3" y="connsiteY3"/>
                </a:cxn>
              </a:cxnLst>
              <a:rect l="l" t="t" r="r" b="b"/>
              <a:pathLst>
                <a:path w="4475106" h="3580085">
                  <a:moveTo>
                    <a:pt x="0" y="0"/>
                  </a:moveTo>
                  <a:lnTo>
                    <a:pt x="4475106" y="0"/>
                  </a:lnTo>
                  <a:lnTo>
                    <a:pt x="4475106" y="3580085"/>
                  </a:lnTo>
                  <a:lnTo>
                    <a:pt x="0" y="3580085"/>
                  </a:lnTo>
                  <a:close/>
                </a:path>
              </a:pathLst>
            </a:custGeom>
            <a:noFill/>
            <a:ln w="7445" cap="flat">
              <a:noFill/>
              <a:prstDash val="solid"/>
              <a:miter/>
            </a:ln>
          </p:spPr>
          <p:txBody>
            <a:bodyPr rtlCol="0" anchor="ctr"/>
            <a:lstStyle/>
            <a:p>
              <a:endParaRPr lang="ja-JP" altLang="en-US"/>
            </a:p>
          </p:txBody>
        </p:sp>
        <p:grpSp>
          <p:nvGrpSpPr>
            <p:cNvPr id="212" name="グラフィックス 208">
              <a:extLst>
                <a:ext uri="{FF2B5EF4-FFF2-40B4-BE49-F238E27FC236}">
                  <a16:creationId xmlns:a16="http://schemas.microsoft.com/office/drawing/2014/main" id="{8B80E6BA-08D9-458A-BDD7-B7BC282A712C}"/>
                </a:ext>
              </a:extLst>
            </p:cNvPr>
            <p:cNvGrpSpPr/>
            <p:nvPr/>
          </p:nvGrpSpPr>
          <p:grpSpPr>
            <a:xfrm>
              <a:off x="6398770" y="2170362"/>
              <a:ext cx="4363007" cy="3639452"/>
              <a:chOff x="6398770" y="2170362"/>
              <a:chExt cx="4363007" cy="3639452"/>
            </a:xfrm>
          </p:grpSpPr>
          <p:sp>
            <p:nvSpPr>
              <p:cNvPr id="213" name="フリーフォーム: 図形 212">
                <a:extLst>
                  <a:ext uri="{FF2B5EF4-FFF2-40B4-BE49-F238E27FC236}">
                    <a16:creationId xmlns:a16="http://schemas.microsoft.com/office/drawing/2014/main" id="{F371604E-AE64-4F56-8E54-6263E5A6F7EE}"/>
                  </a:ext>
                </a:extLst>
              </p:cNvPr>
              <p:cNvSpPr/>
              <p:nvPr/>
            </p:nvSpPr>
            <p:spPr>
              <a:xfrm>
                <a:off x="7249119" y="5372523"/>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15" name="フリーフォーム: 図形 214">
                <a:extLst>
                  <a:ext uri="{FF2B5EF4-FFF2-40B4-BE49-F238E27FC236}">
                    <a16:creationId xmlns:a16="http://schemas.microsoft.com/office/drawing/2014/main" id="{2CFB2A0E-1A75-431A-8E50-5439041A9633}"/>
                  </a:ext>
                </a:extLst>
              </p:cNvPr>
              <p:cNvSpPr/>
              <p:nvPr/>
            </p:nvSpPr>
            <p:spPr>
              <a:xfrm>
                <a:off x="7249119" y="5036144"/>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16" name="テキスト ボックス 215">
                <a:extLst>
                  <a:ext uri="{FF2B5EF4-FFF2-40B4-BE49-F238E27FC236}">
                    <a16:creationId xmlns:a16="http://schemas.microsoft.com/office/drawing/2014/main" id="{4FF83E42-CEDC-4B53-AC1E-986C5AA22EB6}"/>
                  </a:ext>
                </a:extLst>
              </p:cNvPr>
              <p:cNvSpPr txBox="1"/>
              <p:nvPr/>
            </p:nvSpPr>
            <p:spPr>
              <a:xfrm>
                <a:off x="6618429" y="4859901"/>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5.0x10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17" name="フリーフォーム: 図形 216">
                <a:extLst>
                  <a:ext uri="{FF2B5EF4-FFF2-40B4-BE49-F238E27FC236}">
                    <a16:creationId xmlns:a16="http://schemas.microsoft.com/office/drawing/2014/main" id="{2AF7EB61-2212-4F6F-982C-6AABCC10FAE1}"/>
                  </a:ext>
                </a:extLst>
              </p:cNvPr>
              <p:cNvSpPr/>
              <p:nvPr/>
            </p:nvSpPr>
            <p:spPr>
              <a:xfrm>
                <a:off x="7249119" y="4699766"/>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18" name="テキスト ボックス 217">
                <a:extLst>
                  <a:ext uri="{FF2B5EF4-FFF2-40B4-BE49-F238E27FC236}">
                    <a16:creationId xmlns:a16="http://schemas.microsoft.com/office/drawing/2014/main" id="{21DC4156-667C-4001-99FE-7C09125E8E58}"/>
                  </a:ext>
                </a:extLst>
              </p:cNvPr>
              <p:cNvSpPr txBox="1"/>
              <p:nvPr/>
            </p:nvSpPr>
            <p:spPr>
              <a:xfrm>
                <a:off x="6610970" y="4523522"/>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1.0x10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19" name="フリーフォーム: 図形 218">
                <a:extLst>
                  <a:ext uri="{FF2B5EF4-FFF2-40B4-BE49-F238E27FC236}">
                    <a16:creationId xmlns:a16="http://schemas.microsoft.com/office/drawing/2014/main" id="{B6CBA1D6-0091-46A9-A8A8-FD87C4F946C2}"/>
                  </a:ext>
                </a:extLst>
              </p:cNvPr>
              <p:cNvSpPr/>
              <p:nvPr/>
            </p:nvSpPr>
            <p:spPr>
              <a:xfrm>
                <a:off x="7249119" y="4364133"/>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0" name="テキスト ボックス 219">
                <a:extLst>
                  <a:ext uri="{FF2B5EF4-FFF2-40B4-BE49-F238E27FC236}">
                    <a16:creationId xmlns:a16="http://schemas.microsoft.com/office/drawing/2014/main" id="{164F7AD1-894D-45C9-90E3-EB83F38F1A5B}"/>
                  </a:ext>
                </a:extLst>
              </p:cNvPr>
              <p:cNvSpPr txBox="1"/>
              <p:nvPr/>
            </p:nvSpPr>
            <p:spPr>
              <a:xfrm>
                <a:off x="6610970" y="4187889"/>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1.5x10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1" name="フリーフォーム: 図形 220">
                <a:extLst>
                  <a:ext uri="{FF2B5EF4-FFF2-40B4-BE49-F238E27FC236}">
                    <a16:creationId xmlns:a16="http://schemas.microsoft.com/office/drawing/2014/main" id="{10A089A7-1F39-4090-ACFA-8ED989A7FE03}"/>
                  </a:ext>
                </a:extLst>
              </p:cNvPr>
              <p:cNvSpPr/>
              <p:nvPr/>
            </p:nvSpPr>
            <p:spPr>
              <a:xfrm>
                <a:off x="7249119" y="4027754"/>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2" name="テキスト ボックス 221">
                <a:extLst>
                  <a:ext uri="{FF2B5EF4-FFF2-40B4-BE49-F238E27FC236}">
                    <a16:creationId xmlns:a16="http://schemas.microsoft.com/office/drawing/2014/main" id="{292139F1-AB3C-4611-8188-C31CDA534D95}"/>
                  </a:ext>
                </a:extLst>
              </p:cNvPr>
              <p:cNvSpPr txBox="1"/>
              <p:nvPr/>
            </p:nvSpPr>
            <p:spPr>
              <a:xfrm>
                <a:off x="6610970" y="3851510"/>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2.0x10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3" name="フリーフォーム: 図形 222">
                <a:extLst>
                  <a:ext uri="{FF2B5EF4-FFF2-40B4-BE49-F238E27FC236}">
                    <a16:creationId xmlns:a16="http://schemas.microsoft.com/office/drawing/2014/main" id="{AA70779B-78FD-4453-8797-8528EC3155C9}"/>
                  </a:ext>
                </a:extLst>
              </p:cNvPr>
              <p:cNvSpPr/>
              <p:nvPr/>
            </p:nvSpPr>
            <p:spPr>
              <a:xfrm>
                <a:off x="7249119" y="3691375"/>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4" name="テキスト ボックス 223">
                <a:extLst>
                  <a:ext uri="{FF2B5EF4-FFF2-40B4-BE49-F238E27FC236}">
                    <a16:creationId xmlns:a16="http://schemas.microsoft.com/office/drawing/2014/main" id="{79B9EB3A-C885-440A-9D75-457D1EC718BF}"/>
                  </a:ext>
                </a:extLst>
              </p:cNvPr>
              <p:cNvSpPr txBox="1"/>
              <p:nvPr/>
            </p:nvSpPr>
            <p:spPr>
              <a:xfrm>
                <a:off x="6610970" y="3515131"/>
                <a:ext cx="665567"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2.5x10</a:t>
                </a:r>
                <a:r>
                  <a:rPr lang="en-US" altLang="ja-JP" sz="940" spc="0"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5" name="フリーフォーム: 図形 224">
                <a:extLst>
                  <a:ext uri="{FF2B5EF4-FFF2-40B4-BE49-F238E27FC236}">
                    <a16:creationId xmlns:a16="http://schemas.microsoft.com/office/drawing/2014/main" id="{13CC4837-0D35-472D-AF27-3CB548264D97}"/>
                  </a:ext>
                </a:extLst>
              </p:cNvPr>
              <p:cNvSpPr/>
              <p:nvPr/>
            </p:nvSpPr>
            <p:spPr>
              <a:xfrm>
                <a:off x="7249119" y="3354996"/>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6" name="テキスト ボックス 225">
                <a:extLst>
                  <a:ext uri="{FF2B5EF4-FFF2-40B4-BE49-F238E27FC236}">
                    <a16:creationId xmlns:a16="http://schemas.microsoft.com/office/drawing/2014/main" id="{6A372C64-3909-47F8-A8B9-53E6DD1D30FD}"/>
                  </a:ext>
                </a:extLst>
              </p:cNvPr>
              <p:cNvSpPr txBox="1"/>
              <p:nvPr/>
            </p:nvSpPr>
            <p:spPr>
              <a:xfrm>
                <a:off x="6610970" y="3178752"/>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3.0x10</a:t>
                </a:r>
                <a:r>
                  <a:rPr lang="en-US" altLang="ja-JP" sz="1146" spc="0"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7" name="フリーフォーム: 図形 226">
                <a:extLst>
                  <a:ext uri="{FF2B5EF4-FFF2-40B4-BE49-F238E27FC236}">
                    <a16:creationId xmlns:a16="http://schemas.microsoft.com/office/drawing/2014/main" id="{8A4F3237-3321-4F80-B0B2-9483F2AC7888}"/>
                  </a:ext>
                </a:extLst>
              </p:cNvPr>
              <p:cNvSpPr/>
              <p:nvPr/>
            </p:nvSpPr>
            <p:spPr>
              <a:xfrm>
                <a:off x="7249119" y="3019363"/>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8" name="テキスト ボックス 227">
                <a:extLst>
                  <a:ext uri="{FF2B5EF4-FFF2-40B4-BE49-F238E27FC236}">
                    <a16:creationId xmlns:a16="http://schemas.microsoft.com/office/drawing/2014/main" id="{1A3F4806-0A2C-4BDA-B442-BBEFA6D2804F}"/>
                  </a:ext>
                </a:extLst>
              </p:cNvPr>
              <p:cNvSpPr txBox="1"/>
              <p:nvPr/>
            </p:nvSpPr>
            <p:spPr>
              <a:xfrm>
                <a:off x="6610970" y="2843119"/>
                <a:ext cx="665567"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3.5x10</a:t>
                </a:r>
                <a:r>
                  <a:rPr lang="en-US" altLang="ja-JP" sz="940" spc="0"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9" name="フリーフォーム: 図形 228">
                <a:extLst>
                  <a:ext uri="{FF2B5EF4-FFF2-40B4-BE49-F238E27FC236}">
                    <a16:creationId xmlns:a16="http://schemas.microsoft.com/office/drawing/2014/main" id="{BFBC9C5A-D3C2-43E6-AB00-4AA19C3FF0D2}"/>
                  </a:ext>
                </a:extLst>
              </p:cNvPr>
              <p:cNvSpPr/>
              <p:nvPr/>
            </p:nvSpPr>
            <p:spPr>
              <a:xfrm>
                <a:off x="7249119" y="2682984"/>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30" name="テキスト ボックス 229">
                <a:extLst>
                  <a:ext uri="{FF2B5EF4-FFF2-40B4-BE49-F238E27FC236}">
                    <a16:creationId xmlns:a16="http://schemas.microsoft.com/office/drawing/2014/main" id="{42AC815E-43F7-49DF-B178-754EDA9C6DCD}"/>
                  </a:ext>
                </a:extLst>
              </p:cNvPr>
              <p:cNvSpPr txBox="1"/>
              <p:nvPr/>
            </p:nvSpPr>
            <p:spPr>
              <a:xfrm>
                <a:off x="6610970" y="2506741"/>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4.0x10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31" name="フリーフォーム: 図形 230">
                <a:extLst>
                  <a:ext uri="{FF2B5EF4-FFF2-40B4-BE49-F238E27FC236}">
                    <a16:creationId xmlns:a16="http://schemas.microsoft.com/office/drawing/2014/main" id="{5B4344CC-7FEF-4F88-AF57-AE3130E0709D}"/>
                  </a:ext>
                </a:extLst>
              </p:cNvPr>
              <p:cNvSpPr/>
              <p:nvPr/>
            </p:nvSpPr>
            <p:spPr>
              <a:xfrm>
                <a:off x="7249119" y="2346606"/>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32" name="テキスト ボックス 231">
                <a:extLst>
                  <a:ext uri="{FF2B5EF4-FFF2-40B4-BE49-F238E27FC236}">
                    <a16:creationId xmlns:a16="http://schemas.microsoft.com/office/drawing/2014/main" id="{F6208735-B4AA-48B3-9D1E-C55CC3E5F95D}"/>
                  </a:ext>
                </a:extLst>
              </p:cNvPr>
              <p:cNvSpPr txBox="1"/>
              <p:nvPr/>
            </p:nvSpPr>
            <p:spPr>
              <a:xfrm>
                <a:off x="6610970" y="2170362"/>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4.5x10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33" name="フリーフォーム: 図形 232">
                <a:extLst>
                  <a:ext uri="{FF2B5EF4-FFF2-40B4-BE49-F238E27FC236}">
                    <a16:creationId xmlns:a16="http://schemas.microsoft.com/office/drawing/2014/main" id="{EF764014-4F42-4A4D-9098-5CAC96ABAF1D}"/>
                  </a:ext>
                </a:extLst>
              </p:cNvPr>
              <p:cNvSpPr/>
              <p:nvPr/>
            </p:nvSpPr>
            <p:spPr>
              <a:xfrm>
                <a:off x="7249119"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34" name="テキスト ボックス 233">
                <a:extLst>
                  <a:ext uri="{FF2B5EF4-FFF2-40B4-BE49-F238E27FC236}">
                    <a16:creationId xmlns:a16="http://schemas.microsoft.com/office/drawing/2014/main" id="{A6C1899B-CDCA-490F-9933-888500F3686F}"/>
                  </a:ext>
                </a:extLst>
              </p:cNvPr>
              <p:cNvSpPr txBox="1"/>
              <p:nvPr/>
            </p:nvSpPr>
            <p:spPr>
              <a:xfrm>
                <a:off x="7056989"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220</a:t>
                </a:r>
              </a:p>
            </p:txBody>
          </p:sp>
          <p:sp>
            <p:nvSpPr>
              <p:cNvPr id="235" name="フリーフォーム: 図形 234">
                <a:extLst>
                  <a:ext uri="{FF2B5EF4-FFF2-40B4-BE49-F238E27FC236}">
                    <a16:creationId xmlns:a16="http://schemas.microsoft.com/office/drawing/2014/main" id="{75292DD3-6E57-4990-8749-FAEA7D2538C4}"/>
                  </a:ext>
                </a:extLst>
              </p:cNvPr>
              <p:cNvSpPr/>
              <p:nvPr/>
            </p:nvSpPr>
            <p:spPr>
              <a:xfrm>
                <a:off x="7618315"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36" name="テキスト ボックス 235">
                <a:extLst>
                  <a:ext uri="{FF2B5EF4-FFF2-40B4-BE49-F238E27FC236}">
                    <a16:creationId xmlns:a16="http://schemas.microsoft.com/office/drawing/2014/main" id="{7D22BF74-6B7E-4AB8-A302-52D566A5A3F6}"/>
                  </a:ext>
                </a:extLst>
              </p:cNvPr>
              <p:cNvSpPr txBox="1"/>
              <p:nvPr/>
            </p:nvSpPr>
            <p:spPr>
              <a:xfrm>
                <a:off x="7426185"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240</a:t>
                </a:r>
              </a:p>
            </p:txBody>
          </p:sp>
          <p:sp>
            <p:nvSpPr>
              <p:cNvPr id="237" name="フリーフォーム: 図形 236">
                <a:extLst>
                  <a:ext uri="{FF2B5EF4-FFF2-40B4-BE49-F238E27FC236}">
                    <a16:creationId xmlns:a16="http://schemas.microsoft.com/office/drawing/2014/main" id="{BAC24269-067B-4C45-88ED-73F5FFBC3F81}"/>
                  </a:ext>
                </a:extLst>
              </p:cNvPr>
              <p:cNvSpPr/>
              <p:nvPr/>
            </p:nvSpPr>
            <p:spPr>
              <a:xfrm>
                <a:off x="7986766"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38" name="テキスト ボックス 237">
                <a:extLst>
                  <a:ext uri="{FF2B5EF4-FFF2-40B4-BE49-F238E27FC236}">
                    <a16:creationId xmlns:a16="http://schemas.microsoft.com/office/drawing/2014/main" id="{F5827983-1A47-419D-8B39-7FE03F327252}"/>
                  </a:ext>
                </a:extLst>
              </p:cNvPr>
              <p:cNvSpPr txBox="1"/>
              <p:nvPr/>
            </p:nvSpPr>
            <p:spPr>
              <a:xfrm>
                <a:off x="7794636"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260</a:t>
                </a:r>
              </a:p>
            </p:txBody>
          </p:sp>
          <p:sp>
            <p:nvSpPr>
              <p:cNvPr id="239" name="フリーフォーム: 図形 238">
                <a:extLst>
                  <a:ext uri="{FF2B5EF4-FFF2-40B4-BE49-F238E27FC236}">
                    <a16:creationId xmlns:a16="http://schemas.microsoft.com/office/drawing/2014/main" id="{D7A9878E-3AF2-473E-83D3-1048960405D0}"/>
                  </a:ext>
                </a:extLst>
              </p:cNvPr>
              <p:cNvSpPr/>
              <p:nvPr/>
            </p:nvSpPr>
            <p:spPr>
              <a:xfrm>
                <a:off x="8355962"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0" name="テキスト ボックス 239">
                <a:extLst>
                  <a:ext uri="{FF2B5EF4-FFF2-40B4-BE49-F238E27FC236}">
                    <a16:creationId xmlns:a16="http://schemas.microsoft.com/office/drawing/2014/main" id="{F1CB8048-E37F-484F-AAFF-1ADF709DB854}"/>
                  </a:ext>
                </a:extLst>
              </p:cNvPr>
              <p:cNvSpPr txBox="1"/>
              <p:nvPr/>
            </p:nvSpPr>
            <p:spPr>
              <a:xfrm>
                <a:off x="8163832"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280</a:t>
                </a:r>
              </a:p>
            </p:txBody>
          </p:sp>
          <p:sp>
            <p:nvSpPr>
              <p:cNvPr id="241" name="フリーフォーム: 図形 240">
                <a:extLst>
                  <a:ext uri="{FF2B5EF4-FFF2-40B4-BE49-F238E27FC236}">
                    <a16:creationId xmlns:a16="http://schemas.microsoft.com/office/drawing/2014/main" id="{EFD8AD5A-3AB5-4EB4-9406-E284D781F330}"/>
                  </a:ext>
                </a:extLst>
              </p:cNvPr>
              <p:cNvSpPr/>
              <p:nvPr/>
            </p:nvSpPr>
            <p:spPr>
              <a:xfrm>
                <a:off x="8725158"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2" name="テキスト ボックス 241">
                <a:extLst>
                  <a:ext uri="{FF2B5EF4-FFF2-40B4-BE49-F238E27FC236}">
                    <a16:creationId xmlns:a16="http://schemas.microsoft.com/office/drawing/2014/main" id="{BFC2A677-74BE-4AB7-B7C0-817B27DA5595}"/>
                  </a:ext>
                </a:extLst>
              </p:cNvPr>
              <p:cNvSpPr txBox="1"/>
              <p:nvPr/>
            </p:nvSpPr>
            <p:spPr>
              <a:xfrm>
                <a:off x="8533028"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300</a:t>
                </a:r>
              </a:p>
            </p:txBody>
          </p:sp>
          <p:sp>
            <p:nvSpPr>
              <p:cNvPr id="243" name="フリーフォーム: 図形 242">
                <a:extLst>
                  <a:ext uri="{FF2B5EF4-FFF2-40B4-BE49-F238E27FC236}">
                    <a16:creationId xmlns:a16="http://schemas.microsoft.com/office/drawing/2014/main" id="{FEB6E7D7-B99D-4E28-9C98-C0F2E03EB0BD}"/>
                  </a:ext>
                </a:extLst>
              </p:cNvPr>
              <p:cNvSpPr/>
              <p:nvPr/>
            </p:nvSpPr>
            <p:spPr>
              <a:xfrm>
                <a:off x="9093608"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4" name="テキスト ボックス 243">
                <a:extLst>
                  <a:ext uri="{FF2B5EF4-FFF2-40B4-BE49-F238E27FC236}">
                    <a16:creationId xmlns:a16="http://schemas.microsoft.com/office/drawing/2014/main" id="{18317D43-716B-4E47-B2C0-3740B0A34A75}"/>
                  </a:ext>
                </a:extLst>
              </p:cNvPr>
              <p:cNvSpPr txBox="1"/>
              <p:nvPr/>
            </p:nvSpPr>
            <p:spPr>
              <a:xfrm>
                <a:off x="8901479"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320</a:t>
                </a:r>
              </a:p>
            </p:txBody>
          </p:sp>
          <p:sp>
            <p:nvSpPr>
              <p:cNvPr id="245" name="フリーフォーム: 図形 244">
                <a:extLst>
                  <a:ext uri="{FF2B5EF4-FFF2-40B4-BE49-F238E27FC236}">
                    <a16:creationId xmlns:a16="http://schemas.microsoft.com/office/drawing/2014/main" id="{EA68055C-301A-4B95-8524-D77335029087}"/>
                  </a:ext>
                </a:extLst>
              </p:cNvPr>
              <p:cNvSpPr/>
              <p:nvPr/>
            </p:nvSpPr>
            <p:spPr>
              <a:xfrm>
                <a:off x="9462805"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6" name="テキスト ボックス 245">
                <a:extLst>
                  <a:ext uri="{FF2B5EF4-FFF2-40B4-BE49-F238E27FC236}">
                    <a16:creationId xmlns:a16="http://schemas.microsoft.com/office/drawing/2014/main" id="{F2940B60-3409-4DE7-A6AF-F6A4E4041363}"/>
                  </a:ext>
                </a:extLst>
              </p:cNvPr>
              <p:cNvSpPr txBox="1"/>
              <p:nvPr/>
            </p:nvSpPr>
            <p:spPr>
              <a:xfrm>
                <a:off x="9270675"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340</a:t>
                </a:r>
              </a:p>
            </p:txBody>
          </p:sp>
          <p:sp>
            <p:nvSpPr>
              <p:cNvPr id="247" name="フリーフォーム: 図形 246">
                <a:extLst>
                  <a:ext uri="{FF2B5EF4-FFF2-40B4-BE49-F238E27FC236}">
                    <a16:creationId xmlns:a16="http://schemas.microsoft.com/office/drawing/2014/main" id="{6B051A02-AF15-45F4-BB92-2A82619ED230}"/>
                  </a:ext>
                </a:extLst>
              </p:cNvPr>
              <p:cNvSpPr/>
              <p:nvPr/>
            </p:nvSpPr>
            <p:spPr>
              <a:xfrm>
                <a:off x="9831255"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8" name="テキスト ボックス 247">
                <a:extLst>
                  <a:ext uri="{FF2B5EF4-FFF2-40B4-BE49-F238E27FC236}">
                    <a16:creationId xmlns:a16="http://schemas.microsoft.com/office/drawing/2014/main" id="{AC553915-3734-4271-A78B-47036B2B756E}"/>
                  </a:ext>
                </a:extLst>
              </p:cNvPr>
              <p:cNvSpPr txBox="1"/>
              <p:nvPr/>
            </p:nvSpPr>
            <p:spPr>
              <a:xfrm>
                <a:off x="9639125"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360</a:t>
                </a:r>
              </a:p>
            </p:txBody>
          </p:sp>
          <p:sp>
            <p:nvSpPr>
              <p:cNvPr id="249" name="フリーフォーム: 図形 248">
                <a:extLst>
                  <a:ext uri="{FF2B5EF4-FFF2-40B4-BE49-F238E27FC236}">
                    <a16:creationId xmlns:a16="http://schemas.microsoft.com/office/drawing/2014/main" id="{AFBC4108-CB93-462F-87EE-7F94F67E2168}"/>
                  </a:ext>
                </a:extLst>
              </p:cNvPr>
              <p:cNvSpPr/>
              <p:nvPr/>
            </p:nvSpPr>
            <p:spPr>
              <a:xfrm>
                <a:off x="10200451"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50" name="テキスト ボックス 249">
                <a:extLst>
                  <a:ext uri="{FF2B5EF4-FFF2-40B4-BE49-F238E27FC236}">
                    <a16:creationId xmlns:a16="http://schemas.microsoft.com/office/drawing/2014/main" id="{77760E5E-A0BD-4938-8BF4-A3454301576A}"/>
                  </a:ext>
                </a:extLst>
              </p:cNvPr>
              <p:cNvSpPr txBox="1"/>
              <p:nvPr/>
            </p:nvSpPr>
            <p:spPr>
              <a:xfrm>
                <a:off x="10008321"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380</a:t>
                </a:r>
              </a:p>
            </p:txBody>
          </p:sp>
          <p:sp>
            <p:nvSpPr>
              <p:cNvPr id="251" name="フリーフォーム: 図形 250">
                <a:extLst>
                  <a:ext uri="{FF2B5EF4-FFF2-40B4-BE49-F238E27FC236}">
                    <a16:creationId xmlns:a16="http://schemas.microsoft.com/office/drawing/2014/main" id="{3B8B8607-17F4-452D-BE9C-3C65DF398A16}"/>
                  </a:ext>
                </a:extLst>
              </p:cNvPr>
              <p:cNvSpPr/>
              <p:nvPr/>
            </p:nvSpPr>
            <p:spPr>
              <a:xfrm>
                <a:off x="10569647"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52" name="テキスト ボックス 251">
                <a:extLst>
                  <a:ext uri="{FF2B5EF4-FFF2-40B4-BE49-F238E27FC236}">
                    <a16:creationId xmlns:a16="http://schemas.microsoft.com/office/drawing/2014/main" id="{1E594E88-C2BC-4C5C-8B07-169FB9080A1D}"/>
                  </a:ext>
                </a:extLst>
              </p:cNvPr>
              <p:cNvSpPr txBox="1"/>
              <p:nvPr/>
            </p:nvSpPr>
            <p:spPr>
              <a:xfrm>
                <a:off x="10377518"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400</a:t>
                </a:r>
              </a:p>
            </p:txBody>
          </p:sp>
          <p:sp>
            <p:nvSpPr>
              <p:cNvPr id="253" name="フリーフォーム: 図形 252">
                <a:extLst>
                  <a:ext uri="{FF2B5EF4-FFF2-40B4-BE49-F238E27FC236}">
                    <a16:creationId xmlns:a16="http://schemas.microsoft.com/office/drawing/2014/main" id="{A0935CB2-E047-4FDF-B602-D9EB9475630B}"/>
                  </a:ext>
                </a:extLst>
              </p:cNvPr>
              <p:cNvSpPr/>
              <p:nvPr/>
            </p:nvSpPr>
            <p:spPr>
              <a:xfrm>
                <a:off x="7249119" y="2346606"/>
                <a:ext cx="3504753" cy="3025917"/>
              </a:xfrm>
              <a:custGeom>
                <a:avLst/>
                <a:gdLst>
                  <a:gd name="connsiteX0" fmla="*/ 0 w 3504753"/>
                  <a:gd name="connsiteY0" fmla="*/ 0 h 3025917"/>
                  <a:gd name="connsiteX1" fmla="*/ 0 w 3504753"/>
                  <a:gd name="connsiteY1" fmla="*/ 3025918 h 3025917"/>
                  <a:gd name="connsiteX2" fmla="*/ 3504754 w 3504753"/>
                  <a:gd name="connsiteY2" fmla="*/ 3025918 h 3025917"/>
                  <a:gd name="connsiteX3" fmla="*/ 3504754 w 3504753"/>
                  <a:gd name="connsiteY3" fmla="*/ 0 h 3025917"/>
                  <a:gd name="connsiteX4" fmla="*/ 0 w 3504753"/>
                  <a:gd name="connsiteY4" fmla="*/ 0 h 3025917"/>
                  <a:gd name="connsiteX5" fmla="*/ 0 w 3504753"/>
                  <a:gd name="connsiteY5" fmla="*/ 0 h 3025917"/>
                  <a:gd name="connsiteX6" fmla="*/ 75 w 3504753"/>
                  <a:gd name="connsiteY6" fmla="*/ 0 h 302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753" h="3025917">
                    <a:moveTo>
                      <a:pt x="0" y="0"/>
                    </a:moveTo>
                    <a:lnTo>
                      <a:pt x="0" y="3025918"/>
                    </a:lnTo>
                    <a:lnTo>
                      <a:pt x="3504754" y="3025918"/>
                    </a:lnTo>
                    <a:lnTo>
                      <a:pt x="3504754" y="0"/>
                    </a:lnTo>
                    <a:lnTo>
                      <a:pt x="0" y="0"/>
                    </a:lnTo>
                    <a:close/>
                    <a:moveTo>
                      <a:pt x="0" y="0"/>
                    </a:moveTo>
                    <a:lnTo>
                      <a:pt x="75" y="0"/>
                    </a:lnTo>
                  </a:path>
                </a:pathLst>
              </a:custGeom>
              <a:noFill/>
              <a:ln w="7445" cap="flat">
                <a:solidFill>
                  <a:srgbClr val="000000"/>
                </a:solidFill>
                <a:prstDash val="solid"/>
                <a:miter/>
              </a:ln>
            </p:spPr>
            <p:txBody>
              <a:bodyPr rtlCol="0" anchor="ctr"/>
              <a:lstStyle/>
              <a:p>
                <a:endParaRPr lang="ja-JP" altLang="en-US"/>
              </a:p>
            </p:txBody>
          </p:sp>
          <p:sp>
            <p:nvSpPr>
              <p:cNvPr id="254" name="テキスト ボックス 253">
                <a:extLst>
                  <a:ext uri="{FF2B5EF4-FFF2-40B4-BE49-F238E27FC236}">
                    <a16:creationId xmlns:a16="http://schemas.microsoft.com/office/drawing/2014/main" id="{EFB208CD-2111-4784-9033-FCF1D91985E7}"/>
                  </a:ext>
                </a:extLst>
              </p:cNvPr>
              <p:cNvSpPr txBox="1"/>
              <p:nvPr/>
            </p:nvSpPr>
            <p:spPr>
              <a:xfrm rot="16200000">
                <a:off x="6201120" y="3725606"/>
                <a:ext cx="663964" cy="268663"/>
              </a:xfrm>
              <a:prstGeom prst="rect">
                <a:avLst/>
              </a:prstGeom>
              <a:noFill/>
            </p:spPr>
            <p:txBody>
              <a:bodyPr wrap="none" rtlCol="0" anchor="ctr">
                <a:spAutoFit/>
              </a:bodyPr>
              <a:lstStyle/>
              <a:p>
                <a:pPr algn="l"/>
                <a:r>
                  <a:rPr lang="ja-JP" altLang="en-US" sz="940" spc="0" baseline="0" dirty="0">
                    <a:solidFill>
                      <a:srgbClr val="000000"/>
                    </a:solidFill>
                    <a:latin typeface="Arial"/>
                    <a:cs typeface="Arial"/>
                    <a:sym typeface="Arial"/>
                    <a:rtl val="0"/>
                  </a:rPr>
                  <a:t>D (m</a:t>
                </a:r>
                <a:r>
                  <a:rPr lang="en-US" altLang="ja-JP" sz="1146" baseline="30000" dirty="0">
                    <a:solidFill>
                      <a:srgbClr val="000000"/>
                    </a:solidFill>
                    <a:latin typeface="Arial"/>
                    <a:cs typeface="Arial"/>
                    <a:sym typeface="Arial"/>
                    <a:rtl val="0"/>
                  </a:rPr>
                  <a:t>2</a:t>
                </a:r>
                <a:r>
                  <a:rPr lang="en-US" altLang="ja-JP" sz="1146" dirty="0">
                    <a:solidFill>
                      <a:srgbClr val="000000"/>
                    </a:solidFill>
                    <a:latin typeface="Arial"/>
                    <a:cs typeface="Arial"/>
                    <a:sym typeface="Arial"/>
                    <a:rtl val="0"/>
                  </a:rPr>
                  <a:t>/s)</a:t>
                </a:r>
                <a:endParaRPr lang="ja-JP" altLang="en-US" sz="1410" spc="0" baseline="42553" dirty="0">
                  <a:solidFill>
                    <a:srgbClr val="000000"/>
                  </a:solidFill>
                  <a:latin typeface="Arial"/>
                  <a:cs typeface="Arial"/>
                  <a:sym typeface="Arial"/>
                  <a:rtl val="0"/>
                </a:endParaRPr>
              </a:p>
            </p:txBody>
          </p:sp>
          <p:sp>
            <p:nvSpPr>
              <p:cNvPr id="255" name="テキスト ボックス 254">
                <a:extLst>
                  <a:ext uri="{FF2B5EF4-FFF2-40B4-BE49-F238E27FC236}">
                    <a16:creationId xmlns:a16="http://schemas.microsoft.com/office/drawing/2014/main" id="{46334BB7-52FD-48B9-A714-988385BB89DE}"/>
                  </a:ext>
                </a:extLst>
              </p:cNvPr>
              <p:cNvSpPr txBox="1"/>
              <p:nvPr/>
            </p:nvSpPr>
            <p:spPr>
              <a:xfrm>
                <a:off x="8503194" y="5591580"/>
                <a:ext cx="995857"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temperature (K)</a:t>
                </a:r>
              </a:p>
            </p:txBody>
          </p:sp>
        </p:grpSp>
        <p:sp>
          <p:nvSpPr>
            <p:cNvPr id="256" name="フリーフォーム: 図形 255">
              <a:extLst>
                <a:ext uri="{FF2B5EF4-FFF2-40B4-BE49-F238E27FC236}">
                  <a16:creationId xmlns:a16="http://schemas.microsoft.com/office/drawing/2014/main" id="{55E7D45A-92E2-41E8-91C3-5F359534530C}"/>
                </a:ext>
              </a:extLst>
            </p:cNvPr>
            <p:cNvSpPr/>
            <p:nvPr/>
          </p:nvSpPr>
          <p:spPr>
            <a:xfrm>
              <a:off x="7433344" y="3067098"/>
              <a:ext cx="3320603" cy="2217415"/>
            </a:xfrm>
            <a:custGeom>
              <a:avLst/>
              <a:gdLst>
                <a:gd name="connsiteX0" fmla="*/ 0 w 3320603"/>
                <a:gd name="connsiteY0" fmla="*/ 2217415 h 2217415"/>
                <a:gd name="connsiteX1" fmla="*/ 33563 w 3320603"/>
                <a:gd name="connsiteY1" fmla="*/ 2212194 h 2217415"/>
                <a:gd name="connsiteX2" fmla="*/ 67127 w 3320603"/>
                <a:gd name="connsiteY2" fmla="*/ 2206228 h 2217415"/>
                <a:gd name="connsiteX3" fmla="*/ 100690 w 3320603"/>
                <a:gd name="connsiteY3" fmla="*/ 2201006 h 2217415"/>
                <a:gd name="connsiteX4" fmla="*/ 134253 w 3320603"/>
                <a:gd name="connsiteY4" fmla="*/ 2195040 h 2217415"/>
                <a:gd name="connsiteX5" fmla="*/ 167816 w 3320603"/>
                <a:gd name="connsiteY5" fmla="*/ 2188327 h 2217415"/>
                <a:gd name="connsiteX6" fmla="*/ 201380 w 3320603"/>
                <a:gd name="connsiteY6" fmla="*/ 2182360 h 2217415"/>
                <a:gd name="connsiteX7" fmla="*/ 234943 w 3320603"/>
                <a:gd name="connsiteY7" fmla="*/ 2175648 h 2217415"/>
                <a:gd name="connsiteX8" fmla="*/ 268506 w 3320603"/>
                <a:gd name="connsiteY8" fmla="*/ 2168189 h 2217415"/>
                <a:gd name="connsiteX9" fmla="*/ 302070 w 3320603"/>
                <a:gd name="connsiteY9" fmla="*/ 2160731 h 2217415"/>
                <a:gd name="connsiteX10" fmla="*/ 335633 w 3320603"/>
                <a:gd name="connsiteY10" fmla="*/ 2153272 h 2217415"/>
                <a:gd name="connsiteX11" fmla="*/ 369196 w 3320603"/>
                <a:gd name="connsiteY11" fmla="*/ 2145814 h 2217415"/>
                <a:gd name="connsiteX12" fmla="*/ 402760 w 3320603"/>
                <a:gd name="connsiteY12" fmla="*/ 2137609 h 2217415"/>
                <a:gd name="connsiteX13" fmla="*/ 436323 w 3320603"/>
                <a:gd name="connsiteY13" fmla="*/ 2129405 h 2217415"/>
                <a:gd name="connsiteX14" fmla="*/ 469886 w 3320603"/>
                <a:gd name="connsiteY14" fmla="*/ 2120455 h 2217415"/>
                <a:gd name="connsiteX15" fmla="*/ 503449 w 3320603"/>
                <a:gd name="connsiteY15" fmla="*/ 2111504 h 2217415"/>
                <a:gd name="connsiteX16" fmla="*/ 537013 w 3320603"/>
                <a:gd name="connsiteY16" fmla="*/ 2102554 h 2217415"/>
                <a:gd name="connsiteX17" fmla="*/ 570576 w 3320603"/>
                <a:gd name="connsiteY17" fmla="*/ 2092858 h 2217415"/>
                <a:gd name="connsiteX18" fmla="*/ 604139 w 3320603"/>
                <a:gd name="connsiteY18" fmla="*/ 2083162 h 2217415"/>
                <a:gd name="connsiteX19" fmla="*/ 637703 w 3320603"/>
                <a:gd name="connsiteY19" fmla="*/ 2072720 h 2217415"/>
                <a:gd name="connsiteX20" fmla="*/ 671266 w 3320603"/>
                <a:gd name="connsiteY20" fmla="*/ 2062278 h 2217415"/>
                <a:gd name="connsiteX21" fmla="*/ 704829 w 3320603"/>
                <a:gd name="connsiteY21" fmla="*/ 2051090 h 2217415"/>
                <a:gd name="connsiteX22" fmla="*/ 738393 w 3320603"/>
                <a:gd name="connsiteY22" fmla="*/ 2040648 h 2217415"/>
                <a:gd name="connsiteX23" fmla="*/ 771956 w 3320603"/>
                <a:gd name="connsiteY23" fmla="*/ 2028715 h 2217415"/>
                <a:gd name="connsiteX24" fmla="*/ 805519 w 3320603"/>
                <a:gd name="connsiteY24" fmla="*/ 2016781 h 2217415"/>
                <a:gd name="connsiteX25" fmla="*/ 838337 w 3320603"/>
                <a:gd name="connsiteY25" fmla="*/ 2004848 h 2217415"/>
                <a:gd name="connsiteX26" fmla="*/ 871900 w 3320603"/>
                <a:gd name="connsiteY26" fmla="*/ 1992168 h 2217415"/>
                <a:gd name="connsiteX27" fmla="*/ 905463 w 3320603"/>
                <a:gd name="connsiteY27" fmla="*/ 1979489 h 2217415"/>
                <a:gd name="connsiteX28" fmla="*/ 939026 w 3320603"/>
                <a:gd name="connsiteY28" fmla="*/ 1966063 h 2217415"/>
                <a:gd name="connsiteX29" fmla="*/ 972590 w 3320603"/>
                <a:gd name="connsiteY29" fmla="*/ 1952638 h 2217415"/>
                <a:gd name="connsiteX30" fmla="*/ 1006153 w 3320603"/>
                <a:gd name="connsiteY30" fmla="*/ 1939213 h 2217415"/>
                <a:gd name="connsiteX31" fmla="*/ 1039716 w 3320603"/>
                <a:gd name="connsiteY31" fmla="*/ 1924296 h 2217415"/>
                <a:gd name="connsiteX32" fmla="*/ 1073280 w 3320603"/>
                <a:gd name="connsiteY32" fmla="*/ 1910125 h 2217415"/>
                <a:gd name="connsiteX33" fmla="*/ 1106843 w 3320603"/>
                <a:gd name="connsiteY33" fmla="*/ 1895207 h 2217415"/>
                <a:gd name="connsiteX34" fmla="*/ 1140406 w 3320603"/>
                <a:gd name="connsiteY34" fmla="*/ 1879545 h 2217415"/>
                <a:gd name="connsiteX35" fmla="*/ 1173970 w 3320603"/>
                <a:gd name="connsiteY35" fmla="*/ 1863882 h 2217415"/>
                <a:gd name="connsiteX36" fmla="*/ 1207533 w 3320603"/>
                <a:gd name="connsiteY36" fmla="*/ 1847473 h 2217415"/>
                <a:gd name="connsiteX37" fmla="*/ 1241096 w 3320603"/>
                <a:gd name="connsiteY37" fmla="*/ 1831064 h 2217415"/>
                <a:gd name="connsiteX38" fmla="*/ 1274659 w 3320603"/>
                <a:gd name="connsiteY38" fmla="*/ 1814656 h 2217415"/>
                <a:gd name="connsiteX39" fmla="*/ 1308223 w 3320603"/>
                <a:gd name="connsiteY39" fmla="*/ 1797501 h 2217415"/>
                <a:gd name="connsiteX40" fmla="*/ 1341786 w 3320603"/>
                <a:gd name="connsiteY40" fmla="*/ 1779601 h 2217415"/>
                <a:gd name="connsiteX41" fmla="*/ 1375349 w 3320603"/>
                <a:gd name="connsiteY41" fmla="*/ 1761700 h 2217415"/>
                <a:gd name="connsiteX42" fmla="*/ 1408913 w 3320603"/>
                <a:gd name="connsiteY42" fmla="*/ 1743054 h 2217415"/>
                <a:gd name="connsiteX43" fmla="*/ 1442476 w 3320603"/>
                <a:gd name="connsiteY43" fmla="*/ 1724408 h 2217415"/>
                <a:gd name="connsiteX44" fmla="*/ 1476039 w 3320603"/>
                <a:gd name="connsiteY44" fmla="*/ 1705015 h 2217415"/>
                <a:gd name="connsiteX45" fmla="*/ 1509603 w 3320603"/>
                <a:gd name="connsiteY45" fmla="*/ 1685623 h 2217415"/>
                <a:gd name="connsiteX46" fmla="*/ 1543166 w 3320603"/>
                <a:gd name="connsiteY46" fmla="*/ 1665485 h 2217415"/>
                <a:gd name="connsiteX47" fmla="*/ 1576729 w 3320603"/>
                <a:gd name="connsiteY47" fmla="*/ 1644601 h 2217415"/>
                <a:gd name="connsiteX48" fmla="*/ 1610292 w 3320603"/>
                <a:gd name="connsiteY48" fmla="*/ 1624464 h 2217415"/>
                <a:gd name="connsiteX49" fmla="*/ 1643856 w 3320603"/>
                <a:gd name="connsiteY49" fmla="*/ 1602834 h 2217415"/>
                <a:gd name="connsiteX50" fmla="*/ 1677419 w 3320603"/>
                <a:gd name="connsiteY50" fmla="*/ 1581204 h 2217415"/>
                <a:gd name="connsiteX51" fmla="*/ 1710982 w 3320603"/>
                <a:gd name="connsiteY51" fmla="*/ 1558829 h 2217415"/>
                <a:gd name="connsiteX52" fmla="*/ 1744546 w 3320603"/>
                <a:gd name="connsiteY52" fmla="*/ 1536453 h 2217415"/>
                <a:gd name="connsiteX53" fmla="*/ 1778109 w 3320603"/>
                <a:gd name="connsiteY53" fmla="*/ 1514078 h 2217415"/>
                <a:gd name="connsiteX54" fmla="*/ 1811672 w 3320603"/>
                <a:gd name="connsiteY54" fmla="*/ 1490210 h 2217415"/>
                <a:gd name="connsiteX55" fmla="*/ 1844490 w 3320603"/>
                <a:gd name="connsiteY55" fmla="*/ 1466343 h 2217415"/>
                <a:gd name="connsiteX56" fmla="*/ 1878053 w 3320603"/>
                <a:gd name="connsiteY56" fmla="*/ 1442476 h 2217415"/>
                <a:gd name="connsiteX57" fmla="*/ 1911616 w 3320603"/>
                <a:gd name="connsiteY57" fmla="*/ 1417863 h 2217415"/>
                <a:gd name="connsiteX58" fmla="*/ 1945179 w 3320603"/>
                <a:gd name="connsiteY58" fmla="*/ 1393250 h 2217415"/>
                <a:gd name="connsiteX59" fmla="*/ 1978743 w 3320603"/>
                <a:gd name="connsiteY59" fmla="*/ 1367145 h 2217415"/>
                <a:gd name="connsiteX60" fmla="*/ 2012306 w 3320603"/>
                <a:gd name="connsiteY60" fmla="*/ 1341786 h 2217415"/>
                <a:gd name="connsiteX61" fmla="*/ 2045869 w 3320603"/>
                <a:gd name="connsiteY61" fmla="*/ 1315681 h 2217415"/>
                <a:gd name="connsiteX62" fmla="*/ 2079433 w 3320603"/>
                <a:gd name="connsiteY62" fmla="*/ 1288831 h 2217415"/>
                <a:gd name="connsiteX63" fmla="*/ 2112996 w 3320603"/>
                <a:gd name="connsiteY63" fmla="*/ 1261234 h 2217415"/>
                <a:gd name="connsiteX64" fmla="*/ 2146559 w 3320603"/>
                <a:gd name="connsiteY64" fmla="*/ 1233638 h 2217415"/>
                <a:gd name="connsiteX65" fmla="*/ 2180123 w 3320603"/>
                <a:gd name="connsiteY65" fmla="*/ 1206041 h 2217415"/>
                <a:gd name="connsiteX66" fmla="*/ 2213686 w 3320603"/>
                <a:gd name="connsiteY66" fmla="*/ 1177699 h 2217415"/>
                <a:gd name="connsiteX67" fmla="*/ 2247249 w 3320603"/>
                <a:gd name="connsiteY67" fmla="*/ 1148611 h 2217415"/>
                <a:gd name="connsiteX68" fmla="*/ 2280813 w 3320603"/>
                <a:gd name="connsiteY68" fmla="*/ 1119522 h 2217415"/>
                <a:gd name="connsiteX69" fmla="*/ 2314376 w 3320603"/>
                <a:gd name="connsiteY69" fmla="*/ 1089688 h 2217415"/>
                <a:gd name="connsiteX70" fmla="*/ 2347939 w 3320603"/>
                <a:gd name="connsiteY70" fmla="*/ 1059854 h 2217415"/>
                <a:gd name="connsiteX71" fmla="*/ 2381502 w 3320603"/>
                <a:gd name="connsiteY71" fmla="*/ 1029274 h 2217415"/>
                <a:gd name="connsiteX72" fmla="*/ 2415066 w 3320603"/>
                <a:gd name="connsiteY72" fmla="*/ 997949 h 2217415"/>
                <a:gd name="connsiteX73" fmla="*/ 2448629 w 3320603"/>
                <a:gd name="connsiteY73" fmla="*/ 966623 h 2217415"/>
                <a:gd name="connsiteX74" fmla="*/ 2482192 w 3320603"/>
                <a:gd name="connsiteY74" fmla="*/ 934551 h 2217415"/>
                <a:gd name="connsiteX75" fmla="*/ 2515756 w 3320603"/>
                <a:gd name="connsiteY75" fmla="*/ 902480 h 2217415"/>
                <a:gd name="connsiteX76" fmla="*/ 2549319 w 3320603"/>
                <a:gd name="connsiteY76" fmla="*/ 869662 h 2217415"/>
                <a:gd name="connsiteX77" fmla="*/ 2582882 w 3320603"/>
                <a:gd name="connsiteY77" fmla="*/ 836845 h 2217415"/>
                <a:gd name="connsiteX78" fmla="*/ 2616445 w 3320603"/>
                <a:gd name="connsiteY78" fmla="*/ 803282 h 2217415"/>
                <a:gd name="connsiteX79" fmla="*/ 2650009 w 3320603"/>
                <a:gd name="connsiteY79" fmla="*/ 768972 h 2217415"/>
                <a:gd name="connsiteX80" fmla="*/ 2683572 w 3320603"/>
                <a:gd name="connsiteY80" fmla="*/ 734663 h 2217415"/>
                <a:gd name="connsiteX81" fmla="*/ 2717135 w 3320603"/>
                <a:gd name="connsiteY81" fmla="*/ 699608 h 2217415"/>
                <a:gd name="connsiteX82" fmla="*/ 2750699 w 3320603"/>
                <a:gd name="connsiteY82" fmla="*/ 664553 h 2217415"/>
                <a:gd name="connsiteX83" fmla="*/ 2784262 w 3320603"/>
                <a:gd name="connsiteY83" fmla="*/ 628752 h 2217415"/>
                <a:gd name="connsiteX84" fmla="*/ 2817825 w 3320603"/>
                <a:gd name="connsiteY84" fmla="*/ 592206 h 2217415"/>
                <a:gd name="connsiteX85" fmla="*/ 2850643 w 3320603"/>
                <a:gd name="connsiteY85" fmla="*/ 555659 h 2217415"/>
                <a:gd name="connsiteX86" fmla="*/ 2884206 w 3320603"/>
                <a:gd name="connsiteY86" fmla="*/ 519112 h 2217415"/>
                <a:gd name="connsiteX87" fmla="*/ 2917769 w 3320603"/>
                <a:gd name="connsiteY87" fmla="*/ 481820 h 2217415"/>
                <a:gd name="connsiteX88" fmla="*/ 2951333 w 3320603"/>
                <a:gd name="connsiteY88" fmla="*/ 443781 h 2217415"/>
                <a:gd name="connsiteX89" fmla="*/ 2984896 w 3320603"/>
                <a:gd name="connsiteY89" fmla="*/ 405743 h 2217415"/>
                <a:gd name="connsiteX90" fmla="*/ 3018459 w 3320603"/>
                <a:gd name="connsiteY90" fmla="*/ 366959 h 2217415"/>
                <a:gd name="connsiteX91" fmla="*/ 3052022 w 3320603"/>
                <a:gd name="connsiteY91" fmla="*/ 327429 h 2217415"/>
                <a:gd name="connsiteX92" fmla="*/ 3085586 w 3320603"/>
                <a:gd name="connsiteY92" fmla="*/ 287898 h 2217415"/>
                <a:gd name="connsiteX93" fmla="*/ 3119149 w 3320603"/>
                <a:gd name="connsiteY93" fmla="*/ 248368 h 2217415"/>
                <a:gd name="connsiteX94" fmla="*/ 3152712 w 3320603"/>
                <a:gd name="connsiteY94" fmla="*/ 208092 h 2217415"/>
                <a:gd name="connsiteX95" fmla="*/ 3186276 w 3320603"/>
                <a:gd name="connsiteY95" fmla="*/ 167071 h 2217415"/>
                <a:gd name="connsiteX96" fmla="*/ 3219839 w 3320603"/>
                <a:gd name="connsiteY96" fmla="*/ 126049 h 2217415"/>
                <a:gd name="connsiteX97" fmla="*/ 3253402 w 3320603"/>
                <a:gd name="connsiteY97" fmla="*/ 84281 h 2217415"/>
                <a:gd name="connsiteX98" fmla="*/ 3286965 w 3320603"/>
                <a:gd name="connsiteY98" fmla="*/ 41768 h 2217415"/>
                <a:gd name="connsiteX99" fmla="*/ 3320529 w 3320603"/>
                <a:gd name="connsiteY99" fmla="*/ 0 h 2217415"/>
                <a:gd name="connsiteX100" fmla="*/ 3320603 w 3320603"/>
                <a:gd name="connsiteY100" fmla="*/ 0 h 221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20603" h="2217415">
                  <a:moveTo>
                    <a:pt x="0" y="2217415"/>
                  </a:moveTo>
                  <a:lnTo>
                    <a:pt x="33563" y="2212194"/>
                  </a:lnTo>
                  <a:lnTo>
                    <a:pt x="67127" y="2206228"/>
                  </a:lnTo>
                  <a:lnTo>
                    <a:pt x="100690" y="2201006"/>
                  </a:lnTo>
                  <a:lnTo>
                    <a:pt x="134253" y="2195040"/>
                  </a:lnTo>
                  <a:lnTo>
                    <a:pt x="167816" y="2188327"/>
                  </a:lnTo>
                  <a:lnTo>
                    <a:pt x="201380" y="2182360"/>
                  </a:lnTo>
                  <a:lnTo>
                    <a:pt x="234943" y="2175648"/>
                  </a:lnTo>
                  <a:lnTo>
                    <a:pt x="268506" y="2168189"/>
                  </a:lnTo>
                  <a:lnTo>
                    <a:pt x="302070" y="2160731"/>
                  </a:lnTo>
                  <a:lnTo>
                    <a:pt x="335633" y="2153272"/>
                  </a:lnTo>
                  <a:lnTo>
                    <a:pt x="369196" y="2145814"/>
                  </a:lnTo>
                  <a:lnTo>
                    <a:pt x="402760" y="2137609"/>
                  </a:lnTo>
                  <a:lnTo>
                    <a:pt x="436323" y="2129405"/>
                  </a:lnTo>
                  <a:lnTo>
                    <a:pt x="469886" y="2120455"/>
                  </a:lnTo>
                  <a:lnTo>
                    <a:pt x="503449" y="2111504"/>
                  </a:lnTo>
                  <a:lnTo>
                    <a:pt x="537013" y="2102554"/>
                  </a:lnTo>
                  <a:lnTo>
                    <a:pt x="570576" y="2092858"/>
                  </a:lnTo>
                  <a:lnTo>
                    <a:pt x="604139" y="2083162"/>
                  </a:lnTo>
                  <a:lnTo>
                    <a:pt x="637703" y="2072720"/>
                  </a:lnTo>
                  <a:lnTo>
                    <a:pt x="671266" y="2062278"/>
                  </a:lnTo>
                  <a:lnTo>
                    <a:pt x="704829" y="2051090"/>
                  </a:lnTo>
                  <a:lnTo>
                    <a:pt x="738393" y="2040648"/>
                  </a:lnTo>
                  <a:lnTo>
                    <a:pt x="771956" y="2028715"/>
                  </a:lnTo>
                  <a:lnTo>
                    <a:pt x="805519" y="2016781"/>
                  </a:lnTo>
                  <a:lnTo>
                    <a:pt x="838337" y="2004848"/>
                  </a:lnTo>
                  <a:lnTo>
                    <a:pt x="871900" y="1992168"/>
                  </a:lnTo>
                  <a:lnTo>
                    <a:pt x="905463" y="1979489"/>
                  </a:lnTo>
                  <a:lnTo>
                    <a:pt x="939026" y="1966063"/>
                  </a:lnTo>
                  <a:lnTo>
                    <a:pt x="972590" y="1952638"/>
                  </a:lnTo>
                  <a:lnTo>
                    <a:pt x="1006153" y="1939213"/>
                  </a:lnTo>
                  <a:lnTo>
                    <a:pt x="1039716" y="1924296"/>
                  </a:lnTo>
                  <a:lnTo>
                    <a:pt x="1073280" y="1910125"/>
                  </a:lnTo>
                  <a:lnTo>
                    <a:pt x="1106843" y="1895207"/>
                  </a:lnTo>
                  <a:lnTo>
                    <a:pt x="1140406" y="1879545"/>
                  </a:lnTo>
                  <a:lnTo>
                    <a:pt x="1173970" y="1863882"/>
                  </a:lnTo>
                  <a:lnTo>
                    <a:pt x="1207533" y="1847473"/>
                  </a:lnTo>
                  <a:lnTo>
                    <a:pt x="1241096" y="1831064"/>
                  </a:lnTo>
                  <a:lnTo>
                    <a:pt x="1274659" y="1814656"/>
                  </a:lnTo>
                  <a:lnTo>
                    <a:pt x="1308223" y="1797501"/>
                  </a:lnTo>
                  <a:lnTo>
                    <a:pt x="1341786" y="1779601"/>
                  </a:lnTo>
                  <a:lnTo>
                    <a:pt x="1375349" y="1761700"/>
                  </a:lnTo>
                  <a:lnTo>
                    <a:pt x="1408913" y="1743054"/>
                  </a:lnTo>
                  <a:lnTo>
                    <a:pt x="1442476" y="1724408"/>
                  </a:lnTo>
                  <a:lnTo>
                    <a:pt x="1476039" y="1705015"/>
                  </a:lnTo>
                  <a:lnTo>
                    <a:pt x="1509603" y="1685623"/>
                  </a:lnTo>
                  <a:lnTo>
                    <a:pt x="1543166" y="1665485"/>
                  </a:lnTo>
                  <a:lnTo>
                    <a:pt x="1576729" y="1644601"/>
                  </a:lnTo>
                  <a:lnTo>
                    <a:pt x="1610292" y="1624464"/>
                  </a:lnTo>
                  <a:lnTo>
                    <a:pt x="1643856" y="1602834"/>
                  </a:lnTo>
                  <a:lnTo>
                    <a:pt x="1677419" y="1581204"/>
                  </a:lnTo>
                  <a:lnTo>
                    <a:pt x="1710982" y="1558829"/>
                  </a:lnTo>
                  <a:lnTo>
                    <a:pt x="1744546" y="1536453"/>
                  </a:lnTo>
                  <a:lnTo>
                    <a:pt x="1778109" y="1514078"/>
                  </a:lnTo>
                  <a:lnTo>
                    <a:pt x="1811672" y="1490210"/>
                  </a:lnTo>
                  <a:lnTo>
                    <a:pt x="1844490" y="1466343"/>
                  </a:lnTo>
                  <a:lnTo>
                    <a:pt x="1878053" y="1442476"/>
                  </a:lnTo>
                  <a:lnTo>
                    <a:pt x="1911616" y="1417863"/>
                  </a:lnTo>
                  <a:lnTo>
                    <a:pt x="1945179" y="1393250"/>
                  </a:lnTo>
                  <a:lnTo>
                    <a:pt x="1978743" y="1367145"/>
                  </a:lnTo>
                  <a:lnTo>
                    <a:pt x="2012306" y="1341786"/>
                  </a:lnTo>
                  <a:lnTo>
                    <a:pt x="2045869" y="1315681"/>
                  </a:lnTo>
                  <a:lnTo>
                    <a:pt x="2079433" y="1288831"/>
                  </a:lnTo>
                  <a:lnTo>
                    <a:pt x="2112996" y="1261234"/>
                  </a:lnTo>
                  <a:lnTo>
                    <a:pt x="2146559" y="1233638"/>
                  </a:lnTo>
                  <a:lnTo>
                    <a:pt x="2180123" y="1206041"/>
                  </a:lnTo>
                  <a:lnTo>
                    <a:pt x="2213686" y="1177699"/>
                  </a:lnTo>
                  <a:lnTo>
                    <a:pt x="2247249" y="1148611"/>
                  </a:lnTo>
                  <a:lnTo>
                    <a:pt x="2280813" y="1119522"/>
                  </a:lnTo>
                  <a:lnTo>
                    <a:pt x="2314376" y="1089688"/>
                  </a:lnTo>
                  <a:lnTo>
                    <a:pt x="2347939" y="1059854"/>
                  </a:lnTo>
                  <a:lnTo>
                    <a:pt x="2381502" y="1029274"/>
                  </a:lnTo>
                  <a:lnTo>
                    <a:pt x="2415066" y="997949"/>
                  </a:lnTo>
                  <a:lnTo>
                    <a:pt x="2448629" y="966623"/>
                  </a:lnTo>
                  <a:lnTo>
                    <a:pt x="2482192" y="934551"/>
                  </a:lnTo>
                  <a:lnTo>
                    <a:pt x="2515756" y="902480"/>
                  </a:lnTo>
                  <a:lnTo>
                    <a:pt x="2549319" y="869662"/>
                  </a:lnTo>
                  <a:lnTo>
                    <a:pt x="2582882" y="836845"/>
                  </a:lnTo>
                  <a:lnTo>
                    <a:pt x="2616445" y="803282"/>
                  </a:lnTo>
                  <a:lnTo>
                    <a:pt x="2650009" y="768972"/>
                  </a:lnTo>
                  <a:lnTo>
                    <a:pt x="2683572" y="734663"/>
                  </a:lnTo>
                  <a:lnTo>
                    <a:pt x="2717135" y="699608"/>
                  </a:lnTo>
                  <a:lnTo>
                    <a:pt x="2750699" y="664553"/>
                  </a:lnTo>
                  <a:lnTo>
                    <a:pt x="2784262" y="628752"/>
                  </a:lnTo>
                  <a:lnTo>
                    <a:pt x="2817825" y="592206"/>
                  </a:lnTo>
                  <a:lnTo>
                    <a:pt x="2850643" y="555659"/>
                  </a:lnTo>
                  <a:lnTo>
                    <a:pt x="2884206" y="519112"/>
                  </a:lnTo>
                  <a:lnTo>
                    <a:pt x="2917769" y="481820"/>
                  </a:lnTo>
                  <a:lnTo>
                    <a:pt x="2951333" y="443781"/>
                  </a:lnTo>
                  <a:lnTo>
                    <a:pt x="2984896" y="405743"/>
                  </a:lnTo>
                  <a:lnTo>
                    <a:pt x="3018459" y="366959"/>
                  </a:lnTo>
                  <a:lnTo>
                    <a:pt x="3052022" y="327429"/>
                  </a:lnTo>
                  <a:lnTo>
                    <a:pt x="3085586" y="287898"/>
                  </a:lnTo>
                  <a:lnTo>
                    <a:pt x="3119149" y="248368"/>
                  </a:lnTo>
                  <a:lnTo>
                    <a:pt x="3152712" y="208092"/>
                  </a:lnTo>
                  <a:lnTo>
                    <a:pt x="3186276" y="167071"/>
                  </a:lnTo>
                  <a:lnTo>
                    <a:pt x="3219839" y="126049"/>
                  </a:lnTo>
                  <a:lnTo>
                    <a:pt x="3253402" y="84281"/>
                  </a:lnTo>
                  <a:lnTo>
                    <a:pt x="3286965" y="41768"/>
                  </a:lnTo>
                  <a:lnTo>
                    <a:pt x="3320529" y="0"/>
                  </a:lnTo>
                  <a:lnTo>
                    <a:pt x="3320603" y="0"/>
                  </a:lnTo>
                </a:path>
              </a:pathLst>
            </a:custGeom>
            <a:noFill/>
            <a:ln w="7445" cap="flat">
              <a:solidFill>
                <a:srgbClr val="FF0000"/>
              </a:solidFill>
              <a:prstDash val="solid"/>
              <a:miter/>
            </a:ln>
          </p:spPr>
          <p:txBody>
            <a:bodyPr rtlCol="0" anchor="ctr"/>
            <a:lstStyle/>
            <a:p>
              <a:endParaRPr lang="ja-JP" altLang="en-US"/>
            </a:p>
          </p:txBody>
        </p:sp>
        <p:grpSp>
          <p:nvGrpSpPr>
            <p:cNvPr id="257" name="グラフィックス 208">
              <a:extLst>
                <a:ext uri="{FF2B5EF4-FFF2-40B4-BE49-F238E27FC236}">
                  <a16:creationId xmlns:a16="http://schemas.microsoft.com/office/drawing/2014/main" id="{7A1FCA2E-04FC-4E45-896E-8C1C416107AC}"/>
                </a:ext>
              </a:extLst>
            </p:cNvPr>
            <p:cNvGrpSpPr/>
            <p:nvPr/>
          </p:nvGrpSpPr>
          <p:grpSpPr>
            <a:xfrm>
              <a:off x="7399781" y="2440583"/>
              <a:ext cx="3203504" cy="2921498"/>
              <a:chOff x="7399781" y="2440583"/>
              <a:chExt cx="3203504" cy="2921498"/>
            </a:xfrm>
          </p:grpSpPr>
          <p:sp>
            <p:nvSpPr>
              <p:cNvPr id="258" name="フリーフォーム: 図形 257">
                <a:extLst>
                  <a:ext uri="{FF2B5EF4-FFF2-40B4-BE49-F238E27FC236}">
                    <a16:creationId xmlns:a16="http://schemas.microsoft.com/office/drawing/2014/main" id="{1E7C4EF3-206C-4713-A3B1-0CBBE9909EA1}"/>
                  </a:ext>
                </a:extLst>
              </p:cNvPr>
              <p:cNvSpPr/>
              <p:nvPr/>
            </p:nvSpPr>
            <p:spPr>
              <a:xfrm>
                <a:off x="7399781" y="2440583"/>
                <a:ext cx="3203504" cy="2921498"/>
              </a:xfrm>
              <a:custGeom>
                <a:avLst/>
                <a:gdLst>
                  <a:gd name="connsiteX0" fmla="*/ 33563 w 3203504"/>
                  <a:gd name="connsiteY0" fmla="*/ 2867797 h 2921498"/>
                  <a:gd name="connsiteX1" fmla="*/ 33563 w 3203504"/>
                  <a:gd name="connsiteY1" fmla="*/ 2667909 h 2921498"/>
                  <a:gd name="connsiteX2" fmla="*/ 0 w 3203504"/>
                  <a:gd name="connsiteY2" fmla="*/ 2867797 h 2921498"/>
                  <a:gd name="connsiteX3" fmla="*/ 67127 w 3203504"/>
                  <a:gd name="connsiteY3" fmla="*/ 2867797 h 2921498"/>
                  <a:gd name="connsiteX4" fmla="*/ 0 w 3203504"/>
                  <a:gd name="connsiteY4" fmla="*/ 2667909 h 2921498"/>
                  <a:gd name="connsiteX5" fmla="*/ 67127 w 3203504"/>
                  <a:gd name="connsiteY5" fmla="*/ 2667909 h 2921498"/>
                  <a:gd name="connsiteX6" fmla="*/ 218534 w 3203504"/>
                  <a:gd name="connsiteY6" fmla="*/ 2869289 h 2921498"/>
                  <a:gd name="connsiteX7" fmla="*/ 218534 w 3203504"/>
                  <a:gd name="connsiteY7" fmla="*/ 2716390 h 2921498"/>
                  <a:gd name="connsiteX8" fmla="*/ 184971 w 3203504"/>
                  <a:gd name="connsiteY8" fmla="*/ 2869289 h 2921498"/>
                  <a:gd name="connsiteX9" fmla="*/ 252098 w 3203504"/>
                  <a:gd name="connsiteY9" fmla="*/ 2869289 h 2921498"/>
                  <a:gd name="connsiteX10" fmla="*/ 184971 w 3203504"/>
                  <a:gd name="connsiteY10" fmla="*/ 2716390 h 2921498"/>
                  <a:gd name="connsiteX11" fmla="*/ 252098 w 3203504"/>
                  <a:gd name="connsiteY11" fmla="*/ 2716390 h 2921498"/>
                  <a:gd name="connsiteX12" fmla="*/ 402760 w 3203504"/>
                  <a:gd name="connsiteY12" fmla="*/ 2921499 h 2921498"/>
                  <a:gd name="connsiteX13" fmla="*/ 402760 w 3203504"/>
                  <a:gd name="connsiteY13" fmla="*/ 2793212 h 2921498"/>
                  <a:gd name="connsiteX14" fmla="*/ 369196 w 3203504"/>
                  <a:gd name="connsiteY14" fmla="*/ 2921499 h 2921498"/>
                  <a:gd name="connsiteX15" fmla="*/ 436323 w 3203504"/>
                  <a:gd name="connsiteY15" fmla="*/ 2921499 h 2921498"/>
                  <a:gd name="connsiteX16" fmla="*/ 369196 w 3203504"/>
                  <a:gd name="connsiteY16" fmla="*/ 2793212 h 2921498"/>
                  <a:gd name="connsiteX17" fmla="*/ 436323 w 3203504"/>
                  <a:gd name="connsiteY17" fmla="*/ 2793212 h 2921498"/>
                  <a:gd name="connsiteX18" fmla="*/ 586985 w 3203504"/>
                  <a:gd name="connsiteY18" fmla="*/ 2893902 h 2921498"/>
                  <a:gd name="connsiteX19" fmla="*/ 586985 w 3203504"/>
                  <a:gd name="connsiteY19" fmla="*/ 2823792 h 2921498"/>
                  <a:gd name="connsiteX20" fmla="*/ 553421 w 3203504"/>
                  <a:gd name="connsiteY20" fmla="*/ 2893902 h 2921498"/>
                  <a:gd name="connsiteX21" fmla="*/ 620548 w 3203504"/>
                  <a:gd name="connsiteY21" fmla="*/ 2893902 h 2921498"/>
                  <a:gd name="connsiteX22" fmla="*/ 553421 w 3203504"/>
                  <a:gd name="connsiteY22" fmla="*/ 2823792 h 2921498"/>
                  <a:gd name="connsiteX23" fmla="*/ 620548 w 3203504"/>
                  <a:gd name="connsiteY23" fmla="*/ 2823792 h 2921498"/>
                  <a:gd name="connsiteX24" fmla="*/ 771956 w 3203504"/>
                  <a:gd name="connsiteY24" fmla="*/ 2813350 h 2921498"/>
                  <a:gd name="connsiteX25" fmla="*/ 771956 w 3203504"/>
                  <a:gd name="connsiteY25" fmla="*/ 2582136 h 2921498"/>
                  <a:gd name="connsiteX26" fmla="*/ 738393 w 3203504"/>
                  <a:gd name="connsiteY26" fmla="*/ 2813350 h 2921498"/>
                  <a:gd name="connsiteX27" fmla="*/ 805519 w 3203504"/>
                  <a:gd name="connsiteY27" fmla="*/ 2813350 h 2921498"/>
                  <a:gd name="connsiteX28" fmla="*/ 738393 w 3203504"/>
                  <a:gd name="connsiteY28" fmla="*/ 2582136 h 2921498"/>
                  <a:gd name="connsiteX29" fmla="*/ 805519 w 3203504"/>
                  <a:gd name="connsiteY29" fmla="*/ 2582136 h 2921498"/>
                  <a:gd name="connsiteX30" fmla="*/ 956181 w 3203504"/>
                  <a:gd name="connsiteY30" fmla="*/ 2720119 h 2921498"/>
                  <a:gd name="connsiteX31" fmla="*/ 956181 w 3203504"/>
                  <a:gd name="connsiteY31" fmla="*/ 2465038 h 2921498"/>
                  <a:gd name="connsiteX32" fmla="*/ 922618 w 3203504"/>
                  <a:gd name="connsiteY32" fmla="*/ 2720119 h 2921498"/>
                  <a:gd name="connsiteX33" fmla="*/ 989744 w 3203504"/>
                  <a:gd name="connsiteY33" fmla="*/ 2720119 h 2921498"/>
                  <a:gd name="connsiteX34" fmla="*/ 922618 w 3203504"/>
                  <a:gd name="connsiteY34" fmla="*/ 2465038 h 2921498"/>
                  <a:gd name="connsiteX35" fmla="*/ 989744 w 3203504"/>
                  <a:gd name="connsiteY35" fmla="*/ 2465038 h 2921498"/>
                  <a:gd name="connsiteX36" fmla="*/ 1140406 w 3203504"/>
                  <a:gd name="connsiteY36" fmla="*/ 2793212 h 2921498"/>
                  <a:gd name="connsiteX37" fmla="*/ 1140406 w 3203504"/>
                  <a:gd name="connsiteY37" fmla="*/ 2627633 h 2921498"/>
                  <a:gd name="connsiteX38" fmla="*/ 1106843 w 3203504"/>
                  <a:gd name="connsiteY38" fmla="*/ 2793212 h 2921498"/>
                  <a:gd name="connsiteX39" fmla="*/ 1173970 w 3203504"/>
                  <a:gd name="connsiteY39" fmla="*/ 2793212 h 2921498"/>
                  <a:gd name="connsiteX40" fmla="*/ 1106843 w 3203504"/>
                  <a:gd name="connsiteY40" fmla="*/ 2627633 h 2921498"/>
                  <a:gd name="connsiteX41" fmla="*/ 1173970 w 3203504"/>
                  <a:gd name="connsiteY41" fmla="*/ 2627633 h 2921498"/>
                  <a:gd name="connsiteX42" fmla="*/ 1325377 w 3203504"/>
                  <a:gd name="connsiteY42" fmla="*/ 2378519 h 2921498"/>
                  <a:gd name="connsiteX43" fmla="*/ 1325377 w 3203504"/>
                  <a:gd name="connsiteY43" fmla="*/ 1850456 h 2921498"/>
                  <a:gd name="connsiteX44" fmla="*/ 1291814 w 3203504"/>
                  <a:gd name="connsiteY44" fmla="*/ 2378519 h 2921498"/>
                  <a:gd name="connsiteX45" fmla="*/ 1358941 w 3203504"/>
                  <a:gd name="connsiteY45" fmla="*/ 2378519 h 2921498"/>
                  <a:gd name="connsiteX46" fmla="*/ 1291814 w 3203504"/>
                  <a:gd name="connsiteY46" fmla="*/ 1850456 h 2921498"/>
                  <a:gd name="connsiteX47" fmla="*/ 1358941 w 3203504"/>
                  <a:gd name="connsiteY47" fmla="*/ 1850456 h 2921498"/>
                  <a:gd name="connsiteX48" fmla="*/ 1693828 w 3203504"/>
                  <a:gd name="connsiteY48" fmla="*/ 2463546 h 2921498"/>
                  <a:gd name="connsiteX49" fmla="*/ 1693828 w 3203504"/>
                  <a:gd name="connsiteY49" fmla="*/ 2013052 h 2921498"/>
                  <a:gd name="connsiteX50" fmla="*/ 1660264 w 3203504"/>
                  <a:gd name="connsiteY50" fmla="*/ 2463546 h 2921498"/>
                  <a:gd name="connsiteX51" fmla="*/ 1727391 w 3203504"/>
                  <a:gd name="connsiteY51" fmla="*/ 2463546 h 2921498"/>
                  <a:gd name="connsiteX52" fmla="*/ 1660264 w 3203504"/>
                  <a:gd name="connsiteY52" fmla="*/ 2013052 h 2921498"/>
                  <a:gd name="connsiteX53" fmla="*/ 1727391 w 3203504"/>
                  <a:gd name="connsiteY53" fmla="*/ 2013052 h 2921498"/>
                  <a:gd name="connsiteX54" fmla="*/ 2063024 w 3203504"/>
                  <a:gd name="connsiteY54" fmla="*/ 2377773 h 2921498"/>
                  <a:gd name="connsiteX55" fmla="*/ 2063024 w 3203504"/>
                  <a:gd name="connsiteY55" fmla="*/ 1910870 h 2921498"/>
                  <a:gd name="connsiteX56" fmla="*/ 2029461 w 3203504"/>
                  <a:gd name="connsiteY56" fmla="*/ 2377773 h 2921498"/>
                  <a:gd name="connsiteX57" fmla="*/ 2096587 w 3203504"/>
                  <a:gd name="connsiteY57" fmla="*/ 2377773 h 2921498"/>
                  <a:gd name="connsiteX58" fmla="*/ 2029461 w 3203504"/>
                  <a:gd name="connsiteY58" fmla="*/ 1910870 h 2921498"/>
                  <a:gd name="connsiteX59" fmla="*/ 2096587 w 3203504"/>
                  <a:gd name="connsiteY59" fmla="*/ 1910870 h 2921498"/>
                  <a:gd name="connsiteX60" fmla="*/ 2431474 w 3203504"/>
                  <a:gd name="connsiteY60" fmla="*/ 1857915 h 2921498"/>
                  <a:gd name="connsiteX61" fmla="*/ 2431474 w 3203504"/>
                  <a:gd name="connsiteY61" fmla="*/ 939026 h 2921498"/>
                  <a:gd name="connsiteX62" fmla="*/ 2397911 w 3203504"/>
                  <a:gd name="connsiteY62" fmla="*/ 1857915 h 2921498"/>
                  <a:gd name="connsiteX63" fmla="*/ 2465038 w 3203504"/>
                  <a:gd name="connsiteY63" fmla="*/ 1857915 h 2921498"/>
                  <a:gd name="connsiteX64" fmla="*/ 2397911 w 3203504"/>
                  <a:gd name="connsiteY64" fmla="*/ 939026 h 2921498"/>
                  <a:gd name="connsiteX65" fmla="*/ 2465038 w 3203504"/>
                  <a:gd name="connsiteY65" fmla="*/ 939026 h 2921498"/>
                  <a:gd name="connsiteX66" fmla="*/ 2800671 w 3203504"/>
                  <a:gd name="connsiteY66" fmla="*/ 1773634 h 2921498"/>
                  <a:gd name="connsiteX67" fmla="*/ 2800671 w 3203504"/>
                  <a:gd name="connsiteY67" fmla="*/ 827895 h 2921498"/>
                  <a:gd name="connsiteX68" fmla="*/ 2767107 w 3203504"/>
                  <a:gd name="connsiteY68" fmla="*/ 1773634 h 2921498"/>
                  <a:gd name="connsiteX69" fmla="*/ 2834234 w 3203504"/>
                  <a:gd name="connsiteY69" fmla="*/ 1773634 h 2921498"/>
                  <a:gd name="connsiteX70" fmla="*/ 2767107 w 3203504"/>
                  <a:gd name="connsiteY70" fmla="*/ 827895 h 2921498"/>
                  <a:gd name="connsiteX71" fmla="*/ 2834234 w 3203504"/>
                  <a:gd name="connsiteY71" fmla="*/ 827895 h 2921498"/>
                  <a:gd name="connsiteX72" fmla="*/ 3169867 w 3203504"/>
                  <a:gd name="connsiteY72" fmla="*/ 1815402 h 2921498"/>
                  <a:gd name="connsiteX73" fmla="*/ 3169867 w 3203504"/>
                  <a:gd name="connsiteY73" fmla="*/ 0 h 2921498"/>
                  <a:gd name="connsiteX74" fmla="*/ 3136303 w 3203504"/>
                  <a:gd name="connsiteY74" fmla="*/ 1815402 h 2921498"/>
                  <a:gd name="connsiteX75" fmla="*/ 3203430 w 3203504"/>
                  <a:gd name="connsiteY75" fmla="*/ 1815402 h 2921498"/>
                  <a:gd name="connsiteX76" fmla="*/ 3136303 w 3203504"/>
                  <a:gd name="connsiteY76" fmla="*/ 0 h 2921498"/>
                  <a:gd name="connsiteX77" fmla="*/ 3203430 w 3203504"/>
                  <a:gd name="connsiteY77" fmla="*/ 0 h 2921498"/>
                  <a:gd name="connsiteX78" fmla="*/ 3203505 w 3203504"/>
                  <a:gd name="connsiteY78" fmla="*/ 0 h 2921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203504" h="2921498">
                    <a:moveTo>
                      <a:pt x="33563" y="2867797"/>
                    </a:moveTo>
                    <a:lnTo>
                      <a:pt x="33563" y="2667909"/>
                    </a:lnTo>
                    <a:moveTo>
                      <a:pt x="0" y="2867797"/>
                    </a:moveTo>
                    <a:lnTo>
                      <a:pt x="67127" y="2867797"/>
                    </a:lnTo>
                    <a:moveTo>
                      <a:pt x="0" y="2667909"/>
                    </a:moveTo>
                    <a:lnTo>
                      <a:pt x="67127" y="2667909"/>
                    </a:lnTo>
                    <a:moveTo>
                      <a:pt x="218534" y="2869289"/>
                    </a:moveTo>
                    <a:lnTo>
                      <a:pt x="218534" y="2716390"/>
                    </a:lnTo>
                    <a:moveTo>
                      <a:pt x="184971" y="2869289"/>
                    </a:moveTo>
                    <a:lnTo>
                      <a:pt x="252098" y="2869289"/>
                    </a:lnTo>
                    <a:moveTo>
                      <a:pt x="184971" y="2716390"/>
                    </a:moveTo>
                    <a:lnTo>
                      <a:pt x="252098" y="2716390"/>
                    </a:lnTo>
                    <a:moveTo>
                      <a:pt x="402760" y="2921499"/>
                    </a:moveTo>
                    <a:lnTo>
                      <a:pt x="402760" y="2793212"/>
                    </a:lnTo>
                    <a:moveTo>
                      <a:pt x="369196" y="2921499"/>
                    </a:moveTo>
                    <a:lnTo>
                      <a:pt x="436323" y="2921499"/>
                    </a:lnTo>
                    <a:moveTo>
                      <a:pt x="369196" y="2793212"/>
                    </a:moveTo>
                    <a:lnTo>
                      <a:pt x="436323" y="2793212"/>
                    </a:lnTo>
                    <a:moveTo>
                      <a:pt x="586985" y="2893902"/>
                    </a:moveTo>
                    <a:lnTo>
                      <a:pt x="586985" y="2823792"/>
                    </a:lnTo>
                    <a:moveTo>
                      <a:pt x="553421" y="2893902"/>
                    </a:moveTo>
                    <a:lnTo>
                      <a:pt x="620548" y="2893902"/>
                    </a:lnTo>
                    <a:moveTo>
                      <a:pt x="553421" y="2823792"/>
                    </a:moveTo>
                    <a:lnTo>
                      <a:pt x="620548" y="2823792"/>
                    </a:lnTo>
                    <a:moveTo>
                      <a:pt x="771956" y="2813350"/>
                    </a:moveTo>
                    <a:lnTo>
                      <a:pt x="771956" y="2582136"/>
                    </a:lnTo>
                    <a:moveTo>
                      <a:pt x="738393" y="2813350"/>
                    </a:moveTo>
                    <a:lnTo>
                      <a:pt x="805519" y="2813350"/>
                    </a:lnTo>
                    <a:moveTo>
                      <a:pt x="738393" y="2582136"/>
                    </a:moveTo>
                    <a:lnTo>
                      <a:pt x="805519" y="2582136"/>
                    </a:lnTo>
                    <a:moveTo>
                      <a:pt x="956181" y="2720119"/>
                    </a:moveTo>
                    <a:lnTo>
                      <a:pt x="956181" y="2465038"/>
                    </a:lnTo>
                    <a:moveTo>
                      <a:pt x="922618" y="2720119"/>
                    </a:moveTo>
                    <a:lnTo>
                      <a:pt x="989744" y="2720119"/>
                    </a:lnTo>
                    <a:moveTo>
                      <a:pt x="922618" y="2465038"/>
                    </a:moveTo>
                    <a:lnTo>
                      <a:pt x="989744" y="2465038"/>
                    </a:lnTo>
                    <a:moveTo>
                      <a:pt x="1140406" y="2793212"/>
                    </a:moveTo>
                    <a:lnTo>
                      <a:pt x="1140406" y="2627633"/>
                    </a:lnTo>
                    <a:moveTo>
                      <a:pt x="1106843" y="2793212"/>
                    </a:moveTo>
                    <a:lnTo>
                      <a:pt x="1173970" y="2793212"/>
                    </a:lnTo>
                    <a:moveTo>
                      <a:pt x="1106843" y="2627633"/>
                    </a:moveTo>
                    <a:lnTo>
                      <a:pt x="1173970" y="2627633"/>
                    </a:lnTo>
                    <a:moveTo>
                      <a:pt x="1325377" y="2378519"/>
                    </a:moveTo>
                    <a:lnTo>
                      <a:pt x="1325377" y="1850456"/>
                    </a:lnTo>
                    <a:moveTo>
                      <a:pt x="1291814" y="2378519"/>
                    </a:moveTo>
                    <a:lnTo>
                      <a:pt x="1358941" y="2378519"/>
                    </a:lnTo>
                    <a:moveTo>
                      <a:pt x="1291814" y="1850456"/>
                    </a:moveTo>
                    <a:lnTo>
                      <a:pt x="1358941" y="1850456"/>
                    </a:lnTo>
                    <a:moveTo>
                      <a:pt x="1693828" y="2463546"/>
                    </a:moveTo>
                    <a:lnTo>
                      <a:pt x="1693828" y="2013052"/>
                    </a:lnTo>
                    <a:moveTo>
                      <a:pt x="1660264" y="2463546"/>
                    </a:moveTo>
                    <a:lnTo>
                      <a:pt x="1727391" y="2463546"/>
                    </a:lnTo>
                    <a:moveTo>
                      <a:pt x="1660264" y="2013052"/>
                    </a:moveTo>
                    <a:lnTo>
                      <a:pt x="1727391" y="2013052"/>
                    </a:lnTo>
                    <a:moveTo>
                      <a:pt x="2063024" y="2377773"/>
                    </a:moveTo>
                    <a:lnTo>
                      <a:pt x="2063024" y="1910870"/>
                    </a:lnTo>
                    <a:moveTo>
                      <a:pt x="2029461" y="2377773"/>
                    </a:moveTo>
                    <a:lnTo>
                      <a:pt x="2096587" y="2377773"/>
                    </a:lnTo>
                    <a:moveTo>
                      <a:pt x="2029461" y="1910870"/>
                    </a:moveTo>
                    <a:lnTo>
                      <a:pt x="2096587" y="1910870"/>
                    </a:lnTo>
                    <a:moveTo>
                      <a:pt x="2431474" y="1857915"/>
                    </a:moveTo>
                    <a:lnTo>
                      <a:pt x="2431474" y="939026"/>
                    </a:lnTo>
                    <a:moveTo>
                      <a:pt x="2397911" y="1857915"/>
                    </a:moveTo>
                    <a:lnTo>
                      <a:pt x="2465038" y="1857915"/>
                    </a:lnTo>
                    <a:moveTo>
                      <a:pt x="2397911" y="939026"/>
                    </a:moveTo>
                    <a:lnTo>
                      <a:pt x="2465038" y="939026"/>
                    </a:lnTo>
                    <a:moveTo>
                      <a:pt x="2800671" y="1773634"/>
                    </a:moveTo>
                    <a:lnTo>
                      <a:pt x="2800671" y="827895"/>
                    </a:lnTo>
                    <a:moveTo>
                      <a:pt x="2767107" y="1773634"/>
                    </a:moveTo>
                    <a:lnTo>
                      <a:pt x="2834234" y="1773634"/>
                    </a:lnTo>
                    <a:moveTo>
                      <a:pt x="2767107" y="827895"/>
                    </a:moveTo>
                    <a:lnTo>
                      <a:pt x="2834234" y="827895"/>
                    </a:lnTo>
                    <a:moveTo>
                      <a:pt x="3169867" y="1815402"/>
                    </a:moveTo>
                    <a:lnTo>
                      <a:pt x="3169867" y="0"/>
                    </a:lnTo>
                    <a:moveTo>
                      <a:pt x="3136303" y="1815402"/>
                    </a:moveTo>
                    <a:lnTo>
                      <a:pt x="3203430" y="1815402"/>
                    </a:lnTo>
                    <a:moveTo>
                      <a:pt x="3136303" y="0"/>
                    </a:moveTo>
                    <a:lnTo>
                      <a:pt x="3203430" y="0"/>
                    </a:lnTo>
                    <a:lnTo>
                      <a:pt x="3203505" y="0"/>
                    </a:lnTo>
                  </a:path>
                </a:pathLst>
              </a:custGeom>
              <a:noFill/>
              <a:ln w="7445" cap="flat">
                <a:solidFill>
                  <a:srgbClr val="FF0000"/>
                </a:solidFill>
                <a:prstDash val="solid"/>
                <a:miter/>
              </a:ln>
            </p:spPr>
            <p:txBody>
              <a:bodyPr rtlCol="0" anchor="ctr"/>
              <a:lstStyle/>
              <a:p>
                <a:endParaRPr lang="ja-JP" altLang="en-US"/>
              </a:p>
            </p:txBody>
          </p:sp>
          <p:sp>
            <p:nvSpPr>
              <p:cNvPr id="259" name="フリーフォーム: 図形 258">
                <a:extLst>
                  <a:ext uri="{FF2B5EF4-FFF2-40B4-BE49-F238E27FC236}">
                    <a16:creationId xmlns:a16="http://schemas.microsoft.com/office/drawing/2014/main" id="{0D903683-2D13-4575-BA95-9FACDFE38FEF}"/>
                  </a:ext>
                </a:extLst>
              </p:cNvPr>
              <p:cNvSpPr/>
              <p:nvPr/>
            </p:nvSpPr>
            <p:spPr>
              <a:xfrm>
                <a:off x="7399781" y="5174873"/>
                <a:ext cx="67126" cy="67126"/>
              </a:xfrm>
              <a:custGeom>
                <a:avLst/>
                <a:gdLst>
                  <a:gd name="connsiteX0" fmla="*/ 67256 w 67126"/>
                  <a:gd name="connsiteY0" fmla="*/ 33964 h 67126"/>
                  <a:gd name="connsiteX1" fmla="*/ 33693 w 67126"/>
                  <a:gd name="connsiteY1" fmla="*/ 67527 h 67126"/>
                  <a:gd name="connsiteX2" fmla="*/ 130 w 67126"/>
                  <a:gd name="connsiteY2" fmla="*/ 33964 h 67126"/>
                  <a:gd name="connsiteX3" fmla="*/ 33693 w 67126"/>
                  <a:gd name="connsiteY3" fmla="*/ 400 h 67126"/>
                  <a:gd name="connsiteX4" fmla="*/ 67256 w 67126"/>
                  <a:gd name="connsiteY4" fmla="*/ 33964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256" y="33964"/>
                    </a:moveTo>
                    <a:cubicBezTo>
                      <a:pt x="67256" y="52500"/>
                      <a:pt x="52230" y="67527"/>
                      <a:pt x="33693" y="67527"/>
                    </a:cubicBezTo>
                    <a:cubicBezTo>
                      <a:pt x="15157" y="67527"/>
                      <a:pt x="130" y="52500"/>
                      <a:pt x="130" y="33964"/>
                    </a:cubicBezTo>
                    <a:cubicBezTo>
                      <a:pt x="130" y="15427"/>
                      <a:pt x="15157" y="400"/>
                      <a:pt x="33693" y="400"/>
                    </a:cubicBezTo>
                    <a:cubicBezTo>
                      <a:pt x="52230" y="400"/>
                      <a:pt x="67256" y="15427"/>
                      <a:pt x="67256" y="33964"/>
                    </a:cubicBezTo>
                    <a:close/>
                  </a:path>
                </a:pathLst>
              </a:custGeom>
              <a:noFill/>
              <a:ln w="7439" cap="flat">
                <a:solidFill>
                  <a:srgbClr val="FF0000"/>
                </a:solidFill>
                <a:prstDash val="solid"/>
                <a:miter/>
              </a:ln>
            </p:spPr>
            <p:txBody>
              <a:bodyPr rtlCol="0" anchor="ctr"/>
              <a:lstStyle/>
              <a:p>
                <a:endParaRPr lang="ja-JP" altLang="en-US"/>
              </a:p>
            </p:txBody>
          </p:sp>
          <p:sp>
            <p:nvSpPr>
              <p:cNvPr id="260" name="フリーフォーム: 図形 259">
                <a:extLst>
                  <a:ext uri="{FF2B5EF4-FFF2-40B4-BE49-F238E27FC236}">
                    <a16:creationId xmlns:a16="http://schemas.microsoft.com/office/drawing/2014/main" id="{0E933D4A-A0E0-4230-9255-8F09AB832693}"/>
                  </a:ext>
                </a:extLst>
              </p:cNvPr>
              <p:cNvSpPr/>
              <p:nvPr/>
            </p:nvSpPr>
            <p:spPr>
              <a:xfrm>
                <a:off x="7584752" y="5199486"/>
                <a:ext cx="67126" cy="67126"/>
              </a:xfrm>
              <a:custGeom>
                <a:avLst/>
                <a:gdLst>
                  <a:gd name="connsiteX0" fmla="*/ 67281 w 67126"/>
                  <a:gd name="connsiteY0" fmla="*/ 33967 h 67126"/>
                  <a:gd name="connsiteX1" fmla="*/ 33718 w 67126"/>
                  <a:gd name="connsiteY1" fmla="*/ 67530 h 67126"/>
                  <a:gd name="connsiteX2" fmla="*/ 155 w 67126"/>
                  <a:gd name="connsiteY2" fmla="*/ 33967 h 67126"/>
                  <a:gd name="connsiteX3" fmla="*/ 33718 w 67126"/>
                  <a:gd name="connsiteY3" fmla="*/ 404 h 67126"/>
                  <a:gd name="connsiteX4" fmla="*/ 67281 w 67126"/>
                  <a:gd name="connsiteY4" fmla="*/ 33967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281" y="33967"/>
                    </a:moveTo>
                    <a:cubicBezTo>
                      <a:pt x="67281" y="52503"/>
                      <a:pt x="52254" y="67530"/>
                      <a:pt x="33718" y="67530"/>
                    </a:cubicBezTo>
                    <a:cubicBezTo>
                      <a:pt x="15181" y="67530"/>
                      <a:pt x="155" y="52503"/>
                      <a:pt x="155" y="33967"/>
                    </a:cubicBezTo>
                    <a:cubicBezTo>
                      <a:pt x="155" y="15430"/>
                      <a:pt x="15181" y="404"/>
                      <a:pt x="33718" y="404"/>
                    </a:cubicBezTo>
                    <a:cubicBezTo>
                      <a:pt x="52254" y="404"/>
                      <a:pt x="67281" y="15430"/>
                      <a:pt x="67281" y="33967"/>
                    </a:cubicBezTo>
                    <a:close/>
                  </a:path>
                </a:pathLst>
              </a:custGeom>
              <a:noFill/>
              <a:ln w="7439" cap="flat">
                <a:solidFill>
                  <a:srgbClr val="FF0000"/>
                </a:solidFill>
                <a:prstDash val="solid"/>
                <a:miter/>
              </a:ln>
            </p:spPr>
            <p:txBody>
              <a:bodyPr rtlCol="0" anchor="ctr"/>
              <a:lstStyle/>
              <a:p>
                <a:endParaRPr lang="ja-JP" altLang="en-US"/>
              </a:p>
            </p:txBody>
          </p:sp>
          <p:sp>
            <p:nvSpPr>
              <p:cNvPr id="261" name="フリーフォーム: 図形 260">
                <a:extLst>
                  <a:ext uri="{FF2B5EF4-FFF2-40B4-BE49-F238E27FC236}">
                    <a16:creationId xmlns:a16="http://schemas.microsoft.com/office/drawing/2014/main" id="{EB21DD62-6995-41BF-843B-30CC8B4318CC}"/>
                  </a:ext>
                </a:extLst>
              </p:cNvPr>
              <p:cNvSpPr/>
              <p:nvPr/>
            </p:nvSpPr>
            <p:spPr>
              <a:xfrm>
                <a:off x="7768977" y="5264375"/>
                <a:ext cx="67126" cy="67126"/>
              </a:xfrm>
              <a:custGeom>
                <a:avLst/>
                <a:gdLst>
                  <a:gd name="connsiteX0" fmla="*/ 67306 w 67126"/>
                  <a:gd name="connsiteY0" fmla="*/ 33976 h 67126"/>
                  <a:gd name="connsiteX1" fmla="*/ 33743 w 67126"/>
                  <a:gd name="connsiteY1" fmla="*/ 67539 h 67126"/>
                  <a:gd name="connsiteX2" fmla="*/ 179 w 67126"/>
                  <a:gd name="connsiteY2" fmla="*/ 33976 h 67126"/>
                  <a:gd name="connsiteX3" fmla="*/ 33743 w 67126"/>
                  <a:gd name="connsiteY3" fmla="*/ 412 h 67126"/>
                  <a:gd name="connsiteX4" fmla="*/ 67306 w 67126"/>
                  <a:gd name="connsiteY4" fmla="*/ 33976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306" y="33976"/>
                    </a:moveTo>
                    <a:cubicBezTo>
                      <a:pt x="67306" y="52512"/>
                      <a:pt x="52279" y="67539"/>
                      <a:pt x="33743" y="67539"/>
                    </a:cubicBezTo>
                    <a:cubicBezTo>
                      <a:pt x="15206" y="67539"/>
                      <a:pt x="179" y="52512"/>
                      <a:pt x="179" y="33976"/>
                    </a:cubicBezTo>
                    <a:cubicBezTo>
                      <a:pt x="179" y="15439"/>
                      <a:pt x="15206" y="412"/>
                      <a:pt x="33743" y="412"/>
                    </a:cubicBezTo>
                    <a:cubicBezTo>
                      <a:pt x="52279" y="412"/>
                      <a:pt x="67306" y="15439"/>
                      <a:pt x="67306" y="33976"/>
                    </a:cubicBezTo>
                    <a:close/>
                  </a:path>
                </a:pathLst>
              </a:custGeom>
              <a:noFill/>
              <a:ln w="7439" cap="flat">
                <a:solidFill>
                  <a:srgbClr val="FF0000"/>
                </a:solidFill>
                <a:prstDash val="solid"/>
                <a:miter/>
              </a:ln>
            </p:spPr>
            <p:txBody>
              <a:bodyPr rtlCol="0" anchor="ctr"/>
              <a:lstStyle/>
              <a:p>
                <a:endParaRPr lang="ja-JP" altLang="en-US"/>
              </a:p>
            </p:txBody>
          </p:sp>
          <p:sp>
            <p:nvSpPr>
              <p:cNvPr id="262" name="フリーフォーム: 図形 261">
                <a:extLst>
                  <a:ext uri="{FF2B5EF4-FFF2-40B4-BE49-F238E27FC236}">
                    <a16:creationId xmlns:a16="http://schemas.microsoft.com/office/drawing/2014/main" id="{5A7D1463-EE34-42E1-9625-D3A6BB3B87C9}"/>
                  </a:ext>
                </a:extLst>
              </p:cNvPr>
              <p:cNvSpPr/>
              <p:nvPr/>
            </p:nvSpPr>
            <p:spPr>
              <a:xfrm>
                <a:off x="7953202" y="5265867"/>
                <a:ext cx="67126" cy="67126"/>
              </a:xfrm>
              <a:custGeom>
                <a:avLst/>
                <a:gdLst>
                  <a:gd name="connsiteX0" fmla="*/ 67331 w 67126"/>
                  <a:gd name="connsiteY0" fmla="*/ 33976 h 67126"/>
                  <a:gd name="connsiteX1" fmla="*/ 33767 w 67126"/>
                  <a:gd name="connsiteY1" fmla="*/ 67539 h 67126"/>
                  <a:gd name="connsiteX2" fmla="*/ 204 w 67126"/>
                  <a:gd name="connsiteY2" fmla="*/ 33976 h 67126"/>
                  <a:gd name="connsiteX3" fmla="*/ 33767 w 67126"/>
                  <a:gd name="connsiteY3" fmla="*/ 413 h 67126"/>
                  <a:gd name="connsiteX4" fmla="*/ 67331 w 67126"/>
                  <a:gd name="connsiteY4" fmla="*/ 33976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331" y="33976"/>
                    </a:moveTo>
                    <a:cubicBezTo>
                      <a:pt x="67331" y="52512"/>
                      <a:pt x="52304" y="67539"/>
                      <a:pt x="33767" y="67539"/>
                    </a:cubicBezTo>
                    <a:cubicBezTo>
                      <a:pt x="15231" y="67539"/>
                      <a:pt x="204" y="52512"/>
                      <a:pt x="204" y="33976"/>
                    </a:cubicBezTo>
                    <a:cubicBezTo>
                      <a:pt x="204" y="15439"/>
                      <a:pt x="15231" y="413"/>
                      <a:pt x="33767" y="413"/>
                    </a:cubicBezTo>
                    <a:cubicBezTo>
                      <a:pt x="52304" y="413"/>
                      <a:pt x="67331" y="15439"/>
                      <a:pt x="67331" y="33976"/>
                    </a:cubicBezTo>
                    <a:close/>
                  </a:path>
                </a:pathLst>
              </a:custGeom>
              <a:noFill/>
              <a:ln w="7439" cap="flat">
                <a:solidFill>
                  <a:srgbClr val="FF0000"/>
                </a:solidFill>
                <a:prstDash val="solid"/>
                <a:miter/>
              </a:ln>
            </p:spPr>
            <p:txBody>
              <a:bodyPr rtlCol="0" anchor="ctr"/>
              <a:lstStyle/>
              <a:p>
                <a:endParaRPr lang="ja-JP" altLang="en-US"/>
              </a:p>
            </p:txBody>
          </p:sp>
          <p:sp>
            <p:nvSpPr>
              <p:cNvPr id="263" name="フリーフォーム: 図形 262">
                <a:extLst>
                  <a:ext uri="{FF2B5EF4-FFF2-40B4-BE49-F238E27FC236}">
                    <a16:creationId xmlns:a16="http://schemas.microsoft.com/office/drawing/2014/main" id="{96043476-7E2C-409D-B78F-A7F862C04F45}"/>
                  </a:ext>
                </a:extLst>
              </p:cNvPr>
              <p:cNvSpPr/>
              <p:nvPr/>
            </p:nvSpPr>
            <p:spPr>
              <a:xfrm>
                <a:off x="8138173" y="5104763"/>
                <a:ext cx="67126" cy="67126"/>
              </a:xfrm>
              <a:custGeom>
                <a:avLst/>
                <a:gdLst>
                  <a:gd name="connsiteX0" fmla="*/ 67355 w 67126"/>
                  <a:gd name="connsiteY0" fmla="*/ 33954 h 67126"/>
                  <a:gd name="connsiteX1" fmla="*/ 33792 w 67126"/>
                  <a:gd name="connsiteY1" fmla="*/ 67518 h 67126"/>
                  <a:gd name="connsiteX2" fmla="*/ 229 w 67126"/>
                  <a:gd name="connsiteY2" fmla="*/ 33954 h 67126"/>
                  <a:gd name="connsiteX3" fmla="*/ 33792 w 67126"/>
                  <a:gd name="connsiteY3" fmla="*/ 391 h 67126"/>
                  <a:gd name="connsiteX4" fmla="*/ 67355 w 67126"/>
                  <a:gd name="connsiteY4" fmla="*/ 33954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355" y="33954"/>
                    </a:moveTo>
                    <a:cubicBezTo>
                      <a:pt x="67355" y="52491"/>
                      <a:pt x="52329" y="67518"/>
                      <a:pt x="33792" y="67518"/>
                    </a:cubicBezTo>
                    <a:cubicBezTo>
                      <a:pt x="15256" y="67518"/>
                      <a:pt x="229" y="52491"/>
                      <a:pt x="229" y="33954"/>
                    </a:cubicBezTo>
                    <a:cubicBezTo>
                      <a:pt x="229" y="15418"/>
                      <a:pt x="15256" y="391"/>
                      <a:pt x="33792" y="391"/>
                    </a:cubicBezTo>
                    <a:cubicBezTo>
                      <a:pt x="52329" y="391"/>
                      <a:pt x="67355" y="15418"/>
                      <a:pt x="67355" y="33954"/>
                    </a:cubicBezTo>
                    <a:close/>
                  </a:path>
                </a:pathLst>
              </a:custGeom>
              <a:noFill/>
              <a:ln w="7439" cap="flat">
                <a:solidFill>
                  <a:srgbClr val="FF0000"/>
                </a:solidFill>
                <a:prstDash val="solid"/>
                <a:miter/>
              </a:ln>
            </p:spPr>
            <p:txBody>
              <a:bodyPr rtlCol="0" anchor="ctr"/>
              <a:lstStyle/>
              <a:p>
                <a:endParaRPr lang="ja-JP" altLang="en-US"/>
              </a:p>
            </p:txBody>
          </p:sp>
          <p:sp>
            <p:nvSpPr>
              <p:cNvPr id="264" name="フリーフォーム: 図形 263">
                <a:extLst>
                  <a:ext uri="{FF2B5EF4-FFF2-40B4-BE49-F238E27FC236}">
                    <a16:creationId xmlns:a16="http://schemas.microsoft.com/office/drawing/2014/main" id="{FED6B08C-1214-4B7F-B8B1-3AB7C56E78E8}"/>
                  </a:ext>
                </a:extLst>
              </p:cNvPr>
              <p:cNvSpPr/>
              <p:nvPr/>
            </p:nvSpPr>
            <p:spPr>
              <a:xfrm>
                <a:off x="8322398" y="4999598"/>
                <a:ext cx="67126" cy="67126"/>
              </a:xfrm>
              <a:custGeom>
                <a:avLst/>
                <a:gdLst>
                  <a:gd name="connsiteX0" fmla="*/ 67380 w 67126"/>
                  <a:gd name="connsiteY0" fmla="*/ 33940 h 67126"/>
                  <a:gd name="connsiteX1" fmla="*/ 33817 w 67126"/>
                  <a:gd name="connsiteY1" fmla="*/ 67503 h 67126"/>
                  <a:gd name="connsiteX2" fmla="*/ 254 w 67126"/>
                  <a:gd name="connsiteY2" fmla="*/ 33940 h 67126"/>
                  <a:gd name="connsiteX3" fmla="*/ 33817 w 67126"/>
                  <a:gd name="connsiteY3" fmla="*/ 377 h 67126"/>
                  <a:gd name="connsiteX4" fmla="*/ 67380 w 67126"/>
                  <a:gd name="connsiteY4" fmla="*/ 33940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380" y="33940"/>
                    </a:moveTo>
                    <a:cubicBezTo>
                      <a:pt x="67380" y="52477"/>
                      <a:pt x="52353" y="67503"/>
                      <a:pt x="33817" y="67503"/>
                    </a:cubicBezTo>
                    <a:cubicBezTo>
                      <a:pt x="15280" y="67503"/>
                      <a:pt x="254" y="52477"/>
                      <a:pt x="254" y="33940"/>
                    </a:cubicBezTo>
                    <a:cubicBezTo>
                      <a:pt x="254" y="15404"/>
                      <a:pt x="15280" y="377"/>
                      <a:pt x="33817" y="377"/>
                    </a:cubicBezTo>
                    <a:cubicBezTo>
                      <a:pt x="52353" y="377"/>
                      <a:pt x="67380" y="15404"/>
                      <a:pt x="67380" y="33940"/>
                    </a:cubicBezTo>
                    <a:close/>
                  </a:path>
                </a:pathLst>
              </a:custGeom>
              <a:noFill/>
              <a:ln w="7439" cap="flat">
                <a:solidFill>
                  <a:srgbClr val="FF0000"/>
                </a:solidFill>
                <a:prstDash val="solid"/>
                <a:miter/>
              </a:ln>
            </p:spPr>
            <p:txBody>
              <a:bodyPr rtlCol="0" anchor="ctr"/>
              <a:lstStyle/>
              <a:p>
                <a:endParaRPr lang="ja-JP" altLang="en-US"/>
              </a:p>
            </p:txBody>
          </p:sp>
          <p:sp>
            <p:nvSpPr>
              <p:cNvPr id="265" name="フリーフォーム: 図形 264">
                <a:extLst>
                  <a:ext uri="{FF2B5EF4-FFF2-40B4-BE49-F238E27FC236}">
                    <a16:creationId xmlns:a16="http://schemas.microsoft.com/office/drawing/2014/main" id="{08B6BF2A-35BF-449C-845A-EBFDA40F2EB8}"/>
                  </a:ext>
                </a:extLst>
              </p:cNvPr>
              <p:cNvSpPr/>
              <p:nvPr/>
            </p:nvSpPr>
            <p:spPr>
              <a:xfrm>
                <a:off x="8506624" y="5117442"/>
                <a:ext cx="67126" cy="67126"/>
              </a:xfrm>
              <a:custGeom>
                <a:avLst/>
                <a:gdLst>
                  <a:gd name="connsiteX0" fmla="*/ 67405 w 67126"/>
                  <a:gd name="connsiteY0" fmla="*/ 33956 h 67126"/>
                  <a:gd name="connsiteX1" fmla="*/ 33841 w 67126"/>
                  <a:gd name="connsiteY1" fmla="*/ 67519 h 67126"/>
                  <a:gd name="connsiteX2" fmla="*/ 278 w 67126"/>
                  <a:gd name="connsiteY2" fmla="*/ 33956 h 67126"/>
                  <a:gd name="connsiteX3" fmla="*/ 33841 w 67126"/>
                  <a:gd name="connsiteY3" fmla="*/ 393 h 67126"/>
                  <a:gd name="connsiteX4" fmla="*/ 67405 w 67126"/>
                  <a:gd name="connsiteY4" fmla="*/ 33956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405" y="33956"/>
                    </a:moveTo>
                    <a:cubicBezTo>
                      <a:pt x="67405" y="52492"/>
                      <a:pt x="52378" y="67519"/>
                      <a:pt x="33841" y="67519"/>
                    </a:cubicBezTo>
                    <a:cubicBezTo>
                      <a:pt x="15305" y="67519"/>
                      <a:pt x="278" y="52492"/>
                      <a:pt x="278" y="33956"/>
                    </a:cubicBezTo>
                    <a:cubicBezTo>
                      <a:pt x="278" y="15419"/>
                      <a:pt x="15305" y="393"/>
                      <a:pt x="33841" y="393"/>
                    </a:cubicBezTo>
                    <a:cubicBezTo>
                      <a:pt x="52378" y="393"/>
                      <a:pt x="67405" y="15419"/>
                      <a:pt x="67405" y="33956"/>
                    </a:cubicBezTo>
                    <a:close/>
                  </a:path>
                </a:pathLst>
              </a:custGeom>
              <a:noFill/>
              <a:ln w="7439" cap="flat">
                <a:solidFill>
                  <a:srgbClr val="FF0000"/>
                </a:solidFill>
                <a:prstDash val="solid"/>
                <a:miter/>
              </a:ln>
            </p:spPr>
            <p:txBody>
              <a:bodyPr rtlCol="0" anchor="ctr"/>
              <a:lstStyle/>
              <a:p>
                <a:endParaRPr lang="ja-JP" altLang="en-US"/>
              </a:p>
            </p:txBody>
          </p:sp>
          <p:sp>
            <p:nvSpPr>
              <p:cNvPr id="266" name="フリーフォーム: 図形 265">
                <a:extLst>
                  <a:ext uri="{FF2B5EF4-FFF2-40B4-BE49-F238E27FC236}">
                    <a16:creationId xmlns:a16="http://schemas.microsoft.com/office/drawing/2014/main" id="{9B71FEA8-75AA-4A2F-841A-6530846EE100}"/>
                  </a:ext>
                </a:extLst>
              </p:cNvPr>
              <p:cNvSpPr/>
              <p:nvPr/>
            </p:nvSpPr>
            <p:spPr>
              <a:xfrm>
                <a:off x="8691595" y="4521507"/>
                <a:ext cx="67126" cy="67126"/>
              </a:xfrm>
              <a:custGeom>
                <a:avLst/>
                <a:gdLst>
                  <a:gd name="connsiteX0" fmla="*/ 67430 w 67126"/>
                  <a:gd name="connsiteY0" fmla="*/ 33876 h 67126"/>
                  <a:gd name="connsiteX1" fmla="*/ 33866 w 67126"/>
                  <a:gd name="connsiteY1" fmla="*/ 67439 h 67126"/>
                  <a:gd name="connsiteX2" fmla="*/ 303 w 67126"/>
                  <a:gd name="connsiteY2" fmla="*/ 33876 h 67126"/>
                  <a:gd name="connsiteX3" fmla="*/ 33866 w 67126"/>
                  <a:gd name="connsiteY3" fmla="*/ 313 h 67126"/>
                  <a:gd name="connsiteX4" fmla="*/ 67430 w 67126"/>
                  <a:gd name="connsiteY4" fmla="*/ 33876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430" y="33876"/>
                    </a:moveTo>
                    <a:cubicBezTo>
                      <a:pt x="67430" y="52413"/>
                      <a:pt x="52403" y="67439"/>
                      <a:pt x="33866" y="67439"/>
                    </a:cubicBezTo>
                    <a:cubicBezTo>
                      <a:pt x="15330" y="67439"/>
                      <a:pt x="303" y="52413"/>
                      <a:pt x="303" y="33876"/>
                    </a:cubicBezTo>
                    <a:cubicBezTo>
                      <a:pt x="303" y="15340"/>
                      <a:pt x="15330" y="313"/>
                      <a:pt x="33866" y="313"/>
                    </a:cubicBezTo>
                    <a:cubicBezTo>
                      <a:pt x="52403" y="313"/>
                      <a:pt x="67430" y="15340"/>
                      <a:pt x="67430" y="33876"/>
                    </a:cubicBezTo>
                    <a:close/>
                  </a:path>
                </a:pathLst>
              </a:custGeom>
              <a:noFill/>
              <a:ln w="7439" cap="flat">
                <a:solidFill>
                  <a:srgbClr val="FF0000"/>
                </a:solidFill>
                <a:prstDash val="solid"/>
                <a:miter/>
              </a:ln>
            </p:spPr>
            <p:txBody>
              <a:bodyPr rtlCol="0" anchor="ctr"/>
              <a:lstStyle/>
              <a:p>
                <a:endParaRPr lang="ja-JP" altLang="en-US"/>
              </a:p>
            </p:txBody>
          </p:sp>
          <p:sp>
            <p:nvSpPr>
              <p:cNvPr id="267" name="フリーフォーム: 図形 266">
                <a:extLst>
                  <a:ext uri="{FF2B5EF4-FFF2-40B4-BE49-F238E27FC236}">
                    <a16:creationId xmlns:a16="http://schemas.microsoft.com/office/drawing/2014/main" id="{5363127F-8006-4301-966C-87212A801761}"/>
                  </a:ext>
                </a:extLst>
              </p:cNvPr>
              <p:cNvSpPr/>
              <p:nvPr/>
            </p:nvSpPr>
            <p:spPr>
              <a:xfrm>
                <a:off x="9060045" y="4645319"/>
                <a:ext cx="67126" cy="67126"/>
              </a:xfrm>
              <a:custGeom>
                <a:avLst/>
                <a:gdLst>
                  <a:gd name="connsiteX0" fmla="*/ 67479 w 67126"/>
                  <a:gd name="connsiteY0" fmla="*/ 33893 h 67126"/>
                  <a:gd name="connsiteX1" fmla="*/ 33916 w 67126"/>
                  <a:gd name="connsiteY1" fmla="*/ 67456 h 67126"/>
                  <a:gd name="connsiteX2" fmla="*/ 352 w 67126"/>
                  <a:gd name="connsiteY2" fmla="*/ 33893 h 67126"/>
                  <a:gd name="connsiteX3" fmla="*/ 33916 w 67126"/>
                  <a:gd name="connsiteY3" fmla="*/ 329 h 67126"/>
                  <a:gd name="connsiteX4" fmla="*/ 67479 w 67126"/>
                  <a:gd name="connsiteY4" fmla="*/ 33893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479" y="33893"/>
                    </a:moveTo>
                    <a:cubicBezTo>
                      <a:pt x="67479" y="52429"/>
                      <a:pt x="52452" y="67456"/>
                      <a:pt x="33916" y="67456"/>
                    </a:cubicBezTo>
                    <a:cubicBezTo>
                      <a:pt x="15379" y="67456"/>
                      <a:pt x="352" y="52429"/>
                      <a:pt x="352" y="33893"/>
                    </a:cubicBezTo>
                    <a:cubicBezTo>
                      <a:pt x="352" y="15356"/>
                      <a:pt x="15379" y="329"/>
                      <a:pt x="33916" y="329"/>
                    </a:cubicBezTo>
                    <a:cubicBezTo>
                      <a:pt x="52452" y="329"/>
                      <a:pt x="67479" y="15356"/>
                      <a:pt x="67479" y="33893"/>
                    </a:cubicBezTo>
                    <a:close/>
                  </a:path>
                </a:pathLst>
              </a:custGeom>
              <a:noFill/>
              <a:ln w="7439" cap="flat">
                <a:solidFill>
                  <a:srgbClr val="FF0000"/>
                </a:solidFill>
                <a:prstDash val="solid"/>
                <a:miter/>
              </a:ln>
            </p:spPr>
            <p:txBody>
              <a:bodyPr rtlCol="0" anchor="ctr"/>
              <a:lstStyle/>
              <a:p>
                <a:endParaRPr lang="ja-JP" altLang="en-US"/>
              </a:p>
            </p:txBody>
          </p:sp>
          <p:sp>
            <p:nvSpPr>
              <p:cNvPr id="268" name="フリーフォーム: 図形 267">
                <a:extLst>
                  <a:ext uri="{FF2B5EF4-FFF2-40B4-BE49-F238E27FC236}">
                    <a16:creationId xmlns:a16="http://schemas.microsoft.com/office/drawing/2014/main" id="{DD6E9E84-77D0-4B76-9C73-7CA039CABBAD}"/>
                  </a:ext>
                </a:extLst>
              </p:cNvPr>
              <p:cNvSpPr/>
              <p:nvPr/>
            </p:nvSpPr>
            <p:spPr>
              <a:xfrm>
                <a:off x="9429241" y="4551341"/>
                <a:ext cx="67126" cy="67126"/>
              </a:xfrm>
              <a:custGeom>
                <a:avLst/>
                <a:gdLst>
                  <a:gd name="connsiteX0" fmla="*/ 67528 w 67126"/>
                  <a:gd name="connsiteY0" fmla="*/ 33880 h 67126"/>
                  <a:gd name="connsiteX1" fmla="*/ 33965 w 67126"/>
                  <a:gd name="connsiteY1" fmla="*/ 67443 h 67126"/>
                  <a:gd name="connsiteX2" fmla="*/ 402 w 67126"/>
                  <a:gd name="connsiteY2" fmla="*/ 33880 h 67126"/>
                  <a:gd name="connsiteX3" fmla="*/ 33965 w 67126"/>
                  <a:gd name="connsiteY3" fmla="*/ 317 h 67126"/>
                  <a:gd name="connsiteX4" fmla="*/ 67528 w 67126"/>
                  <a:gd name="connsiteY4" fmla="*/ 33880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528" y="33880"/>
                    </a:moveTo>
                    <a:cubicBezTo>
                      <a:pt x="67528" y="52417"/>
                      <a:pt x="52502" y="67443"/>
                      <a:pt x="33965" y="67443"/>
                    </a:cubicBezTo>
                    <a:cubicBezTo>
                      <a:pt x="15429" y="67443"/>
                      <a:pt x="402" y="52417"/>
                      <a:pt x="402" y="33880"/>
                    </a:cubicBezTo>
                    <a:cubicBezTo>
                      <a:pt x="402" y="15344"/>
                      <a:pt x="15429" y="317"/>
                      <a:pt x="33965" y="317"/>
                    </a:cubicBezTo>
                    <a:cubicBezTo>
                      <a:pt x="52502" y="317"/>
                      <a:pt x="67528" y="15344"/>
                      <a:pt x="67528" y="33880"/>
                    </a:cubicBezTo>
                    <a:close/>
                  </a:path>
                </a:pathLst>
              </a:custGeom>
              <a:noFill/>
              <a:ln w="7439" cap="flat">
                <a:solidFill>
                  <a:srgbClr val="FF0000"/>
                </a:solidFill>
                <a:prstDash val="solid"/>
                <a:miter/>
              </a:ln>
            </p:spPr>
            <p:txBody>
              <a:bodyPr rtlCol="0" anchor="ctr"/>
              <a:lstStyle/>
              <a:p>
                <a:endParaRPr lang="ja-JP" altLang="en-US"/>
              </a:p>
            </p:txBody>
          </p:sp>
          <p:sp>
            <p:nvSpPr>
              <p:cNvPr id="269" name="フリーフォーム: 図形 268">
                <a:extLst>
                  <a:ext uri="{FF2B5EF4-FFF2-40B4-BE49-F238E27FC236}">
                    <a16:creationId xmlns:a16="http://schemas.microsoft.com/office/drawing/2014/main" id="{763D846F-E901-4F84-887E-6692B4BC13B3}"/>
                  </a:ext>
                </a:extLst>
              </p:cNvPr>
              <p:cNvSpPr/>
              <p:nvPr/>
            </p:nvSpPr>
            <p:spPr>
              <a:xfrm>
                <a:off x="9797692" y="3805490"/>
                <a:ext cx="67126" cy="67126"/>
              </a:xfrm>
              <a:custGeom>
                <a:avLst/>
                <a:gdLst>
                  <a:gd name="connsiteX0" fmla="*/ 67578 w 67126"/>
                  <a:gd name="connsiteY0" fmla="*/ 33780 h 67126"/>
                  <a:gd name="connsiteX1" fmla="*/ 34015 w 67126"/>
                  <a:gd name="connsiteY1" fmla="*/ 67343 h 67126"/>
                  <a:gd name="connsiteX2" fmla="*/ 451 w 67126"/>
                  <a:gd name="connsiteY2" fmla="*/ 33780 h 67126"/>
                  <a:gd name="connsiteX3" fmla="*/ 34015 w 67126"/>
                  <a:gd name="connsiteY3" fmla="*/ 217 h 67126"/>
                  <a:gd name="connsiteX4" fmla="*/ 67578 w 67126"/>
                  <a:gd name="connsiteY4" fmla="*/ 33780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578" y="33780"/>
                    </a:moveTo>
                    <a:cubicBezTo>
                      <a:pt x="67578" y="52317"/>
                      <a:pt x="52551" y="67343"/>
                      <a:pt x="34015" y="67343"/>
                    </a:cubicBezTo>
                    <a:cubicBezTo>
                      <a:pt x="15478" y="67343"/>
                      <a:pt x="451" y="52317"/>
                      <a:pt x="451" y="33780"/>
                    </a:cubicBezTo>
                    <a:cubicBezTo>
                      <a:pt x="451" y="15244"/>
                      <a:pt x="15478" y="217"/>
                      <a:pt x="34015" y="217"/>
                    </a:cubicBezTo>
                    <a:cubicBezTo>
                      <a:pt x="52551" y="217"/>
                      <a:pt x="67578" y="15244"/>
                      <a:pt x="67578" y="33780"/>
                    </a:cubicBezTo>
                    <a:close/>
                  </a:path>
                </a:pathLst>
              </a:custGeom>
              <a:noFill/>
              <a:ln w="7439" cap="flat">
                <a:solidFill>
                  <a:srgbClr val="FF0000"/>
                </a:solidFill>
                <a:prstDash val="solid"/>
                <a:miter/>
              </a:ln>
            </p:spPr>
            <p:txBody>
              <a:bodyPr rtlCol="0" anchor="ctr"/>
              <a:lstStyle/>
              <a:p>
                <a:endParaRPr lang="ja-JP" altLang="en-US"/>
              </a:p>
            </p:txBody>
          </p:sp>
          <p:sp>
            <p:nvSpPr>
              <p:cNvPr id="270" name="フリーフォーム: 図形 269">
                <a:extLst>
                  <a:ext uri="{FF2B5EF4-FFF2-40B4-BE49-F238E27FC236}">
                    <a16:creationId xmlns:a16="http://schemas.microsoft.com/office/drawing/2014/main" id="{08C9B6EB-E1FA-495D-BB87-CE90ACACE4ED}"/>
                  </a:ext>
                </a:extLst>
              </p:cNvPr>
              <p:cNvSpPr/>
              <p:nvPr/>
            </p:nvSpPr>
            <p:spPr>
              <a:xfrm>
                <a:off x="10166888" y="3707784"/>
                <a:ext cx="67126" cy="67126"/>
              </a:xfrm>
              <a:custGeom>
                <a:avLst/>
                <a:gdLst>
                  <a:gd name="connsiteX0" fmla="*/ 67627 w 67126"/>
                  <a:gd name="connsiteY0" fmla="*/ 33767 h 67126"/>
                  <a:gd name="connsiteX1" fmla="*/ 34064 w 67126"/>
                  <a:gd name="connsiteY1" fmla="*/ 67330 h 67126"/>
                  <a:gd name="connsiteX2" fmla="*/ 501 w 67126"/>
                  <a:gd name="connsiteY2" fmla="*/ 33767 h 67126"/>
                  <a:gd name="connsiteX3" fmla="*/ 34064 w 67126"/>
                  <a:gd name="connsiteY3" fmla="*/ 204 h 67126"/>
                  <a:gd name="connsiteX4" fmla="*/ 67627 w 67126"/>
                  <a:gd name="connsiteY4" fmla="*/ 33767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627" y="33767"/>
                    </a:moveTo>
                    <a:cubicBezTo>
                      <a:pt x="67627" y="52303"/>
                      <a:pt x="52601" y="67330"/>
                      <a:pt x="34064" y="67330"/>
                    </a:cubicBezTo>
                    <a:cubicBezTo>
                      <a:pt x="15528" y="67330"/>
                      <a:pt x="501" y="52303"/>
                      <a:pt x="501" y="33767"/>
                    </a:cubicBezTo>
                    <a:cubicBezTo>
                      <a:pt x="501" y="15230"/>
                      <a:pt x="15528" y="204"/>
                      <a:pt x="34064" y="204"/>
                    </a:cubicBezTo>
                    <a:cubicBezTo>
                      <a:pt x="52601" y="204"/>
                      <a:pt x="67627" y="15230"/>
                      <a:pt x="67627" y="33767"/>
                    </a:cubicBezTo>
                    <a:close/>
                  </a:path>
                </a:pathLst>
              </a:custGeom>
              <a:noFill/>
              <a:ln w="7439" cap="flat">
                <a:solidFill>
                  <a:srgbClr val="FF0000"/>
                </a:solidFill>
                <a:prstDash val="solid"/>
                <a:miter/>
              </a:ln>
            </p:spPr>
            <p:txBody>
              <a:bodyPr rtlCol="0" anchor="ctr"/>
              <a:lstStyle/>
              <a:p>
                <a:endParaRPr lang="ja-JP" altLang="en-US"/>
              </a:p>
            </p:txBody>
          </p:sp>
          <p:sp>
            <p:nvSpPr>
              <p:cNvPr id="271" name="フリーフォーム: 図形 270">
                <a:extLst>
                  <a:ext uri="{FF2B5EF4-FFF2-40B4-BE49-F238E27FC236}">
                    <a16:creationId xmlns:a16="http://schemas.microsoft.com/office/drawing/2014/main" id="{A8657794-4293-4004-8C93-350CB882CCC2}"/>
                  </a:ext>
                </a:extLst>
              </p:cNvPr>
              <p:cNvSpPr/>
              <p:nvPr/>
            </p:nvSpPr>
            <p:spPr>
              <a:xfrm>
                <a:off x="10536084" y="3314720"/>
                <a:ext cx="67126" cy="67126"/>
              </a:xfrm>
              <a:custGeom>
                <a:avLst/>
                <a:gdLst>
                  <a:gd name="connsiteX0" fmla="*/ 67677 w 67126"/>
                  <a:gd name="connsiteY0" fmla="*/ 33714 h 67126"/>
                  <a:gd name="connsiteX1" fmla="*/ 34114 w 67126"/>
                  <a:gd name="connsiteY1" fmla="*/ 67278 h 67126"/>
                  <a:gd name="connsiteX2" fmla="*/ 550 w 67126"/>
                  <a:gd name="connsiteY2" fmla="*/ 33714 h 67126"/>
                  <a:gd name="connsiteX3" fmla="*/ 34114 w 67126"/>
                  <a:gd name="connsiteY3" fmla="*/ 151 h 67126"/>
                  <a:gd name="connsiteX4" fmla="*/ 67677 w 67126"/>
                  <a:gd name="connsiteY4" fmla="*/ 33714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677" y="33714"/>
                    </a:moveTo>
                    <a:cubicBezTo>
                      <a:pt x="67677" y="52251"/>
                      <a:pt x="52650" y="67278"/>
                      <a:pt x="34114" y="67278"/>
                    </a:cubicBezTo>
                    <a:cubicBezTo>
                      <a:pt x="15577" y="67278"/>
                      <a:pt x="550" y="52251"/>
                      <a:pt x="550" y="33714"/>
                    </a:cubicBezTo>
                    <a:cubicBezTo>
                      <a:pt x="550" y="15178"/>
                      <a:pt x="15577" y="151"/>
                      <a:pt x="34114" y="151"/>
                    </a:cubicBezTo>
                    <a:cubicBezTo>
                      <a:pt x="52650" y="151"/>
                      <a:pt x="67677" y="15178"/>
                      <a:pt x="67677" y="33714"/>
                    </a:cubicBezTo>
                    <a:close/>
                  </a:path>
                </a:pathLst>
              </a:custGeom>
              <a:noFill/>
              <a:ln w="7439" cap="flat">
                <a:solidFill>
                  <a:srgbClr val="FF0000"/>
                </a:solidFill>
                <a:prstDash val="solid"/>
                <a:miter/>
              </a:ln>
            </p:spPr>
            <p:txBody>
              <a:bodyPr rtlCol="0" anchor="ctr"/>
              <a:lstStyle/>
              <a:p>
                <a:endParaRPr lang="ja-JP" altLang="en-US"/>
              </a:p>
            </p:txBody>
          </p:sp>
        </p:grpSp>
        <p:sp>
          <p:nvSpPr>
            <p:cNvPr id="272" name="フリーフォーム: 図形 271">
              <a:extLst>
                <a:ext uri="{FF2B5EF4-FFF2-40B4-BE49-F238E27FC236}">
                  <a16:creationId xmlns:a16="http://schemas.microsoft.com/office/drawing/2014/main" id="{0C8964BA-E34F-4731-B331-92D17A34026A}"/>
                </a:ext>
              </a:extLst>
            </p:cNvPr>
            <p:cNvSpPr/>
            <p:nvPr/>
          </p:nvSpPr>
          <p:spPr>
            <a:xfrm>
              <a:off x="7249119" y="2346606"/>
              <a:ext cx="3504753" cy="3025917"/>
            </a:xfrm>
            <a:custGeom>
              <a:avLst/>
              <a:gdLst>
                <a:gd name="connsiteX0" fmla="*/ 0 w 3504753"/>
                <a:gd name="connsiteY0" fmla="*/ 0 h 3025917"/>
                <a:gd name="connsiteX1" fmla="*/ 0 w 3504753"/>
                <a:gd name="connsiteY1" fmla="*/ 3025918 h 3025917"/>
                <a:gd name="connsiteX2" fmla="*/ 3504754 w 3504753"/>
                <a:gd name="connsiteY2" fmla="*/ 3025918 h 3025917"/>
                <a:gd name="connsiteX3" fmla="*/ 3504754 w 3504753"/>
                <a:gd name="connsiteY3" fmla="*/ 0 h 3025917"/>
                <a:gd name="connsiteX4" fmla="*/ 0 w 3504753"/>
                <a:gd name="connsiteY4" fmla="*/ 0 h 3025917"/>
                <a:gd name="connsiteX5" fmla="*/ 0 w 3504753"/>
                <a:gd name="connsiteY5" fmla="*/ 0 h 3025917"/>
                <a:gd name="connsiteX6" fmla="*/ 75 w 3504753"/>
                <a:gd name="connsiteY6" fmla="*/ 0 h 302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753" h="3025917">
                  <a:moveTo>
                    <a:pt x="0" y="0"/>
                  </a:moveTo>
                  <a:lnTo>
                    <a:pt x="0" y="3025918"/>
                  </a:lnTo>
                  <a:lnTo>
                    <a:pt x="3504754" y="3025918"/>
                  </a:lnTo>
                  <a:lnTo>
                    <a:pt x="3504754" y="0"/>
                  </a:lnTo>
                  <a:lnTo>
                    <a:pt x="0" y="0"/>
                  </a:lnTo>
                  <a:close/>
                  <a:moveTo>
                    <a:pt x="0" y="0"/>
                  </a:moveTo>
                  <a:lnTo>
                    <a:pt x="75" y="0"/>
                  </a:lnTo>
                </a:path>
              </a:pathLst>
            </a:custGeom>
            <a:noFill/>
            <a:ln w="7445" cap="flat">
              <a:solidFill>
                <a:srgbClr val="000000"/>
              </a:solidFill>
              <a:prstDash val="solid"/>
              <a:miter/>
            </a:ln>
          </p:spPr>
          <p:txBody>
            <a:bodyPr rtlCol="0" anchor="ctr"/>
            <a:lstStyle/>
            <a:p>
              <a:endParaRPr lang="ja-JP" altLang="en-US"/>
            </a:p>
          </p:txBody>
        </p:sp>
      </p:grpSp>
      <p:sp>
        <p:nvSpPr>
          <p:cNvPr id="273" name="テキスト ボックス 272">
            <a:extLst>
              <a:ext uri="{FF2B5EF4-FFF2-40B4-BE49-F238E27FC236}">
                <a16:creationId xmlns:a16="http://schemas.microsoft.com/office/drawing/2014/main" id="{E8BD8F01-855C-4080-BB47-515692E05E25}"/>
              </a:ext>
            </a:extLst>
          </p:cNvPr>
          <p:cNvSpPr txBox="1"/>
          <p:nvPr/>
        </p:nvSpPr>
        <p:spPr>
          <a:xfrm>
            <a:off x="1879698" y="2588405"/>
            <a:ext cx="2596896" cy="369332"/>
          </a:xfrm>
          <a:prstGeom prst="rect">
            <a:avLst/>
          </a:prstGeom>
          <a:noFill/>
        </p:spPr>
        <p:txBody>
          <a:bodyPr wrap="square" rtlCol="0">
            <a:spAutoFit/>
          </a:bodyPr>
          <a:lstStyle/>
          <a:p>
            <a:r>
              <a:rPr kumimoji="1" lang="en-US" altLang="ja-JP" dirty="0" err="1"/>
              <a:t>ænet</a:t>
            </a:r>
            <a:endParaRPr kumimoji="1" lang="ja-JP" altLang="en-US" dirty="0"/>
          </a:p>
        </p:txBody>
      </p:sp>
      <p:sp>
        <p:nvSpPr>
          <p:cNvPr id="274" name="テキスト ボックス 273">
            <a:extLst>
              <a:ext uri="{FF2B5EF4-FFF2-40B4-BE49-F238E27FC236}">
                <a16:creationId xmlns:a16="http://schemas.microsoft.com/office/drawing/2014/main" id="{5F644770-BB4F-47D7-AFCD-3B766FD50891}"/>
              </a:ext>
            </a:extLst>
          </p:cNvPr>
          <p:cNvSpPr txBox="1"/>
          <p:nvPr/>
        </p:nvSpPr>
        <p:spPr>
          <a:xfrm>
            <a:off x="6764095" y="2594573"/>
            <a:ext cx="2596896" cy="369332"/>
          </a:xfrm>
          <a:prstGeom prst="rect">
            <a:avLst/>
          </a:prstGeom>
          <a:noFill/>
        </p:spPr>
        <p:txBody>
          <a:bodyPr wrap="square" rtlCol="0">
            <a:spAutoFit/>
          </a:bodyPr>
          <a:lstStyle/>
          <a:p>
            <a:r>
              <a:rPr lang="en-US" altLang="ja-JP" dirty="0" err="1"/>
              <a:t>Tersoff</a:t>
            </a:r>
            <a:endParaRPr kumimoji="1" lang="ja-JP" altLang="en-US" dirty="0"/>
          </a:p>
        </p:txBody>
      </p:sp>
      <p:sp>
        <p:nvSpPr>
          <p:cNvPr id="275" name="テキスト ボックス 274">
            <a:extLst>
              <a:ext uri="{FF2B5EF4-FFF2-40B4-BE49-F238E27FC236}">
                <a16:creationId xmlns:a16="http://schemas.microsoft.com/office/drawing/2014/main" id="{8A682994-D9D4-4CFD-9E8B-A629DEA09A54}"/>
              </a:ext>
            </a:extLst>
          </p:cNvPr>
          <p:cNvSpPr txBox="1"/>
          <p:nvPr/>
        </p:nvSpPr>
        <p:spPr>
          <a:xfrm>
            <a:off x="3956126" y="1990648"/>
            <a:ext cx="3922813" cy="369332"/>
          </a:xfrm>
          <a:prstGeom prst="rect">
            <a:avLst/>
          </a:prstGeom>
          <a:noFill/>
        </p:spPr>
        <p:txBody>
          <a:bodyPr wrap="square" rtlCol="0">
            <a:spAutoFit/>
          </a:bodyPr>
          <a:lstStyle/>
          <a:p>
            <a:r>
              <a:rPr lang="ja-JP" altLang="en-US" dirty="0"/>
              <a:t>拡散係数（エラーバーは標準誤差）</a:t>
            </a:r>
            <a:endParaRPr kumimoji="1" lang="ja-JP" altLang="en-US" dirty="0"/>
          </a:p>
        </p:txBody>
      </p:sp>
    </p:spTree>
    <p:extLst>
      <p:ext uri="{BB962C8B-B14F-4D97-AF65-F5344CB8AC3E}">
        <p14:creationId xmlns:p14="http://schemas.microsoft.com/office/powerpoint/2010/main" val="420474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D8E3546-909A-4C43-B85A-829D8CA53C91}"/>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4C63C0-9212-4434-BC55-51B6BA2C1579}"/>
                  </a:ext>
                </a:extLst>
              </p:cNvPr>
              <p:cNvSpPr txBox="1"/>
              <p:nvPr/>
            </p:nvSpPr>
            <p:spPr>
              <a:xfrm>
                <a:off x="392756" y="450232"/>
                <a:ext cx="11311564"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NNP</a:t>
                </a:r>
                <a:r>
                  <a:rPr kumimoji="1" lang="ja-JP" altLang="en-US" dirty="0"/>
                  <a:t>の作成：</a:t>
                </a:r>
                <a:r>
                  <a:rPr kumimoji="1" lang="en-US" altLang="ja-JP" dirty="0"/>
                  <a:t>n2p2</a:t>
                </a:r>
                <a:r>
                  <a:rPr kumimoji="1" lang="ja-JP" altLang="en-US" dirty="0"/>
                  <a:t>を使用</a:t>
                </a:r>
                <a:endParaRPr kumimoji="1" lang="en-US" altLang="ja-JP" dirty="0"/>
              </a:p>
              <a:p>
                <a:pPr marL="742950" lvl="1" indent="-285750">
                  <a:buFont typeface="Wingdings" panose="05000000000000000000" pitchFamily="2" charset="2"/>
                  <a:buChar char="Ø"/>
                </a:pPr>
                <a:r>
                  <a:rPr lang="en-US" altLang="ja-JP" dirty="0" err="1"/>
                  <a:t>Behler</a:t>
                </a:r>
                <a:r>
                  <a:rPr lang="ja-JP" altLang="en-US" dirty="0"/>
                  <a:t>型</a:t>
                </a:r>
                <a:r>
                  <a:rPr lang="en-US" altLang="ja-JP" dirty="0"/>
                  <a:t>symmetry function</a:t>
                </a:r>
              </a:p>
              <a:p>
                <a:pPr marL="742950" lvl="1" indent="-285750">
                  <a:buFont typeface="Wingdings" panose="05000000000000000000" pitchFamily="2" charset="2"/>
                  <a:buChar char="Ø"/>
                </a:pPr>
                <a:r>
                  <a:rPr lang="en-US" altLang="ja-JP" dirty="0"/>
                  <a:t>symmetry function</a:t>
                </a:r>
                <a:r>
                  <a:rPr lang="ja-JP" altLang="en-US" dirty="0"/>
                  <a:t>作成</a:t>
                </a:r>
                <a:r>
                  <a:rPr lang="en-US" altLang="ja-JP" dirty="0"/>
                  <a:t>rule : “imbalzano2018”,</a:t>
                </a:r>
                <a:r>
                  <a:rPr lang="ja-JP" altLang="en-US" dirty="0"/>
                  <a:t> </a:t>
                </a:r>
                <a14:m>
                  <m:oMath xmlns:m="http://schemas.openxmlformats.org/officeDocument/2006/math">
                    <m:r>
                      <a:rPr lang="en-US" altLang="ja-JP" b="0" i="1" smtClean="0">
                        <a:latin typeface="Cambria Math" panose="02040503050406030204" pitchFamily="18" charset="0"/>
                      </a:rPr>
                      <m:t>𝜁</m:t>
                    </m:r>
                    <m:r>
                      <a:rPr lang="en-US" altLang="ja-JP" b="0" i="1" smtClean="0">
                        <a:latin typeface="Cambria Math" panose="02040503050406030204" pitchFamily="18" charset="0"/>
                      </a:rPr>
                      <m:t>=1, 6</m:t>
                    </m:r>
                  </m:oMath>
                </a14:m>
                <a:endParaRPr lang="en-US" altLang="ja-JP" dirty="0"/>
              </a:p>
              <a:p>
                <a:pPr marL="742950" lvl="1" indent="-285750">
                  <a:buFont typeface="Arial" panose="020B0604020202020204" pitchFamily="34" charset="0"/>
                  <a:buChar char="•"/>
                </a:pPr>
                <a:endParaRPr kumimoji="1" lang="en-US" altLang="ja-JP" dirty="0"/>
              </a:p>
            </p:txBody>
          </p:sp>
        </mc:Choice>
        <mc:Fallback xmlns="">
          <p:sp>
            <p:nvSpPr>
              <p:cNvPr id="5" name="テキスト ボックス 4">
                <a:extLst>
                  <a:ext uri="{FF2B5EF4-FFF2-40B4-BE49-F238E27FC236}">
                    <a16:creationId xmlns:a16="http://schemas.microsoft.com/office/drawing/2014/main" id="{7E4C63C0-9212-4434-BC55-51B6BA2C1579}"/>
                  </a:ext>
                </a:extLst>
              </p:cNvPr>
              <p:cNvSpPr txBox="1">
                <a:spLocks noRot="1" noChangeAspect="1" noMove="1" noResize="1" noEditPoints="1" noAdjustHandles="1" noChangeArrowheads="1" noChangeShapeType="1" noTextEdit="1"/>
              </p:cNvSpPr>
              <p:nvPr/>
            </p:nvSpPr>
            <p:spPr>
              <a:xfrm>
                <a:off x="392756" y="450232"/>
                <a:ext cx="11311564" cy="1200329"/>
              </a:xfrm>
              <a:prstGeom prst="rect">
                <a:avLst/>
              </a:prstGeom>
              <a:blipFill>
                <a:blip r:embed="rId2"/>
                <a:stretch>
                  <a:fillRect l="-323" t="-3046"/>
                </a:stretch>
              </a:blipFill>
            </p:spPr>
            <p:txBody>
              <a:bodyPr/>
              <a:lstStyle/>
              <a:p>
                <a:r>
                  <a:rPr lang="ja-JP" altLang="en-US">
                    <a:noFill/>
                  </a:rPr>
                  <a:t> </a:t>
                </a:r>
              </a:p>
            </p:txBody>
          </p:sp>
        </mc:Fallback>
      </mc:AlternateContent>
      <p:pic>
        <p:nvPicPr>
          <p:cNvPr id="9" name="グラフィックス 8">
            <a:extLst>
              <a:ext uri="{FF2B5EF4-FFF2-40B4-BE49-F238E27FC236}">
                <a16:creationId xmlns:a16="http://schemas.microsoft.com/office/drawing/2014/main" id="{D6B25CBA-4103-45EA-B3E5-4B7E677463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071" y="1650561"/>
            <a:ext cx="5035101" cy="4028080"/>
          </a:xfrm>
          <a:prstGeom prst="rect">
            <a:avLst/>
          </a:prstGeom>
        </p:spPr>
      </p:pic>
      <p:sp>
        <p:nvSpPr>
          <p:cNvPr id="10" name="テキスト ボックス 9">
            <a:extLst>
              <a:ext uri="{FF2B5EF4-FFF2-40B4-BE49-F238E27FC236}">
                <a16:creationId xmlns:a16="http://schemas.microsoft.com/office/drawing/2014/main" id="{4C3416CB-1AA7-4EC1-97BC-350A04B44BF3}"/>
              </a:ext>
            </a:extLst>
          </p:cNvPr>
          <p:cNvSpPr txBox="1"/>
          <p:nvPr/>
        </p:nvSpPr>
        <p:spPr>
          <a:xfrm>
            <a:off x="1518893" y="2178969"/>
            <a:ext cx="2596896" cy="369332"/>
          </a:xfrm>
          <a:prstGeom prst="rect">
            <a:avLst/>
          </a:prstGeom>
          <a:noFill/>
        </p:spPr>
        <p:txBody>
          <a:bodyPr wrap="square" rtlCol="0">
            <a:spAutoFit/>
          </a:bodyPr>
          <a:lstStyle/>
          <a:p>
            <a:r>
              <a:rPr kumimoji="1" lang="en-US" altLang="ja-JP" dirty="0"/>
              <a:t>RMSE : 1.7 </a:t>
            </a:r>
            <a:r>
              <a:rPr kumimoji="1" lang="en-US" altLang="ja-JP" dirty="0" err="1"/>
              <a:t>meV</a:t>
            </a:r>
            <a:r>
              <a:rPr kumimoji="1" lang="en-US" altLang="ja-JP" dirty="0"/>
              <a:t>/atom</a:t>
            </a:r>
            <a:endParaRPr kumimoji="1" lang="ja-JP" altLang="en-US" dirty="0"/>
          </a:p>
        </p:txBody>
      </p:sp>
      <p:grpSp>
        <p:nvGrpSpPr>
          <p:cNvPr id="82" name="グラフィックス 80">
            <a:extLst>
              <a:ext uri="{FF2B5EF4-FFF2-40B4-BE49-F238E27FC236}">
                <a16:creationId xmlns:a16="http://schemas.microsoft.com/office/drawing/2014/main" id="{AEE709F5-B1BE-431F-929A-17ED37301C16}"/>
              </a:ext>
            </a:extLst>
          </p:cNvPr>
          <p:cNvGrpSpPr/>
          <p:nvPr/>
        </p:nvGrpSpPr>
        <p:grpSpPr>
          <a:xfrm>
            <a:off x="5198357" y="1476319"/>
            <a:ext cx="5766823" cy="4625340"/>
            <a:chOff x="5198357" y="1408394"/>
            <a:chExt cx="5766823" cy="4625340"/>
          </a:xfrm>
        </p:grpSpPr>
        <p:sp>
          <p:nvSpPr>
            <p:cNvPr id="83" name="フリーフォーム: 図形 82">
              <a:extLst>
                <a:ext uri="{FF2B5EF4-FFF2-40B4-BE49-F238E27FC236}">
                  <a16:creationId xmlns:a16="http://schemas.microsoft.com/office/drawing/2014/main" id="{B39E2AB6-2850-4CD4-8A3E-D384762A610C}"/>
                </a:ext>
              </a:extLst>
            </p:cNvPr>
            <p:cNvSpPr/>
            <p:nvPr/>
          </p:nvSpPr>
          <p:spPr>
            <a:xfrm>
              <a:off x="5250180" y="1461734"/>
              <a:ext cx="5715000" cy="4572000"/>
            </a:xfrm>
            <a:custGeom>
              <a:avLst/>
              <a:gdLst>
                <a:gd name="connsiteX0" fmla="*/ 0 w 5715000"/>
                <a:gd name="connsiteY0" fmla="*/ 0 h 4572000"/>
                <a:gd name="connsiteX1" fmla="*/ 5715000 w 5715000"/>
                <a:gd name="connsiteY1" fmla="*/ 0 h 4572000"/>
                <a:gd name="connsiteX2" fmla="*/ 5715000 w 5715000"/>
                <a:gd name="connsiteY2" fmla="*/ 4572000 h 4572000"/>
                <a:gd name="connsiteX3" fmla="*/ 0 w 5715000"/>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5715000" h="4572000">
                  <a:moveTo>
                    <a:pt x="0" y="0"/>
                  </a:moveTo>
                  <a:lnTo>
                    <a:pt x="5715000" y="0"/>
                  </a:lnTo>
                  <a:lnTo>
                    <a:pt x="5715000" y="4572000"/>
                  </a:lnTo>
                  <a:lnTo>
                    <a:pt x="0" y="4572000"/>
                  </a:lnTo>
                  <a:close/>
                </a:path>
              </a:pathLst>
            </a:custGeom>
            <a:noFill/>
            <a:ln w="9525" cap="flat">
              <a:noFill/>
              <a:prstDash val="solid"/>
              <a:miter/>
            </a:ln>
          </p:spPr>
          <p:txBody>
            <a:bodyPr rtlCol="0" anchor="ctr"/>
            <a:lstStyle/>
            <a:p>
              <a:endParaRPr lang="ja-JP" altLang="en-US"/>
            </a:p>
          </p:txBody>
        </p:sp>
        <p:grpSp>
          <p:nvGrpSpPr>
            <p:cNvPr id="84" name="グラフィックス 80">
              <a:extLst>
                <a:ext uri="{FF2B5EF4-FFF2-40B4-BE49-F238E27FC236}">
                  <a16:creationId xmlns:a16="http://schemas.microsoft.com/office/drawing/2014/main" id="{C3F899BF-77E2-4738-A548-E0BF5F3A0689}"/>
                </a:ext>
              </a:extLst>
            </p:cNvPr>
            <p:cNvGrpSpPr/>
            <p:nvPr/>
          </p:nvGrpSpPr>
          <p:grpSpPr>
            <a:xfrm>
              <a:off x="5198357" y="1408394"/>
              <a:ext cx="5528697" cy="4622482"/>
              <a:chOff x="5198357" y="1408394"/>
              <a:chExt cx="5528697" cy="4622482"/>
            </a:xfrm>
          </p:grpSpPr>
          <p:sp>
            <p:nvSpPr>
              <p:cNvPr id="85" name="フリーフォーム: 図形 84">
                <a:extLst>
                  <a:ext uri="{FF2B5EF4-FFF2-40B4-BE49-F238E27FC236}">
                    <a16:creationId xmlns:a16="http://schemas.microsoft.com/office/drawing/2014/main" id="{B635B29A-536B-4E0B-BFE1-52BF5C7A887C}"/>
                  </a:ext>
                </a:extLst>
              </p:cNvPr>
              <p:cNvSpPr/>
              <p:nvPr/>
            </p:nvSpPr>
            <p:spPr>
              <a:xfrm>
                <a:off x="6172200" y="548509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86" name="テキスト ボックス 85">
                <a:extLst>
                  <a:ext uri="{FF2B5EF4-FFF2-40B4-BE49-F238E27FC236}">
                    <a16:creationId xmlns:a16="http://schemas.microsoft.com/office/drawing/2014/main" id="{0394C00B-7B5E-4A97-9B05-2BFE28FA2910}"/>
                  </a:ext>
                </a:extLst>
              </p:cNvPr>
              <p:cNvSpPr txBox="1"/>
              <p:nvPr/>
            </p:nvSpPr>
            <p:spPr>
              <a:xfrm>
                <a:off x="5449252" y="5272686"/>
                <a:ext cx="736099"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2.0x10</a:t>
                </a:r>
                <a:r>
                  <a:rPr lang="en-US" altLang="ja-JP" sz="1200" spc="0" baseline="30000" dirty="0">
                    <a:solidFill>
                      <a:srgbClr val="000000"/>
                    </a:solidFill>
                    <a:latin typeface="Arial"/>
                    <a:cs typeface="Arial"/>
                    <a:sym typeface="Arial"/>
                    <a:rtl val="0"/>
                  </a:rPr>
                  <a:t>-9</a:t>
                </a:r>
                <a:endParaRPr lang="ja-JP" altLang="en-US" sz="1463" spc="0" baseline="-41026" dirty="0">
                  <a:solidFill>
                    <a:srgbClr val="000000"/>
                  </a:solidFill>
                  <a:latin typeface="Arial"/>
                  <a:cs typeface="Arial"/>
                  <a:sym typeface="Arial"/>
                  <a:rtl val="0"/>
                </a:endParaRPr>
              </a:p>
            </p:txBody>
          </p:sp>
          <p:sp>
            <p:nvSpPr>
              <p:cNvPr id="87" name="フリーフォーム: 図形 86">
                <a:extLst>
                  <a:ext uri="{FF2B5EF4-FFF2-40B4-BE49-F238E27FC236}">
                    <a16:creationId xmlns:a16="http://schemas.microsoft.com/office/drawing/2014/main" id="{5789C5B1-D732-4BFF-A6B4-4A69068E4A4A}"/>
                  </a:ext>
                </a:extLst>
              </p:cNvPr>
              <p:cNvSpPr/>
              <p:nvPr/>
            </p:nvSpPr>
            <p:spPr>
              <a:xfrm>
                <a:off x="6172200" y="484120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88" name="テキスト ボックス 87">
                <a:extLst>
                  <a:ext uri="{FF2B5EF4-FFF2-40B4-BE49-F238E27FC236}">
                    <a16:creationId xmlns:a16="http://schemas.microsoft.com/office/drawing/2014/main" id="{555BAE38-6E2F-4FE7-8E52-6E543A90F4E8}"/>
                  </a:ext>
                </a:extLst>
              </p:cNvPr>
              <p:cNvSpPr txBox="1"/>
              <p:nvPr/>
            </p:nvSpPr>
            <p:spPr>
              <a:xfrm>
                <a:off x="5449252" y="4628796"/>
                <a:ext cx="736099"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4.0x10</a:t>
                </a:r>
                <a:r>
                  <a:rPr lang="en-US" altLang="ja-JP" sz="1200" spc="0" baseline="30000" dirty="0">
                    <a:solidFill>
                      <a:srgbClr val="000000"/>
                    </a:solidFill>
                    <a:latin typeface="Arial"/>
                    <a:cs typeface="Arial"/>
                    <a:sym typeface="Arial"/>
                    <a:rtl val="0"/>
                  </a:rPr>
                  <a:t>-9</a:t>
                </a:r>
                <a:endParaRPr lang="ja-JP" altLang="en-US" sz="1463" spc="0" baseline="-41026" dirty="0">
                  <a:solidFill>
                    <a:srgbClr val="000000"/>
                  </a:solidFill>
                  <a:latin typeface="Arial"/>
                  <a:cs typeface="Arial"/>
                  <a:sym typeface="Arial"/>
                  <a:rtl val="0"/>
                </a:endParaRPr>
              </a:p>
            </p:txBody>
          </p:sp>
          <p:sp>
            <p:nvSpPr>
              <p:cNvPr id="89" name="フリーフォーム: 図形 88">
                <a:extLst>
                  <a:ext uri="{FF2B5EF4-FFF2-40B4-BE49-F238E27FC236}">
                    <a16:creationId xmlns:a16="http://schemas.microsoft.com/office/drawing/2014/main" id="{BCFB6DF7-18C4-41F5-A21E-8228A4AE97D8}"/>
                  </a:ext>
                </a:extLst>
              </p:cNvPr>
              <p:cNvSpPr/>
              <p:nvPr/>
            </p:nvSpPr>
            <p:spPr>
              <a:xfrm>
                <a:off x="6172200" y="4197314"/>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0" name="テキスト ボックス 89">
                <a:extLst>
                  <a:ext uri="{FF2B5EF4-FFF2-40B4-BE49-F238E27FC236}">
                    <a16:creationId xmlns:a16="http://schemas.microsoft.com/office/drawing/2014/main" id="{B56F5636-8F31-4134-B17B-F29AC58E47D7}"/>
                  </a:ext>
                </a:extLst>
              </p:cNvPr>
              <p:cNvSpPr txBox="1"/>
              <p:nvPr/>
            </p:nvSpPr>
            <p:spPr>
              <a:xfrm>
                <a:off x="5449252" y="3984906"/>
                <a:ext cx="736099"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6.0x10</a:t>
                </a:r>
                <a:r>
                  <a:rPr lang="en-US" altLang="ja-JP" sz="1200" spc="0" baseline="30000" dirty="0">
                    <a:solidFill>
                      <a:srgbClr val="000000"/>
                    </a:solidFill>
                    <a:latin typeface="Arial"/>
                    <a:cs typeface="Arial"/>
                    <a:sym typeface="Arial"/>
                    <a:rtl val="0"/>
                  </a:rPr>
                  <a:t>-9</a:t>
                </a:r>
                <a:endParaRPr lang="ja-JP" altLang="en-US" sz="1463" spc="0" baseline="-41026" dirty="0">
                  <a:solidFill>
                    <a:srgbClr val="000000"/>
                  </a:solidFill>
                  <a:latin typeface="Arial"/>
                  <a:cs typeface="Arial"/>
                  <a:sym typeface="Arial"/>
                  <a:rtl val="0"/>
                </a:endParaRPr>
              </a:p>
            </p:txBody>
          </p:sp>
          <p:sp>
            <p:nvSpPr>
              <p:cNvPr id="91" name="フリーフォーム: 図形 90">
                <a:extLst>
                  <a:ext uri="{FF2B5EF4-FFF2-40B4-BE49-F238E27FC236}">
                    <a16:creationId xmlns:a16="http://schemas.microsoft.com/office/drawing/2014/main" id="{71FFF3E3-EE30-4942-910E-18505BE85D10}"/>
                  </a:ext>
                </a:extLst>
              </p:cNvPr>
              <p:cNvSpPr/>
              <p:nvPr/>
            </p:nvSpPr>
            <p:spPr>
              <a:xfrm>
                <a:off x="6172200" y="355247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2" name="テキスト ボックス 91">
                <a:extLst>
                  <a:ext uri="{FF2B5EF4-FFF2-40B4-BE49-F238E27FC236}">
                    <a16:creationId xmlns:a16="http://schemas.microsoft.com/office/drawing/2014/main" id="{C7FE6401-9413-4448-A251-A42BB81B9D93}"/>
                  </a:ext>
                </a:extLst>
              </p:cNvPr>
              <p:cNvSpPr txBox="1"/>
              <p:nvPr/>
            </p:nvSpPr>
            <p:spPr>
              <a:xfrm>
                <a:off x="5449252" y="3340064"/>
                <a:ext cx="736099"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8.0x10</a:t>
                </a:r>
                <a:r>
                  <a:rPr lang="en-US" altLang="ja-JP" sz="1200" spc="0" baseline="30000" dirty="0">
                    <a:solidFill>
                      <a:srgbClr val="000000"/>
                    </a:solidFill>
                    <a:latin typeface="Arial"/>
                    <a:cs typeface="Arial"/>
                    <a:sym typeface="Arial"/>
                    <a:rtl val="0"/>
                  </a:rPr>
                  <a:t>-9</a:t>
                </a:r>
                <a:endParaRPr lang="ja-JP" altLang="en-US" sz="1463" spc="0" baseline="-41026" dirty="0">
                  <a:solidFill>
                    <a:srgbClr val="000000"/>
                  </a:solidFill>
                  <a:latin typeface="Arial"/>
                  <a:cs typeface="Arial"/>
                  <a:sym typeface="Arial"/>
                  <a:rtl val="0"/>
                </a:endParaRPr>
              </a:p>
            </p:txBody>
          </p:sp>
          <p:sp>
            <p:nvSpPr>
              <p:cNvPr id="93" name="フリーフォーム: 図形 92">
                <a:extLst>
                  <a:ext uri="{FF2B5EF4-FFF2-40B4-BE49-F238E27FC236}">
                    <a16:creationId xmlns:a16="http://schemas.microsoft.com/office/drawing/2014/main" id="{297B8BDC-8232-4BE8-9AA2-D6F294178F8E}"/>
                  </a:ext>
                </a:extLst>
              </p:cNvPr>
              <p:cNvSpPr/>
              <p:nvPr/>
            </p:nvSpPr>
            <p:spPr>
              <a:xfrm>
                <a:off x="6172200" y="290858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4" name="テキスト ボックス 93">
                <a:extLst>
                  <a:ext uri="{FF2B5EF4-FFF2-40B4-BE49-F238E27FC236}">
                    <a16:creationId xmlns:a16="http://schemas.microsoft.com/office/drawing/2014/main" id="{E366371D-01BD-4839-A667-5386B1D17350}"/>
                  </a:ext>
                </a:extLst>
              </p:cNvPr>
              <p:cNvSpPr txBox="1"/>
              <p:nvPr/>
            </p:nvSpPr>
            <p:spPr>
              <a:xfrm>
                <a:off x="5449252" y="2696174"/>
                <a:ext cx="755335"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1.0x10</a:t>
                </a:r>
                <a:r>
                  <a:rPr lang="en-US" altLang="ja-JP" sz="1463" baseline="30000" dirty="0">
                    <a:solidFill>
                      <a:srgbClr val="000000"/>
                    </a:solidFill>
                    <a:latin typeface="Arial"/>
                    <a:cs typeface="Arial"/>
                    <a:sym typeface="Arial"/>
                    <a:rtl val="0"/>
                  </a:rPr>
                  <a:t>-8</a:t>
                </a:r>
                <a:endParaRPr lang="ja-JP" altLang="en-US" sz="1463" spc="0" baseline="-41026" dirty="0">
                  <a:solidFill>
                    <a:srgbClr val="000000"/>
                  </a:solidFill>
                  <a:latin typeface="Arial"/>
                  <a:cs typeface="Arial"/>
                  <a:sym typeface="Arial"/>
                  <a:rtl val="0"/>
                </a:endParaRPr>
              </a:p>
            </p:txBody>
          </p:sp>
          <p:sp>
            <p:nvSpPr>
              <p:cNvPr id="95" name="フリーフォーム: 図形 94">
                <a:extLst>
                  <a:ext uri="{FF2B5EF4-FFF2-40B4-BE49-F238E27FC236}">
                    <a16:creationId xmlns:a16="http://schemas.microsoft.com/office/drawing/2014/main" id="{B9CAEE39-242B-451B-9BAB-8A7262DD06C1}"/>
                  </a:ext>
                </a:extLst>
              </p:cNvPr>
              <p:cNvSpPr/>
              <p:nvPr/>
            </p:nvSpPr>
            <p:spPr>
              <a:xfrm>
                <a:off x="6172200" y="226469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6" name="テキスト ボックス 95">
                <a:extLst>
                  <a:ext uri="{FF2B5EF4-FFF2-40B4-BE49-F238E27FC236}">
                    <a16:creationId xmlns:a16="http://schemas.microsoft.com/office/drawing/2014/main" id="{C14AD302-C2E2-4FE4-8EDC-382A96A10F02}"/>
                  </a:ext>
                </a:extLst>
              </p:cNvPr>
              <p:cNvSpPr txBox="1"/>
              <p:nvPr/>
            </p:nvSpPr>
            <p:spPr>
              <a:xfrm>
                <a:off x="5449252" y="2052284"/>
                <a:ext cx="755335"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1.2x10</a:t>
                </a:r>
                <a:r>
                  <a:rPr lang="en-US" altLang="ja-JP" sz="1463" baseline="30000" dirty="0">
                    <a:solidFill>
                      <a:srgbClr val="000000"/>
                    </a:solidFill>
                    <a:latin typeface="Arial"/>
                    <a:cs typeface="Arial"/>
                    <a:sym typeface="Arial"/>
                    <a:rtl val="0"/>
                  </a:rPr>
                  <a:t>-8</a:t>
                </a:r>
                <a:endParaRPr lang="ja-JP" altLang="en-US" sz="1463" spc="0" baseline="-41026" dirty="0">
                  <a:solidFill>
                    <a:srgbClr val="000000"/>
                  </a:solidFill>
                  <a:latin typeface="Arial"/>
                  <a:cs typeface="Arial"/>
                  <a:sym typeface="Arial"/>
                  <a:rtl val="0"/>
                </a:endParaRPr>
              </a:p>
            </p:txBody>
          </p:sp>
          <p:sp>
            <p:nvSpPr>
              <p:cNvPr id="97" name="フリーフォーム: 図形 96">
                <a:extLst>
                  <a:ext uri="{FF2B5EF4-FFF2-40B4-BE49-F238E27FC236}">
                    <a16:creationId xmlns:a16="http://schemas.microsoft.com/office/drawing/2014/main" id="{4C991568-4C18-4D79-BF34-A1F5A259FBF5}"/>
                  </a:ext>
                </a:extLst>
              </p:cNvPr>
              <p:cNvSpPr/>
              <p:nvPr/>
            </p:nvSpPr>
            <p:spPr>
              <a:xfrm>
                <a:off x="6172200" y="162080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8" name="テキスト ボックス 97">
                <a:extLst>
                  <a:ext uri="{FF2B5EF4-FFF2-40B4-BE49-F238E27FC236}">
                    <a16:creationId xmlns:a16="http://schemas.microsoft.com/office/drawing/2014/main" id="{D4AF91C0-DC5F-4316-B596-27172D30D2CD}"/>
                  </a:ext>
                </a:extLst>
              </p:cNvPr>
              <p:cNvSpPr txBox="1"/>
              <p:nvPr/>
            </p:nvSpPr>
            <p:spPr>
              <a:xfrm>
                <a:off x="5449252" y="1408394"/>
                <a:ext cx="755335"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1.4x10</a:t>
                </a:r>
                <a:r>
                  <a:rPr lang="en-US" altLang="ja-JP" sz="1463" baseline="30000" dirty="0">
                    <a:solidFill>
                      <a:srgbClr val="000000"/>
                    </a:solidFill>
                    <a:latin typeface="Arial"/>
                    <a:cs typeface="Arial"/>
                    <a:sym typeface="Arial"/>
                    <a:rtl val="0"/>
                  </a:rPr>
                  <a:t>-8</a:t>
                </a:r>
                <a:endParaRPr lang="ja-JP" altLang="en-US" sz="1463" spc="0" baseline="-41026" dirty="0">
                  <a:solidFill>
                    <a:srgbClr val="000000"/>
                  </a:solidFill>
                  <a:latin typeface="Arial"/>
                  <a:cs typeface="Arial"/>
                  <a:sym typeface="Arial"/>
                  <a:rtl val="0"/>
                </a:endParaRPr>
              </a:p>
            </p:txBody>
          </p:sp>
          <p:sp>
            <p:nvSpPr>
              <p:cNvPr id="99" name="フリーフォーム: 図形 98">
                <a:extLst>
                  <a:ext uri="{FF2B5EF4-FFF2-40B4-BE49-F238E27FC236}">
                    <a16:creationId xmlns:a16="http://schemas.microsoft.com/office/drawing/2014/main" id="{A8042716-446B-4EF6-BB8C-0AE991C154DE}"/>
                  </a:ext>
                </a:extLst>
              </p:cNvPr>
              <p:cNvSpPr/>
              <p:nvPr/>
            </p:nvSpPr>
            <p:spPr>
              <a:xfrm>
                <a:off x="6172200"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0" name="テキスト ボックス 99">
                <a:extLst>
                  <a:ext uri="{FF2B5EF4-FFF2-40B4-BE49-F238E27FC236}">
                    <a16:creationId xmlns:a16="http://schemas.microsoft.com/office/drawing/2014/main" id="{0513A21E-73BE-46C1-9336-F82BA3EBDF5F}"/>
                  </a:ext>
                </a:extLst>
              </p:cNvPr>
              <p:cNvSpPr txBox="1"/>
              <p:nvPr/>
            </p:nvSpPr>
            <p:spPr>
              <a:xfrm>
                <a:off x="5952172"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220</a:t>
                </a:r>
              </a:p>
            </p:txBody>
          </p:sp>
          <p:sp>
            <p:nvSpPr>
              <p:cNvPr id="101" name="フリーフォーム: 図形 100">
                <a:extLst>
                  <a:ext uri="{FF2B5EF4-FFF2-40B4-BE49-F238E27FC236}">
                    <a16:creationId xmlns:a16="http://schemas.microsoft.com/office/drawing/2014/main" id="{187770C3-A6F4-4583-9F58-B5F92A5C1491}"/>
                  </a:ext>
                </a:extLst>
              </p:cNvPr>
              <p:cNvSpPr/>
              <p:nvPr/>
            </p:nvSpPr>
            <p:spPr>
              <a:xfrm>
                <a:off x="6651307"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2" name="テキスト ボックス 101">
                <a:extLst>
                  <a:ext uri="{FF2B5EF4-FFF2-40B4-BE49-F238E27FC236}">
                    <a16:creationId xmlns:a16="http://schemas.microsoft.com/office/drawing/2014/main" id="{90E6430D-A91D-4D2B-901B-988274739B3E}"/>
                  </a:ext>
                </a:extLst>
              </p:cNvPr>
              <p:cNvSpPr txBox="1"/>
              <p:nvPr/>
            </p:nvSpPr>
            <p:spPr>
              <a:xfrm>
                <a:off x="6431280"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240</a:t>
                </a:r>
              </a:p>
            </p:txBody>
          </p:sp>
          <p:sp>
            <p:nvSpPr>
              <p:cNvPr id="103" name="フリーフォーム: 図形 102">
                <a:extLst>
                  <a:ext uri="{FF2B5EF4-FFF2-40B4-BE49-F238E27FC236}">
                    <a16:creationId xmlns:a16="http://schemas.microsoft.com/office/drawing/2014/main" id="{4495571E-1FBA-427C-B00A-C9236A2B5A3A}"/>
                  </a:ext>
                </a:extLst>
              </p:cNvPr>
              <p:cNvSpPr/>
              <p:nvPr/>
            </p:nvSpPr>
            <p:spPr>
              <a:xfrm>
                <a:off x="7131367"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4" name="テキスト ボックス 103">
                <a:extLst>
                  <a:ext uri="{FF2B5EF4-FFF2-40B4-BE49-F238E27FC236}">
                    <a16:creationId xmlns:a16="http://schemas.microsoft.com/office/drawing/2014/main" id="{4B712950-45A3-4A98-B2EA-42082B778CF3}"/>
                  </a:ext>
                </a:extLst>
              </p:cNvPr>
              <p:cNvSpPr txBox="1"/>
              <p:nvPr/>
            </p:nvSpPr>
            <p:spPr>
              <a:xfrm>
                <a:off x="6911340"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260</a:t>
                </a:r>
              </a:p>
            </p:txBody>
          </p:sp>
          <p:sp>
            <p:nvSpPr>
              <p:cNvPr id="105" name="フリーフォーム: 図形 104">
                <a:extLst>
                  <a:ext uri="{FF2B5EF4-FFF2-40B4-BE49-F238E27FC236}">
                    <a16:creationId xmlns:a16="http://schemas.microsoft.com/office/drawing/2014/main" id="{ED7EBD5B-E7D2-4DEA-9709-AC5DB43E5BE7}"/>
                  </a:ext>
                </a:extLst>
              </p:cNvPr>
              <p:cNvSpPr/>
              <p:nvPr/>
            </p:nvSpPr>
            <p:spPr>
              <a:xfrm>
                <a:off x="7610475"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6" name="テキスト ボックス 105">
                <a:extLst>
                  <a:ext uri="{FF2B5EF4-FFF2-40B4-BE49-F238E27FC236}">
                    <a16:creationId xmlns:a16="http://schemas.microsoft.com/office/drawing/2014/main" id="{77FC34E0-9639-43E9-A623-A330F270DF36}"/>
                  </a:ext>
                </a:extLst>
              </p:cNvPr>
              <p:cNvSpPr txBox="1"/>
              <p:nvPr/>
            </p:nvSpPr>
            <p:spPr>
              <a:xfrm>
                <a:off x="7390447"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280</a:t>
                </a:r>
              </a:p>
            </p:txBody>
          </p:sp>
          <p:sp>
            <p:nvSpPr>
              <p:cNvPr id="107" name="フリーフォーム: 図形 106">
                <a:extLst>
                  <a:ext uri="{FF2B5EF4-FFF2-40B4-BE49-F238E27FC236}">
                    <a16:creationId xmlns:a16="http://schemas.microsoft.com/office/drawing/2014/main" id="{D7AD1A3F-0F67-4676-97CF-73C6E3267EF0}"/>
                  </a:ext>
                </a:extLst>
              </p:cNvPr>
              <p:cNvSpPr/>
              <p:nvPr/>
            </p:nvSpPr>
            <p:spPr>
              <a:xfrm>
                <a:off x="8089582"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8" name="テキスト ボックス 107">
                <a:extLst>
                  <a:ext uri="{FF2B5EF4-FFF2-40B4-BE49-F238E27FC236}">
                    <a16:creationId xmlns:a16="http://schemas.microsoft.com/office/drawing/2014/main" id="{5483D588-3CEA-4138-BE96-E89243B122D4}"/>
                  </a:ext>
                </a:extLst>
              </p:cNvPr>
              <p:cNvSpPr txBox="1"/>
              <p:nvPr/>
            </p:nvSpPr>
            <p:spPr>
              <a:xfrm>
                <a:off x="7869555"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300</a:t>
                </a:r>
              </a:p>
            </p:txBody>
          </p:sp>
          <p:sp>
            <p:nvSpPr>
              <p:cNvPr id="109" name="フリーフォーム: 図形 108">
                <a:extLst>
                  <a:ext uri="{FF2B5EF4-FFF2-40B4-BE49-F238E27FC236}">
                    <a16:creationId xmlns:a16="http://schemas.microsoft.com/office/drawing/2014/main" id="{4E6416D8-35AF-4C90-869F-F87F9F4C3544}"/>
                  </a:ext>
                </a:extLst>
              </p:cNvPr>
              <p:cNvSpPr/>
              <p:nvPr/>
            </p:nvSpPr>
            <p:spPr>
              <a:xfrm>
                <a:off x="8569642"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0" name="テキスト ボックス 109">
                <a:extLst>
                  <a:ext uri="{FF2B5EF4-FFF2-40B4-BE49-F238E27FC236}">
                    <a16:creationId xmlns:a16="http://schemas.microsoft.com/office/drawing/2014/main" id="{188ED39E-0A44-4015-85FC-67E286354EF5}"/>
                  </a:ext>
                </a:extLst>
              </p:cNvPr>
              <p:cNvSpPr txBox="1"/>
              <p:nvPr/>
            </p:nvSpPr>
            <p:spPr>
              <a:xfrm>
                <a:off x="8349615"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320</a:t>
                </a:r>
              </a:p>
            </p:txBody>
          </p:sp>
          <p:sp>
            <p:nvSpPr>
              <p:cNvPr id="111" name="フリーフォーム: 図形 110">
                <a:extLst>
                  <a:ext uri="{FF2B5EF4-FFF2-40B4-BE49-F238E27FC236}">
                    <a16:creationId xmlns:a16="http://schemas.microsoft.com/office/drawing/2014/main" id="{8B8A64ED-1F7C-4D10-9026-9495401B8E76}"/>
                  </a:ext>
                </a:extLst>
              </p:cNvPr>
              <p:cNvSpPr/>
              <p:nvPr/>
            </p:nvSpPr>
            <p:spPr>
              <a:xfrm>
                <a:off x="9048749"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2" name="テキスト ボックス 111">
                <a:extLst>
                  <a:ext uri="{FF2B5EF4-FFF2-40B4-BE49-F238E27FC236}">
                    <a16:creationId xmlns:a16="http://schemas.microsoft.com/office/drawing/2014/main" id="{7BBB28E0-4F93-4326-B307-5BA1F4645BB7}"/>
                  </a:ext>
                </a:extLst>
              </p:cNvPr>
              <p:cNvSpPr txBox="1"/>
              <p:nvPr/>
            </p:nvSpPr>
            <p:spPr>
              <a:xfrm>
                <a:off x="8828722"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340</a:t>
                </a:r>
              </a:p>
            </p:txBody>
          </p:sp>
          <p:sp>
            <p:nvSpPr>
              <p:cNvPr id="113" name="フリーフォーム: 図形 112">
                <a:extLst>
                  <a:ext uri="{FF2B5EF4-FFF2-40B4-BE49-F238E27FC236}">
                    <a16:creationId xmlns:a16="http://schemas.microsoft.com/office/drawing/2014/main" id="{D441A3F7-6D51-4B33-AB04-E6C9D3491B65}"/>
                  </a:ext>
                </a:extLst>
              </p:cNvPr>
              <p:cNvSpPr/>
              <p:nvPr/>
            </p:nvSpPr>
            <p:spPr>
              <a:xfrm>
                <a:off x="9528810"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4" name="テキスト ボックス 113">
                <a:extLst>
                  <a:ext uri="{FF2B5EF4-FFF2-40B4-BE49-F238E27FC236}">
                    <a16:creationId xmlns:a16="http://schemas.microsoft.com/office/drawing/2014/main" id="{9C591570-CDFE-478A-98A1-EEE5EF5627CD}"/>
                  </a:ext>
                </a:extLst>
              </p:cNvPr>
              <p:cNvSpPr txBox="1"/>
              <p:nvPr/>
            </p:nvSpPr>
            <p:spPr>
              <a:xfrm>
                <a:off x="9308782"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360</a:t>
                </a:r>
              </a:p>
            </p:txBody>
          </p:sp>
          <p:sp>
            <p:nvSpPr>
              <p:cNvPr id="115" name="フリーフォーム: 図形 114">
                <a:extLst>
                  <a:ext uri="{FF2B5EF4-FFF2-40B4-BE49-F238E27FC236}">
                    <a16:creationId xmlns:a16="http://schemas.microsoft.com/office/drawing/2014/main" id="{5EC6323B-2AA6-4981-94F6-E81D34446C81}"/>
                  </a:ext>
                </a:extLst>
              </p:cNvPr>
              <p:cNvSpPr/>
              <p:nvPr/>
            </p:nvSpPr>
            <p:spPr>
              <a:xfrm>
                <a:off x="10007917"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6" name="テキスト ボックス 115">
                <a:extLst>
                  <a:ext uri="{FF2B5EF4-FFF2-40B4-BE49-F238E27FC236}">
                    <a16:creationId xmlns:a16="http://schemas.microsoft.com/office/drawing/2014/main" id="{CF2742DB-EDB1-4157-AE36-5A7051C865B2}"/>
                  </a:ext>
                </a:extLst>
              </p:cNvPr>
              <p:cNvSpPr txBox="1"/>
              <p:nvPr/>
            </p:nvSpPr>
            <p:spPr>
              <a:xfrm>
                <a:off x="9787890"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380</a:t>
                </a:r>
              </a:p>
            </p:txBody>
          </p:sp>
          <p:sp>
            <p:nvSpPr>
              <p:cNvPr id="117" name="フリーフォーム: 図形 116">
                <a:extLst>
                  <a:ext uri="{FF2B5EF4-FFF2-40B4-BE49-F238E27FC236}">
                    <a16:creationId xmlns:a16="http://schemas.microsoft.com/office/drawing/2014/main" id="{1C51C0AF-80BB-440F-9F20-EB50D128ECBE}"/>
                  </a:ext>
                </a:extLst>
              </p:cNvPr>
              <p:cNvSpPr/>
              <p:nvPr/>
            </p:nvSpPr>
            <p:spPr>
              <a:xfrm>
                <a:off x="10487024"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8" name="テキスト ボックス 117">
                <a:extLst>
                  <a:ext uri="{FF2B5EF4-FFF2-40B4-BE49-F238E27FC236}">
                    <a16:creationId xmlns:a16="http://schemas.microsoft.com/office/drawing/2014/main" id="{9448DA27-3054-4C6D-91F0-9370EB3DDDF3}"/>
                  </a:ext>
                </a:extLst>
              </p:cNvPr>
              <p:cNvSpPr txBox="1"/>
              <p:nvPr/>
            </p:nvSpPr>
            <p:spPr>
              <a:xfrm>
                <a:off x="10266997"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400</a:t>
                </a:r>
              </a:p>
            </p:txBody>
          </p:sp>
          <p:sp>
            <p:nvSpPr>
              <p:cNvPr id="119" name="フリーフォーム: 図形 118">
                <a:extLst>
                  <a:ext uri="{FF2B5EF4-FFF2-40B4-BE49-F238E27FC236}">
                    <a16:creationId xmlns:a16="http://schemas.microsoft.com/office/drawing/2014/main" id="{85DF8BF5-2527-422D-806B-EA42ABC89FE5}"/>
                  </a:ext>
                </a:extLst>
              </p:cNvPr>
              <p:cNvSpPr/>
              <p:nvPr/>
            </p:nvSpPr>
            <p:spPr>
              <a:xfrm>
                <a:off x="6172200" y="1620801"/>
                <a:ext cx="4554854" cy="3864292"/>
              </a:xfrm>
              <a:custGeom>
                <a:avLst/>
                <a:gdLst>
                  <a:gd name="connsiteX0" fmla="*/ 0 w 4554854"/>
                  <a:gd name="connsiteY0" fmla="*/ 0 h 3864292"/>
                  <a:gd name="connsiteX1" fmla="*/ 0 w 4554854"/>
                  <a:gd name="connsiteY1" fmla="*/ 3864293 h 3864292"/>
                  <a:gd name="connsiteX2" fmla="*/ 4554855 w 4554854"/>
                  <a:gd name="connsiteY2" fmla="*/ 3864293 h 3864292"/>
                  <a:gd name="connsiteX3" fmla="*/ 4554855 w 4554854"/>
                  <a:gd name="connsiteY3" fmla="*/ 0 h 3864292"/>
                  <a:gd name="connsiteX4" fmla="*/ 0 w 4554854"/>
                  <a:gd name="connsiteY4" fmla="*/ 0 h 3864292"/>
                  <a:gd name="connsiteX5" fmla="*/ 0 w 4554854"/>
                  <a:gd name="connsiteY5" fmla="*/ 0 h 3864292"/>
                  <a:gd name="connsiteX6" fmla="*/ 95 w 4554854"/>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854" h="3864292">
                    <a:moveTo>
                      <a:pt x="0" y="0"/>
                    </a:moveTo>
                    <a:lnTo>
                      <a:pt x="0" y="3864293"/>
                    </a:lnTo>
                    <a:lnTo>
                      <a:pt x="4554855" y="3864293"/>
                    </a:lnTo>
                    <a:lnTo>
                      <a:pt x="455485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a:p>
            </p:txBody>
          </p:sp>
          <p:sp>
            <p:nvSpPr>
              <p:cNvPr id="120" name="テキスト ボックス 119">
                <a:extLst>
                  <a:ext uri="{FF2B5EF4-FFF2-40B4-BE49-F238E27FC236}">
                    <a16:creationId xmlns:a16="http://schemas.microsoft.com/office/drawing/2014/main" id="{191504DC-7440-42A7-A71A-F36CD3C5E551}"/>
                  </a:ext>
                </a:extLst>
              </p:cNvPr>
              <p:cNvSpPr txBox="1"/>
              <p:nvPr/>
            </p:nvSpPr>
            <p:spPr>
              <a:xfrm rot="16200000">
                <a:off x="4963197" y="3414924"/>
                <a:ext cx="747320" cy="276999"/>
              </a:xfrm>
              <a:prstGeom prst="rect">
                <a:avLst/>
              </a:prstGeom>
              <a:noFill/>
            </p:spPr>
            <p:txBody>
              <a:bodyPr wrap="none" rtlCol="0" anchor="ctr">
                <a:spAutoFit/>
              </a:bodyPr>
              <a:lstStyle/>
              <a:p>
                <a:pPr algn="l"/>
                <a:r>
                  <a:rPr lang="ja-JP" altLang="en-US" sz="1200" spc="0" baseline="0" dirty="0">
                    <a:solidFill>
                      <a:srgbClr val="000000"/>
                    </a:solidFill>
                    <a:latin typeface="Arial"/>
                    <a:cs typeface="Arial"/>
                    <a:sym typeface="Arial"/>
                    <a:rtl val="0"/>
                  </a:rPr>
                  <a:t>D (m</a:t>
                </a:r>
                <a:r>
                  <a:rPr lang="en-US" altLang="ja-JP" sz="1200" baseline="30000" dirty="0">
                    <a:solidFill>
                      <a:srgbClr val="000000"/>
                    </a:solidFill>
                    <a:latin typeface="Arial"/>
                    <a:cs typeface="Arial"/>
                    <a:sym typeface="Arial"/>
                    <a:rtl val="0"/>
                  </a:rPr>
                  <a:t>2</a:t>
                </a:r>
                <a:r>
                  <a:rPr lang="en-US" altLang="ja-JP" sz="1200" dirty="0">
                    <a:solidFill>
                      <a:srgbClr val="000000"/>
                    </a:solidFill>
                    <a:latin typeface="Arial"/>
                    <a:cs typeface="Arial"/>
                    <a:sym typeface="Arial"/>
                    <a:rtl val="0"/>
                  </a:rPr>
                  <a:t>/s)</a:t>
                </a:r>
                <a:endParaRPr lang="ja-JP" altLang="en-US" sz="1800" spc="0" baseline="33333" dirty="0">
                  <a:solidFill>
                    <a:srgbClr val="000000"/>
                  </a:solidFill>
                  <a:latin typeface="Arial"/>
                  <a:cs typeface="Arial"/>
                  <a:sym typeface="Arial"/>
                  <a:rtl val="0"/>
                </a:endParaRPr>
              </a:p>
            </p:txBody>
          </p:sp>
          <p:sp>
            <p:nvSpPr>
              <p:cNvPr id="121" name="テキスト ボックス 120">
                <a:extLst>
                  <a:ext uri="{FF2B5EF4-FFF2-40B4-BE49-F238E27FC236}">
                    <a16:creationId xmlns:a16="http://schemas.microsoft.com/office/drawing/2014/main" id="{1AD5AF65-6221-4467-B1A7-E9E4DE0EBF10}"/>
                  </a:ext>
                </a:extLst>
              </p:cNvPr>
              <p:cNvSpPr txBox="1"/>
              <p:nvPr/>
            </p:nvSpPr>
            <p:spPr>
              <a:xfrm>
                <a:off x="7839075" y="5777511"/>
                <a:ext cx="122110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temperature (K)</a:t>
                </a:r>
              </a:p>
            </p:txBody>
          </p:sp>
        </p:grpSp>
        <p:sp>
          <p:nvSpPr>
            <p:cNvPr id="122" name="フリーフォーム: 図形 121">
              <a:extLst>
                <a:ext uri="{FF2B5EF4-FFF2-40B4-BE49-F238E27FC236}">
                  <a16:creationId xmlns:a16="http://schemas.microsoft.com/office/drawing/2014/main" id="{3B1B01FE-4E87-4535-BD6F-5FF19790760F}"/>
                </a:ext>
              </a:extLst>
            </p:cNvPr>
            <p:cNvSpPr/>
            <p:nvPr/>
          </p:nvSpPr>
          <p:spPr>
            <a:xfrm>
              <a:off x="6412230" y="2595209"/>
              <a:ext cx="4314920" cy="2146934"/>
            </a:xfrm>
            <a:custGeom>
              <a:avLst/>
              <a:gdLst>
                <a:gd name="connsiteX0" fmla="*/ 0 w 4314920"/>
                <a:gd name="connsiteY0" fmla="*/ 2146935 h 2146934"/>
                <a:gd name="connsiteX1" fmla="*/ 42863 w 4314920"/>
                <a:gd name="connsiteY1" fmla="*/ 2124075 h 2146934"/>
                <a:gd name="connsiteX2" fmla="*/ 86678 w 4314920"/>
                <a:gd name="connsiteY2" fmla="*/ 2100263 h 2146934"/>
                <a:gd name="connsiteX3" fmla="*/ 130492 w 4314920"/>
                <a:gd name="connsiteY3" fmla="*/ 2077403 h 2146934"/>
                <a:gd name="connsiteX4" fmla="*/ 174308 w 4314920"/>
                <a:gd name="connsiteY4" fmla="*/ 2053590 h 2146934"/>
                <a:gd name="connsiteX5" fmla="*/ 217170 w 4314920"/>
                <a:gd name="connsiteY5" fmla="*/ 2030730 h 2146934"/>
                <a:gd name="connsiteX6" fmla="*/ 260985 w 4314920"/>
                <a:gd name="connsiteY6" fmla="*/ 2006918 h 2146934"/>
                <a:gd name="connsiteX7" fmla="*/ 304800 w 4314920"/>
                <a:gd name="connsiteY7" fmla="*/ 1983105 h 2146934"/>
                <a:gd name="connsiteX8" fmla="*/ 348615 w 4314920"/>
                <a:gd name="connsiteY8" fmla="*/ 1960245 h 2146934"/>
                <a:gd name="connsiteX9" fmla="*/ 392430 w 4314920"/>
                <a:gd name="connsiteY9" fmla="*/ 1936432 h 2146934"/>
                <a:gd name="connsiteX10" fmla="*/ 435292 w 4314920"/>
                <a:gd name="connsiteY10" fmla="*/ 1913573 h 2146934"/>
                <a:gd name="connsiteX11" fmla="*/ 479108 w 4314920"/>
                <a:gd name="connsiteY11" fmla="*/ 1889760 h 2146934"/>
                <a:gd name="connsiteX12" fmla="*/ 522922 w 4314920"/>
                <a:gd name="connsiteY12" fmla="*/ 1865948 h 2146934"/>
                <a:gd name="connsiteX13" fmla="*/ 566738 w 4314920"/>
                <a:gd name="connsiteY13" fmla="*/ 1843088 h 2146934"/>
                <a:gd name="connsiteX14" fmla="*/ 609600 w 4314920"/>
                <a:gd name="connsiteY14" fmla="*/ 1819275 h 2146934"/>
                <a:gd name="connsiteX15" fmla="*/ 653415 w 4314920"/>
                <a:gd name="connsiteY15" fmla="*/ 1796415 h 2146934"/>
                <a:gd name="connsiteX16" fmla="*/ 697230 w 4314920"/>
                <a:gd name="connsiteY16" fmla="*/ 1772603 h 2146934"/>
                <a:gd name="connsiteX17" fmla="*/ 741045 w 4314920"/>
                <a:gd name="connsiteY17" fmla="*/ 1748790 h 2146934"/>
                <a:gd name="connsiteX18" fmla="*/ 783908 w 4314920"/>
                <a:gd name="connsiteY18" fmla="*/ 1725930 h 2146934"/>
                <a:gd name="connsiteX19" fmla="*/ 827722 w 4314920"/>
                <a:gd name="connsiteY19" fmla="*/ 1702118 h 2146934"/>
                <a:gd name="connsiteX20" fmla="*/ 871538 w 4314920"/>
                <a:gd name="connsiteY20" fmla="*/ 1679257 h 2146934"/>
                <a:gd name="connsiteX21" fmla="*/ 915353 w 4314920"/>
                <a:gd name="connsiteY21" fmla="*/ 1655445 h 2146934"/>
                <a:gd name="connsiteX22" fmla="*/ 958215 w 4314920"/>
                <a:gd name="connsiteY22" fmla="*/ 1632585 h 2146934"/>
                <a:gd name="connsiteX23" fmla="*/ 1002030 w 4314920"/>
                <a:gd name="connsiteY23" fmla="*/ 1609725 h 2146934"/>
                <a:gd name="connsiteX24" fmla="*/ 1045845 w 4314920"/>
                <a:gd name="connsiteY24" fmla="*/ 1585913 h 2146934"/>
                <a:gd name="connsiteX25" fmla="*/ 1089660 w 4314920"/>
                <a:gd name="connsiteY25" fmla="*/ 1563053 h 2146934"/>
                <a:gd name="connsiteX26" fmla="*/ 1132523 w 4314920"/>
                <a:gd name="connsiteY26" fmla="*/ 1540193 h 2146934"/>
                <a:gd name="connsiteX27" fmla="*/ 1176338 w 4314920"/>
                <a:gd name="connsiteY27" fmla="*/ 1516380 h 2146934"/>
                <a:gd name="connsiteX28" fmla="*/ 1220153 w 4314920"/>
                <a:gd name="connsiteY28" fmla="*/ 1493520 h 2146934"/>
                <a:gd name="connsiteX29" fmla="*/ 1263968 w 4314920"/>
                <a:gd name="connsiteY29" fmla="*/ 1470660 h 2146934"/>
                <a:gd name="connsiteX30" fmla="*/ 1307782 w 4314920"/>
                <a:gd name="connsiteY30" fmla="*/ 1447800 h 2146934"/>
                <a:gd name="connsiteX31" fmla="*/ 1350645 w 4314920"/>
                <a:gd name="connsiteY31" fmla="*/ 1424940 h 2146934"/>
                <a:gd name="connsiteX32" fmla="*/ 1394460 w 4314920"/>
                <a:gd name="connsiteY32" fmla="*/ 1402080 h 2146934"/>
                <a:gd name="connsiteX33" fmla="*/ 1438275 w 4314920"/>
                <a:gd name="connsiteY33" fmla="*/ 1379220 h 2146934"/>
                <a:gd name="connsiteX34" fmla="*/ 1482090 w 4314920"/>
                <a:gd name="connsiteY34" fmla="*/ 1356360 h 2146934"/>
                <a:gd name="connsiteX35" fmla="*/ 1524953 w 4314920"/>
                <a:gd name="connsiteY35" fmla="*/ 1333500 h 2146934"/>
                <a:gd name="connsiteX36" fmla="*/ 1568768 w 4314920"/>
                <a:gd name="connsiteY36" fmla="*/ 1310640 h 2146934"/>
                <a:gd name="connsiteX37" fmla="*/ 1612582 w 4314920"/>
                <a:gd name="connsiteY37" fmla="*/ 1287780 h 2146934"/>
                <a:gd name="connsiteX38" fmla="*/ 1656398 w 4314920"/>
                <a:gd name="connsiteY38" fmla="*/ 1265873 h 2146934"/>
                <a:gd name="connsiteX39" fmla="*/ 1699260 w 4314920"/>
                <a:gd name="connsiteY39" fmla="*/ 1243013 h 2146934"/>
                <a:gd name="connsiteX40" fmla="*/ 1743075 w 4314920"/>
                <a:gd name="connsiteY40" fmla="*/ 1220153 h 2146934"/>
                <a:gd name="connsiteX41" fmla="*/ 1786890 w 4314920"/>
                <a:gd name="connsiteY41" fmla="*/ 1198245 h 2146934"/>
                <a:gd name="connsiteX42" fmla="*/ 1830705 w 4314920"/>
                <a:gd name="connsiteY42" fmla="*/ 1175385 h 2146934"/>
                <a:gd name="connsiteX43" fmla="*/ 1873568 w 4314920"/>
                <a:gd name="connsiteY43" fmla="*/ 1153478 h 2146934"/>
                <a:gd name="connsiteX44" fmla="*/ 1917382 w 4314920"/>
                <a:gd name="connsiteY44" fmla="*/ 1130618 h 2146934"/>
                <a:gd name="connsiteX45" fmla="*/ 1961198 w 4314920"/>
                <a:gd name="connsiteY45" fmla="*/ 1108710 h 2146934"/>
                <a:gd name="connsiteX46" fmla="*/ 2005013 w 4314920"/>
                <a:gd name="connsiteY46" fmla="*/ 1086803 h 2146934"/>
                <a:gd name="connsiteX47" fmla="*/ 2047875 w 4314920"/>
                <a:gd name="connsiteY47" fmla="*/ 1063943 h 2146934"/>
                <a:gd name="connsiteX48" fmla="*/ 2091690 w 4314920"/>
                <a:gd name="connsiteY48" fmla="*/ 1042035 h 2146934"/>
                <a:gd name="connsiteX49" fmla="*/ 2135505 w 4314920"/>
                <a:gd name="connsiteY49" fmla="*/ 1020128 h 2146934"/>
                <a:gd name="connsiteX50" fmla="*/ 2179320 w 4314920"/>
                <a:gd name="connsiteY50" fmla="*/ 998220 h 2146934"/>
                <a:gd name="connsiteX51" fmla="*/ 2222183 w 4314920"/>
                <a:gd name="connsiteY51" fmla="*/ 976313 h 2146934"/>
                <a:gd name="connsiteX52" fmla="*/ 2265998 w 4314920"/>
                <a:gd name="connsiteY52" fmla="*/ 954405 h 2146934"/>
                <a:gd name="connsiteX53" fmla="*/ 2309813 w 4314920"/>
                <a:gd name="connsiteY53" fmla="*/ 932497 h 2146934"/>
                <a:gd name="connsiteX54" fmla="*/ 2353628 w 4314920"/>
                <a:gd name="connsiteY54" fmla="*/ 910590 h 2146934"/>
                <a:gd name="connsiteX55" fmla="*/ 2397443 w 4314920"/>
                <a:gd name="connsiteY55" fmla="*/ 889635 h 2146934"/>
                <a:gd name="connsiteX56" fmla="*/ 2440305 w 4314920"/>
                <a:gd name="connsiteY56" fmla="*/ 867728 h 2146934"/>
                <a:gd name="connsiteX57" fmla="*/ 2484120 w 4314920"/>
                <a:gd name="connsiteY57" fmla="*/ 845820 h 2146934"/>
                <a:gd name="connsiteX58" fmla="*/ 2527935 w 4314920"/>
                <a:gd name="connsiteY58" fmla="*/ 824865 h 2146934"/>
                <a:gd name="connsiteX59" fmla="*/ 2571750 w 4314920"/>
                <a:gd name="connsiteY59" fmla="*/ 802958 h 2146934"/>
                <a:gd name="connsiteX60" fmla="*/ 2614613 w 4314920"/>
                <a:gd name="connsiteY60" fmla="*/ 782003 h 2146934"/>
                <a:gd name="connsiteX61" fmla="*/ 2658428 w 4314920"/>
                <a:gd name="connsiteY61" fmla="*/ 760095 h 2146934"/>
                <a:gd name="connsiteX62" fmla="*/ 2702243 w 4314920"/>
                <a:gd name="connsiteY62" fmla="*/ 739140 h 2146934"/>
                <a:gd name="connsiteX63" fmla="*/ 2746058 w 4314920"/>
                <a:gd name="connsiteY63" fmla="*/ 718185 h 2146934"/>
                <a:gd name="connsiteX64" fmla="*/ 2788920 w 4314920"/>
                <a:gd name="connsiteY64" fmla="*/ 697230 h 2146934"/>
                <a:gd name="connsiteX65" fmla="*/ 2832735 w 4314920"/>
                <a:gd name="connsiteY65" fmla="*/ 676275 h 2146934"/>
                <a:gd name="connsiteX66" fmla="*/ 2876550 w 4314920"/>
                <a:gd name="connsiteY66" fmla="*/ 655320 h 2146934"/>
                <a:gd name="connsiteX67" fmla="*/ 2920365 w 4314920"/>
                <a:gd name="connsiteY67" fmla="*/ 634365 h 2146934"/>
                <a:gd name="connsiteX68" fmla="*/ 2963228 w 4314920"/>
                <a:gd name="connsiteY68" fmla="*/ 613410 h 2146934"/>
                <a:gd name="connsiteX69" fmla="*/ 3007043 w 4314920"/>
                <a:gd name="connsiteY69" fmla="*/ 592455 h 2146934"/>
                <a:gd name="connsiteX70" fmla="*/ 3050858 w 4314920"/>
                <a:gd name="connsiteY70" fmla="*/ 571500 h 2146934"/>
                <a:gd name="connsiteX71" fmla="*/ 3094673 w 4314920"/>
                <a:gd name="connsiteY71" fmla="*/ 551497 h 2146934"/>
                <a:gd name="connsiteX72" fmla="*/ 3137535 w 4314920"/>
                <a:gd name="connsiteY72" fmla="*/ 530543 h 2146934"/>
                <a:gd name="connsiteX73" fmla="*/ 3181350 w 4314920"/>
                <a:gd name="connsiteY73" fmla="*/ 509588 h 2146934"/>
                <a:gd name="connsiteX74" fmla="*/ 3225165 w 4314920"/>
                <a:gd name="connsiteY74" fmla="*/ 489585 h 2146934"/>
                <a:gd name="connsiteX75" fmla="*/ 3268980 w 4314920"/>
                <a:gd name="connsiteY75" fmla="*/ 468630 h 2146934"/>
                <a:gd name="connsiteX76" fmla="*/ 3312795 w 4314920"/>
                <a:gd name="connsiteY76" fmla="*/ 448628 h 2146934"/>
                <a:gd name="connsiteX77" fmla="*/ 3355658 w 4314920"/>
                <a:gd name="connsiteY77" fmla="*/ 428625 h 2146934"/>
                <a:gd name="connsiteX78" fmla="*/ 3399473 w 4314920"/>
                <a:gd name="connsiteY78" fmla="*/ 408622 h 2146934"/>
                <a:gd name="connsiteX79" fmla="*/ 3443288 w 4314920"/>
                <a:gd name="connsiteY79" fmla="*/ 388620 h 2146934"/>
                <a:gd name="connsiteX80" fmla="*/ 3487103 w 4314920"/>
                <a:gd name="connsiteY80" fmla="*/ 368617 h 2146934"/>
                <a:gd name="connsiteX81" fmla="*/ 3529965 w 4314920"/>
                <a:gd name="connsiteY81" fmla="*/ 348615 h 2146934"/>
                <a:gd name="connsiteX82" fmla="*/ 3573780 w 4314920"/>
                <a:gd name="connsiteY82" fmla="*/ 328613 h 2146934"/>
                <a:gd name="connsiteX83" fmla="*/ 3617595 w 4314920"/>
                <a:gd name="connsiteY83" fmla="*/ 308610 h 2146934"/>
                <a:gd name="connsiteX84" fmla="*/ 3661410 w 4314920"/>
                <a:gd name="connsiteY84" fmla="*/ 288608 h 2146934"/>
                <a:gd name="connsiteX85" fmla="*/ 3704273 w 4314920"/>
                <a:gd name="connsiteY85" fmla="*/ 268605 h 2146934"/>
                <a:gd name="connsiteX86" fmla="*/ 3748088 w 4314920"/>
                <a:gd name="connsiteY86" fmla="*/ 249555 h 2146934"/>
                <a:gd name="connsiteX87" fmla="*/ 3791902 w 4314920"/>
                <a:gd name="connsiteY87" fmla="*/ 229553 h 2146934"/>
                <a:gd name="connsiteX88" fmla="*/ 3835718 w 4314920"/>
                <a:gd name="connsiteY88" fmla="*/ 210503 h 2146934"/>
                <a:gd name="connsiteX89" fmla="*/ 3878580 w 4314920"/>
                <a:gd name="connsiteY89" fmla="*/ 190500 h 2146934"/>
                <a:gd name="connsiteX90" fmla="*/ 3922395 w 4314920"/>
                <a:gd name="connsiteY90" fmla="*/ 171450 h 2146934"/>
                <a:gd name="connsiteX91" fmla="*/ 3966210 w 4314920"/>
                <a:gd name="connsiteY91" fmla="*/ 152400 h 2146934"/>
                <a:gd name="connsiteX92" fmla="*/ 4010025 w 4314920"/>
                <a:gd name="connsiteY92" fmla="*/ 133350 h 2146934"/>
                <a:gd name="connsiteX93" fmla="*/ 4052888 w 4314920"/>
                <a:gd name="connsiteY93" fmla="*/ 113347 h 2146934"/>
                <a:gd name="connsiteX94" fmla="*/ 4096702 w 4314920"/>
                <a:gd name="connsiteY94" fmla="*/ 94297 h 2146934"/>
                <a:gd name="connsiteX95" fmla="*/ 4140518 w 4314920"/>
                <a:gd name="connsiteY95" fmla="*/ 75248 h 2146934"/>
                <a:gd name="connsiteX96" fmla="*/ 4184333 w 4314920"/>
                <a:gd name="connsiteY96" fmla="*/ 56198 h 2146934"/>
                <a:gd name="connsiteX97" fmla="*/ 4227195 w 4314920"/>
                <a:gd name="connsiteY97" fmla="*/ 38100 h 2146934"/>
                <a:gd name="connsiteX98" fmla="*/ 4271010 w 4314920"/>
                <a:gd name="connsiteY98" fmla="*/ 19050 h 2146934"/>
                <a:gd name="connsiteX99" fmla="*/ 4314825 w 4314920"/>
                <a:gd name="connsiteY99" fmla="*/ 0 h 2146934"/>
                <a:gd name="connsiteX100" fmla="*/ 4314921 w 4314920"/>
                <a:gd name="connsiteY100" fmla="*/ 0 h 214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4314920" h="2146934">
                  <a:moveTo>
                    <a:pt x="0" y="2146935"/>
                  </a:moveTo>
                  <a:lnTo>
                    <a:pt x="42863" y="2124075"/>
                  </a:lnTo>
                  <a:lnTo>
                    <a:pt x="86678" y="2100263"/>
                  </a:lnTo>
                  <a:lnTo>
                    <a:pt x="130492" y="2077403"/>
                  </a:lnTo>
                  <a:lnTo>
                    <a:pt x="174308" y="2053590"/>
                  </a:lnTo>
                  <a:lnTo>
                    <a:pt x="217170" y="2030730"/>
                  </a:lnTo>
                  <a:lnTo>
                    <a:pt x="260985" y="2006918"/>
                  </a:lnTo>
                  <a:lnTo>
                    <a:pt x="304800" y="1983105"/>
                  </a:lnTo>
                  <a:lnTo>
                    <a:pt x="348615" y="1960245"/>
                  </a:lnTo>
                  <a:lnTo>
                    <a:pt x="392430" y="1936432"/>
                  </a:lnTo>
                  <a:lnTo>
                    <a:pt x="435292" y="1913573"/>
                  </a:lnTo>
                  <a:lnTo>
                    <a:pt x="479108" y="1889760"/>
                  </a:lnTo>
                  <a:lnTo>
                    <a:pt x="522922" y="1865948"/>
                  </a:lnTo>
                  <a:lnTo>
                    <a:pt x="566738" y="1843088"/>
                  </a:lnTo>
                  <a:lnTo>
                    <a:pt x="609600" y="1819275"/>
                  </a:lnTo>
                  <a:lnTo>
                    <a:pt x="653415" y="1796415"/>
                  </a:lnTo>
                  <a:lnTo>
                    <a:pt x="697230" y="1772603"/>
                  </a:lnTo>
                  <a:lnTo>
                    <a:pt x="741045" y="1748790"/>
                  </a:lnTo>
                  <a:lnTo>
                    <a:pt x="783908" y="1725930"/>
                  </a:lnTo>
                  <a:lnTo>
                    <a:pt x="827722" y="1702118"/>
                  </a:lnTo>
                  <a:lnTo>
                    <a:pt x="871538" y="1679257"/>
                  </a:lnTo>
                  <a:lnTo>
                    <a:pt x="915353" y="1655445"/>
                  </a:lnTo>
                  <a:lnTo>
                    <a:pt x="958215" y="1632585"/>
                  </a:lnTo>
                  <a:lnTo>
                    <a:pt x="1002030" y="1609725"/>
                  </a:lnTo>
                  <a:lnTo>
                    <a:pt x="1045845" y="1585913"/>
                  </a:lnTo>
                  <a:lnTo>
                    <a:pt x="1089660" y="1563053"/>
                  </a:lnTo>
                  <a:lnTo>
                    <a:pt x="1132523" y="1540193"/>
                  </a:lnTo>
                  <a:lnTo>
                    <a:pt x="1176338" y="1516380"/>
                  </a:lnTo>
                  <a:lnTo>
                    <a:pt x="1220153" y="1493520"/>
                  </a:lnTo>
                  <a:lnTo>
                    <a:pt x="1263968" y="1470660"/>
                  </a:lnTo>
                  <a:lnTo>
                    <a:pt x="1307782" y="1447800"/>
                  </a:lnTo>
                  <a:lnTo>
                    <a:pt x="1350645" y="1424940"/>
                  </a:lnTo>
                  <a:lnTo>
                    <a:pt x="1394460" y="1402080"/>
                  </a:lnTo>
                  <a:lnTo>
                    <a:pt x="1438275" y="1379220"/>
                  </a:lnTo>
                  <a:lnTo>
                    <a:pt x="1482090" y="1356360"/>
                  </a:lnTo>
                  <a:lnTo>
                    <a:pt x="1524953" y="1333500"/>
                  </a:lnTo>
                  <a:lnTo>
                    <a:pt x="1568768" y="1310640"/>
                  </a:lnTo>
                  <a:lnTo>
                    <a:pt x="1612582" y="1287780"/>
                  </a:lnTo>
                  <a:lnTo>
                    <a:pt x="1656398" y="1265873"/>
                  </a:lnTo>
                  <a:lnTo>
                    <a:pt x="1699260" y="1243013"/>
                  </a:lnTo>
                  <a:lnTo>
                    <a:pt x="1743075" y="1220153"/>
                  </a:lnTo>
                  <a:lnTo>
                    <a:pt x="1786890" y="1198245"/>
                  </a:lnTo>
                  <a:lnTo>
                    <a:pt x="1830705" y="1175385"/>
                  </a:lnTo>
                  <a:lnTo>
                    <a:pt x="1873568" y="1153478"/>
                  </a:lnTo>
                  <a:lnTo>
                    <a:pt x="1917382" y="1130618"/>
                  </a:lnTo>
                  <a:lnTo>
                    <a:pt x="1961198" y="1108710"/>
                  </a:lnTo>
                  <a:lnTo>
                    <a:pt x="2005013" y="1086803"/>
                  </a:lnTo>
                  <a:lnTo>
                    <a:pt x="2047875" y="1063943"/>
                  </a:lnTo>
                  <a:lnTo>
                    <a:pt x="2091690" y="1042035"/>
                  </a:lnTo>
                  <a:lnTo>
                    <a:pt x="2135505" y="1020128"/>
                  </a:lnTo>
                  <a:lnTo>
                    <a:pt x="2179320" y="998220"/>
                  </a:lnTo>
                  <a:lnTo>
                    <a:pt x="2222183" y="976313"/>
                  </a:lnTo>
                  <a:lnTo>
                    <a:pt x="2265998" y="954405"/>
                  </a:lnTo>
                  <a:lnTo>
                    <a:pt x="2309813" y="932497"/>
                  </a:lnTo>
                  <a:lnTo>
                    <a:pt x="2353628" y="910590"/>
                  </a:lnTo>
                  <a:lnTo>
                    <a:pt x="2397443" y="889635"/>
                  </a:lnTo>
                  <a:lnTo>
                    <a:pt x="2440305" y="867728"/>
                  </a:lnTo>
                  <a:lnTo>
                    <a:pt x="2484120" y="845820"/>
                  </a:lnTo>
                  <a:lnTo>
                    <a:pt x="2527935" y="824865"/>
                  </a:lnTo>
                  <a:lnTo>
                    <a:pt x="2571750" y="802958"/>
                  </a:lnTo>
                  <a:lnTo>
                    <a:pt x="2614613" y="782003"/>
                  </a:lnTo>
                  <a:lnTo>
                    <a:pt x="2658428" y="760095"/>
                  </a:lnTo>
                  <a:lnTo>
                    <a:pt x="2702243" y="739140"/>
                  </a:lnTo>
                  <a:lnTo>
                    <a:pt x="2746058" y="718185"/>
                  </a:lnTo>
                  <a:lnTo>
                    <a:pt x="2788920" y="697230"/>
                  </a:lnTo>
                  <a:lnTo>
                    <a:pt x="2832735" y="676275"/>
                  </a:lnTo>
                  <a:lnTo>
                    <a:pt x="2876550" y="655320"/>
                  </a:lnTo>
                  <a:lnTo>
                    <a:pt x="2920365" y="634365"/>
                  </a:lnTo>
                  <a:lnTo>
                    <a:pt x="2963228" y="613410"/>
                  </a:lnTo>
                  <a:lnTo>
                    <a:pt x="3007043" y="592455"/>
                  </a:lnTo>
                  <a:lnTo>
                    <a:pt x="3050858" y="571500"/>
                  </a:lnTo>
                  <a:lnTo>
                    <a:pt x="3094673" y="551497"/>
                  </a:lnTo>
                  <a:lnTo>
                    <a:pt x="3137535" y="530543"/>
                  </a:lnTo>
                  <a:lnTo>
                    <a:pt x="3181350" y="509588"/>
                  </a:lnTo>
                  <a:lnTo>
                    <a:pt x="3225165" y="489585"/>
                  </a:lnTo>
                  <a:lnTo>
                    <a:pt x="3268980" y="468630"/>
                  </a:lnTo>
                  <a:lnTo>
                    <a:pt x="3312795" y="448628"/>
                  </a:lnTo>
                  <a:lnTo>
                    <a:pt x="3355658" y="428625"/>
                  </a:lnTo>
                  <a:lnTo>
                    <a:pt x="3399473" y="408622"/>
                  </a:lnTo>
                  <a:lnTo>
                    <a:pt x="3443288" y="388620"/>
                  </a:lnTo>
                  <a:lnTo>
                    <a:pt x="3487103" y="368617"/>
                  </a:lnTo>
                  <a:lnTo>
                    <a:pt x="3529965" y="348615"/>
                  </a:lnTo>
                  <a:lnTo>
                    <a:pt x="3573780" y="328613"/>
                  </a:lnTo>
                  <a:lnTo>
                    <a:pt x="3617595" y="308610"/>
                  </a:lnTo>
                  <a:lnTo>
                    <a:pt x="3661410" y="288608"/>
                  </a:lnTo>
                  <a:lnTo>
                    <a:pt x="3704273" y="268605"/>
                  </a:lnTo>
                  <a:lnTo>
                    <a:pt x="3748088" y="249555"/>
                  </a:lnTo>
                  <a:lnTo>
                    <a:pt x="3791902" y="229553"/>
                  </a:lnTo>
                  <a:lnTo>
                    <a:pt x="3835718" y="210503"/>
                  </a:lnTo>
                  <a:lnTo>
                    <a:pt x="3878580" y="190500"/>
                  </a:lnTo>
                  <a:lnTo>
                    <a:pt x="3922395" y="171450"/>
                  </a:lnTo>
                  <a:lnTo>
                    <a:pt x="3966210" y="152400"/>
                  </a:lnTo>
                  <a:lnTo>
                    <a:pt x="4010025" y="133350"/>
                  </a:lnTo>
                  <a:lnTo>
                    <a:pt x="4052888" y="113347"/>
                  </a:lnTo>
                  <a:lnTo>
                    <a:pt x="4096702" y="94297"/>
                  </a:lnTo>
                  <a:lnTo>
                    <a:pt x="4140518" y="75248"/>
                  </a:lnTo>
                  <a:lnTo>
                    <a:pt x="4184333" y="56198"/>
                  </a:lnTo>
                  <a:lnTo>
                    <a:pt x="4227195" y="38100"/>
                  </a:lnTo>
                  <a:lnTo>
                    <a:pt x="4271010" y="19050"/>
                  </a:lnTo>
                  <a:lnTo>
                    <a:pt x="4314825" y="0"/>
                  </a:lnTo>
                  <a:lnTo>
                    <a:pt x="4314921" y="0"/>
                  </a:lnTo>
                </a:path>
              </a:pathLst>
            </a:custGeom>
            <a:noFill/>
            <a:ln w="9525" cap="flat">
              <a:solidFill>
                <a:srgbClr val="FF0000"/>
              </a:solidFill>
              <a:prstDash val="solid"/>
              <a:miter/>
            </a:ln>
          </p:spPr>
          <p:txBody>
            <a:bodyPr rtlCol="0" anchor="ctr"/>
            <a:lstStyle/>
            <a:p>
              <a:endParaRPr lang="ja-JP" altLang="en-US"/>
            </a:p>
          </p:txBody>
        </p:sp>
        <p:grpSp>
          <p:nvGrpSpPr>
            <p:cNvPr id="123" name="グラフィックス 80">
              <a:extLst>
                <a:ext uri="{FF2B5EF4-FFF2-40B4-BE49-F238E27FC236}">
                  <a16:creationId xmlns:a16="http://schemas.microsoft.com/office/drawing/2014/main" id="{FCC73D4F-6EED-4140-851E-C6A5BC203017}"/>
                </a:ext>
              </a:extLst>
            </p:cNvPr>
            <p:cNvGrpSpPr/>
            <p:nvPr/>
          </p:nvGrpSpPr>
          <p:grpSpPr>
            <a:xfrm>
              <a:off x="6369367" y="1701764"/>
              <a:ext cx="4160615" cy="3342322"/>
              <a:chOff x="6369367" y="1701764"/>
              <a:chExt cx="4160615" cy="3342322"/>
            </a:xfrm>
          </p:grpSpPr>
          <p:sp>
            <p:nvSpPr>
              <p:cNvPr id="124" name="フリーフォーム: 図形 123">
                <a:extLst>
                  <a:ext uri="{FF2B5EF4-FFF2-40B4-BE49-F238E27FC236}">
                    <a16:creationId xmlns:a16="http://schemas.microsoft.com/office/drawing/2014/main" id="{DF0D7A26-1690-434A-8A18-61BDA4C4225A}"/>
                  </a:ext>
                </a:extLst>
              </p:cNvPr>
              <p:cNvSpPr/>
              <p:nvPr/>
            </p:nvSpPr>
            <p:spPr>
              <a:xfrm>
                <a:off x="6369367" y="1701764"/>
                <a:ext cx="4160615" cy="3342322"/>
              </a:xfrm>
              <a:custGeom>
                <a:avLst/>
                <a:gdLst>
                  <a:gd name="connsiteX0" fmla="*/ 42863 w 4160615"/>
                  <a:gd name="connsiteY0" fmla="*/ 3342323 h 3342322"/>
                  <a:gd name="connsiteX1" fmla="*/ 42863 w 4160615"/>
                  <a:gd name="connsiteY1" fmla="*/ 2658428 h 3342322"/>
                  <a:gd name="connsiteX2" fmla="*/ 0 w 4160615"/>
                  <a:gd name="connsiteY2" fmla="*/ 3342323 h 3342322"/>
                  <a:gd name="connsiteX3" fmla="*/ 85725 w 4160615"/>
                  <a:gd name="connsiteY3" fmla="*/ 3342323 h 3342322"/>
                  <a:gd name="connsiteX4" fmla="*/ 0 w 4160615"/>
                  <a:gd name="connsiteY4" fmla="*/ 2658428 h 3342322"/>
                  <a:gd name="connsiteX5" fmla="*/ 85725 w 4160615"/>
                  <a:gd name="connsiteY5" fmla="*/ 2658428 h 3342322"/>
                  <a:gd name="connsiteX6" fmla="*/ 281940 w 4160615"/>
                  <a:gd name="connsiteY6" fmla="*/ 3328035 h 3342322"/>
                  <a:gd name="connsiteX7" fmla="*/ 281940 w 4160615"/>
                  <a:gd name="connsiteY7" fmla="*/ 2791778 h 3342322"/>
                  <a:gd name="connsiteX8" fmla="*/ 239078 w 4160615"/>
                  <a:gd name="connsiteY8" fmla="*/ 3328035 h 3342322"/>
                  <a:gd name="connsiteX9" fmla="*/ 324803 w 4160615"/>
                  <a:gd name="connsiteY9" fmla="*/ 3328035 h 3342322"/>
                  <a:gd name="connsiteX10" fmla="*/ 239078 w 4160615"/>
                  <a:gd name="connsiteY10" fmla="*/ 2791778 h 3342322"/>
                  <a:gd name="connsiteX11" fmla="*/ 324803 w 4160615"/>
                  <a:gd name="connsiteY11" fmla="*/ 2791778 h 3342322"/>
                  <a:gd name="connsiteX12" fmla="*/ 521970 w 4160615"/>
                  <a:gd name="connsiteY12" fmla="*/ 3228023 h 3342322"/>
                  <a:gd name="connsiteX13" fmla="*/ 521970 w 4160615"/>
                  <a:gd name="connsiteY13" fmla="*/ 2438400 h 3342322"/>
                  <a:gd name="connsiteX14" fmla="*/ 479108 w 4160615"/>
                  <a:gd name="connsiteY14" fmla="*/ 3228023 h 3342322"/>
                  <a:gd name="connsiteX15" fmla="*/ 564833 w 4160615"/>
                  <a:gd name="connsiteY15" fmla="*/ 3228023 h 3342322"/>
                  <a:gd name="connsiteX16" fmla="*/ 479108 w 4160615"/>
                  <a:gd name="connsiteY16" fmla="*/ 2438400 h 3342322"/>
                  <a:gd name="connsiteX17" fmla="*/ 564833 w 4160615"/>
                  <a:gd name="connsiteY17" fmla="*/ 2438400 h 3342322"/>
                  <a:gd name="connsiteX18" fmla="*/ 762000 w 4160615"/>
                  <a:gd name="connsiteY18" fmla="*/ 2546985 h 3342322"/>
                  <a:gd name="connsiteX19" fmla="*/ 762000 w 4160615"/>
                  <a:gd name="connsiteY19" fmla="*/ 1798320 h 3342322"/>
                  <a:gd name="connsiteX20" fmla="*/ 719138 w 4160615"/>
                  <a:gd name="connsiteY20" fmla="*/ 2546985 h 3342322"/>
                  <a:gd name="connsiteX21" fmla="*/ 804863 w 4160615"/>
                  <a:gd name="connsiteY21" fmla="*/ 2546985 h 3342322"/>
                  <a:gd name="connsiteX22" fmla="*/ 719138 w 4160615"/>
                  <a:gd name="connsiteY22" fmla="*/ 1798320 h 3342322"/>
                  <a:gd name="connsiteX23" fmla="*/ 804863 w 4160615"/>
                  <a:gd name="connsiteY23" fmla="*/ 1798320 h 3342322"/>
                  <a:gd name="connsiteX24" fmla="*/ 1001078 w 4160615"/>
                  <a:gd name="connsiteY24" fmla="*/ 2929890 h 3342322"/>
                  <a:gd name="connsiteX25" fmla="*/ 1001078 w 4160615"/>
                  <a:gd name="connsiteY25" fmla="*/ 2301240 h 3342322"/>
                  <a:gd name="connsiteX26" fmla="*/ 958215 w 4160615"/>
                  <a:gd name="connsiteY26" fmla="*/ 2929890 h 3342322"/>
                  <a:gd name="connsiteX27" fmla="*/ 1043940 w 4160615"/>
                  <a:gd name="connsiteY27" fmla="*/ 2929890 h 3342322"/>
                  <a:gd name="connsiteX28" fmla="*/ 958215 w 4160615"/>
                  <a:gd name="connsiteY28" fmla="*/ 2301240 h 3342322"/>
                  <a:gd name="connsiteX29" fmla="*/ 1043940 w 4160615"/>
                  <a:gd name="connsiteY29" fmla="*/ 2301240 h 3342322"/>
                  <a:gd name="connsiteX30" fmla="*/ 1241108 w 4160615"/>
                  <a:gd name="connsiteY30" fmla="*/ 2721293 h 3342322"/>
                  <a:gd name="connsiteX31" fmla="*/ 1241108 w 4160615"/>
                  <a:gd name="connsiteY31" fmla="*/ 2046923 h 3342322"/>
                  <a:gd name="connsiteX32" fmla="*/ 1198245 w 4160615"/>
                  <a:gd name="connsiteY32" fmla="*/ 2721293 h 3342322"/>
                  <a:gd name="connsiteX33" fmla="*/ 1283970 w 4160615"/>
                  <a:gd name="connsiteY33" fmla="*/ 2721293 h 3342322"/>
                  <a:gd name="connsiteX34" fmla="*/ 1198245 w 4160615"/>
                  <a:gd name="connsiteY34" fmla="*/ 2046923 h 3342322"/>
                  <a:gd name="connsiteX35" fmla="*/ 1283970 w 4160615"/>
                  <a:gd name="connsiteY35" fmla="*/ 2046923 h 3342322"/>
                  <a:gd name="connsiteX36" fmla="*/ 1481138 w 4160615"/>
                  <a:gd name="connsiteY36" fmla="*/ 3168968 h 3342322"/>
                  <a:gd name="connsiteX37" fmla="*/ 1481138 w 4160615"/>
                  <a:gd name="connsiteY37" fmla="*/ 2387918 h 3342322"/>
                  <a:gd name="connsiteX38" fmla="*/ 1438275 w 4160615"/>
                  <a:gd name="connsiteY38" fmla="*/ 3168968 h 3342322"/>
                  <a:gd name="connsiteX39" fmla="*/ 1524000 w 4160615"/>
                  <a:gd name="connsiteY39" fmla="*/ 3168968 h 3342322"/>
                  <a:gd name="connsiteX40" fmla="*/ 1438275 w 4160615"/>
                  <a:gd name="connsiteY40" fmla="*/ 2387918 h 3342322"/>
                  <a:gd name="connsiteX41" fmla="*/ 1524000 w 4160615"/>
                  <a:gd name="connsiteY41" fmla="*/ 2387918 h 3342322"/>
                  <a:gd name="connsiteX42" fmla="*/ 1720215 w 4160615"/>
                  <a:gd name="connsiteY42" fmla="*/ 2612708 h 3342322"/>
                  <a:gd name="connsiteX43" fmla="*/ 1720215 w 4160615"/>
                  <a:gd name="connsiteY43" fmla="*/ 1742123 h 3342322"/>
                  <a:gd name="connsiteX44" fmla="*/ 1677353 w 4160615"/>
                  <a:gd name="connsiteY44" fmla="*/ 2612708 h 3342322"/>
                  <a:gd name="connsiteX45" fmla="*/ 1763078 w 4160615"/>
                  <a:gd name="connsiteY45" fmla="*/ 2612708 h 3342322"/>
                  <a:gd name="connsiteX46" fmla="*/ 1677353 w 4160615"/>
                  <a:gd name="connsiteY46" fmla="*/ 1742123 h 3342322"/>
                  <a:gd name="connsiteX47" fmla="*/ 1763078 w 4160615"/>
                  <a:gd name="connsiteY47" fmla="*/ 1742123 h 3342322"/>
                  <a:gd name="connsiteX48" fmla="*/ 2200275 w 4160615"/>
                  <a:gd name="connsiteY48" fmla="*/ 2528888 h 3342322"/>
                  <a:gd name="connsiteX49" fmla="*/ 2200275 w 4160615"/>
                  <a:gd name="connsiteY49" fmla="*/ 1654492 h 3342322"/>
                  <a:gd name="connsiteX50" fmla="*/ 2157413 w 4160615"/>
                  <a:gd name="connsiteY50" fmla="*/ 2528888 h 3342322"/>
                  <a:gd name="connsiteX51" fmla="*/ 2243138 w 4160615"/>
                  <a:gd name="connsiteY51" fmla="*/ 2528888 h 3342322"/>
                  <a:gd name="connsiteX52" fmla="*/ 2157413 w 4160615"/>
                  <a:gd name="connsiteY52" fmla="*/ 1654492 h 3342322"/>
                  <a:gd name="connsiteX53" fmla="*/ 2243138 w 4160615"/>
                  <a:gd name="connsiteY53" fmla="*/ 1654492 h 3342322"/>
                  <a:gd name="connsiteX54" fmla="*/ 2679383 w 4160615"/>
                  <a:gd name="connsiteY54" fmla="*/ 1694498 h 3342322"/>
                  <a:gd name="connsiteX55" fmla="*/ 2679383 w 4160615"/>
                  <a:gd name="connsiteY55" fmla="*/ 0 h 3342322"/>
                  <a:gd name="connsiteX56" fmla="*/ 2636520 w 4160615"/>
                  <a:gd name="connsiteY56" fmla="*/ 1694498 h 3342322"/>
                  <a:gd name="connsiteX57" fmla="*/ 2722245 w 4160615"/>
                  <a:gd name="connsiteY57" fmla="*/ 1694498 h 3342322"/>
                  <a:gd name="connsiteX58" fmla="*/ 2636520 w 4160615"/>
                  <a:gd name="connsiteY58" fmla="*/ 0 h 3342322"/>
                  <a:gd name="connsiteX59" fmla="*/ 2722245 w 4160615"/>
                  <a:gd name="connsiteY59" fmla="*/ 0 h 3342322"/>
                  <a:gd name="connsiteX60" fmla="*/ 3159443 w 4160615"/>
                  <a:gd name="connsiteY60" fmla="*/ 2125028 h 3342322"/>
                  <a:gd name="connsiteX61" fmla="*/ 3159443 w 4160615"/>
                  <a:gd name="connsiteY61" fmla="*/ 1023937 h 3342322"/>
                  <a:gd name="connsiteX62" fmla="*/ 3116580 w 4160615"/>
                  <a:gd name="connsiteY62" fmla="*/ 2125028 h 3342322"/>
                  <a:gd name="connsiteX63" fmla="*/ 3202305 w 4160615"/>
                  <a:gd name="connsiteY63" fmla="*/ 2125028 h 3342322"/>
                  <a:gd name="connsiteX64" fmla="*/ 3116580 w 4160615"/>
                  <a:gd name="connsiteY64" fmla="*/ 1023937 h 3342322"/>
                  <a:gd name="connsiteX65" fmla="*/ 3202305 w 4160615"/>
                  <a:gd name="connsiteY65" fmla="*/ 1023937 h 3342322"/>
                  <a:gd name="connsiteX66" fmla="*/ 3638550 w 4160615"/>
                  <a:gd name="connsiteY66" fmla="*/ 1917383 h 3342322"/>
                  <a:gd name="connsiteX67" fmla="*/ 3638550 w 4160615"/>
                  <a:gd name="connsiteY67" fmla="*/ 864870 h 3342322"/>
                  <a:gd name="connsiteX68" fmla="*/ 3595688 w 4160615"/>
                  <a:gd name="connsiteY68" fmla="*/ 1917383 h 3342322"/>
                  <a:gd name="connsiteX69" fmla="*/ 3681413 w 4160615"/>
                  <a:gd name="connsiteY69" fmla="*/ 1917383 h 3342322"/>
                  <a:gd name="connsiteX70" fmla="*/ 3595688 w 4160615"/>
                  <a:gd name="connsiteY70" fmla="*/ 864870 h 3342322"/>
                  <a:gd name="connsiteX71" fmla="*/ 3681413 w 4160615"/>
                  <a:gd name="connsiteY71" fmla="*/ 864870 h 3342322"/>
                  <a:gd name="connsiteX72" fmla="*/ 4117658 w 4160615"/>
                  <a:gd name="connsiteY72" fmla="*/ 1660208 h 3342322"/>
                  <a:gd name="connsiteX73" fmla="*/ 4117658 w 4160615"/>
                  <a:gd name="connsiteY73" fmla="*/ 388620 h 3342322"/>
                  <a:gd name="connsiteX74" fmla="*/ 4074795 w 4160615"/>
                  <a:gd name="connsiteY74" fmla="*/ 1660208 h 3342322"/>
                  <a:gd name="connsiteX75" fmla="*/ 4160520 w 4160615"/>
                  <a:gd name="connsiteY75" fmla="*/ 1660208 h 3342322"/>
                  <a:gd name="connsiteX76" fmla="*/ 4074795 w 4160615"/>
                  <a:gd name="connsiteY76" fmla="*/ 388620 h 3342322"/>
                  <a:gd name="connsiteX77" fmla="*/ 4160520 w 4160615"/>
                  <a:gd name="connsiteY77" fmla="*/ 388620 h 3342322"/>
                  <a:gd name="connsiteX78" fmla="*/ 4160615 w 4160615"/>
                  <a:gd name="connsiteY78" fmla="*/ 388620 h 334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60615" h="3342322">
                    <a:moveTo>
                      <a:pt x="42863" y="3342323"/>
                    </a:moveTo>
                    <a:lnTo>
                      <a:pt x="42863" y="2658428"/>
                    </a:lnTo>
                    <a:moveTo>
                      <a:pt x="0" y="3342323"/>
                    </a:moveTo>
                    <a:lnTo>
                      <a:pt x="85725" y="3342323"/>
                    </a:lnTo>
                    <a:moveTo>
                      <a:pt x="0" y="2658428"/>
                    </a:moveTo>
                    <a:lnTo>
                      <a:pt x="85725" y="2658428"/>
                    </a:lnTo>
                    <a:moveTo>
                      <a:pt x="281940" y="3328035"/>
                    </a:moveTo>
                    <a:lnTo>
                      <a:pt x="281940" y="2791778"/>
                    </a:lnTo>
                    <a:moveTo>
                      <a:pt x="239078" y="3328035"/>
                    </a:moveTo>
                    <a:lnTo>
                      <a:pt x="324803" y="3328035"/>
                    </a:lnTo>
                    <a:moveTo>
                      <a:pt x="239078" y="2791778"/>
                    </a:moveTo>
                    <a:lnTo>
                      <a:pt x="324803" y="2791778"/>
                    </a:lnTo>
                    <a:moveTo>
                      <a:pt x="521970" y="3228023"/>
                    </a:moveTo>
                    <a:lnTo>
                      <a:pt x="521970" y="2438400"/>
                    </a:lnTo>
                    <a:moveTo>
                      <a:pt x="479108" y="3228023"/>
                    </a:moveTo>
                    <a:lnTo>
                      <a:pt x="564833" y="3228023"/>
                    </a:lnTo>
                    <a:moveTo>
                      <a:pt x="479108" y="2438400"/>
                    </a:moveTo>
                    <a:lnTo>
                      <a:pt x="564833" y="2438400"/>
                    </a:lnTo>
                    <a:moveTo>
                      <a:pt x="762000" y="2546985"/>
                    </a:moveTo>
                    <a:lnTo>
                      <a:pt x="762000" y="1798320"/>
                    </a:lnTo>
                    <a:moveTo>
                      <a:pt x="719138" y="2546985"/>
                    </a:moveTo>
                    <a:lnTo>
                      <a:pt x="804863" y="2546985"/>
                    </a:lnTo>
                    <a:moveTo>
                      <a:pt x="719138" y="1798320"/>
                    </a:moveTo>
                    <a:lnTo>
                      <a:pt x="804863" y="1798320"/>
                    </a:lnTo>
                    <a:moveTo>
                      <a:pt x="1001078" y="2929890"/>
                    </a:moveTo>
                    <a:lnTo>
                      <a:pt x="1001078" y="2301240"/>
                    </a:lnTo>
                    <a:moveTo>
                      <a:pt x="958215" y="2929890"/>
                    </a:moveTo>
                    <a:lnTo>
                      <a:pt x="1043940" y="2929890"/>
                    </a:lnTo>
                    <a:moveTo>
                      <a:pt x="958215" y="2301240"/>
                    </a:moveTo>
                    <a:lnTo>
                      <a:pt x="1043940" y="2301240"/>
                    </a:lnTo>
                    <a:moveTo>
                      <a:pt x="1241108" y="2721293"/>
                    </a:moveTo>
                    <a:lnTo>
                      <a:pt x="1241108" y="2046923"/>
                    </a:lnTo>
                    <a:moveTo>
                      <a:pt x="1198245" y="2721293"/>
                    </a:moveTo>
                    <a:lnTo>
                      <a:pt x="1283970" y="2721293"/>
                    </a:lnTo>
                    <a:moveTo>
                      <a:pt x="1198245" y="2046923"/>
                    </a:moveTo>
                    <a:lnTo>
                      <a:pt x="1283970" y="2046923"/>
                    </a:lnTo>
                    <a:moveTo>
                      <a:pt x="1481138" y="3168968"/>
                    </a:moveTo>
                    <a:lnTo>
                      <a:pt x="1481138" y="2387918"/>
                    </a:lnTo>
                    <a:moveTo>
                      <a:pt x="1438275" y="3168968"/>
                    </a:moveTo>
                    <a:lnTo>
                      <a:pt x="1524000" y="3168968"/>
                    </a:lnTo>
                    <a:moveTo>
                      <a:pt x="1438275" y="2387918"/>
                    </a:moveTo>
                    <a:lnTo>
                      <a:pt x="1524000" y="2387918"/>
                    </a:lnTo>
                    <a:moveTo>
                      <a:pt x="1720215" y="2612708"/>
                    </a:moveTo>
                    <a:lnTo>
                      <a:pt x="1720215" y="1742123"/>
                    </a:lnTo>
                    <a:moveTo>
                      <a:pt x="1677353" y="2612708"/>
                    </a:moveTo>
                    <a:lnTo>
                      <a:pt x="1763078" y="2612708"/>
                    </a:lnTo>
                    <a:moveTo>
                      <a:pt x="1677353" y="1742123"/>
                    </a:moveTo>
                    <a:lnTo>
                      <a:pt x="1763078" y="1742123"/>
                    </a:lnTo>
                    <a:moveTo>
                      <a:pt x="2200275" y="2528888"/>
                    </a:moveTo>
                    <a:lnTo>
                      <a:pt x="2200275" y="1654492"/>
                    </a:lnTo>
                    <a:moveTo>
                      <a:pt x="2157413" y="2528888"/>
                    </a:moveTo>
                    <a:lnTo>
                      <a:pt x="2243138" y="2528888"/>
                    </a:lnTo>
                    <a:moveTo>
                      <a:pt x="2157413" y="1654492"/>
                    </a:moveTo>
                    <a:lnTo>
                      <a:pt x="2243138" y="1654492"/>
                    </a:lnTo>
                    <a:moveTo>
                      <a:pt x="2679383" y="1694498"/>
                    </a:moveTo>
                    <a:lnTo>
                      <a:pt x="2679383" y="0"/>
                    </a:lnTo>
                    <a:moveTo>
                      <a:pt x="2636520" y="1694498"/>
                    </a:moveTo>
                    <a:lnTo>
                      <a:pt x="2722245" y="1694498"/>
                    </a:lnTo>
                    <a:moveTo>
                      <a:pt x="2636520" y="0"/>
                    </a:moveTo>
                    <a:lnTo>
                      <a:pt x="2722245" y="0"/>
                    </a:lnTo>
                    <a:moveTo>
                      <a:pt x="3159443" y="2125028"/>
                    </a:moveTo>
                    <a:lnTo>
                      <a:pt x="3159443" y="1023937"/>
                    </a:lnTo>
                    <a:moveTo>
                      <a:pt x="3116580" y="2125028"/>
                    </a:moveTo>
                    <a:lnTo>
                      <a:pt x="3202305" y="2125028"/>
                    </a:lnTo>
                    <a:moveTo>
                      <a:pt x="3116580" y="1023937"/>
                    </a:moveTo>
                    <a:lnTo>
                      <a:pt x="3202305" y="1023937"/>
                    </a:lnTo>
                    <a:moveTo>
                      <a:pt x="3638550" y="1917383"/>
                    </a:moveTo>
                    <a:lnTo>
                      <a:pt x="3638550" y="864870"/>
                    </a:lnTo>
                    <a:moveTo>
                      <a:pt x="3595688" y="1917383"/>
                    </a:moveTo>
                    <a:lnTo>
                      <a:pt x="3681413" y="1917383"/>
                    </a:lnTo>
                    <a:moveTo>
                      <a:pt x="3595688" y="864870"/>
                    </a:moveTo>
                    <a:lnTo>
                      <a:pt x="3681413" y="864870"/>
                    </a:lnTo>
                    <a:moveTo>
                      <a:pt x="4117658" y="1660208"/>
                    </a:moveTo>
                    <a:lnTo>
                      <a:pt x="4117658" y="388620"/>
                    </a:lnTo>
                    <a:moveTo>
                      <a:pt x="4074795" y="1660208"/>
                    </a:moveTo>
                    <a:lnTo>
                      <a:pt x="4160520" y="1660208"/>
                    </a:lnTo>
                    <a:moveTo>
                      <a:pt x="4074795" y="388620"/>
                    </a:moveTo>
                    <a:lnTo>
                      <a:pt x="4160520" y="388620"/>
                    </a:lnTo>
                    <a:lnTo>
                      <a:pt x="4160615" y="388620"/>
                    </a:lnTo>
                  </a:path>
                </a:pathLst>
              </a:custGeom>
              <a:noFill/>
              <a:ln w="9525" cap="flat">
                <a:solidFill>
                  <a:srgbClr val="FF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224453BA-E196-4EB9-9992-FFC030BF2CFC}"/>
                  </a:ext>
                </a:extLst>
              </p:cNvPr>
              <p:cNvSpPr/>
              <p:nvPr/>
            </p:nvSpPr>
            <p:spPr>
              <a:xfrm>
                <a:off x="6369367" y="4659276"/>
                <a:ext cx="85725" cy="85725"/>
              </a:xfrm>
              <a:custGeom>
                <a:avLst/>
                <a:gdLst>
                  <a:gd name="connsiteX0" fmla="*/ 85847 w 85725"/>
                  <a:gd name="connsiteY0" fmla="*/ 43203 h 85725"/>
                  <a:gd name="connsiteX1" fmla="*/ 42985 w 85725"/>
                  <a:gd name="connsiteY1" fmla="*/ 86065 h 85725"/>
                  <a:gd name="connsiteX2" fmla="*/ 122 w 85725"/>
                  <a:gd name="connsiteY2" fmla="*/ 43203 h 85725"/>
                  <a:gd name="connsiteX3" fmla="*/ 42985 w 85725"/>
                  <a:gd name="connsiteY3" fmla="*/ 340 h 85725"/>
                  <a:gd name="connsiteX4" fmla="*/ 85847 w 85725"/>
                  <a:gd name="connsiteY4" fmla="*/ 43203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847" y="43203"/>
                    </a:moveTo>
                    <a:cubicBezTo>
                      <a:pt x="85847" y="66875"/>
                      <a:pt x="66657" y="86065"/>
                      <a:pt x="42985" y="86065"/>
                    </a:cubicBezTo>
                    <a:cubicBezTo>
                      <a:pt x="19312" y="86065"/>
                      <a:pt x="122" y="66875"/>
                      <a:pt x="122" y="43203"/>
                    </a:cubicBezTo>
                    <a:cubicBezTo>
                      <a:pt x="122" y="19530"/>
                      <a:pt x="19312" y="340"/>
                      <a:pt x="42985" y="340"/>
                    </a:cubicBezTo>
                    <a:cubicBezTo>
                      <a:pt x="66657" y="340"/>
                      <a:pt x="85847" y="19530"/>
                      <a:pt x="85847" y="43203"/>
                    </a:cubicBezTo>
                    <a:close/>
                  </a:path>
                </a:pathLst>
              </a:custGeom>
              <a:noFill/>
              <a:ln w="9518" cap="flat">
                <a:solidFill>
                  <a:srgbClr val="FF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7923ACE3-4515-4C7C-BD26-915ACA8883FD}"/>
                  </a:ext>
                </a:extLst>
              </p:cNvPr>
              <p:cNvSpPr/>
              <p:nvPr/>
            </p:nvSpPr>
            <p:spPr>
              <a:xfrm>
                <a:off x="6608445" y="4719284"/>
                <a:ext cx="85725" cy="85725"/>
              </a:xfrm>
              <a:custGeom>
                <a:avLst/>
                <a:gdLst>
                  <a:gd name="connsiteX0" fmla="*/ 85872 w 85725"/>
                  <a:gd name="connsiteY0" fmla="*/ 43209 h 85725"/>
                  <a:gd name="connsiteX1" fmla="*/ 43010 w 85725"/>
                  <a:gd name="connsiteY1" fmla="*/ 86072 h 85725"/>
                  <a:gd name="connsiteX2" fmla="*/ 147 w 85725"/>
                  <a:gd name="connsiteY2" fmla="*/ 43209 h 85725"/>
                  <a:gd name="connsiteX3" fmla="*/ 43010 w 85725"/>
                  <a:gd name="connsiteY3" fmla="*/ 347 h 85725"/>
                  <a:gd name="connsiteX4" fmla="*/ 85872 w 85725"/>
                  <a:gd name="connsiteY4" fmla="*/ 4320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872" y="43209"/>
                    </a:moveTo>
                    <a:cubicBezTo>
                      <a:pt x="85872" y="66881"/>
                      <a:pt x="66682" y="86072"/>
                      <a:pt x="43010" y="86072"/>
                    </a:cubicBezTo>
                    <a:cubicBezTo>
                      <a:pt x="19337" y="86072"/>
                      <a:pt x="147" y="66881"/>
                      <a:pt x="147" y="43209"/>
                    </a:cubicBezTo>
                    <a:cubicBezTo>
                      <a:pt x="147" y="19537"/>
                      <a:pt x="19337" y="347"/>
                      <a:pt x="43010" y="347"/>
                    </a:cubicBezTo>
                    <a:cubicBezTo>
                      <a:pt x="66682" y="347"/>
                      <a:pt x="85872" y="19537"/>
                      <a:pt x="85872" y="43209"/>
                    </a:cubicBezTo>
                    <a:close/>
                  </a:path>
                </a:pathLst>
              </a:custGeom>
              <a:noFill/>
              <a:ln w="9518" cap="flat">
                <a:solidFill>
                  <a:srgbClr val="FF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54A351A5-EA9E-41EA-9B18-4CCF0DAB54EA}"/>
                  </a:ext>
                </a:extLst>
              </p:cNvPr>
              <p:cNvSpPr/>
              <p:nvPr/>
            </p:nvSpPr>
            <p:spPr>
              <a:xfrm>
                <a:off x="6848475" y="4492589"/>
                <a:ext cx="85725" cy="85725"/>
              </a:xfrm>
              <a:custGeom>
                <a:avLst/>
                <a:gdLst>
                  <a:gd name="connsiteX0" fmla="*/ 85897 w 85725"/>
                  <a:gd name="connsiteY0" fmla="*/ 43185 h 85725"/>
                  <a:gd name="connsiteX1" fmla="*/ 43035 w 85725"/>
                  <a:gd name="connsiteY1" fmla="*/ 86048 h 85725"/>
                  <a:gd name="connsiteX2" fmla="*/ 172 w 85725"/>
                  <a:gd name="connsiteY2" fmla="*/ 43185 h 85725"/>
                  <a:gd name="connsiteX3" fmla="*/ 43035 w 85725"/>
                  <a:gd name="connsiteY3" fmla="*/ 323 h 85725"/>
                  <a:gd name="connsiteX4" fmla="*/ 85897 w 85725"/>
                  <a:gd name="connsiteY4" fmla="*/ 43185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897" y="43185"/>
                    </a:moveTo>
                    <a:cubicBezTo>
                      <a:pt x="85897" y="66858"/>
                      <a:pt x="66707" y="86048"/>
                      <a:pt x="43035" y="86048"/>
                    </a:cubicBezTo>
                    <a:cubicBezTo>
                      <a:pt x="19362" y="86048"/>
                      <a:pt x="172" y="66858"/>
                      <a:pt x="172" y="43185"/>
                    </a:cubicBezTo>
                    <a:cubicBezTo>
                      <a:pt x="172" y="19513"/>
                      <a:pt x="19362" y="323"/>
                      <a:pt x="43035" y="323"/>
                    </a:cubicBezTo>
                    <a:cubicBezTo>
                      <a:pt x="66707" y="323"/>
                      <a:pt x="85897" y="19513"/>
                      <a:pt x="85897" y="43185"/>
                    </a:cubicBezTo>
                    <a:close/>
                  </a:path>
                </a:pathLst>
              </a:custGeom>
              <a:noFill/>
              <a:ln w="9518" cap="flat">
                <a:solidFill>
                  <a:srgbClr val="FF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95E21239-40BD-4C5A-8D2A-F2BD9E83CC61}"/>
                  </a:ext>
                </a:extLst>
              </p:cNvPr>
              <p:cNvSpPr/>
              <p:nvPr/>
            </p:nvSpPr>
            <p:spPr>
              <a:xfrm>
                <a:off x="7088505" y="3831554"/>
                <a:ext cx="85725" cy="85725"/>
              </a:xfrm>
              <a:custGeom>
                <a:avLst/>
                <a:gdLst>
                  <a:gd name="connsiteX0" fmla="*/ 85923 w 85725"/>
                  <a:gd name="connsiteY0" fmla="*/ 43116 h 85725"/>
                  <a:gd name="connsiteX1" fmla="*/ 43060 w 85725"/>
                  <a:gd name="connsiteY1" fmla="*/ 85978 h 85725"/>
                  <a:gd name="connsiteX2" fmla="*/ 198 w 85725"/>
                  <a:gd name="connsiteY2" fmla="*/ 43116 h 85725"/>
                  <a:gd name="connsiteX3" fmla="*/ 43060 w 85725"/>
                  <a:gd name="connsiteY3" fmla="*/ 253 h 85725"/>
                  <a:gd name="connsiteX4" fmla="*/ 85923 w 85725"/>
                  <a:gd name="connsiteY4" fmla="*/ 43116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23" y="43116"/>
                    </a:moveTo>
                    <a:cubicBezTo>
                      <a:pt x="85923" y="66788"/>
                      <a:pt x="66732" y="85978"/>
                      <a:pt x="43060" y="85978"/>
                    </a:cubicBezTo>
                    <a:cubicBezTo>
                      <a:pt x="19388" y="85978"/>
                      <a:pt x="198" y="66788"/>
                      <a:pt x="198" y="43116"/>
                    </a:cubicBezTo>
                    <a:cubicBezTo>
                      <a:pt x="198" y="19443"/>
                      <a:pt x="19388" y="253"/>
                      <a:pt x="43060" y="253"/>
                    </a:cubicBezTo>
                    <a:cubicBezTo>
                      <a:pt x="66732" y="253"/>
                      <a:pt x="85923" y="19443"/>
                      <a:pt x="85923" y="43116"/>
                    </a:cubicBezTo>
                    <a:close/>
                  </a:path>
                </a:pathLst>
              </a:custGeom>
              <a:noFill/>
              <a:ln w="9518" cap="flat">
                <a:solidFill>
                  <a:srgbClr val="FF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456DABF9-1C6C-45DB-AC58-72405E16C411}"/>
                  </a:ext>
                </a:extLst>
              </p:cNvPr>
              <p:cNvSpPr/>
              <p:nvPr/>
            </p:nvSpPr>
            <p:spPr>
              <a:xfrm>
                <a:off x="7327582" y="4274466"/>
                <a:ext cx="85725" cy="85725"/>
              </a:xfrm>
              <a:custGeom>
                <a:avLst/>
                <a:gdLst>
                  <a:gd name="connsiteX0" fmla="*/ 85948 w 85725"/>
                  <a:gd name="connsiteY0" fmla="*/ 43162 h 85725"/>
                  <a:gd name="connsiteX1" fmla="*/ 43085 w 85725"/>
                  <a:gd name="connsiteY1" fmla="*/ 86025 h 85725"/>
                  <a:gd name="connsiteX2" fmla="*/ 223 w 85725"/>
                  <a:gd name="connsiteY2" fmla="*/ 43162 h 85725"/>
                  <a:gd name="connsiteX3" fmla="*/ 43085 w 85725"/>
                  <a:gd name="connsiteY3" fmla="*/ 300 h 85725"/>
                  <a:gd name="connsiteX4" fmla="*/ 85948 w 85725"/>
                  <a:gd name="connsiteY4" fmla="*/ 4316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48" y="43162"/>
                    </a:moveTo>
                    <a:cubicBezTo>
                      <a:pt x="85948" y="66835"/>
                      <a:pt x="66757" y="86025"/>
                      <a:pt x="43085" y="86025"/>
                    </a:cubicBezTo>
                    <a:cubicBezTo>
                      <a:pt x="19413" y="86025"/>
                      <a:pt x="223" y="66835"/>
                      <a:pt x="223" y="43162"/>
                    </a:cubicBezTo>
                    <a:cubicBezTo>
                      <a:pt x="223" y="19490"/>
                      <a:pt x="19413" y="300"/>
                      <a:pt x="43085" y="300"/>
                    </a:cubicBezTo>
                    <a:cubicBezTo>
                      <a:pt x="66757" y="300"/>
                      <a:pt x="85948" y="19490"/>
                      <a:pt x="85948" y="43162"/>
                    </a:cubicBezTo>
                    <a:close/>
                  </a:path>
                </a:pathLst>
              </a:custGeom>
              <a:noFill/>
              <a:ln w="9518" cap="flat">
                <a:solidFill>
                  <a:srgbClr val="FF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F145FA93-8953-4065-95E0-77E11FDD0621}"/>
                  </a:ext>
                </a:extLst>
              </p:cNvPr>
              <p:cNvSpPr/>
              <p:nvPr/>
            </p:nvSpPr>
            <p:spPr>
              <a:xfrm>
                <a:off x="7567612" y="4043009"/>
                <a:ext cx="85725" cy="85725"/>
              </a:xfrm>
              <a:custGeom>
                <a:avLst/>
                <a:gdLst>
                  <a:gd name="connsiteX0" fmla="*/ 85973 w 85725"/>
                  <a:gd name="connsiteY0" fmla="*/ 43138 h 85725"/>
                  <a:gd name="connsiteX1" fmla="*/ 43110 w 85725"/>
                  <a:gd name="connsiteY1" fmla="*/ 86001 h 85725"/>
                  <a:gd name="connsiteX2" fmla="*/ 248 w 85725"/>
                  <a:gd name="connsiteY2" fmla="*/ 43138 h 85725"/>
                  <a:gd name="connsiteX3" fmla="*/ 43110 w 85725"/>
                  <a:gd name="connsiteY3" fmla="*/ 276 h 85725"/>
                  <a:gd name="connsiteX4" fmla="*/ 85973 w 85725"/>
                  <a:gd name="connsiteY4" fmla="*/ 43138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73" y="43138"/>
                    </a:moveTo>
                    <a:cubicBezTo>
                      <a:pt x="85973" y="66810"/>
                      <a:pt x="66783" y="86001"/>
                      <a:pt x="43110" y="86001"/>
                    </a:cubicBezTo>
                    <a:cubicBezTo>
                      <a:pt x="19438" y="86001"/>
                      <a:pt x="248" y="66810"/>
                      <a:pt x="248" y="43138"/>
                    </a:cubicBezTo>
                    <a:cubicBezTo>
                      <a:pt x="248" y="19466"/>
                      <a:pt x="19438" y="276"/>
                      <a:pt x="43110" y="276"/>
                    </a:cubicBezTo>
                    <a:cubicBezTo>
                      <a:pt x="66783" y="276"/>
                      <a:pt x="85973" y="19466"/>
                      <a:pt x="85973" y="43138"/>
                    </a:cubicBezTo>
                    <a:close/>
                  </a:path>
                </a:pathLst>
              </a:custGeom>
              <a:noFill/>
              <a:ln w="9518" cap="flat">
                <a:solidFill>
                  <a:srgbClr val="FF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EE3A1420-196C-4DA2-925C-6644FC157D08}"/>
                  </a:ext>
                </a:extLst>
              </p:cNvPr>
              <p:cNvSpPr/>
              <p:nvPr/>
            </p:nvSpPr>
            <p:spPr>
              <a:xfrm>
                <a:off x="7807642" y="4437344"/>
                <a:ext cx="85725" cy="85725"/>
              </a:xfrm>
              <a:custGeom>
                <a:avLst/>
                <a:gdLst>
                  <a:gd name="connsiteX0" fmla="*/ 85998 w 85725"/>
                  <a:gd name="connsiteY0" fmla="*/ 43179 h 85725"/>
                  <a:gd name="connsiteX1" fmla="*/ 43136 w 85725"/>
                  <a:gd name="connsiteY1" fmla="*/ 86042 h 85725"/>
                  <a:gd name="connsiteX2" fmla="*/ 273 w 85725"/>
                  <a:gd name="connsiteY2" fmla="*/ 43179 h 85725"/>
                  <a:gd name="connsiteX3" fmla="*/ 43136 w 85725"/>
                  <a:gd name="connsiteY3" fmla="*/ 317 h 85725"/>
                  <a:gd name="connsiteX4" fmla="*/ 85998 w 85725"/>
                  <a:gd name="connsiteY4" fmla="*/ 4317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98" y="43179"/>
                    </a:moveTo>
                    <a:cubicBezTo>
                      <a:pt x="85998" y="66852"/>
                      <a:pt x="66808" y="86042"/>
                      <a:pt x="43136" y="86042"/>
                    </a:cubicBezTo>
                    <a:cubicBezTo>
                      <a:pt x="19463" y="86042"/>
                      <a:pt x="273" y="66852"/>
                      <a:pt x="273" y="43179"/>
                    </a:cubicBezTo>
                    <a:cubicBezTo>
                      <a:pt x="273" y="19507"/>
                      <a:pt x="19463" y="317"/>
                      <a:pt x="43136" y="317"/>
                    </a:cubicBezTo>
                    <a:cubicBezTo>
                      <a:pt x="66808" y="317"/>
                      <a:pt x="85998" y="19507"/>
                      <a:pt x="85998" y="43179"/>
                    </a:cubicBezTo>
                    <a:close/>
                  </a:path>
                </a:pathLst>
              </a:custGeom>
              <a:noFill/>
              <a:ln w="9518" cap="flat">
                <a:solidFill>
                  <a:srgbClr val="FF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EF56CCD8-2FA3-4EE0-813D-EA32F9C46A6F}"/>
                  </a:ext>
                </a:extLst>
              </p:cNvPr>
              <p:cNvSpPr/>
              <p:nvPr/>
            </p:nvSpPr>
            <p:spPr>
              <a:xfrm>
                <a:off x="8046720" y="3836316"/>
                <a:ext cx="85725" cy="85725"/>
              </a:xfrm>
              <a:custGeom>
                <a:avLst/>
                <a:gdLst>
                  <a:gd name="connsiteX0" fmla="*/ 86023 w 85725"/>
                  <a:gd name="connsiteY0" fmla="*/ 43116 h 85725"/>
                  <a:gd name="connsiteX1" fmla="*/ 43161 w 85725"/>
                  <a:gd name="connsiteY1" fmla="*/ 85979 h 85725"/>
                  <a:gd name="connsiteX2" fmla="*/ 298 w 85725"/>
                  <a:gd name="connsiteY2" fmla="*/ 43116 h 85725"/>
                  <a:gd name="connsiteX3" fmla="*/ 43161 w 85725"/>
                  <a:gd name="connsiteY3" fmla="*/ 254 h 85725"/>
                  <a:gd name="connsiteX4" fmla="*/ 86023 w 85725"/>
                  <a:gd name="connsiteY4" fmla="*/ 43116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023" y="43116"/>
                    </a:moveTo>
                    <a:cubicBezTo>
                      <a:pt x="86023" y="66789"/>
                      <a:pt x="66833" y="85979"/>
                      <a:pt x="43161" y="85979"/>
                    </a:cubicBezTo>
                    <a:cubicBezTo>
                      <a:pt x="19488" y="85979"/>
                      <a:pt x="298" y="66789"/>
                      <a:pt x="298" y="43116"/>
                    </a:cubicBezTo>
                    <a:cubicBezTo>
                      <a:pt x="298" y="19444"/>
                      <a:pt x="19488" y="254"/>
                      <a:pt x="43161" y="254"/>
                    </a:cubicBezTo>
                    <a:cubicBezTo>
                      <a:pt x="66833" y="254"/>
                      <a:pt x="86023" y="19444"/>
                      <a:pt x="86023" y="43116"/>
                    </a:cubicBezTo>
                    <a:close/>
                  </a:path>
                </a:pathLst>
              </a:custGeom>
              <a:noFill/>
              <a:ln w="9518" cap="flat">
                <a:solidFill>
                  <a:srgbClr val="FF0000"/>
                </a:solid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652565D4-CFE9-4441-A305-2226CAEDF3F8}"/>
                  </a:ext>
                </a:extLst>
              </p:cNvPr>
              <p:cNvSpPr/>
              <p:nvPr/>
            </p:nvSpPr>
            <p:spPr>
              <a:xfrm>
                <a:off x="8526780" y="3750591"/>
                <a:ext cx="85725" cy="85725"/>
              </a:xfrm>
              <a:custGeom>
                <a:avLst/>
                <a:gdLst>
                  <a:gd name="connsiteX0" fmla="*/ 86074 w 85725"/>
                  <a:gd name="connsiteY0" fmla="*/ 43107 h 85725"/>
                  <a:gd name="connsiteX1" fmla="*/ 43211 w 85725"/>
                  <a:gd name="connsiteY1" fmla="*/ 85970 h 85725"/>
                  <a:gd name="connsiteX2" fmla="*/ 349 w 85725"/>
                  <a:gd name="connsiteY2" fmla="*/ 43107 h 85725"/>
                  <a:gd name="connsiteX3" fmla="*/ 43211 w 85725"/>
                  <a:gd name="connsiteY3" fmla="*/ 245 h 85725"/>
                  <a:gd name="connsiteX4" fmla="*/ 86074 w 85725"/>
                  <a:gd name="connsiteY4" fmla="*/ 4310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074" y="43107"/>
                    </a:moveTo>
                    <a:cubicBezTo>
                      <a:pt x="86074" y="66780"/>
                      <a:pt x="66883" y="85970"/>
                      <a:pt x="43211" y="85970"/>
                    </a:cubicBezTo>
                    <a:cubicBezTo>
                      <a:pt x="19539" y="85970"/>
                      <a:pt x="349" y="66780"/>
                      <a:pt x="349" y="43107"/>
                    </a:cubicBezTo>
                    <a:cubicBezTo>
                      <a:pt x="349" y="19435"/>
                      <a:pt x="19539" y="245"/>
                      <a:pt x="43211" y="245"/>
                    </a:cubicBezTo>
                    <a:cubicBezTo>
                      <a:pt x="66883" y="245"/>
                      <a:pt x="86074" y="19435"/>
                      <a:pt x="86074" y="43107"/>
                    </a:cubicBezTo>
                    <a:close/>
                  </a:path>
                </a:pathLst>
              </a:custGeom>
              <a:noFill/>
              <a:ln w="9518" cap="flat">
                <a:solidFill>
                  <a:srgbClr val="FF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65DC7BE8-7E90-4930-A02B-2FB55267FF75}"/>
                  </a:ext>
                </a:extLst>
              </p:cNvPr>
              <p:cNvSpPr/>
              <p:nvPr/>
            </p:nvSpPr>
            <p:spPr>
              <a:xfrm>
                <a:off x="9005887" y="2505674"/>
                <a:ext cx="85725" cy="85725"/>
              </a:xfrm>
              <a:custGeom>
                <a:avLst/>
                <a:gdLst>
                  <a:gd name="connsiteX0" fmla="*/ 86124 w 85725"/>
                  <a:gd name="connsiteY0" fmla="*/ 42977 h 85725"/>
                  <a:gd name="connsiteX1" fmla="*/ 43261 w 85725"/>
                  <a:gd name="connsiteY1" fmla="*/ 85839 h 85725"/>
                  <a:gd name="connsiteX2" fmla="*/ 399 w 85725"/>
                  <a:gd name="connsiteY2" fmla="*/ 42977 h 85725"/>
                  <a:gd name="connsiteX3" fmla="*/ 43261 w 85725"/>
                  <a:gd name="connsiteY3" fmla="*/ 114 h 85725"/>
                  <a:gd name="connsiteX4" fmla="*/ 86124 w 85725"/>
                  <a:gd name="connsiteY4" fmla="*/ 4297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124" y="42977"/>
                    </a:moveTo>
                    <a:cubicBezTo>
                      <a:pt x="86124" y="66649"/>
                      <a:pt x="66934" y="85839"/>
                      <a:pt x="43261" y="85839"/>
                    </a:cubicBezTo>
                    <a:cubicBezTo>
                      <a:pt x="19589" y="85839"/>
                      <a:pt x="399" y="66649"/>
                      <a:pt x="399" y="42977"/>
                    </a:cubicBezTo>
                    <a:cubicBezTo>
                      <a:pt x="399" y="19304"/>
                      <a:pt x="19589" y="114"/>
                      <a:pt x="43261" y="114"/>
                    </a:cubicBezTo>
                    <a:cubicBezTo>
                      <a:pt x="66934" y="114"/>
                      <a:pt x="86124" y="19304"/>
                      <a:pt x="86124" y="42977"/>
                    </a:cubicBezTo>
                    <a:close/>
                  </a:path>
                </a:pathLst>
              </a:custGeom>
              <a:noFill/>
              <a:ln w="9518" cap="flat">
                <a:solidFill>
                  <a:srgbClr val="FF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FF178974-71FE-42F9-A372-EAA3F9B566E6}"/>
                  </a:ext>
                </a:extLst>
              </p:cNvPr>
              <p:cNvSpPr/>
              <p:nvPr/>
            </p:nvSpPr>
            <p:spPr>
              <a:xfrm>
                <a:off x="9485947" y="3233384"/>
                <a:ext cx="85725" cy="85725"/>
              </a:xfrm>
              <a:custGeom>
                <a:avLst/>
                <a:gdLst>
                  <a:gd name="connsiteX0" fmla="*/ 86174 w 85725"/>
                  <a:gd name="connsiteY0" fmla="*/ 43053 h 85725"/>
                  <a:gd name="connsiteX1" fmla="*/ 43312 w 85725"/>
                  <a:gd name="connsiteY1" fmla="*/ 85916 h 85725"/>
                  <a:gd name="connsiteX2" fmla="*/ 449 w 85725"/>
                  <a:gd name="connsiteY2" fmla="*/ 43053 h 85725"/>
                  <a:gd name="connsiteX3" fmla="*/ 43312 w 85725"/>
                  <a:gd name="connsiteY3" fmla="*/ 191 h 85725"/>
                  <a:gd name="connsiteX4" fmla="*/ 86174 w 85725"/>
                  <a:gd name="connsiteY4" fmla="*/ 43053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174" y="43053"/>
                    </a:moveTo>
                    <a:cubicBezTo>
                      <a:pt x="86174" y="66725"/>
                      <a:pt x="66984" y="85916"/>
                      <a:pt x="43312" y="85916"/>
                    </a:cubicBezTo>
                    <a:cubicBezTo>
                      <a:pt x="19639" y="85916"/>
                      <a:pt x="449" y="66725"/>
                      <a:pt x="449" y="43053"/>
                    </a:cubicBezTo>
                    <a:cubicBezTo>
                      <a:pt x="449" y="19381"/>
                      <a:pt x="19639" y="191"/>
                      <a:pt x="43312" y="191"/>
                    </a:cubicBezTo>
                    <a:cubicBezTo>
                      <a:pt x="66984" y="191"/>
                      <a:pt x="86174" y="19381"/>
                      <a:pt x="86174" y="43053"/>
                    </a:cubicBezTo>
                    <a:close/>
                  </a:path>
                </a:pathLst>
              </a:custGeom>
              <a:noFill/>
              <a:ln w="9518" cap="flat">
                <a:solidFill>
                  <a:srgbClr val="FF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12D02EF9-D281-4504-AD7D-7199BFEF49BD}"/>
                  </a:ext>
                </a:extLst>
              </p:cNvPr>
              <p:cNvSpPr/>
              <p:nvPr/>
            </p:nvSpPr>
            <p:spPr>
              <a:xfrm>
                <a:off x="9965055" y="3049551"/>
                <a:ext cx="85725" cy="85725"/>
              </a:xfrm>
              <a:custGeom>
                <a:avLst/>
                <a:gdLst>
                  <a:gd name="connsiteX0" fmla="*/ 86225 w 85725"/>
                  <a:gd name="connsiteY0" fmla="*/ 43034 h 85725"/>
                  <a:gd name="connsiteX1" fmla="*/ 43362 w 85725"/>
                  <a:gd name="connsiteY1" fmla="*/ 85896 h 85725"/>
                  <a:gd name="connsiteX2" fmla="*/ 500 w 85725"/>
                  <a:gd name="connsiteY2" fmla="*/ 43034 h 85725"/>
                  <a:gd name="connsiteX3" fmla="*/ 43362 w 85725"/>
                  <a:gd name="connsiteY3" fmla="*/ 171 h 85725"/>
                  <a:gd name="connsiteX4" fmla="*/ 86225 w 85725"/>
                  <a:gd name="connsiteY4" fmla="*/ 4303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225" y="43034"/>
                    </a:moveTo>
                    <a:cubicBezTo>
                      <a:pt x="86225" y="66706"/>
                      <a:pt x="67034" y="85896"/>
                      <a:pt x="43362" y="85896"/>
                    </a:cubicBezTo>
                    <a:cubicBezTo>
                      <a:pt x="19690" y="85896"/>
                      <a:pt x="500" y="66706"/>
                      <a:pt x="500" y="43034"/>
                    </a:cubicBezTo>
                    <a:cubicBezTo>
                      <a:pt x="500" y="19361"/>
                      <a:pt x="19690" y="171"/>
                      <a:pt x="43362" y="171"/>
                    </a:cubicBezTo>
                    <a:cubicBezTo>
                      <a:pt x="67034" y="171"/>
                      <a:pt x="86225" y="19361"/>
                      <a:pt x="86225" y="43034"/>
                    </a:cubicBezTo>
                    <a:close/>
                  </a:path>
                </a:pathLst>
              </a:custGeom>
              <a:noFill/>
              <a:ln w="9518" cap="flat">
                <a:solidFill>
                  <a:srgbClr val="FF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E7D5C91E-48BF-4F92-B1E4-F9C25250099A}"/>
                  </a:ext>
                </a:extLst>
              </p:cNvPr>
              <p:cNvSpPr/>
              <p:nvPr/>
            </p:nvSpPr>
            <p:spPr>
              <a:xfrm>
                <a:off x="10444162" y="2682839"/>
                <a:ext cx="85725" cy="85725"/>
              </a:xfrm>
              <a:custGeom>
                <a:avLst/>
                <a:gdLst>
                  <a:gd name="connsiteX0" fmla="*/ 86275 w 85725"/>
                  <a:gd name="connsiteY0" fmla="*/ 42995 h 85725"/>
                  <a:gd name="connsiteX1" fmla="*/ 43412 w 85725"/>
                  <a:gd name="connsiteY1" fmla="*/ 85858 h 85725"/>
                  <a:gd name="connsiteX2" fmla="*/ 550 w 85725"/>
                  <a:gd name="connsiteY2" fmla="*/ 42995 h 85725"/>
                  <a:gd name="connsiteX3" fmla="*/ 43412 w 85725"/>
                  <a:gd name="connsiteY3" fmla="*/ 133 h 85725"/>
                  <a:gd name="connsiteX4" fmla="*/ 86275 w 85725"/>
                  <a:gd name="connsiteY4" fmla="*/ 42995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275" y="42995"/>
                    </a:moveTo>
                    <a:cubicBezTo>
                      <a:pt x="86275" y="66668"/>
                      <a:pt x="67085" y="85858"/>
                      <a:pt x="43412" y="85858"/>
                    </a:cubicBezTo>
                    <a:cubicBezTo>
                      <a:pt x="19740" y="85858"/>
                      <a:pt x="550" y="66668"/>
                      <a:pt x="550" y="42995"/>
                    </a:cubicBezTo>
                    <a:cubicBezTo>
                      <a:pt x="550" y="19323"/>
                      <a:pt x="19740" y="133"/>
                      <a:pt x="43412" y="133"/>
                    </a:cubicBezTo>
                    <a:cubicBezTo>
                      <a:pt x="67085" y="133"/>
                      <a:pt x="86275" y="19323"/>
                      <a:pt x="86275" y="42995"/>
                    </a:cubicBezTo>
                    <a:close/>
                  </a:path>
                </a:pathLst>
              </a:custGeom>
              <a:noFill/>
              <a:ln w="9518" cap="flat">
                <a:solidFill>
                  <a:srgbClr val="FF0000"/>
                </a:solidFill>
                <a:prstDash val="solid"/>
                <a:miter/>
              </a:ln>
            </p:spPr>
            <p:txBody>
              <a:bodyPr rtlCol="0" anchor="ctr"/>
              <a:lstStyle/>
              <a:p>
                <a:endParaRPr lang="ja-JP" altLang="en-US"/>
              </a:p>
            </p:txBody>
          </p:sp>
        </p:grpSp>
        <p:sp>
          <p:nvSpPr>
            <p:cNvPr id="138" name="フリーフォーム: 図形 137">
              <a:extLst>
                <a:ext uri="{FF2B5EF4-FFF2-40B4-BE49-F238E27FC236}">
                  <a16:creationId xmlns:a16="http://schemas.microsoft.com/office/drawing/2014/main" id="{45AACE88-BB77-4BFE-8D09-C5D8AF8FC23C}"/>
                </a:ext>
              </a:extLst>
            </p:cNvPr>
            <p:cNvSpPr/>
            <p:nvPr/>
          </p:nvSpPr>
          <p:spPr>
            <a:xfrm>
              <a:off x="6172200" y="1620801"/>
              <a:ext cx="4554854" cy="3864292"/>
            </a:xfrm>
            <a:custGeom>
              <a:avLst/>
              <a:gdLst>
                <a:gd name="connsiteX0" fmla="*/ 0 w 4554854"/>
                <a:gd name="connsiteY0" fmla="*/ 0 h 3864292"/>
                <a:gd name="connsiteX1" fmla="*/ 0 w 4554854"/>
                <a:gd name="connsiteY1" fmla="*/ 3864293 h 3864292"/>
                <a:gd name="connsiteX2" fmla="*/ 4554855 w 4554854"/>
                <a:gd name="connsiteY2" fmla="*/ 3864293 h 3864292"/>
                <a:gd name="connsiteX3" fmla="*/ 4554855 w 4554854"/>
                <a:gd name="connsiteY3" fmla="*/ 0 h 3864292"/>
                <a:gd name="connsiteX4" fmla="*/ 0 w 4554854"/>
                <a:gd name="connsiteY4" fmla="*/ 0 h 3864292"/>
                <a:gd name="connsiteX5" fmla="*/ 0 w 4554854"/>
                <a:gd name="connsiteY5" fmla="*/ 0 h 3864292"/>
                <a:gd name="connsiteX6" fmla="*/ 95 w 4554854"/>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854" h="3864292">
                  <a:moveTo>
                    <a:pt x="0" y="0"/>
                  </a:moveTo>
                  <a:lnTo>
                    <a:pt x="0" y="3864293"/>
                  </a:lnTo>
                  <a:lnTo>
                    <a:pt x="4554855" y="3864293"/>
                  </a:lnTo>
                  <a:lnTo>
                    <a:pt x="455485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a:p>
          </p:txBody>
        </p:sp>
      </p:grpSp>
      <p:sp>
        <p:nvSpPr>
          <p:cNvPr id="139" name="テキスト ボックス 138">
            <a:extLst>
              <a:ext uri="{FF2B5EF4-FFF2-40B4-BE49-F238E27FC236}">
                <a16:creationId xmlns:a16="http://schemas.microsoft.com/office/drawing/2014/main" id="{F957D0C9-797D-4B70-ADA8-222B380703EC}"/>
              </a:ext>
            </a:extLst>
          </p:cNvPr>
          <p:cNvSpPr txBox="1"/>
          <p:nvPr/>
        </p:nvSpPr>
        <p:spPr>
          <a:xfrm>
            <a:off x="6224119" y="1872677"/>
            <a:ext cx="3021802" cy="646331"/>
          </a:xfrm>
          <a:prstGeom prst="rect">
            <a:avLst/>
          </a:prstGeom>
          <a:noFill/>
        </p:spPr>
        <p:txBody>
          <a:bodyPr wrap="square" rtlCol="0">
            <a:spAutoFit/>
          </a:bodyPr>
          <a:lstStyle/>
          <a:p>
            <a:r>
              <a:rPr lang="ja-JP" altLang="en-US" dirty="0"/>
              <a:t>拡散係数</a:t>
            </a:r>
            <a:endParaRPr lang="en-US" altLang="ja-JP" dirty="0"/>
          </a:p>
          <a:p>
            <a:r>
              <a:rPr lang="ja-JP" altLang="en-US" dirty="0"/>
              <a:t>（エラーバーは標準誤差）</a:t>
            </a:r>
            <a:endParaRPr kumimoji="1" lang="ja-JP" altLang="en-US" dirty="0"/>
          </a:p>
        </p:txBody>
      </p:sp>
    </p:spTree>
    <p:extLst>
      <p:ext uri="{BB962C8B-B14F-4D97-AF65-F5344CB8AC3E}">
        <p14:creationId xmlns:p14="http://schemas.microsoft.com/office/powerpoint/2010/main" val="134904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650F8D4-7BD1-47C6-BA84-B207BC9F8FBB}"/>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p:graphicFrame>
        <p:nvGraphicFramePr>
          <p:cNvPr id="7" name="表 7">
            <a:extLst>
              <a:ext uri="{FF2B5EF4-FFF2-40B4-BE49-F238E27FC236}">
                <a16:creationId xmlns:a16="http://schemas.microsoft.com/office/drawing/2014/main" id="{28FB4ADC-F622-405D-8E12-AB2D9A1EC593}"/>
              </a:ext>
            </a:extLst>
          </p:cNvPr>
          <p:cNvGraphicFramePr>
            <a:graphicFrameLocks noGrp="1"/>
          </p:cNvGraphicFramePr>
          <p:nvPr/>
        </p:nvGraphicFramePr>
        <p:xfrm>
          <a:off x="2554517" y="4408602"/>
          <a:ext cx="6046070" cy="1854200"/>
        </p:xfrm>
        <a:graphic>
          <a:graphicData uri="http://schemas.openxmlformats.org/drawingml/2006/table">
            <a:tbl>
              <a:tblPr firstRow="1" bandRow="1">
                <a:tableStyleId>{5C22544A-7EE6-4342-B048-85BDC9FD1C3A}</a:tableStyleId>
              </a:tblPr>
              <a:tblGrid>
                <a:gridCol w="2984134">
                  <a:extLst>
                    <a:ext uri="{9D8B030D-6E8A-4147-A177-3AD203B41FA5}">
                      <a16:colId xmlns:a16="http://schemas.microsoft.com/office/drawing/2014/main" val="3993222192"/>
                    </a:ext>
                  </a:extLst>
                </a:gridCol>
                <a:gridCol w="3061936">
                  <a:extLst>
                    <a:ext uri="{9D8B030D-6E8A-4147-A177-3AD203B41FA5}">
                      <a16:colId xmlns:a16="http://schemas.microsoft.com/office/drawing/2014/main" val="75941298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方法</a:t>
                      </a:r>
                    </a:p>
                  </a:txBody>
                  <a:tcPr/>
                </a:tc>
                <a:tc>
                  <a:txBody>
                    <a:bodyPr/>
                    <a:lstStyle/>
                    <a:p>
                      <a:pPr algn="ctr"/>
                      <a:r>
                        <a:rPr kumimoji="1" lang="en-US" altLang="ja-JP" dirty="0"/>
                        <a:t>ns/day</a:t>
                      </a:r>
                      <a:endParaRPr kumimoji="1" lang="ja-JP" altLang="en-US" dirty="0"/>
                    </a:p>
                  </a:txBody>
                  <a:tcPr/>
                </a:tc>
                <a:extLst>
                  <a:ext uri="{0D108BD9-81ED-4DB2-BD59-A6C34878D82A}">
                    <a16:rowId xmlns:a16="http://schemas.microsoft.com/office/drawing/2014/main" val="499731121"/>
                  </a:ext>
                </a:extLst>
              </a:tr>
              <a:tr h="370840">
                <a:tc>
                  <a:txBody>
                    <a:bodyPr/>
                    <a:lstStyle/>
                    <a:p>
                      <a:pPr algn="ctr"/>
                      <a:r>
                        <a:rPr kumimoji="1" lang="en-US" altLang="ja-JP" dirty="0"/>
                        <a:t>NNP </a:t>
                      </a:r>
                      <a:r>
                        <a:rPr kumimoji="1" lang="en-US" altLang="ja-JP" dirty="0" err="1"/>
                        <a:t>Chebishev</a:t>
                      </a:r>
                      <a:r>
                        <a:rPr kumimoji="1" lang="en-US" altLang="ja-JP" dirty="0"/>
                        <a:t> (</a:t>
                      </a:r>
                      <a:r>
                        <a:rPr kumimoji="1" lang="en-US" altLang="ja-JP" dirty="0" err="1"/>
                        <a:t>ænet</a:t>
                      </a:r>
                      <a:r>
                        <a:rPr kumimoji="1" lang="en-US" altLang="ja-JP" dirty="0"/>
                        <a: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1.04</a:t>
                      </a:r>
                    </a:p>
                  </a:txBody>
                  <a:tcPr/>
                </a:tc>
                <a:extLst>
                  <a:ext uri="{0D108BD9-81ED-4DB2-BD59-A6C34878D82A}">
                    <a16:rowId xmlns:a16="http://schemas.microsoft.com/office/drawing/2014/main" val="4249980219"/>
                  </a:ext>
                </a:extLst>
              </a:tr>
              <a:tr h="370840">
                <a:tc>
                  <a:txBody>
                    <a:bodyPr/>
                    <a:lstStyle/>
                    <a:p>
                      <a:pPr algn="ctr"/>
                      <a:r>
                        <a:rPr kumimoji="1" lang="en-US" altLang="ja-JP" dirty="0"/>
                        <a:t>NNP </a:t>
                      </a:r>
                      <a:r>
                        <a:rPr kumimoji="1" lang="en-US" altLang="ja-JP" dirty="0" err="1"/>
                        <a:t>sym</a:t>
                      </a:r>
                      <a:r>
                        <a:rPr kumimoji="1" lang="en-US" altLang="ja-JP" dirty="0"/>
                        <a:t> </a:t>
                      </a:r>
                      <a:r>
                        <a:rPr kumimoji="1" lang="en-US" altLang="ja-JP" dirty="0" err="1"/>
                        <a:t>func</a:t>
                      </a:r>
                      <a:r>
                        <a:rPr kumimoji="1" lang="en-US" altLang="ja-JP" dirty="0"/>
                        <a:t> (</a:t>
                      </a:r>
                      <a:r>
                        <a:rPr kumimoji="1" lang="en-US" altLang="ja-JP" dirty="0" err="1"/>
                        <a:t>ænet</a:t>
                      </a:r>
                      <a:r>
                        <a:rPr kumimoji="1" lang="en-US" altLang="ja-JP" dirty="0"/>
                        <a: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0.02</a:t>
                      </a:r>
                    </a:p>
                  </a:txBody>
                  <a:tcPr/>
                </a:tc>
                <a:extLst>
                  <a:ext uri="{0D108BD9-81ED-4DB2-BD59-A6C34878D82A}">
                    <a16:rowId xmlns:a16="http://schemas.microsoft.com/office/drawing/2014/main" val="1250019309"/>
                  </a:ext>
                </a:extLst>
              </a:tr>
              <a:tr h="370840">
                <a:tc>
                  <a:txBody>
                    <a:bodyPr/>
                    <a:lstStyle/>
                    <a:p>
                      <a:pPr algn="ctr"/>
                      <a:r>
                        <a:rPr kumimoji="1" lang="en-US" altLang="ja-JP" dirty="0"/>
                        <a:t>NNP, </a:t>
                      </a:r>
                      <a:r>
                        <a:rPr kumimoji="1" lang="en-US" altLang="ja-JP" dirty="0" err="1"/>
                        <a:t>sym</a:t>
                      </a:r>
                      <a:r>
                        <a:rPr kumimoji="1" lang="en-US" altLang="ja-JP" dirty="0"/>
                        <a:t> </a:t>
                      </a:r>
                      <a:r>
                        <a:rPr kumimoji="1" lang="en-US" altLang="ja-JP" dirty="0" err="1"/>
                        <a:t>func</a:t>
                      </a:r>
                      <a:r>
                        <a:rPr kumimoji="1" lang="en-US" altLang="ja-JP" dirty="0"/>
                        <a:t> (n2p2)</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3.37</a:t>
                      </a:r>
                    </a:p>
                  </a:txBody>
                  <a:tcPr/>
                </a:tc>
                <a:extLst>
                  <a:ext uri="{0D108BD9-81ED-4DB2-BD59-A6C34878D82A}">
                    <a16:rowId xmlns:a16="http://schemas.microsoft.com/office/drawing/2014/main" val="9048720"/>
                  </a:ext>
                </a:extLst>
              </a:tr>
              <a:tr h="370840">
                <a:tc>
                  <a:txBody>
                    <a:bodyPr/>
                    <a:lstStyle/>
                    <a:p>
                      <a:pPr algn="ctr"/>
                      <a:r>
                        <a:rPr kumimoji="1" lang="en-US" altLang="ja-JP" dirty="0" err="1"/>
                        <a:t>Tersoff</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55.6</a:t>
                      </a:r>
                    </a:p>
                  </a:txBody>
                  <a:tcPr/>
                </a:tc>
                <a:extLst>
                  <a:ext uri="{0D108BD9-81ED-4DB2-BD59-A6C34878D82A}">
                    <a16:rowId xmlns:a16="http://schemas.microsoft.com/office/drawing/2014/main" val="111611502"/>
                  </a:ext>
                </a:extLst>
              </a:tr>
            </a:tbl>
          </a:graphicData>
        </a:graphic>
      </p:graphicFrame>
      <p:sp>
        <p:nvSpPr>
          <p:cNvPr id="8" name="テキスト ボックス 7">
            <a:extLst>
              <a:ext uri="{FF2B5EF4-FFF2-40B4-BE49-F238E27FC236}">
                <a16:creationId xmlns:a16="http://schemas.microsoft.com/office/drawing/2014/main" id="{2A38CB7E-F8D1-4C21-8D4E-81137D4662EE}"/>
              </a:ext>
            </a:extLst>
          </p:cNvPr>
          <p:cNvSpPr txBox="1"/>
          <p:nvPr/>
        </p:nvSpPr>
        <p:spPr>
          <a:xfrm>
            <a:off x="4209841" y="6296368"/>
            <a:ext cx="2943379" cy="369332"/>
          </a:xfrm>
          <a:prstGeom prst="rect">
            <a:avLst/>
          </a:prstGeom>
          <a:noFill/>
        </p:spPr>
        <p:txBody>
          <a:bodyPr wrap="square" rtlCol="0">
            <a:spAutoFit/>
          </a:bodyPr>
          <a:lstStyle/>
          <a:p>
            <a:r>
              <a:rPr kumimoji="1" lang="en-US" altLang="ja-JP" dirty="0" err="1"/>
              <a:t>ænet</a:t>
            </a:r>
            <a:r>
              <a:rPr kumimoji="1" lang="ja-JP" altLang="en-US" dirty="0"/>
              <a:t>が</a:t>
            </a:r>
            <a:r>
              <a:rPr lang="ja-JP" altLang="en-US" dirty="0"/>
              <a:t>なぜか</a:t>
            </a:r>
            <a:r>
              <a:rPr kumimoji="1" lang="ja-JP" altLang="en-US" dirty="0"/>
              <a:t>低速。。。</a:t>
            </a:r>
          </a:p>
        </p:txBody>
      </p:sp>
      <p:sp>
        <p:nvSpPr>
          <p:cNvPr id="9" name="テキスト ボックス 8">
            <a:extLst>
              <a:ext uri="{FF2B5EF4-FFF2-40B4-BE49-F238E27FC236}">
                <a16:creationId xmlns:a16="http://schemas.microsoft.com/office/drawing/2014/main" id="{954E1C48-EBEF-4389-8A26-BFF82341A7D8}"/>
              </a:ext>
            </a:extLst>
          </p:cNvPr>
          <p:cNvSpPr txBox="1"/>
          <p:nvPr/>
        </p:nvSpPr>
        <p:spPr>
          <a:xfrm>
            <a:off x="3919331" y="4039270"/>
            <a:ext cx="3200086" cy="369332"/>
          </a:xfrm>
          <a:prstGeom prst="rect">
            <a:avLst/>
          </a:prstGeom>
          <a:noFill/>
        </p:spPr>
        <p:txBody>
          <a:bodyPr wrap="square" rtlCol="0">
            <a:spAutoFit/>
          </a:bodyPr>
          <a:lstStyle/>
          <a:p>
            <a:r>
              <a:rPr lang="ja-JP" altLang="en-US" dirty="0"/>
              <a:t>計算時間比較（</a:t>
            </a:r>
            <a:r>
              <a:rPr lang="en-US" altLang="ja-JP" dirty="0"/>
              <a:t>4 MPI</a:t>
            </a:r>
            <a:r>
              <a:rPr lang="ja-JP" altLang="en-US" dirty="0"/>
              <a:t>並列）</a:t>
            </a:r>
            <a:endParaRPr kumimoji="1" lang="ja-JP" altLang="en-US" dirty="0"/>
          </a:p>
        </p:txBody>
      </p:sp>
      <mc:AlternateContent xmlns:mc="http://schemas.openxmlformats.org/markup-compatibility/2006" xmlns:a14="http://schemas.microsoft.com/office/drawing/2010/main">
        <mc:Choice Requires="a14">
          <p:graphicFrame>
            <p:nvGraphicFramePr>
              <p:cNvPr id="11" name="表 11">
                <a:extLst>
                  <a:ext uri="{FF2B5EF4-FFF2-40B4-BE49-F238E27FC236}">
                    <a16:creationId xmlns:a16="http://schemas.microsoft.com/office/drawing/2014/main" id="{92926514-875F-4E72-B68D-9A9C863B233E}"/>
                  </a:ext>
                </a:extLst>
              </p:cNvPr>
              <p:cNvGraphicFramePr>
                <a:graphicFrameLocks noGrp="1"/>
              </p:cNvGraphicFramePr>
              <p:nvPr/>
            </p:nvGraphicFramePr>
            <p:xfrm>
              <a:off x="1471225" y="124010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69076646"/>
                        </a:ext>
                      </a:extLst>
                    </a:gridCol>
                    <a:gridCol w="2709333">
                      <a:extLst>
                        <a:ext uri="{9D8B030D-6E8A-4147-A177-3AD203B41FA5}">
                          <a16:colId xmlns:a16="http://schemas.microsoft.com/office/drawing/2014/main" val="1922673803"/>
                        </a:ext>
                      </a:extLst>
                    </a:gridCol>
                    <a:gridCol w="2709333">
                      <a:extLst>
                        <a:ext uri="{9D8B030D-6E8A-4147-A177-3AD203B41FA5}">
                          <a16:colId xmlns:a16="http://schemas.microsoft.com/office/drawing/2014/main" val="22356120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方法</a:t>
                          </a:r>
                        </a:p>
                      </a:txBody>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0</m:t>
                                  </m:r>
                                </m:sub>
                              </m:sSub>
                            </m:oMath>
                          </a14:m>
                          <a:r>
                            <a:rPr kumimoji="1" lang="ja-JP" altLang="en-US" dirty="0"/>
                            <a:t> </a:t>
                          </a:r>
                          <a:r>
                            <a:rPr kumimoji="1" lang="en-US" altLang="ja-JP" dirty="0"/>
                            <a:t>(m</a:t>
                          </a:r>
                          <a:r>
                            <a:rPr kumimoji="1" lang="en-US" altLang="ja-JP" baseline="30000" dirty="0"/>
                            <a:t>2</a:t>
                          </a:r>
                          <a:r>
                            <a:rPr kumimoji="1" lang="en-US" altLang="ja-JP" baseline="0" dirty="0"/>
                            <a:t>/s)</a:t>
                          </a:r>
                          <a:endParaRPr kumimoji="1" lang="ja-JP" altLang="en-US" dirty="0"/>
                        </a:p>
                      </a:txBody>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𝑎</m:t>
                                  </m:r>
                                </m:sub>
                              </m:sSub>
                            </m:oMath>
                          </a14:m>
                          <a:r>
                            <a:rPr kumimoji="1" lang="en-US" altLang="ja-JP" dirty="0"/>
                            <a:t> (meV)</a:t>
                          </a:r>
                          <a:endParaRPr kumimoji="1" lang="ja-JP" altLang="en-US" dirty="0"/>
                        </a:p>
                      </a:txBody>
                      <a:tcPr/>
                    </a:tc>
                    <a:extLst>
                      <a:ext uri="{0D108BD9-81ED-4DB2-BD59-A6C34878D82A}">
                        <a16:rowId xmlns:a16="http://schemas.microsoft.com/office/drawing/2014/main" val="622074984"/>
                      </a:ext>
                    </a:extLst>
                  </a:tr>
                  <a:tr h="370840">
                    <a:tc>
                      <a:txBody>
                        <a:bodyPr/>
                        <a:lstStyle/>
                        <a:p>
                          <a:pPr algn="ctr"/>
                          <a:r>
                            <a:rPr kumimoji="1" lang="en-US" altLang="ja-JP" dirty="0" err="1"/>
                            <a:t>ænet</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4.9×10</m:t>
                                    </m:r>
                                  </m:e>
                                  <m:sup>
                                    <m:r>
                                      <a:rPr kumimoji="1" lang="en-US" altLang="ja-JP" b="0" i="1" smtClean="0">
                                        <a:latin typeface="Cambria Math" panose="02040503050406030204" pitchFamily="18" charset="0"/>
                                      </a:rPr>
                                      <m:t>−8</m:t>
                                    </m:r>
                                  </m:sup>
                                </m:sSup>
                              </m:oMath>
                            </m:oMathPara>
                          </a14:m>
                          <a:endParaRPr kumimoji="1" lang="ja-JP" altLang="en-US" dirty="0"/>
                        </a:p>
                      </a:txBody>
                      <a:tcPr/>
                    </a:tc>
                    <a:tc>
                      <a:txBody>
                        <a:bodyPr/>
                        <a:lstStyle/>
                        <a:p>
                          <a:pPr algn="ctr"/>
                          <a:r>
                            <a:rPr kumimoji="1" lang="en-US" altLang="ja-JP" dirty="0"/>
                            <a:t>4.9</a:t>
                          </a:r>
                          <a:endParaRPr kumimoji="1" lang="ja-JP" altLang="en-US" dirty="0"/>
                        </a:p>
                      </a:txBody>
                      <a:tcPr/>
                    </a:tc>
                    <a:extLst>
                      <a:ext uri="{0D108BD9-81ED-4DB2-BD59-A6C34878D82A}">
                        <a16:rowId xmlns:a16="http://schemas.microsoft.com/office/drawing/2014/main" val="3293947825"/>
                      </a:ext>
                    </a:extLst>
                  </a:tr>
                  <a:tr h="370840">
                    <a:tc>
                      <a:txBody>
                        <a:bodyPr/>
                        <a:lstStyle/>
                        <a:p>
                          <a:pPr algn="ctr"/>
                          <a:r>
                            <a:rPr kumimoji="1" lang="en-US" altLang="ja-JP" dirty="0"/>
                            <a:t>n2p2</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3.6×10</m:t>
                                    </m:r>
                                  </m:e>
                                  <m:sup>
                                    <m:r>
                                      <a:rPr kumimoji="1" lang="en-US" altLang="ja-JP" b="0" i="1" smtClean="0">
                                        <a:latin typeface="Cambria Math" panose="02040503050406030204" pitchFamily="18" charset="0"/>
                                      </a:rPr>
                                      <m:t>−8</m:t>
                                    </m:r>
                                  </m:sup>
                                </m:sSup>
                              </m:oMath>
                            </m:oMathPara>
                          </a14:m>
                          <a:endParaRPr kumimoji="1" lang="ja-JP" altLang="en-US" dirty="0"/>
                        </a:p>
                      </a:txBody>
                      <a:tcPr/>
                    </a:tc>
                    <a:tc>
                      <a:txBody>
                        <a:bodyPr/>
                        <a:lstStyle/>
                        <a:p>
                          <a:pPr algn="ctr"/>
                          <a:r>
                            <a:rPr kumimoji="1" lang="en-US" altLang="ja-JP" dirty="0"/>
                            <a:t>4.2</a:t>
                          </a:r>
                          <a:endParaRPr kumimoji="1" lang="ja-JP" altLang="en-US" dirty="0"/>
                        </a:p>
                      </a:txBody>
                      <a:tcPr/>
                    </a:tc>
                    <a:extLst>
                      <a:ext uri="{0D108BD9-81ED-4DB2-BD59-A6C34878D82A}">
                        <a16:rowId xmlns:a16="http://schemas.microsoft.com/office/drawing/2014/main" val="1376270273"/>
                      </a:ext>
                    </a:extLst>
                  </a:tr>
                  <a:tr h="370840">
                    <a:tc>
                      <a:txBody>
                        <a:bodyPr/>
                        <a:lstStyle/>
                        <a:p>
                          <a:pPr algn="ctr"/>
                          <a:r>
                            <a:rPr kumimoji="1" lang="en-US" altLang="ja-JP" dirty="0" err="1"/>
                            <a:t>Tersoff</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2.2×10</m:t>
                                    </m:r>
                                  </m:e>
                                  <m:sup>
                                    <m:r>
                                      <a:rPr kumimoji="1" lang="en-US" altLang="ja-JP" b="0" i="1" smtClean="0">
                                        <a:latin typeface="Cambria Math" panose="02040503050406030204" pitchFamily="18" charset="0"/>
                                      </a:rPr>
                                      <m:t>−8</m:t>
                                    </m:r>
                                  </m:sup>
                                </m:sSup>
                              </m:oMath>
                            </m:oMathPara>
                          </a14:m>
                          <a:endParaRPr kumimoji="1" lang="ja-JP" altLang="en-US" dirty="0"/>
                        </a:p>
                      </a:txBody>
                      <a:tcPr/>
                    </a:tc>
                    <a:tc>
                      <a:txBody>
                        <a:bodyPr/>
                        <a:lstStyle/>
                        <a:p>
                          <a:pPr algn="ctr"/>
                          <a:r>
                            <a:rPr kumimoji="1" lang="en-US" altLang="ja-JP" dirty="0"/>
                            <a:t>14.7</a:t>
                          </a:r>
                          <a:endParaRPr kumimoji="1" lang="ja-JP" altLang="en-US" dirty="0"/>
                        </a:p>
                      </a:txBody>
                      <a:tcPr/>
                    </a:tc>
                    <a:extLst>
                      <a:ext uri="{0D108BD9-81ED-4DB2-BD59-A6C34878D82A}">
                        <a16:rowId xmlns:a16="http://schemas.microsoft.com/office/drawing/2014/main" val="726265225"/>
                      </a:ext>
                    </a:extLst>
                  </a:tr>
                  <a:tr h="370840">
                    <a:tc>
                      <a:txBody>
                        <a:bodyPr/>
                        <a:lstStyle/>
                        <a:p>
                          <a:pPr algn="ctr"/>
                          <a:r>
                            <a:rPr kumimoji="1" lang="ja-JP" altLang="en-US" dirty="0"/>
                            <a:t>実験</a:t>
                          </a:r>
                          <a:r>
                            <a:rPr kumimoji="1" lang="en-US" altLang="ja-JP" dirty="0"/>
                            <a:t>※</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1.1×10</m:t>
                                    </m:r>
                                  </m:e>
                                  <m:sup>
                                    <m:r>
                                      <a:rPr kumimoji="1" lang="en-US" altLang="ja-JP" b="0" i="1" smtClean="0">
                                        <a:latin typeface="Cambria Math" panose="02040503050406030204" pitchFamily="18" charset="0"/>
                                      </a:rPr>
                                      <m:t>−7</m:t>
                                    </m:r>
                                  </m:sup>
                                </m:sSup>
                              </m:oMath>
                            </m:oMathPara>
                          </a14:m>
                          <a:endParaRPr kumimoji="1" lang="ja-JP" altLang="en-US" dirty="0"/>
                        </a:p>
                      </a:txBody>
                      <a:tcPr/>
                    </a:tc>
                    <a:tc>
                      <a:txBody>
                        <a:bodyPr/>
                        <a:lstStyle/>
                        <a:p>
                          <a:pPr algn="ctr"/>
                          <a:r>
                            <a:rPr kumimoji="1" lang="en-US" altLang="ja-JP" dirty="0"/>
                            <a:t>6.9</a:t>
                          </a:r>
                          <a:endParaRPr kumimoji="1" lang="ja-JP" altLang="en-US" dirty="0"/>
                        </a:p>
                      </a:txBody>
                      <a:tcPr/>
                    </a:tc>
                    <a:extLst>
                      <a:ext uri="{0D108BD9-81ED-4DB2-BD59-A6C34878D82A}">
                        <a16:rowId xmlns:a16="http://schemas.microsoft.com/office/drawing/2014/main" val="2267634586"/>
                      </a:ext>
                    </a:extLst>
                  </a:tr>
                </a:tbl>
              </a:graphicData>
            </a:graphic>
          </p:graphicFrame>
        </mc:Choice>
        <mc:Fallback xmlns="">
          <p:graphicFrame>
            <p:nvGraphicFramePr>
              <p:cNvPr id="11" name="表 11">
                <a:extLst>
                  <a:ext uri="{FF2B5EF4-FFF2-40B4-BE49-F238E27FC236}">
                    <a16:creationId xmlns:a16="http://schemas.microsoft.com/office/drawing/2014/main" id="{92926514-875F-4E72-B68D-9A9C863B233E}"/>
                  </a:ext>
                </a:extLst>
              </p:cNvPr>
              <p:cNvGraphicFramePr>
                <a:graphicFrameLocks noGrp="1"/>
              </p:cNvGraphicFramePr>
              <p:nvPr>
                <p:extLst>
                  <p:ext uri="{D42A27DB-BD31-4B8C-83A1-F6EECF244321}">
                    <p14:modId xmlns:p14="http://schemas.microsoft.com/office/powerpoint/2010/main" val="3317038061"/>
                  </p:ext>
                </p:extLst>
              </p:nvPr>
            </p:nvGraphicFramePr>
            <p:xfrm>
              <a:off x="1471225" y="124010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69076646"/>
                        </a:ext>
                      </a:extLst>
                    </a:gridCol>
                    <a:gridCol w="2709333">
                      <a:extLst>
                        <a:ext uri="{9D8B030D-6E8A-4147-A177-3AD203B41FA5}">
                          <a16:colId xmlns:a16="http://schemas.microsoft.com/office/drawing/2014/main" val="1922673803"/>
                        </a:ext>
                      </a:extLst>
                    </a:gridCol>
                    <a:gridCol w="2709333">
                      <a:extLst>
                        <a:ext uri="{9D8B030D-6E8A-4147-A177-3AD203B41FA5}">
                          <a16:colId xmlns:a16="http://schemas.microsoft.com/office/drawing/2014/main" val="22356120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方法</a:t>
                          </a:r>
                        </a:p>
                      </a:txBody>
                      <a:tcPr/>
                    </a:tc>
                    <a:tc>
                      <a:txBody>
                        <a:bodyPr/>
                        <a:lstStyle/>
                        <a:p>
                          <a:endParaRPr lang="ja-JP"/>
                        </a:p>
                      </a:txBody>
                      <a:tcPr>
                        <a:blipFill>
                          <a:blip r:embed="rId2"/>
                          <a:stretch>
                            <a:fillRect l="-100450" t="-8197" r="-101126" b="-424590"/>
                          </a:stretch>
                        </a:blipFill>
                      </a:tcPr>
                    </a:tc>
                    <a:tc>
                      <a:txBody>
                        <a:bodyPr/>
                        <a:lstStyle/>
                        <a:p>
                          <a:endParaRPr lang="ja-JP"/>
                        </a:p>
                      </a:txBody>
                      <a:tcPr>
                        <a:blipFill>
                          <a:blip r:embed="rId2"/>
                          <a:stretch>
                            <a:fillRect l="-200000" t="-8197" r="-899" b="-424590"/>
                          </a:stretch>
                        </a:blipFill>
                      </a:tcPr>
                    </a:tc>
                    <a:extLst>
                      <a:ext uri="{0D108BD9-81ED-4DB2-BD59-A6C34878D82A}">
                        <a16:rowId xmlns:a16="http://schemas.microsoft.com/office/drawing/2014/main" val="622074984"/>
                      </a:ext>
                    </a:extLst>
                  </a:tr>
                  <a:tr h="370840">
                    <a:tc>
                      <a:txBody>
                        <a:bodyPr/>
                        <a:lstStyle/>
                        <a:p>
                          <a:pPr algn="ctr"/>
                          <a:r>
                            <a:rPr kumimoji="1" lang="en-US" altLang="ja-JP" dirty="0" err="1"/>
                            <a:t>ænet</a:t>
                          </a:r>
                          <a:endParaRPr kumimoji="1" lang="ja-JP" altLang="en-US" dirty="0"/>
                        </a:p>
                      </a:txBody>
                      <a:tcPr/>
                    </a:tc>
                    <a:tc>
                      <a:txBody>
                        <a:bodyPr/>
                        <a:lstStyle/>
                        <a:p>
                          <a:endParaRPr lang="ja-JP"/>
                        </a:p>
                      </a:txBody>
                      <a:tcPr>
                        <a:blipFill>
                          <a:blip r:embed="rId2"/>
                          <a:stretch>
                            <a:fillRect l="-100450" t="-108197" r="-101126" b="-324590"/>
                          </a:stretch>
                        </a:blipFill>
                      </a:tcPr>
                    </a:tc>
                    <a:tc>
                      <a:txBody>
                        <a:bodyPr/>
                        <a:lstStyle/>
                        <a:p>
                          <a:pPr algn="ctr"/>
                          <a:r>
                            <a:rPr kumimoji="1" lang="en-US" altLang="ja-JP" dirty="0"/>
                            <a:t>4.9</a:t>
                          </a:r>
                          <a:endParaRPr kumimoji="1" lang="ja-JP" altLang="en-US" dirty="0"/>
                        </a:p>
                      </a:txBody>
                      <a:tcPr/>
                    </a:tc>
                    <a:extLst>
                      <a:ext uri="{0D108BD9-81ED-4DB2-BD59-A6C34878D82A}">
                        <a16:rowId xmlns:a16="http://schemas.microsoft.com/office/drawing/2014/main" val="3293947825"/>
                      </a:ext>
                    </a:extLst>
                  </a:tr>
                  <a:tr h="370840">
                    <a:tc>
                      <a:txBody>
                        <a:bodyPr/>
                        <a:lstStyle/>
                        <a:p>
                          <a:pPr algn="ctr"/>
                          <a:r>
                            <a:rPr kumimoji="1" lang="en-US" altLang="ja-JP" dirty="0"/>
                            <a:t>n2p2</a:t>
                          </a:r>
                          <a:endParaRPr kumimoji="1" lang="ja-JP" altLang="en-US" dirty="0"/>
                        </a:p>
                      </a:txBody>
                      <a:tcPr/>
                    </a:tc>
                    <a:tc>
                      <a:txBody>
                        <a:bodyPr/>
                        <a:lstStyle/>
                        <a:p>
                          <a:endParaRPr lang="ja-JP"/>
                        </a:p>
                      </a:txBody>
                      <a:tcPr>
                        <a:blipFill>
                          <a:blip r:embed="rId2"/>
                          <a:stretch>
                            <a:fillRect l="-100450" t="-208197" r="-101126" b="-224590"/>
                          </a:stretch>
                        </a:blipFill>
                      </a:tcPr>
                    </a:tc>
                    <a:tc>
                      <a:txBody>
                        <a:bodyPr/>
                        <a:lstStyle/>
                        <a:p>
                          <a:pPr algn="ctr"/>
                          <a:r>
                            <a:rPr kumimoji="1" lang="en-US" altLang="ja-JP" dirty="0"/>
                            <a:t>4.2</a:t>
                          </a:r>
                          <a:endParaRPr kumimoji="1" lang="ja-JP" altLang="en-US" dirty="0"/>
                        </a:p>
                      </a:txBody>
                      <a:tcPr/>
                    </a:tc>
                    <a:extLst>
                      <a:ext uri="{0D108BD9-81ED-4DB2-BD59-A6C34878D82A}">
                        <a16:rowId xmlns:a16="http://schemas.microsoft.com/office/drawing/2014/main" val="1376270273"/>
                      </a:ext>
                    </a:extLst>
                  </a:tr>
                  <a:tr h="370840">
                    <a:tc>
                      <a:txBody>
                        <a:bodyPr/>
                        <a:lstStyle/>
                        <a:p>
                          <a:pPr algn="ctr"/>
                          <a:r>
                            <a:rPr kumimoji="1" lang="en-US" altLang="ja-JP" dirty="0" err="1"/>
                            <a:t>Tersoff</a:t>
                          </a:r>
                          <a:endParaRPr kumimoji="1" lang="ja-JP" altLang="en-US" dirty="0"/>
                        </a:p>
                      </a:txBody>
                      <a:tcPr/>
                    </a:tc>
                    <a:tc>
                      <a:txBody>
                        <a:bodyPr/>
                        <a:lstStyle/>
                        <a:p>
                          <a:endParaRPr lang="ja-JP"/>
                        </a:p>
                      </a:txBody>
                      <a:tcPr>
                        <a:blipFill>
                          <a:blip r:embed="rId2"/>
                          <a:stretch>
                            <a:fillRect l="-100450" t="-308197" r="-101126" b="-124590"/>
                          </a:stretch>
                        </a:blipFill>
                      </a:tcPr>
                    </a:tc>
                    <a:tc>
                      <a:txBody>
                        <a:bodyPr/>
                        <a:lstStyle/>
                        <a:p>
                          <a:pPr algn="ctr"/>
                          <a:r>
                            <a:rPr kumimoji="1" lang="en-US" altLang="ja-JP" dirty="0"/>
                            <a:t>14.7</a:t>
                          </a:r>
                          <a:endParaRPr kumimoji="1" lang="ja-JP" altLang="en-US" dirty="0"/>
                        </a:p>
                      </a:txBody>
                      <a:tcPr/>
                    </a:tc>
                    <a:extLst>
                      <a:ext uri="{0D108BD9-81ED-4DB2-BD59-A6C34878D82A}">
                        <a16:rowId xmlns:a16="http://schemas.microsoft.com/office/drawing/2014/main" val="726265225"/>
                      </a:ext>
                    </a:extLst>
                  </a:tr>
                  <a:tr h="370840">
                    <a:tc>
                      <a:txBody>
                        <a:bodyPr/>
                        <a:lstStyle/>
                        <a:p>
                          <a:pPr algn="ctr"/>
                          <a:r>
                            <a:rPr kumimoji="1" lang="ja-JP" altLang="en-US" dirty="0"/>
                            <a:t>実験</a:t>
                          </a:r>
                          <a:r>
                            <a:rPr kumimoji="1" lang="en-US" altLang="ja-JP" dirty="0"/>
                            <a:t>※</a:t>
                          </a:r>
                          <a:endParaRPr kumimoji="1" lang="ja-JP" altLang="en-US" dirty="0"/>
                        </a:p>
                      </a:txBody>
                      <a:tcPr/>
                    </a:tc>
                    <a:tc>
                      <a:txBody>
                        <a:bodyPr/>
                        <a:lstStyle/>
                        <a:p>
                          <a:endParaRPr lang="ja-JP"/>
                        </a:p>
                      </a:txBody>
                      <a:tcPr>
                        <a:blipFill>
                          <a:blip r:embed="rId2"/>
                          <a:stretch>
                            <a:fillRect l="-100450" t="-408197" r="-101126" b="-24590"/>
                          </a:stretch>
                        </a:blipFill>
                      </a:tcPr>
                    </a:tc>
                    <a:tc>
                      <a:txBody>
                        <a:bodyPr/>
                        <a:lstStyle/>
                        <a:p>
                          <a:pPr algn="ctr"/>
                          <a:r>
                            <a:rPr kumimoji="1" lang="en-US" altLang="ja-JP" dirty="0"/>
                            <a:t>6.9</a:t>
                          </a:r>
                          <a:endParaRPr kumimoji="1" lang="ja-JP" altLang="en-US" dirty="0"/>
                        </a:p>
                      </a:txBody>
                      <a:tcPr/>
                    </a:tc>
                    <a:extLst>
                      <a:ext uri="{0D108BD9-81ED-4DB2-BD59-A6C34878D82A}">
                        <a16:rowId xmlns:a16="http://schemas.microsoft.com/office/drawing/2014/main" val="2267634586"/>
                      </a:ext>
                    </a:extLst>
                  </a:tr>
                </a:tbl>
              </a:graphicData>
            </a:graphic>
          </p:graphicFrame>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4C9E332-C217-4517-8942-E4C5E62169B6}"/>
                  </a:ext>
                </a:extLst>
              </p:cNvPr>
              <p:cNvSpPr txBox="1"/>
              <p:nvPr/>
            </p:nvSpPr>
            <p:spPr>
              <a:xfrm>
                <a:off x="3863483" y="546599"/>
                <a:ext cx="3990580" cy="440505"/>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0</m:t>
                        </m:r>
                      </m:sub>
                    </m:sSub>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exp</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𝑎</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𝑘</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𝑇</m:t>
                                </m:r>
                              </m:den>
                            </m:f>
                          </m:e>
                        </m:d>
                      </m:e>
                    </m:func>
                  </m:oMath>
                </a14:m>
                <a:r>
                  <a:rPr kumimoji="1" lang="ja-JP" altLang="en-US" dirty="0"/>
                  <a:t>にフィットした結果</a:t>
                </a:r>
              </a:p>
            </p:txBody>
          </p:sp>
        </mc:Choice>
        <mc:Fallback xmlns="">
          <p:sp>
            <p:nvSpPr>
              <p:cNvPr id="12" name="テキスト ボックス 11">
                <a:extLst>
                  <a:ext uri="{FF2B5EF4-FFF2-40B4-BE49-F238E27FC236}">
                    <a16:creationId xmlns:a16="http://schemas.microsoft.com/office/drawing/2014/main" id="{44C9E332-C217-4517-8942-E4C5E62169B6}"/>
                  </a:ext>
                </a:extLst>
              </p:cNvPr>
              <p:cNvSpPr txBox="1">
                <a:spLocks noRot="1" noChangeAspect="1" noMove="1" noResize="1" noEditPoints="1" noAdjustHandles="1" noChangeArrowheads="1" noChangeShapeType="1" noTextEdit="1"/>
              </p:cNvSpPr>
              <p:nvPr/>
            </p:nvSpPr>
            <p:spPr>
              <a:xfrm>
                <a:off x="3863483" y="546599"/>
                <a:ext cx="3990580" cy="440505"/>
              </a:xfrm>
              <a:prstGeom prst="rect">
                <a:avLst/>
              </a:prstGeom>
              <a:blipFill>
                <a:blip r:embed="rId3"/>
                <a:stretch>
                  <a:fillRect l="-2141" r="-3058" b="-12500"/>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8780518-0215-4BA8-ACD8-6ACCB95B038A}"/>
              </a:ext>
            </a:extLst>
          </p:cNvPr>
          <p:cNvSpPr txBox="1"/>
          <p:nvPr/>
        </p:nvSpPr>
        <p:spPr>
          <a:xfrm>
            <a:off x="1380747" y="3140469"/>
            <a:ext cx="8630628" cy="369332"/>
          </a:xfrm>
          <a:prstGeom prst="rect">
            <a:avLst/>
          </a:prstGeom>
          <a:noFill/>
        </p:spPr>
        <p:txBody>
          <a:bodyPr wrap="square">
            <a:spAutoFit/>
          </a:bodyPr>
          <a:lstStyle/>
          <a:p>
            <a:r>
              <a:rPr lang="en-US" altLang="ja-JP" sz="1800" dirty="0"/>
              <a:t>※</a:t>
            </a:r>
            <a:r>
              <a:rPr lang="en-US" altLang="ja-JP" sz="1800" dirty="0">
                <a:hlinkClick r:id="rId4"/>
              </a:rPr>
              <a:t>https://www.jstage.jst.go.jp/article/matertrans1960/20/7/20_7_349/_article</a:t>
            </a:r>
            <a:endParaRPr lang="ja-JP" altLang="en-US" dirty="0"/>
          </a:p>
        </p:txBody>
      </p:sp>
    </p:spTree>
    <p:extLst>
      <p:ext uri="{BB962C8B-B14F-4D97-AF65-F5344CB8AC3E}">
        <p14:creationId xmlns:p14="http://schemas.microsoft.com/office/powerpoint/2010/main" val="195716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309957D-96DE-4326-9359-C355413FA11A}"/>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graphicFrame>
        <p:nvGraphicFramePr>
          <p:cNvPr id="5" name="表 5">
            <a:extLst>
              <a:ext uri="{FF2B5EF4-FFF2-40B4-BE49-F238E27FC236}">
                <a16:creationId xmlns:a16="http://schemas.microsoft.com/office/drawing/2014/main" id="{8929ACF7-16F8-4380-83EC-6614012D7926}"/>
              </a:ext>
            </a:extLst>
          </p:cNvPr>
          <p:cNvGraphicFramePr>
            <a:graphicFrameLocks noGrp="1"/>
          </p:cNvGraphicFramePr>
          <p:nvPr>
            <p:extLst>
              <p:ext uri="{D42A27DB-BD31-4B8C-83A1-F6EECF244321}">
                <p14:modId xmlns:p14="http://schemas.microsoft.com/office/powerpoint/2010/main" val="1715286842"/>
              </p:ext>
            </p:extLst>
          </p:nvPr>
        </p:nvGraphicFramePr>
        <p:xfrm>
          <a:off x="163286" y="1242180"/>
          <a:ext cx="11862707" cy="4043680"/>
        </p:xfrm>
        <a:graphic>
          <a:graphicData uri="http://schemas.openxmlformats.org/drawingml/2006/table">
            <a:tbl>
              <a:tblPr firstRow="1" bandRow="1">
                <a:tableStyleId>{5C22544A-7EE6-4342-B048-85BDC9FD1C3A}</a:tableStyleId>
              </a:tblPr>
              <a:tblGrid>
                <a:gridCol w="3034058">
                  <a:extLst>
                    <a:ext uri="{9D8B030D-6E8A-4147-A177-3AD203B41FA5}">
                      <a16:colId xmlns:a16="http://schemas.microsoft.com/office/drawing/2014/main" val="2734592855"/>
                    </a:ext>
                  </a:extLst>
                </a:gridCol>
                <a:gridCol w="3579013">
                  <a:extLst>
                    <a:ext uri="{9D8B030D-6E8A-4147-A177-3AD203B41FA5}">
                      <a16:colId xmlns:a16="http://schemas.microsoft.com/office/drawing/2014/main" val="2250640880"/>
                    </a:ext>
                  </a:extLst>
                </a:gridCol>
                <a:gridCol w="5249636">
                  <a:extLst>
                    <a:ext uri="{9D8B030D-6E8A-4147-A177-3AD203B41FA5}">
                      <a16:colId xmlns:a16="http://schemas.microsoft.com/office/drawing/2014/main" val="3302531999"/>
                    </a:ext>
                  </a:extLst>
                </a:gridCol>
              </a:tblGrid>
              <a:tr h="370840">
                <a:tc>
                  <a:txBody>
                    <a:bodyPr/>
                    <a:lstStyle/>
                    <a:p>
                      <a:r>
                        <a:rPr kumimoji="1" lang="ja-JP" altLang="en-US" dirty="0"/>
                        <a:t>アプリケーション名</a:t>
                      </a:r>
                    </a:p>
                  </a:txBody>
                  <a:tcPr/>
                </a:tc>
                <a:tc>
                  <a:txBody>
                    <a:bodyPr/>
                    <a:lstStyle/>
                    <a:p>
                      <a:r>
                        <a:rPr kumimoji="1" lang="ja-JP" altLang="en-US" dirty="0"/>
                        <a:t>バージョン</a:t>
                      </a:r>
                    </a:p>
                  </a:txBody>
                  <a:tcPr/>
                </a:tc>
                <a:tc>
                  <a:txBody>
                    <a:bodyPr/>
                    <a:lstStyle/>
                    <a:p>
                      <a:r>
                        <a:rPr kumimoji="1" lang="en-US" altLang="ja-JP" dirty="0"/>
                        <a:t>URL</a:t>
                      </a:r>
                      <a:endParaRPr kumimoji="1" lang="ja-JP" altLang="en-US" dirty="0"/>
                    </a:p>
                  </a:txBody>
                  <a:tcPr/>
                </a:tc>
                <a:extLst>
                  <a:ext uri="{0D108BD9-81ED-4DB2-BD59-A6C34878D82A}">
                    <a16:rowId xmlns:a16="http://schemas.microsoft.com/office/drawing/2014/main" val="2424509777"/>
                  </a:ext>
                </a:extLst>
              </a:tr>
              <a:tr h="370840">
                <a:tc>
                  <a:txBody>
                    <a:bodyPr/>
                    <a:lstStyle/>
                    <a:p>
                      <a:r>
                        <a:rPr kumimoji="1" lang="en-US" altLang="ja-JP" dirty="0"/>
                        <a:t>PHASE/0</a:t>
                      </a:r>
                      <a:endParaRPr kumimoji="1" lang="ja-JP" altLang="en-US" dirty="0"/>
                    </a:p>
                  </a:txBody>
                  <a:tcPr anchor="ctr"/>
                </a:tc>
                <a:tc>
                  <a:txBody>
                    <a:bodyPr/>
                    <a:lstStyle/>
                    <a:p>
                      <a:r>
                        <a:rPr kumimoji="1" lang="ja-JP" altLang="en-US" dirty="0"/>
                        <a:t>バージョン</a:t>
                      </a:r>
                      <a:r>
                        <a:rPr kumimoji="1" lang="en-US" altLang="ja-JP" dirty="0"/>
                        <a:t>2020.01 or 2021.01α</a:t>
                      </a:r>
                    </a:p>
                  </a:txBody>
                  <a:tcPr anchor="ctr"/>
                </a:tc>
                <a:tc>
                  <a:txBody>
                    <a:bodyPr/>
                    <a:lstStyle/>
                    <a:p>
                      <a:r>
                        <a:rPr kumimoji="1" lang="en-US" altLang="ja-JP" dirty="0">
                          <a:hlinkClick r:id="rId2"/>
                        </a:rPr>
                        <a:t>https://azuma.nims.go.jp/cms1/downloads/software</a:t>
                      </a:r>
                      <a:endParaRPr kumimoji="1" lang="ja-JP" altLang="en-US" dirty="0"/>
                    </a:p>
                  </a:txBody>
                  <a:tcPr/>
                </a:tc>
                <a:extLst>
                  <a:ext uri="{0D108BD9-81ED-4DB2-BD59-A6C34878D82A}">
                    <a16:rowId xmlns:a16="http://schemas.microsoft.com/office/drawing/2014/main" val="3454424416"/>
                  </a:ext>
                </a:extLst>
              </a:tr>
              <a:tr h="370840">
                <a:tc>
                  <a:txBody>
                    <a:bodyPr/>
                    <a:lstStyle/>
                    <a:p>
                      <a:r>
                        <a:rPr kumimoji="1" lang="en-US" altLang="ja-JP" dirty="0"/>
                        <a:t>LAMMPS</a:t>
                      </a:r>
                      <a:endParaRPr kumimoji="1" lang="ja-JP" altLang="en-US" dirty="0"/>
                    </a:p>
                  </a:txBody>
                  <a:tcPr anchor="ctr"/>
                </a:tc>
                <a:tc>
                  <a:txBody>
                    <a:bodyPr/>
                    <a:lstStyle/>
                    <a:p>
                      <a:r>
                        <a:rPr kumimoji="1" lang="en-US" altLang="ja-JP" dirty="0"/>
                        <a:t>Patch Release 2 Jul 2021</a:t>
                      </a:r>
                    </a:p>
                  </a:txBody>
                  <a:tcPr anchor="ctr"/>
                </a:tc>
                <a:tc>
                  <a:txBody>
                    <a:bodyPr/>
                    <a:lstStyle/>
                    <a:p>
                      <a:r>
                        <a:rPr kumimoji="1" lang="en-US" altLang="ja-JP" dirty="0">
                          <a:hlinkClick r:id="rId3"/>
                        </a:rPr>
                        <a:t>https://www.lammps.org/download.html</a:t>
                      </a:r>
                      <a:r>
                        <a:rPr kumimoji="1" lang="en-US" altLang="ja-JP" dirty="0"/>
                        <a:t> </a:t>
                      </a:r>
                      <a:endParaRPr kumimoji="1" lang="ja-JP" altLang="en-US" dirty="0"/>
                    </a:p>
                  </a:txBody>
                  <a:tcPr/>
                </a:tc>
                <a:extLst>
                  <a:ext uri="{0D108BD9-81ED-4DB2-BD59-A6C34878D82A}">
                    <a16:rowId xmlns:a16="http://schemas.microsoft.com/office/drawing/2014/main" val="596185977"/>
                  </a:ext>
                </a:extLst>
              </a:tr>
              <a:tr h="370840">
                <a:tc>
                  <a:txBody>
                    <a:bodyPr/>
                    <a:lstStyle/>
                    <a:p>
                      <a:r>
                        <a:rPr kumimoji="1" lang="en-US" altLang="ja-JP" dirty="0"/>
                        <a:t>n2p2</a:t>
                      </a:r>
                      <a:endParaRPr kumimoji="1" lang="ja-JP" altLang="en-US" dirty="0"/>
                    </a:p>
                  </a:txBody>
                  <a:tcPr anchor="ctr"/>
                </a:tc>
                <a:tc>
                  <a:txBody>
                    <a:bodyPr/>
                    <a:lstStyle/>
                    <a:p>
                      <a:r>
                        <a:rPr kumimoji="1" lang="en-US" altLang="ja-JP" dirty="0"/>
                        <a:t>2.1.4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4"/>
                        </a:rPr>
                        <a:t>https://github.com/CompPhysVienna/n2p2/releases/tag/v2.1.4</a:t>
                      </a:r>
                      <a:endParaRPr kumimoji="1" lang="en-US" altLang="ja-JP" dirty="0"/>
                    </a:p>
                  </a:txBody>
                  <a:tcPr/>
                </a:tc>
                <a:extLst>
                  <a:ext uri="{0D108BD9-81ED-4DB2-BD59-A6C34878D82A}">
                    <a16:rowId xmlns:a16="http://schemas.microsoft.com/office/drawing/2014/main" val="4182589448"/>
                  </a:ext>
                </a:extLst>
              </a:tr>
              <a:tr h="370840">
                <a:tc>
                  <a:txBody>
                    <a:bodyPr/>
                    <a:lstStyle/>
                    <a:p>
                      <a:r>
                        <a:rPr lang="en-US" altLang="ja-JP" dirty="0" err="1"/>
                        <a:t>ænet</a:t>
                      </a:r>
                      <a:endParaRPr kumimoji="1" lang="ja-JP" altLang="en-US" dirty="0"/>
                    </a:p>
                  </a:txBody>
                  <a:tcPr anchor="ctr"/>
                </a:tc>
                <a:tc>
                  <a:txBody>
                    <a:bodyPr/>
                    <a:lstStyle/>
                    <a:p>
                      <a:r>
                        <a:rPr kumimoji="1" lang="en-US" altLang="ja-JP" dirty="0"/>
                        <a:t>2.0.3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5"/>
                        </a:rPr>
                        <a:t>http://ann.atomistic.net/download/</a:t>
                      </a:r>
                      <a:endParaRPr kumimoji="1" lang="en-US" altLang="ja-JP" dirty="0"/>
                    </a:p>
                  </a:txBody>
                  <a:tcPr/>
                </a:tc>
                <a:extLst>
                  <a:ext uri="{0D108BD9-81ED-4DB2-BD59-A6C34878D82A}">
                    <a16:rowId xmlns:a16="http://schemas.microsoft.com/office/drawing/2014/main" val="3296585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ænet</a:t>
                      </a:r>
                      <a:r>
                        <a:rPr kumimoji="1" lang="ja-JP" altLang="en-US" dirty="0"/>
                        <a:t> </a:t>
                      </a:r>
                      <a:r>
                        <a:rPr kumimoji="1" lang="en-US" altLang="ja-JP" dirty="0" err="1"/>
                        <a:t>lammps</a:t>
                      </a:r>
                      <a:r>
                        <a:rPr kumimoji="1" lang="ja-JP" altLang="en-US" dirty="0"/>
                        <a:t> </a:t>
                      </a:r>
                      <a:r>
                        <a:rPr kumimoji="1" lang="en-US" altLang="ja-JP" dirty="0"/>
                        <a:t>interface</a:t>
                      </a:r>
                      <a:endParaRPr kumimoji="1" lang="ja-JP" altLang="en-US" dirty="0"/>
                    </a:p>
                  </a:txBody>
                  <a:tcPr anchor="ctr"/>
                </a:tc>
                <a:tc>
                  <a:txBody>
                    <a:bodyPr/>
                    <a:lstStyle/>
                    <a:p>
                      <a:r>
                        <a:rPr kumimoji="1" lang="en-US" altLang="ja-JP" dirty="0"/>
                        <a:t>2021 Jun 25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6"/>
                        </a:rPr>
                        <a:t>https://github.com/HidekiMori-CIT/aenet-lammps</a:t>
                      </a:r>
                      <a:endParaRPr kumimoji="1" lang="en-US" altLang="ja-JP" dirty="0"/>
                    </a:p>
                  </a:txBody>
                  <a:tcPr/>
                </a:tc>
                <a:extLst>
                  <a:ext uri="{0D108BD9-81ED-4DB2-BD59-A6C34878D82A}">
                    <a16:rowId xmlns:a16="http://schemas.microsoft.com/office/drawing/2014/main" val="13310238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GSL</a:t>
                      </a:r>
                      <a:endParaRPr kumimoji="1" lang="ja-JP" altLang="en-US" dirty="0"/>
                    </a:p>
                  </a:txBody>
                  <a:tcPr anchor="ctr"/>
                </a:tc>
                <a:tc>
                  <a:txBody>
                    <a:bodyPr/>
                    <a:lstStyle/>
                    <a:p>
                      <a:r>
                        <a:rPr kumimoji="1" lang="en-US" altLang="ja-JP" dirty="0"/>
                        <a:t>2.7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7"/>
                        </a:rPr>
                        <a:t>https://www.gnu.org/software/gsl/</a:t>
                      </a:r>
                      <a:r>
                        <a:rPr kumimoji="1" lang="en-US" altLang="ja-JP" dirty="0"/>
                        <a:t> </a:t>
                      </a:r>
                    </a:p>
                  </a:txBody>
                  <a:tcPr/>
                </a:tc>
                <a:extLst>
                  <a:ext uri="{0D108BD9-81ED-4DB2-BD59-A6C34878D82A}">
                    <a16:rowId xmlns:a16="http://schemas.microsoft.com/office/drawing/2014/main" val="227535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eigen</a:t>
                      </a:r>
                      <a:endParaRPr kumimoji="1" lang="ja-JP" altLang="en-US" dirty="0"/>
                    </a:p>
                  </a:txBody>
                  <a:tcPr anchor="ctr"/>
                </a:tc>
                <a:tc>
                  <a:txBody>
                    <a:bodyPr/>
                    <a:lstStyle/>
                    <a:p>
                      <a:r>
                        <a:rPr kumimoji="1" lang="en-US" altLang="ja-JP" dirty="0"/>
                        <a:t>3.3.9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8"/>
                        </a:rPr>
                        <a:t>https://eigen.tuxfamily.org/index.php?title=Main_Page</a:t>
                      </a:r>
                      <a:r>
                        <a:rPr kumimoji="1" lang="en-US" altLang="ja-JP" dirty="0"/>
                        <a:t> </a:t>
                      </a:r>
                    </a:p>
                  </a:txBody>
                  <a:tcPr/>
                </a:tc>
                <a:extLst>
                  <a:ext uri="{0D108BD9-81ED-4DB2-BD59-A6C34878D82A}">
                    <a16:rowId xmlns:a16="http://schemas.microsoft.com/office/drawing/2014/main" val="4257957460"/>
                  </a:ext>
                </a:extLst>
              </a:tr>
            </a:tbl>
          </a:graphicData>
        </a:graphic>
      </p:graphicFrame>
      <p:sp>
        <p:nvSpPr>
          <p:cNvPr id="6" name="テキスト ボックス 5">
            <a:extLst>
              <a:ext uri="{FF2B5EF4-FFF2-40B4-BE49-F238E27FC236}">
                <a16:creationId xmlns:a16="http://schemas.microsoft.com/office/drawing/2014/main" id="{D67B97C8-A7B9-4E73-9E1D-C6FF7AA30E43}"/>
              </a:ext>
            </a:extLst>
          </p:cNvPr>
          <p:cNvSpPr txBox="1"/>
          <p:nvPr/>
        </p:nvSpPr>
        <p:spPr>
          <a:xfrm>
            <a:off x="412376" y="746596"/>
            <a:ext cx="6094638" cy="369332"/>
          </a:xfrm>
          <a:prstGeom prst="rect">
            <a:avLst/>
          </a:prstGeom>
          <a:noFill/>
        </p:spPr>
        <p:txBody>
          <a:bodyPr wrap="square">
            <a:spAutoFit/>
          </a:bodyPr>
          <a:lstStyle/>
          <a:p>
            <a:r>
              <a:rPr lang="ja-JP" altLang="en-US" dirty="0"/>
              <a:t>用いるアプリケーション</a:t>
            </a:r>
            <a:endParaRPr kumimoji="1" lang="en-US" altLang="ja-JP" dirty="0"/>
          </a:p>
        </p:txBody>
      </p:sp>
    </p:spTree>
    <p:extLst>
      <p:ext uri="{BB962C8B-B14F-4D97-AF65-F5344CB8AC3E}">
        <p14:creationId xmlns:p14="http://schemas.microsoft.com/office/powerpoint/2010/main" val="92240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9D40494-CB05-4180-AC25-4DB0525DDB2A}"/>
              </a:ext>
            </a:extLst>
          </p:cNvPr>
          <p:cNvSpPr txBox="1"/>
          <p:nvPr/>
        </p:nvSpPr>
        <p:spPr>
          <a:xfrm>
            <a:off x="346841" y="147145"/>
            <a:ext cx="6253656" cy="373117"/>
          </a:xfrm>
          <a:prstGeom prst="rect">
            <a:avLst/>
          </a:prstGeom>
          <a:noFill/>
        </p:spPr>
        <p:txBody>
          <a:bodyPr wrap="square" rtlCol="0">
            <a:spAutoFit/>
          </a:bodyPr>
          <a:lstStyle/>
          <a:p>
            <a:r>
              <a:rPr kumimoji="1" lang="ja-JP" altLang="en-US" dirty="0"/>
              <a:t>固体電解質</a:t>
            </a:r>
            <a:r>
              <a:rPr kumimoji="1" lang="en-US" altLang="ja-JP" dirty="0"/>
              <a:t>Li10Ge(PS6)2</a:t>
            </a:r>
            <a:endParaRPr kumimoji="1" lang="ja-JP" altLang="en-US" dirty="0"/>
          </a:p>
        </p:txBody>
      </p:sp>
      <p:pic>
        <p:nvPicPr>
          <p:cNvPr id="6" name="図 5" descr="背景パターン が含まれている画像&#10;&#10;自動的に生成された説明">
            <a:extLst>
              <a:ext uri="{FF2B5EF4-FFF2-40B4-BE49-F238E27FC236}">
                <a16:creationId xmlns:a16="http://schemas.microsoft.com/office/drawing/2014/main" id="{8DC38D81-D6A5-44FA-A98D-C4A80A0037DF}"/>
              </a:ext>
            </a:extLst>
          </p:cNvPr>
          <p:cNvPicPr>
            <a:picLocks noChangeAspect="1"/>
          </p:cNvPicPr>
          <p:nvPr/>
        </p:nvPicPr>
        <p:blipFill>
          <a:blip r:embed="rId2"/>
          <a:stretch>
            <a:fillRect/>
          </a:stretch>
        </p:blipFill>
        <p:spPr>
          <a:xfrm>
            <a:off x="8455907" y="339806"/>
            <a:ext cx="2867957" cy="3040207"/>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2E5F1B8-73CC-47A3-8275-FF6C35676571}"/>
                  </a:ext>
                </a:extLst>
              </p:cNvPr>
              <p:cNvSpPr txBox="1"/>
              <p:nvPr/>
            </p:nvSpPr>
            <p:spPr>
              <a:xfrm>
                <a:off x="171938" y="992554"/>
                <a:ext cx="6869724" cy="4801314"/>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Li10Ge(PS6)2</a:t>
                </a:r>
                <a:r>
                  <a:rPr lang="ja-JP" altLang="en-US" dirty="0"/>
                  <a:t>という固体電解質を用いて機械学習ポテンシャルを作る</a:t>
                </a:r>
                <a:endParaRPr lang="en-US" altLang="ja-JP" dirty="0"/>
              </a:p>
              <a:p>
                <a:pPr marL="285750" indent="-285750">
                  <a:buFont typeface="Arial" panose="020B0604020202020204" pitchFamily="34" charset="0"/>
                  <a:buChar char="•"/>
                </a:pPr>
                <a:r>
                  <a:rPr kumimoji="1" lang="ja-JP" altLang="en-US" dirty="0"/>
                  <a:t>教師データ：第一原理分子動力学</a:t>
                </a:r>
                <a:r>
                  <a:rPr lang="ja-JP" altLang="en-US" dirty="0"/>
                  <a:t>の軌跡をサンプル</a:t>
                </a:r>
                <a:endParaRPr kumimoji="1" lang="en-US" altLang="ja-JP" dirty="0"/>
              </a:p>
              <a:p>
                <a:pPr marL="742950" lvl="1" indent="-285750">
                  <a:buFont typeface="Wingdings" panose="05000000000000000000" pitchFamily="2" charset="2"/>
                  <a:buChar char="Ø"/>
                </a:pPr>
                <a:r>
                  <a:rPr lang="ja-JP" altLang="en-US" dirty="0"/>
                  <a:t>結晶構造は</a:t>
                </a:r>
                <a:r>
                  <a:rPr lang="en-US" altLang="ja-JP" dirty="0"/>
                  <a:t>Materials Project</a:t>
                </a:r>
                <a:r>
                  <a:rPr lang="ja-JP" altLang="en-US" dirty="0"/>
                  <a:t>から取得</a:t>
                </a:r>
                <a:endParaRPr lang="en-US" altLang="ja-JP" dirty="0"/>
              </a:p>
              <a:p>
                <a:pPr marL="742950" lvl="1" indent="-285750">
                  <a:buFont typeface="Wingdings" panose="05000000000000000000" pitchFamily="2" charset="2"/>
                  <a:buChar char="Ø"/>
                </a:pPr>
                <a:r>
                  <a:rPr lang="en-US" altLang="ja-JP" dirty="0"/>
                  <a:t>Materials Project</a:t>
                </a:r>
                <a:r>
                  <a:rPr lang="ja-JP" altLang="en-US" dirty="0"/>
                  <a:t>の</a:t>
                </a:r>
                <a:r>
                  <a:rPr lang="en-US" altLang="ja-JP" dirty="0"/>
                  <a:t>CIF</a:t>
                </a:r>
                <a:r>
                  <a:rPr lang="ja-JP" altLang="en-US" dirty="0"/>
                  <a:t>から</a:t>
                </a:r>
                <a:r>
                  <a:rPr lang="en-US" altLang="ja-JP" dirty="0"/>
                  <a:t>2x2x1</a:t>
                </a:r>
                <a:r>
                  <a:rPr lang="ja-JP" altLang="en-US" dirty="0"/>
                  <a:t>のスーパーセルを作成，計</a:t>
                </a:r>
                <a:r>
                  <a:rPr lang="en-US" altLang="ja-JP" dirty="0"/>
                  <a:t>200</a:t>
                </a:r>
                <a:r>
                  <a:rPr lang="ja-JP" altLang="en-US" dirty="0"/>
                  <a:t>原子</a:t>
                </a:r>
                <a:endParaRPr lang="en-US" altLang="ja-JP" dirty="0"/>
              </a:p>
              <a:p>
                <a:pPr marL="742950" lvl="1" indent="-285750">
                  <a:buFont typeface="Wingdings" panose="05000000000000000000" pitchFamily="2" charset="2"/>
                  <a:buChar char="Ø"/>
                </a:pPr>
                <a:r>
                  <a:rPr lang="ja-JP" altLang="en-US" dirty="0"/>
                  <a:t>カットオフ</a:t>
                </a:r>
                <a:r>
                  <a:rPr lang="en-US" altLang="ja-JP" dirty="0"/>
                  <a:t>25 Rydberg, </a:t>
                </a:r>
                <a:r>
                  <a:rPr lang="en-US" altLang="ja-JP" b="1" i="1" dirty="0"/>
                  <a:t>k</a:t>
                </a:r>
                <a:r>
                  <a:rPr lang="ja-JP" altLang="en-US" dirty="0"/>
                  <a:t>点サンプリング</a:t>
                </a:r>
                <a:r>
                  <a:rPr lang="en-US" altLang="ja-JP" dirty="0"/>
                  <a:t>Γ</a:t>
                </a:r>
                <a:r>
                  <a:rPr lang="ja-JP" altLang="en-US" dirty="0"/>
                  <a:t>点のみ</a:t>
                </a:r>
                <a:endParaRPr lang="en-US" altLang="ja-JP" dirty="0"/>
              </a:p>
              <a:p>
                <a:pPr marL="742950" lvl="1" indent="-285750">
                  <a:buFont typeface="Wingdings" panose="05000000000000000000" pitchFamily="2" charset="2"/>
                  <a:buChar char="Ø"/>
                </a:pPr>
                <a:r>
                  <a:rPr lang="ja-JP" altLang="en-US" dirty="0"/>
                  <a:t>温度</a:t>
                </a:r>
                <a:r>
                  <a:rPr lang="en-US" altLang="ja-JP" dirty="0"/>
                  <a:t>400K/600K/800K/1000K/1200K/1400K/1600K</a:t>
                </a:r>
              </a:p>
              <a:p>
                <a:pPr marL="742950" lvl="1" indent="-285750">
                  <a:buFont typeface="Wingdings" panose="05000000000000000000" pitchFamily="2" charset="2"/>
                  <a:buChar char="Ø"/>
                </a:pPr>
                <a:r>
                  <a:rPr kumimoji="1" lang="en-US" altLang="ja-JP" dirty="0"/>
                  <a:t>20 MD</a:t>
                </a:r>
                <a:r>
                  <a:rPr kumimoji="1" lang="ja-JP" altLang="en-US" dirty="0"/>
                  <a:t>ステップに一度サンプル</a:t>
                </a:r>
                <a:endParaRPr kumimoji="1" lang="en-US" altLang="ja-JP" dirty="0"/>
              </a:p>
              <a:p>
                <a:pPr marL="742950" lvl="1" indent="-285750">
                  <a:buFont typeface="Wingdings" panose="05000000000000000000" pitchFamily="2" charset="2"/>
                  <a:buChar char="Ø"/>
                </a:pPr>
                <a:r>
                  <a:rPr lang="ja-JP" altLang="en-US" dirty="0"/>
                  <a:t>各温度で</a:t>
                </a:r>
                <a:r>
                  <a:rPr lang="en-US" altLang="ja-JP" dirty="0"/>
                  <a:t>3500-4000</a:t>
                </a:r>
                <a:r>
                  <a:rPr lang="ja-JP" altLang="en-US" dirty="0"/>
                  <a:t>ステップほど実施；計</a:t>
                </a:r>
                <a:r>
                  <a:rPr lang="en-US" altLang="ja-JP" dirty="0"/>
                  <a:t>1360</a:t>
                </a:r>
                <a:r>
                  <a:rPr lang="ja-JP" altLang="en-US" dirty="0"/>
                  <a:t>点（あまり多くない）</a:t>
                </a:r>
                <a:endParaRPr lang="en-US" altLang="ja-JP" dirty="0"/>
              </a:p>
              <a:p>
                <a:pPr marL="285750" indent="-285750">
                  <a:buFont typeface="Arial" panose="020B0604020202020204" pitchFamily="34" charset="0"/>
                  <a:buChar char="•"/>
                </a:pPr>
                <a:r>
                  <a:rPr lang="ja-JP" altLang="en-US" dirty="0"/>
                  <a:t>ポテンシャル作成：</a:t>
                </a:r>
                <a:r>
                  <a:rPr lang="en-US" altLang="ja-JP" dirty="0"/>
                  <a:t>n2p2</a:t>
                </a:r>
                <a:r>
                  <a:rPr lang="ja-JP" altLang="en-US" dirty="0"/>
                  <a:t>を使用</a:t>
                </a:r>
                <a:endParaRPr lang="en-US" altLang="ja-JP" dirty="0"/>
              </a:p>
              <a:p>
                <a:pPr marL="742950" lvl="1" indent="-285750">
                  <a:buFont typeface="Wingdings" panose="05000000000000000000" pitchFamily="2" charset="2"/>
                  <a:buChar char="Ø"/>
                </a:pPr>
                <a:r>
                  <a:rPr lang="en-US" altLang="ja-JP" dirty="0"/>
                  <a:t>Behler</a:t>
                </a:r>
                <a:r>
                  <a:rPr lang="ja-JP" altLang="en-US" dirty="0"/>
                  <a:t>型</a:t>
                </a:r>
                <a:r>
                  <a:rPr lang="en-US" altLang="ja-JP" dirty="0"/>
                  <a:t>symmetry function</a:t>
                </a:r>
              </a:p>
              <a:p>
                <a:pPr marL="742950" lvl="1" indent="-285750">
                  <a:buFont typeface="Wingdings" panose="05000000000000000000" pitchFamily="2" charset="2"/>
                  <a:buChar char="Ø"/>
                </a:pPr>
                <a:r>
                  <a:rPr lang="ja-JP" altLang="en-US" dirty="0"/>
                  <a:t>作成</a:t>
                </a:r>
                <a:r>
                  <a:rPr lang="en-US" altLang="ja-JP" dirty="0"/>
                  <a:t>rule : “Imbalzano2018”,</a:t>
                </a:r>
                <a:r>
                  <a:rPr lang="ja-JP" altLang="en-US" dirty="0"/>
                  <a:t> </a:t>
                </a:r>
                <a14:m>
                  <m:oMath xmlns:m="http://schemas.openxmlformats.org/officeDocument/2006/math">
                    <m:r>
                      <a:rPr lang="en-US" altLang="ja-JP" b="0" i="1" smtClean="0">
                        <a:latin typeface="Cambria Math" panose="02040503050406030204" pitchFamily="18" charset="0"/>
                      </a:rPr>
                      <m:t>𝜁</m:t>
                    </m:r>
                    <m:r>
                      <a:rPr lang="en-US" altLang="ja-JP" b="0" i="1" smtClean="0">
                        <a:latin typeface="Cambria Math" panose="02040503050406030204" pitchFamily="18" charset="0"/>
                      </a:rPr>
                      <m:t>=1, 6</m:t>
                    </m:r>
                  </m:oMath>
                </a14:m>
                <a:endParaRPr lang="en-US" altLang="ja-JP" dirty="0"/>
              </a:p>
              <a:p>
                <a:pPr marL="742950" lvl="1" indent="-285750">
                  <a:buFont typeface="Wingdings" panose="05000000000000000000" pitchFamily="2" charset="2"/>
                  <a:buChar char="Ø"/>
                </a:pPr>
                <a:r>
                  <a:rPr lang="ja-JP" altLang="en-US" dirty="0"/>
                  <a:t>隠れ層</a:t>
                </a:r>
                <a:r>
                  <a:rPr lang="en-US" altLang="ja-JP" dirty="0"/>
                  <a:t>2/</a:t>
                </a:r>
                <a:r>
                  <a:rPr lang="ja-JP" altLang="en-US" dirty="0"/>
                  <a:t>ノード数</a:t>
                </a:r>
                <a:r>
                  <a:rPr lang="en-US" altLang="ja-JP" dirty="0"/>
                  <a:t>10/</a:t>
                </a:r>
                <a:r>
                  <a:rPr lang="ja-JP" altLang="en-US" dirty="0"/>
                  <a:t>カットオフ</a:t>
                </a:r>
                <a:r>
                  <a:rPr lang="en-US" altLang="ja-JP" dirty="0"/>
                  <a:t>6</a:t>
                </a:r>
                <a:r>
                  <a:rPr lang="en-US" altLang="ja-JP" sz="1800" spc="0" baseline="0" dirty="0">
                    <a:solidFill>
                      <a:srgbClr val="000000"/>
                    </a:solidFill>
                    <a:latin typeface="Arial"/>
                    <a:cs typeface="Arial"/>
                    <a:sym typeface="Arial"/>
                    <a:rtl val="0"/>
                  </a:rPr>
                  <a:t> Å</a:t>
                </a:r>
                <a:endParaRPr lang="en-US" altLang="ja-JP" dirty="0"/>
              </a:p>
              <a:p>
                <a:pPr marL="742950" lvl="1" indent="-285750">
                  <a:buFont typeface="Wingdings" panose="05000000000000000000" pitchFamily="2" charset="2"/>
                  <a:buChar char="Ø"/>
                </a:pPr>
                <a:r>
                  <a:rPr lang="en-US" altLang="ja-JP" dirty="0"/>
                  <a:t>Ge</a:t>
                </a:r>
                <a:r>
                  <a:rPr lang="ja-JP" altLang="en-US" dirty="0"/>
                  <a:t>が</a:t>
                </a:r>
                <a:r>
                  <a:rPr lang="en-US" altLang="ja-JP" dirty="0"/>
                  <a:t>2</a:t>
                </a:r>
                <a:r>
                  <a:rPr lang="ja-JP" altLang="en-US" dirty="0"/>
                  <a:t>つ以上関わる</a:t>
                </a:r>
                <a:r>
                  <a:rPr lang="en-US" altLang="ja-JP" dirty="0"/>
                  <a:t>symmetry function</a:t>
                </a:r>
                <a:r>
                  <a:rPr lang="ja-JP" altLang="en-US" dirty="0"/>
                  <a:t>は除外</a:t>
                </a:r>
                <a:endParaRPr lang="en-US" altLang="ja-JP" dirty="0"/>
              </a:p>
              <a:p>
                <a:pPr marL="742950" lvl="1" indent="-285750">
                  <a:buFont typeface="Wingdings" panose="05000000000000000000" pitchFamily="2" charset="2"/>
                  <a:buChar char="Ø"/>
                </a:pPr>
                <a:endParaRPr kumimoji="1" lang="ja-JP" altLang="en-US" dirty="0"/>
              </a:p>
            </p:txBody>
          </p:sp>
        </mc:Choice>
        <mc:Fallback xmlns="">
          <p:sp>
            <p:nvSpPr>
              <p:cNvPr id="7" name="テキスト ボックス 6">
                <a:extLst>
                  <a:ext uri="{FF2B5EF4-FFF2-40B4-BE49-F238E27FC236}">
                    <a16:creationId xmlns:a16="http://schemas.microsoft.com/office/drawing/2014/main" id="{F2E5F1B8-73CC-47A3-8275-FF6C35676571}"/>
                  </a:ext>
                </a:extLst>
              </p:cNvPr>
              <p:cNvSpPr txBox="1">
                <a:spLocks noRot="1" noChangeAspect="1" noMove="1" noResize="1" noEditPoints="1" noAdjustHandles="1" noChangeArrowheads="1" noChangeShapeType="1" noTextEdit="1"/>
              </p:cNvSpPr>
              <p:nvPr/>
            </p:nvSpPr>
            <p:spPr>
              <a:xfrm>
                <a:off x="171938" y="992554"/>
                <a:ext cx="6869724" cy="4801314"/>
              </a:xfrm>
              <a:prstGeom prst="rect">
                <a:avLst/>
              </a:prstGeom>
              <a:blipFill>
                <a:blip r:embed="rId3"/>
                <a:stretch>
                  <a:fillRect l="-532" t="-762" r="-1242"/>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BEE72EC-D544-4146-9679-2686F5042FC1}"/>
              </a:ext>
            </a:extLst>
          </p:cNvPr>
          <p:cNvSpPr txBox="1"/>
          <p:nvPr/>
        </p:nvSpPr>
        <p:spPr>
          <a:xfrm>
            <a:off x="9317606" y="15676"/>
            <a:ext cx="1255146" cy="369332"/>
          </a:xfrm>
          <a:prstGeom prst="rect">
            <a:avLst/>
          </a:prstGeom>
          <a:noFill/>
        </p:spPr>
        <p:txBody>
          <a:bodyPr wrap="square" rtlCol="0">
            <a:spAutoFit/>
          </a:bodyPr>
          <a:lstStyle/>
          <a:p>
            <a:r>
              <a:rPr kumimoji="1" lang="ja-JP" altLang="en-US" dirty="0"/>
              <a:t>結晶構造</a:t>
            </a:r>
          </a:p>
        </p:txBody>
      </p:sp>
      <p:pic>
        <p:nvPicPr>
          <p:cNvPr id="3" name="グラフィックス 2">
            <a:extLst>
              <a:ext uri="{FF2B5EF4-FFF2-40B4-BE49-F238E27FC236}">
                <a16:creationId xmlns:a16="http://schemas.microsoft.com/office/drawing/2014/main" id="{AE9003BF-AAC3-4497-A6DC-6D3605A363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00474" y="3407040"/>
            <a:ext cx="4272642" cy="3418114"/>
          </a:xfrm>
          <a:prstGeom prst="rect">
            <a:avLst/>
          </a:prstGeom>
        </p:spPr>
      </p:pic>
      <p:sp>
        <p:nvSpPr>
          <p:cNvPr id="8" name="テキスト ボックス 7">
            <a:extLst>
              <a:ext uri="{FF2B5EF4-FFF2-40B4-BE49-F238E27FC236}">
                <a16:creationId xmlns:a16="http://schemas.microsoft.com/office/drawing/2014/main" id="{0814865E-D7EA-47DB-B186-3CDCF724E07C}"/>
              </a:ext>
            </a:extLst>
          </p:cNvPr>
          <p:cNvSpPr txBox="1"/>
          <p:nvPr/>
        </p:nvSpPr>
        <p:spPr>
          <a:xfrm>
            <a:off x="8575109" y="3608043"/>
            <a:ext cx="2596896" cy="369332"/>
          </a:xfrm>
          <a:prstGeom prst="rect">
            <a:avLst/>
          </a:prstGeom>
          <a:noFill/>
        </p:spPr>
        <p:txBody>
          <a:bodyPr wrap="square" rtlCol="0">
            <a:spAutoFit/>
          </a:bodyPr>
          <a:lstStyle/>
          <a:p>
            <a:r>
              <a:rPr kumimoji="1" lang="en-US" altLang="ja-JP" dirty="0"/>
              <a:t>RMSE : 1 </a:t>
            </a:r>
            <a:r>
              <a:rPr kumimoji="1" lang="en-US" altLang="ja-JP" dirty="0" err="1"/>
              <a:t>meV</a:t>
            </a:r>
            <a:r>
              <a:rPr kumimoji="1" lang="en-US" altLang="ja-JP" dirty="0"/>
              <a:t>/atom</a:t>
            </a:r>
            <a:endParaRPr kumimoji="1" lang="ja-JP" altLang="en-US" dirty="0"/>
          </a:p>
        </p:txBody>
      </p:sp>
    </p:spTree>
    <p:extLst>
      <p:ext uri="{BB962C8B-B14F-4D97-AF65-F5344CB8AC3E}">
        <p14:creationId xmlns:p14="http://schemas.microsoft.com/office/powerpoint/2010/main" val="104155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C9AAB051-3F0B-4EFE-8F20-F41B5E45279A}"/>
              </a:ext>
            </a:extLst>
          </p:cNvPr>
          <p:cNvSpPr txBox="1"/>
          <p:nvPr/>
        </p:nvSpPr>
        <p:spPr>
          <a:xfrm>
            <a:off x="8307607" y="28868"/>
            <a:ext cx="2417491" cy="369332"/>
          </a:xfrm>
          <a:prstGeom prst="rect">
            <a:avLst/>
          </a:prstGeom>
          <a:noFill/>
        </p:spPr>
        <p:txBody>
          <a:bodyPr wrap="square" rtlCol="0">
            <a:spAutoFit/>
          </a:bodyPr>
          <a:lstStyle/>
          <a:p>
            <a:r>
              <a:rPr lang="ja-JP" altLang="en-US" dirty="0"/>
              <a:t>拡散係数</a:t>
            </a:r>
            <a:r>
              <a:rPr lang="en-US" altLang="ja-JP" i="1" dirty="0"/>
              <a:t>D</a:t>
            </a:r>
            <a:r>
              <a:rPr lang="ja-JP" altLang="en-US" dirty="0"/>
              <a:t>と伝導度</a:t>
            </a:r>
            <a:r>
              <a:rPr lang="en-US" altLang="ja-JP" dirty="0"/>
              <a:t>σ</a:t>
            </a:r>
            <a:endParaRPr kumimoji="1" lang="ja-JP" altLang="en-US" dirty="0"/>
          </a:p>
        </p:txBody>
      </p:sp>
      <p:sp>
        <p:nvSpPr>
          <p:cNvPr id="51" name="テキスト ボックス 50">
            <a:extLst>
              <a:ext uri="{FF2B5EF4-FFF2-40B4-BE49-F238E27FC236}">
                <a16:creationId xmlns:a16="http://schemas.microsoft.com/office/drawing/2014/main" id="{B251FBB9-D3F6-4389-B949-132459050648}"/>
              </a:ext>
            </a:extLst>
          </p:cNvPr>
          <p:cNvSpPr txBox="1"/>
          <p:nvPr/>
        </p:nvSpPr>
        <p:spPr>
          <a:xfrm>
            <a:off x="346841" y="147145"/>
            <a:ext cx="6253656" cy="373117"/>
          </a:xfrm>
          <a:prstGeom prst="rect">
            <a:avLst/>
          </a:prstGeom>
          <a:noFill/>
        </p:spPr>
        <p:txBody>
          <a:bodyPr wrap="square" rtlCol="0">
            <a:spAutoFit/>
          </a:bodyPr>
          <a:lstStyle/>
          <a:p>
            <a:r>
              <a:rPr kumimoji="1" lang="ja-JP" altLang="en-US" dirty="0"/>
              <a:t>固体電解質</a:t>
            </a:r>
            <a:r>
              <a:rPr kumimoji="1" lang="en-US" altLang="ja-JP" dirty="0"/>
              <a:t>Li10Ge(PS6)2</a:t>
            </a:r>
            <a:endParaRPr kumimoji="1" lang="ja-JP" altLang="en-US" dirty="0"/>
          </a:p>
        </p:txBody>
      </p:sp>
      <p:sp>
        <p:nvSpPr>
          <p:cNvPr id="52" name="テキスト ボックス 51">
            <a:extLst>
              <a:ext uri="{FF2B5EF4-FFF2-40B4-BE49-F238E27FC236}">
                <a16:creationId xmlns:a16="http://schemas.microsoft.com/office/drawing/2014/main" id="{3CA4D8D2-7521-4B2C-AFCE-66A93C03E112}"/>
              </a:ext>
            </a:extLst>
          </p:cNvPr>
          <p:cNvSpPr txBox="1"/>
          <p:nvPr/>
        </p:nvSpPr>
        <p:spPr>
          <a:xfrm>
            <a:off x="171938" y="992554"/>
            <a:ext cx="5975885"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古典</a:t>
            </a:r>
            <a:r>
              <a:rPr kumimoji="1" lang="en-US" altLang="ja-JP" dirty="0"/>
              <a:t>MD</a:t>
            </a:r>
            <a:r>
              <a:rPr kumimoji="1" lang="ja-JP" altLang="en-US" dirty="0"/>
              <a:t>試計算</a:t>
            </a:r>
            <a:endParaRPr kumimoji="1" lang="en-US" altLang="ja-JP" dirty="0"/>
          </a:p>
          <a:p>
            <a:pPr marL="742950" lvl="1" indent="-285750">
              <a:buFont typeface="Wingdings" panose="05000000000000000000" pitchFamily="2" charset="2"/>
              <a:buChar char="Ø"/>
            </a:pPr>
            <a:r>
              <a:rPr kumimoji="1" lang="en-US" altLang="ja-JP" dirty="0"/>
              <a:t>dt 1fs,</a:t>
            </a:r>
            <a:r>
              <a:rPr lang="en-US" altLang="ja-JP" dirty="0"/>
              <a:t> 400</a:t>
            </a:r>
            <a:r>
              <a:rPr lang="ja-JP" altLang="en-US" dirty="0"/>
              <a:t>万ステップで計</a:t>
            </a:r>
            <a:r>
              <a:rPr lang="en-US" altLang="ja-JP" dirty="0"/>
              <a:t>4 ns</a:t>
            </a:r>
            <a:r>
              <a:rPr lang="ja-JP" altLang="en-US" dirty="0"/>
              <a:t>の</a:t>
            </a:r>
            <a:r>
              <a:rPr lang="en-US" altLang="ja-JP" dirty="0"/>
              <a:t>MD</a:t>
            </a:r>
            <a:r>
              <a:rPr lang="ja-JP" altLang="en-US" dirty="0"/>
              <a:t>シミュレーションを実施</a:t>
            </a:r>
            <a:endParaRPr lang="en-US" altLang="ja-JP" dirty="0"/>
          </a:p>
          <a:p>
            <a:pPr marL="742950" lvl="1" indent="-285750">
              <a:buFont typeface="Wingdings" panose="05000000000000000000" pitchFamily="2" charset="2"/>
              <a:buChar char="Ø"/>
            </a:pPr>
            <a:r>
              <a:rPr kumimoji="1" lang="en-US" altLang="ja-JP" dirty="0"/>
              <a:t>200 </a:t>
            </a:r>
            <a:r>
              <a:rPr kumimoji="1" lang="en-US" altLang="ja-JP" dirty="0" err="1"/>
              <a:t>ps</a:t>
            </a:r>
            <a:r>
              <a:rPr kumimoji="1" lang="ja-JP" altLang="en-US" dirty="0"/>
              <a:t>に一度リセットしつつ平均二乗変位を評価</a:t>
            </a:r>
            <a:endParaRPr kumimoji="1" lang="en-US" altLang="ja-JP" dirty="0"/>
          </a:p>
          <a:p>
            <a:pPr marL="285750" indent="-285750">
              <a:buFont typeface="Arial" panose="020B0604020202020204" pitchFamily="34" charset="0"/>
              <a:buChar char="•"/>
            </a:pPr>
            <a:r>
              <a:rPr lang="ja-JP" altLang="en-US" dirty="0"/>
              <a:t>おもな</a:t>
            </a:r>
            <a:r>
              <a:rPr lang="en-US" altLang="ja-JP" dirty="0"/>
              <a:t>Li</a:t>
            </a:r>
            <a:r>
              <a:rPr lang="ja-JP" altLang="en-US" dirty="0"/>
              <a:t>拡散経路は</a:t>
            </a:r>
            <a:r>
              <a:rPr lang="en-US" altLang="ja-JP" i="1" dirty="0"/>
              <a:t>c</a:t>
            </a:r>
            <a:r>
              <a:rPr lang="ja-JP" altLang="en-US" i="1" dirty="0"/>
              <a:t> </a:t>
            </a:r>
            <a:r>
              <a:rPr lang="ja-JP" altLang="en-US" dirty="0"/>
              <a:t>軸方向</a:t>
            </a:r>
            <a:endParaRPr lang="en-US" altLang="ja-JP" dirty="0"/>
          </a:p>
        </p:txBody>
      </p:sp>
      <p:grpSp>
        <p:nvGrpSpPr>
          <p:cNvPr id="53" name="グラフィックス 4">
            <a:extLst>
              <a:ext uri="{FF2B5EF4-FFF2-40B4-BE49-F238E27FC236}">
                <a16:creationId xmlns:a16="http://schemas.microsoft.com/office/drawing/2014/main" id="{496AA0D9-BAD0-48BD-AF57-6228100416A9}"/>
              </a:ext>
            </a:extLst>
          </p:cNvPr>
          <p:cNvGrpSpPr/>
          <p:nvPr/>
        </p:nvGrpSpPr>
        <p:grpSpPr>
          <a:xfrm>
            <a:off x="517336" y="2852616"/>
            <a:ext cx="5517693" cy="3781436"/>
            <a:chOff x="1017563" y="2279204"/>
            <a:chExt cx="5726706" cy="4572000"/>
          </a:xfrm>
        </p:grpSpPr>
        <p:sp>
          <p:nvSpPr>
            <p:cNvPr id="54" name="フリーフォーム: 図形 53">
              <a:extLst>
                <a:ext uri="{FF2B5EF4-FFF2-40B4-BE49-F238E27FC236}">
                  <a16:creationId xmlns:a16="http://schemas.microsoft.com/office/drawing/2014/main" id="{C91042F9-C376-47C2-91CA-4754844568ED}"/>
                </a:ext>
              </a:extLst>
            </p:cNvPr>
            <p:cNvSpPr/>
            <p:nvPr/>
          </p:nvSpPr>
          <p:spPr>
            <a:xfrm>
              <a:off x="1029269" y="2279204"/>
              <a:ext cx="5715000" cy="4572000"/>
            </a:xfrm>
            <a:custGeom>
              <a:avLst/>
              <a:gdLst>
                <a:gd name="connsiteX0" fmla="*/ 0 w 5715000"/>
                <a:gd name="connsiteY0" fmla="*/ 0 h 4572000"/>
                <a:gd name="connsiteX1" fmla="*/ 5715000 w 5715000"/>
                <a:gd name="connsiteY1" fmla="*/ 0 h 4572000"/>
                <a:gd name="connsiteX2" fmla="*/ 5715000 w 5715000"/>
                <a:gd name="connsiteY2" fmla="*/ 4572000 h 4572000"/>
                <a:gd name="connsiteX3" fmla="*/ 0 w 5715000"/>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5715000" h="4572000">
                  <a:moveTo>
                    <a:pt x="0" y="0"/>
                  </a:moveTo>
                  <a:lnTo>
                    <a:pt x="5715000" y="0"/>
                  </a:lnTo>
                  <a:lnTo>
                    <a:pt x="5715000" y="4572000"/>
                  </a:lnTo>
                  <a:lnTo>
                    <a:pt x="0" y="4572000"/>
                  </a:lnTo>
                  <a:close/>
                </a:path>
              </a:pathLst>
            </a:custGeom>
            <a:noFill/>
            <a:ln w="9525" cap="flat">
              <a:noFill/>
              <a:prstDash val="solid"/>
              <a:miter/>
            </a:ln>
          </p:spPr>
          <p:txBody>
            <a:bodyPr rtlCol="0" anchor="ctr"/>
            <a:lstStyle/>
            <a:p>
              <a:endParaRPr lang="ja-JP" altLang="en-US" sz="1050"/>
            </a:p>
          </p:txBody>
        </p:sp>
        <p:grpSp>
          <p:nvGrpSpPr>
            <p:cNvPr id="55" name="グラフィックス 4">
              <a:extLst>
                <a:ext uri="{FF2B5EF4-FFF2-40B4-BE49-F238E27FC236}">
                  <a16:creationId xmlns:a16="http://schemas.microsoft.com/office/drawing/2014/main" id="{2794F843-87C4-4535-BB62-2403AB7FC134}"/>
                </a:ext>
              </a:extLst>
            </p:cNvPr>
            <p:cNvGrpSpPr/>
            <p:nvPr/>
          </p:nvGrpSpPr>
          <p:grpSpPr>
            <a:xfrm>
              <a:off x="1017563" y="2302064"/>
              <a:ext cx="5679243" cy="4546833"/>
              <a:chOff x="1017563" y="2302064"/>
              <a:chExt cx="5679243" cy="4546833"/>
            </a:xfrm>
          </p:grpSpPr>
          <p:sp>
            <p:nvSpPr>
              <p:cNvPr id="56" name="フリーフォーム: 図形 55">
                <a:extLst>
                  <a:ext uri="{FF2B5EF4-FFF2-40B4-BE49-F238E27FC236}">
                    <a16:creationId xmlns:a16="http://schemas.microsoft.com/office/drawing/2014/main" id="{D78EB462-ACF4-4764-831A-2D5348B4C49D}"/>
                  </a:ext>
                </a:extLst>
              </p:cNvPr>
              <p:cNvSpPr/>
              <p:nvPr/>
            </p:nvSpPr>
            <p:spPr>
              <a:xfrm>
                <a:off x="1635058" y="6302563"/>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57" name="テキスト ボックス 56">
                <a:extLst>
                  <a:ext uri="{FF2B5EF4-FFF2-40B4-BE49-F238E27FC236}">
                    <a16:creationId xmlns:a16="http://schemas.microsoft.com/office/drawing/2014/main" id="{4CD99748-FF3C-4BB2-824A-A90FB8D85BD0}"/>
                  </a:ext>
                </a:extLst>
              </p:cNvPr>
              <p:cNvSpPr txBox="1"/>
              <p:nvPr/>
            </p:nvSpPr>
            <p:spPr>
              <a:xfrm>
                <a:off x="1255011" y="6166357"/>
                <a:ext cx="37221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0.0</a:t>
                </a:r>
              </a:p>
            </p:txBody>
          </p:sp>
          <p:sp>
            <p:nvSpPr>
              <p:cNvPr id="58" name="フリーフォーム: 図形 57">
                <a:extLst>
                  <a:ext uri="{FF2B5EF4-FFF2-40B4-BE49-F238E27FC236}">
                    <a16:creationId xmlns:a16="http://schemas.microsoft.com/office/drawing/2014/main" id="{F7DE0919-1783-40A1-8289-BCD72C6DDE25}"/>
                  </a:ext>
                </a:extLst>
              </p:cNvPr>
              <p:cNvSpPr/>
              <p:nvPr/>
            </p:nvSpPr>
            <p:spPr>
              <a:xfrm>
                <a:off x="1635058" y="5530086"/>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59" name="テキスト ボックス 58">
                <a:extLst>
                  <a:ext uri="{FF2B5EF4-FFF2-40B4-BE49-F238E27FC236}">
                    <a16:creationId xmlns:a16="http://schemas.microsoft.com/office/drawing/2014/main" id="{2C5E67F0-918A-4D64-99D2-C9D6F2D98872}"/>
                  </a:ext>
                </a:extLst>
              </p:cNvPr>
              <p:cNvSpPr txBox="1"/>
              <p:nvPr/>
            </p:nvSpPr>
            <p:spPr>
              <a:xfrm>
                <a:off x="1255011" y="5393878"/>
                <a:ext cx="372218" cy="253916"/>
              </a:xfrm>
              <a:prstGeom prst="rect">
                <a:avLst/>
              </a:prstGeom>
              <a:noFill/>
            </p:spPr>
            <p:txBody>
              <a:bodyPr wrap="none" rtlCol="0">
                <a:spAutoFit/>
              </a:bodyPr>
              <a:lstStyle/>
              <a:p>
                <a:pPr algn="l"/>
                <a:r>
                  <a:rPr lang="ja-JP" altLang="en-US" sz="1050" spc="0" baseline="0" dirty="0">
                    <a:solidFill>
                      <a:srgbClr val="000000"/>
                    </a:solidFill>
                    <a:latin typeface="Arial"/>
                    <a:cs typeface="Arial"/>
                    <a:sym typeface="Arial"/>
                    <a:rtl val="0"/>
                  </a:rPr>
                  <a:t>0.5</a:t>
                </a:r>
              </a:p>
            </p:txBody>
          </p:sp>
          <p:sp>
            <p:nvSpPr>
              <p:cNvPr id="60" name="フリーフォーム: 図形 59">
                <a:extLst>
                  <a:ext uri="{FF2B5EF4-FFF2-40B4-BE49-F238E27FC236}">
                    <a16:creationId xmlns:a16="http://schemas.microsoft.com/office/drawing/2014/main" id="{F94A1500-705A-45A8-AAA3-6EE0208AAF32}"/>
                  </a:ext>
                </a:extLst>
              </p:cNvPr>
              <p:cNvSpPr/>
              <p:nvPr/>
            </p:nvSpPr>
            <p:spPr>
              <a:xfrm>
                <a:off x="1635058" y="4756656"/>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61" name="テキスト ボックス 60">
                <a:extLst>
                  <a:ext uri="{FF2B5EF4-FFF2-40B4-BE49-F238E27FC236}">
                    <a16:creationId xmlns:a16="http://schemas.microsoft.com/office/drawing/2014/main" id="{3A56D5B6-2F79-42AB-B079-09458B732996}"/>
                  </a:ext>
                </a:extLst>
              </p:cNvPr>
              <p:cNvSpPr txBox="1"/>
              <p:nvPr/>
            </p:nvSpPr>
            <p:spPr>
              <a:xfrm>
                <a:off x="1255011" y="4620449"/>
                <a:ext cx="37221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1.0</a:t>
                </a:r>
              </a:p>
            </p:txBody>
          </p:sp>
          <p:sp>
            <p:nvSpPr>
              <p:cNvPr id="62" name="フリーフォーム: 図形 61">
                <a:extLst>
                  <a:ext uri="{FF2B5EF4-FFF2-40B4-BE49-F238E27FC236}">
                    <a16:creationId xmlns:a16="http://schemas.microsoft.com/office/drawing/2014/main" id="{AC91F631-FC33-4491-BB31-AEDEBE012AE4}"/>
                  </a:ext>
                </a:extLst>
              </p:cNvPr>
              <p:cNvSpPr/>
              <p:nvPr/>
            </p:nvSpPr>
            <p:spPr>
              <a:xfrm>
                <a:off x="1635058" y="3984179"/>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63" name="テキスト ボックス 62">
                <a:extLst>
                  <a:ext uri="{FF2B5EF4-FFF2-40B4-BE49-F238E27FC236}">
                    <a16:creationId xmlns:a16="http://schemas.microsoft.com/office/drawing/2014/main" id="{812471D8-06CB-4753-A089-6162BA3E85D8}"/>
                  </a:ext>
                </a:extLst>
              </p:cNvPr>
              <p:cNvSpPr txBox="1"/>
              <p:nvPr/>
            </p:nvSpPr>
            <p:spPr>
              <a:xfrm>
                <a:off x="1255011" y="3847971"/>
                <a:ext cx="37221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1.5</a:t>
                </a:r>
              </a:p>
            </p:txBody>
          </p:sp>
          <p:sp>
            <p:nvSpPr>
              <p:cNvPr id="64" name="フリーフォーム: 図形 63">
                <a:extLst>
                  <a:ext uri="{FF2B5EF4-FFF2-40B4-BE49-F238E27FC236}">
                    <a16:creationId xmlns:a16="http://schemas.microsoft.com/office/drawing/2014/main" id="{7D2DCAC9-ABA0-4A96-ABF6-EBED144FD442}"/>
                  </a:ext>
                </a:extLst>
              </p:cNvPr>
              <p:cNvSpPr/>
              <p:nvPr/>
            </p:nvSpPr>
            <p:spPr>
              <a:xfrm>
                <a:off x="1635058" y="3210749"/>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65" name="テキスト ボックス 64">
                <a:extLst>
                  <a:ext uri="{FF2B5EF4-FFF2-40B4-BE49-F238E27FC236}">
                    <a16:creationId xmlns:a16="http://schemas.microsoft.com/office/drawing/2014/main" id="{7DA92C39-498C-4D60-9525-975C01D3E186}"/>
                  </a:ext>
                </a:extLst>
              </p:cNvPr>
              <p:cNvSpPr txBox="1"/>
              <p:nvPr/>
            </p:nvSpPr>
            <p:spPr>
              <a:xfrm>
                <a:off x="1255011" y="3074541"/>
                <a:ext cx="372218" cy="253916"/>
              </a:xfrm>
              <a:prstGeom prst="rect">
                <a:avLst/>
              </a:prstGeom>
              <a:noFill/>
            </p:spPr>
            <p:txBody>
              <a:bodyPr wrap="none" rtlCol="0">
                <a:spAutoFit/>
              </a:bodyPr>
              <a:lstStyle/>
              <a:p>
                <a:pPr algn="l"/>
                <a:r>
                  <a:rPr lang="ja-JP" altLang="en-US" sz="1050" spc="0" baseline="0" dirty="0">
                    <a:solidFill>
                      <a:srgbClr val="000000"/>
                    </a:solidFill>
                    <a:latin typeface="Arial"/>
                    <a:cs typeface="Arial"/>
                    <a:sym typeface="Arial"/>
                    <a:rtl val="0"/>
                  </a:rPr>
                  <a:t>2.0</a:t>
                </a:r>
              </a:p>
            </p:txBody>
          </p:sp>
          <p:sp>
            <p:nvSpPr>
              <p:cNvPr id="66" name="フリーフォーム: 図形 65">
                <a:extLst>
                  <a:ext uri="{FF2B5EF4-FFF2-40B4-BE49-F238E27FC236}">
                    <a16:creationId xmlns:a16="http://schemas.microsoft.com/office/drawing/2014/main" id="{5830083B-FE13-4C40-84FE-177D2A5E1499}"/>
                  </a:ext>
                </a:extLst>
              </p:cNvPr>
              <p:cNvSpPr/>
              <p:nvPr/>
            </p:nvSpPr>
            <p:spPr>
              <a:xfrm>
                <a:off x="1635058" y="2438271"/>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67" name="テキスト ボックス 66">
                <a:extLst>
                  <a:ext uri="{FF2B5EF4-FFF2-40B4-BE49-F238E27FC236}">
                    <a16:creationId xmlns:a16="http://schemas.microsoft.com/office/drawing/2014/main" id="{15E0537A-0540-4B1D-95D9-6B26B1302D6C}"/>
                  </a:ext>
                </a:extLst>
              </p:cNvPr>
              <p:cNvSpPr txBox="1"/>
              <p:nvPr/>
            </p:nvSpPr>
            <p:spPr>
              <a:xfrm>
                <a:off x="1255011" y="2302064"/>
                <a:ext cx="372218" cy="253916"/>
              </a:xfrm>
              <a:prstGeom prst="rect">
                <a:avLst/>
              </a:prstGeom>
              <a:noFill/>
            </p:spPr>
            <p:txBody>
              <a:bodyPr wrap="none" rtlCol="0">
                <a:spAutoFit/>
              </a:bodyPr>
              <a:lstStyle/>
              <a:p>
                <a:pPr algn="l"/>
                <a:r>
                  <a:rPr lang="ja-JP" altLang="en-US" sz="1050" spc="0" baseline="0" dirty="0">
                    <a:solidFill>
                      <a:srgbClr val="000000"/>
                    </a:solidFill>
                    <a:latin typeface="Arial"/>
                    <a:cs typeface="Arial"/>
                    <a:sym typeface="Arial"/>
                    <a:rtl val="0"/>
                  </a:rPr>
                  <a:t>2.5</a:t>
                </a:r>
              </a:p>
            </p:txBody>
          </p:sp>
          <p:sp>
            <p:nvSpPr>
              <p:cNvPr id="68" name="フリーフォーム: 図形 67">
                <a:extLst>
                  <a:ext uri="{FF2B5EF4-FFF2-40B4-BE49-F238E27FC236}">
                    <a16:creationId xmlns:a16="http://schemas.microsoft.com/office/drawing/2014/main" id="{EDBD39FC-B4C1-4B0F-AA40-EACB9DCED485}"/>
                  </a:ext>
                </a:extLst>
              </p:cNvPr>
              <p:cNvSpPr/>
              <p:nvPr/>
            </p:nvSpPr>
            <p:spPr>
              <a:xfrm>
                <a:off x="1635058"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69" name="テキスト ボックス 68">
                <a:extLst>
                  <a:ext uri="{FF2B5EF4-FFF2-40B4-BE49-F238E27FC236}">
                    <a16:creationId xmlns:a16="http://schemas.microsoft.com/office/drawing/2014/main" id="{C1AF0758-854B-4F2F-BB19-50403D1CF21B}"/>
                  </a:ext>
                </a:extLst>
              </p:cNvPr>
              <p:cNvSpPr txBox="1"/>
              <p:nvPr/>
            </p:nvSpPr>
            <p:spPr>
              <a:xfrm>
                <a:off x="1500756" y="6337806"/>
                <a:ext cx="268604" cy="253365"/>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0</a:t>
                </a:r>
              </a:p>
            </p:txBody>
          </p:sp>
          <p:sp>
            <p:nvSpPr>
              <p:cNvPr id="70" name="フリーフォーム: 図形 69">
                <a:extLst>
                  <a:ext uri="{FF2B5EF4-FFF2-40B4-BE49-F238E27FC236}">
                    <a16:creationId xmlns:a16="http://schemas.microsoft.com/office/drawing/2014/main" id="{06DBA27F-0C83-4056-B724-E1A6AF2A1D48}"/>
                  </a:ext>
                </a:extLst>
              </p:cNvPr>
              <p:cNvSpPr/>
              <p:nvPr/>
            </p:nvSpPr>
            <p:spPr>
              <a:xfrm>
                <a:off x="2853306"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71" name="テキスト ボックス 70">
                <a:extLst>
                  <a:ext uri="{FF2B5EF4-FFF2-40B4-BE49-F238E27FC236}">
                    <a16:creationId xmlns:a16="http://schemas.microsoft.com/office/drawing/2014/main" id="{2A0D1B94-87CB-43AC-B653-4FBDECB563E2}"/>
                  </a:ext>
                </a:extLst>
              </p:cNvPr>
              <p:cNvSpPr txBox="1"/>
              <p:nvPr/>
            </p:nvSpPr>
            <p:spPr>
              <a:xfrm>
                <a:off x="2676141" y="6337806"/>
                <a:ext cx="33534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50</a:t>
                </a:r>
              </a:p>
            </p:txBody>
          </p:sp>
          <p:sp>
            <p:nvSpPr>
              <p:cNvPr id="72" name="フリーフォーム: 図形 71">
                <a:extLst>
                  <a:ext uri="{FF2B5EF4-FFF2-40B4-BE49-F238E27FC236}">
                    <a16:creationId xmlns:a16="http://schemas.microsoft.com/office/drawing/2014/main" id="{059D2627-70CD-4375-9647-BF3E93A3927A}"/>
                  </a:ext>
                </a:extLst>
              </p:cNvPr>
              <p:cNvSpPr/>
              <p:nvPr/>
            </p:nvSpPr>
            <p:spPr>
              <a:xfrm>
                <a:off x="4070601"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73" name="テキスト ボックス 72">
                <a:extLst>
                  <a:ext uri="{FF2B5EF4-FFF2-40B4-BE49-F238E27FC236}">
                    <a16:creationId xmlns:a16="http://schemas.microsoft.com/office/drawing/2014/main" id="{0B246B82-D8D9-4C7B-A30F-D0DF331CFE29}"/>
                  </a:ext>
                </a:extLst>
              </p:cNvPr>
              <p:cNvSpPr txBox="1"/>
              <p:nvPr/>
            </p:nvSpPr>
            <p:spPr>
              <a:xfrm>
                <a:off x="3850574" y="6337806"/>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100</a:t>
                </a:r>
              </a:p>
            </p:txBody>
          </p:sp>
          <p:sp>
            <p:nvSpPr>
              <p:cNvPr id="74" name="フリーフォーム: 図形 73">
                <a:extLst>
                  <a:ext uri="{FF2B5EF4-FFF2-40B4-BE49-F238E27FC236}">
                    <a16:creationId xmlns:a16="http://schemas.microsoft.com/office/drawing/2014/main" id="{258ADD64-876B-48AA-B5A0-3796BCE47ED1}"/>
                  </a:ext>
                </a:extLst>
              </p:cNvPr>
              <p:cNvSpPr/>
              <p:nvPr/>
            </p:nvSpPr>
            <p:spPr>
              <a:xfrm>
                <a:off x="5288849"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75" name="テキスト ボックス 74">
                <a:extLst>
                  <a:ext uri="{FF2B5EF4-FFF2-40B4-BE49-F238E27FC236}">
                    <a16:creationId xmlns:a16="http://schemas.microsoft.com/office/drawing/2014/main" id="{1F41D501-1775-468A-9A15-24E5D86B042D}"/>
                  </a:ext>
                </a:extLst>
              </p:cNvPr>
              <p:cNvSpPr txBox="1"/>
              <p:nvPr/>
            </p:nvSpPr>
            <p:spPr>
              <a:xfrm>
                <a:off x="5068821" y="6337806"/>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150</a:t>
                </a:r>
              </a:p>
            </p:txBody>
          </p:sp>
          <p:sp>
            <p:nvSpPr>
              <p:cNvPr id="76" name="フリーフォーム: 図形 75">
                <a:extLst>
                  <a:ext uri="{FF2B5EF4-FFF2-40B4-BE49-F238E27FC236}">
                    <a16:creationId xmlns:a16="http://schemas.microsoft.com/office/drawing/2014/main" id="{92D0269D-27E0-4924-A81B-BF55A213F5A2}"/>
                  </a:ext>
                </a:extLst>
              </p:cNvPr>
              <p:cNvSpPr/>
              <p:nvPr/>
            </p:nvSpPr>
            <p:spPr>
              <a:xfrm>
                <a:off x="6506144"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77" name="テキスト ボックス 76">
                <a:extLst>
                  <a:ext uri="{FF2B5EF4-FFF2-40B4-BE49-F238E27FC236}">
                    <a16:creationId xmlns:a16="http://schemas.microsoft.com/office/drawing/2014/main" id="{277B006F-42FC-4FE7-A3C1-D74EEFAA1A95}"/>
                  </a:ext>
                </a:extLst>
              </p:cNvPr>
              <p:cNvSpPr txBox="1"/>
              <p:nvPr/>
            </p:nvSpPr>
            <p:spPr>
              <a:xfrm>
                <a:off x="6286116" y="6337806"/>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200</a:t>
                </a:r>
              </a:p>
            </p:txBody>
          </p:sp>
          <p:sp>
            <p:nvSpPr>
              <p:cNvPr id="78" name="フリーフォーム: 図形 77">
                <a:extLst>
                  <a:ext uri="{FF2B5EF4-FFF2-40B4-BE49-F238E27FC236}">
                    <a16:creationId xmlns:a16="http://schemas.microsoft.com/office/drawing/2014/main" id="{E7BD4465-78E6-4DD0-9CC2-C4A059EBCF69}"/>
                  </a:ext>
                </a:extLst>
              </p:cNvPr>
              <p:cNvSpPr/>
              <p:nvPr/>
            </p:nvSpPr>
            <p:spPr>
              <a:xfrm>
                <a:off x="1635058" y="2438271"/>
                <a:ext cx="4871085" cy="3864292"/>
              </a:xfrm>
              <a:custGeom>
                <a:avLst/>
                <a:gdLst>
                  <a:gd name="connsiteX0" fmla="*/ 0 w 4871085"/>
                  <a:gd name="connsiteY0" fmla="*/ 0 h 3864292"/>
                  <a:gd name="connsiteX1" fmla="*/ 0 w 4871085"/>
                  <a:gd name="connsiteY1" fmla="*/ 3864293 h 3864292"/>
                  <a:gd name="connsiteX2" fmla="*/ 4871085 w 4871085"/>
                  <a:gd name="connsiteY2" fmla="*/ 3864293 h 3864292"/>
                  <a:gd name="connsiteX3" fmla="*/ 4871085 w 4871085"/>
                  <a:gd name="connsiteY3" fmla="*/ 0 h 3864292"/>
                  <a:gd name="connsiteX4" fmla="*/ 0 w 4871085"/>
                  <a:gd name="connsiteY4" fmla="*/ 0 h 3864292"/>
                  <a:gd name="connsiteX5" fmla="*/ 0 w 4871085"/>
                  <a:gd name="connsiteY5" fmla="*/ 0 h 3864292"/>
                  <a:gd name="connsiteX6" fmla="*/ 95 w 4871085"/>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85" h="3864292">
                    <a:moveTo>
                      <a:pt x="0" y="0"/>
                    </a:moveTo>
                    <a:lnTo>
                      <a:pt x="0" y="3864293"/>
                    </a:lnTo>
                    <a:lnTo>
                      <a:pt x="4871085" y="3864293"/>
                    </a:lnTo>
                    <a:lnTo>
                      <a:pt x="487108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sz="1050"/>
              </a:p>
            </p:txBody>
          </p:sp>
          <p:sp>
            <p:nvSpPr>
              <p:cNvPr id="79" name="テキスト ボックス 78">
                <a:extLst>
                  <a:ext uri="{FF2B5EF4-FFF2-40B4-BE49-F238E27FC236}">
                    <a16:creationId xmlns:a16="http://schemas.microsoft.com/office/drawing/2014/main" id="{5458AFBD-65B4-4C56-A236-F9CD863D7494}"/>
                  </a:ext>
                </a:extLst>
              </p:cNvPr>
              <p:cNvSpPr txBox="1"/>
              <p:nvPr/>
            </p:nvSpPr>
            <p:spPr>
              <a:xfrm rot="16200000">
                <a:off x="769258" y="4243935"/>
                <a:ext cx="750526" cy="253916"/>
              </a:xfrm>
              <a:prstGeom prst="rect">
                <a:avLst/>
              </a:prstGeom>
              <a:noFill/>
            </p:spPr>
            <p:txBody>
              <a:bodyPr wrap="none" rtlCol="0">
                <a:spAutoFit/>
              </a:bodyPr>
              <a:lstStyle/>
              <a:p>
                <a:pPr algn="l"/>
                <a:r>
                  <a:rPr lang="ja-JP" altLang="en-US" sz="1050" spc="0" baseline="0" dirty="0">
                    <a:solidFill>
                      <a:srgbClr val="000000"/>
                    </a:solidFill>
                    <a:latin typeface="Arial"/>
                    <a:cs typeface="Arial"/>
                    <a:sym typeface="Arial"/>
                    <a:rtl val="0"/>
                  </a:rPr>
                  <a:t>MSD (</a:t>
                </a:r>
                <a:r>
                  <a:rPr lang="en-US" altLang="ja-JP" sz="1050" spc="0" baseline="0" dirty="0">
                    <a:solidFill>
                      <a:srgbClr val="000000"/>
                    </a:solidFill>
                    <a:latin typeface="Arial"/>
                    <a:cs typeface="Arial"/>
                    <a:sym typeface="Arial"/>
                    <a:rtl val="0"/>
                  </a:rPr>
                  <a:t>Å</a:t>
                </a:r>
                <a:r>
                  <a:rPr lang="en-US" altLang="ja-JP" sz="1050" spc="0" baseline="30000" dirty="0">
                    <a:solidFill>
                      <a:srgbClr val="000000"/>
                    </a:solidFill>
                    <a:latin typeface="Arial"/>
                    <a:cs typeface="Arial"/>
                    <a:sym typeface="Arial"/>
                    <a:rtl val="0"/>
                  </a:rPr>
                  <a:t>2</a:t>
                </a:r>
                <a:r>
                  <a:rPr lang="ja-JP" altLang="en-US" sz="1050" spc="0" baseline="0" dirty="0">
                    <a:solidFill>
                      <a:srgbClr val="000000"/>
                    </a:solidFill>
                    <a:latin typeface="Arial"/>
                    <a:cs typeface="Arial"/>
                    <a:sym typeface="Arial"/>
                    <a:rtl val="0"/>
                  </a:rPr>
                  <a:t>)</a:t>
                </a:r>
              </a:p>
            </p:txBody>
          </p:sp>
          <p:sp>
            <p:nvSpPr>
              <p:cNvPr id="80" name="テキスト ボックス 79">
                <a:extLst>
                  <a:ext uri="{FF2B5EF4-FFF2-40B4-BE49-F238E27FC236}">
                    <a16:creationId xmlns:a16="http://schemas.microsoft.com/office/drawing/2014/main" id="{8276DCFD-997E-426D-A2CC-1C7F14496EB1}"/>
                  </a:ext>
                </a:extLst>
              </p:cNvPr>
              <p:cNvSpPr txBox="1"/>
              <p:nvPr/>
            </p:nvSpPr>
            <p:spPr>
              <a:xfrm>
                <a:off x="3688649" y="6594981"/>
                <a:ext cx="70884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time (ps)</a:t>
                </a:r>
              </a:p>
            </p:txBody>
          </p:sp>
        </p:grpSp>
        <p:grpSp>
          <p:nvGrpSpPr>
            <p:cNvPr id="81" name="グラフィックス 4">
              <a:extLst>
                <a:ext uri="{FF2B5EF4-FFF2-40B4-BE49-F238E27FC236}">
                  <a16:creationId xmlns:a16="http://schemas.microsoft.com/office/drawing/2014/main" id="{C5E14B40-C7CE-462E-A2A8-D0B11B1AB3A0}"/>
                </a:ext>
              </a:extLst>
            </p:cNvPr>
            <p:cNvGrpSpPr/>
            <p:nvPr/>
          </p:nvGrpSpPr>
          <p:grpSpPr>
            <a:xfrm>
              <a:off x="1635058" y="2519234"/>
              <a:ext cx="4871180" cy="3783329"/>
              <a:chOff x="1635058" y="2519234"/>
              <a:chExt cx="4871180" cy="3783329"/>
            </a:xfrm>
          </p:grpSpPr>
          <p:sp>
            <p:nvSpPr>
              <p:cNvPr id="82" name="テキスト ボックス 81">
                <a:extLst>
                  <a:ext uri="{FF2B5EF4-FFF2-40B4-BE49-F238E27FC236}">
                    <a16:creationId xmlns:a16="http://schemas.microsoft.com/office/drawing/2014/main" id="{E3825730-6349-4C52-A6FF-54985B5451D3}"/>
                  </a:ext>
                </a:extLst>
              </p:cNvPr>
              <p:cNvSpPr txBox="1"/>
              <p:nvPr/>
            </p:nvSpPr>
            <p:spPr>
              <a:xfrm>
                <a:off x="5708901" y="2473514"/>
                <a:ext cx="249555" cy="253365"/>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x</a:t>
                </a:r>
              </a:p>
            </p:txBody>
          </p:sp>
          <p:sp>
            <p:nvSpPr>
              <p:cNvPr id="83" name="フリーフォーム: 図形 82">
                <a:extLst>
                  <a:ext uri="{FF2B5EF4-FFF2-40B4-BE49-F238E27FC236}">
                    <a16:creationId xmlns:a16="http://schemas.microsoft.com/office/drawing/2014/main" id="{F2C1511E-77A7-46C3-95DB-A94ACE6678C9}"/>
                  </a:ext>
                </a:extLst>
              </p:cNvPr>
              <p:cNvSpPr/>
              <p:nvPr/>
            </p:nvSpPr>
            <p:spPr>
              <a:xfrm>
                <a:off x="1635058" y="2609721"/>
                <a:ext cx="4871180" cy="3692842"/>
              </a:xfrm>
              <a:custGeom>
                <a:avLst/>
                <a:gdLst>
                  <a:gd name="connsiteX0" fmla="*/ 4311015 w 4871180"/>
                  <a:gd name="connsiteY0" fmla="*/ 0 h 3692842"/>
                  <a:gd name="connsiteX1" fmla="*/ 4712970 w 4871180"/>
                  <a:gd name="connsiteY1" fmla="*/ 0 h 3692842"/>
                  <a:gd name="connsiteX2" fmla="*/ 0 w 4871180"/>
                  <a:gd name="connsiteY2" fmla="*/ 3692843 h 3692842"/>
                  <a:gd name="connsiteX3" fmla="*/ 2858 w 4871180"/>
                  <a:gd name="connsiteY3" fmla="*/ 3584258 h 3692842"/>
                  <a:gd name="connsiteX4" fmla="*/ 4763 w 4871180"/>
                  <a:gd name="connsiteY4" fmla="*/ 3570923 h 3692842"/>
                  <a:gd name="connsiteX5" fmla="*/ 7620 w 4871180"/>
                  <a:gd name="connsiteY5" fmla="*/ 3565208 h 3692842"/>
                  <a:gd name="connsiteX6" fmla="*/ 9525 w 4871180"/>
                  <a:gd name="connsiteY6" fmla="*/ 3557588 h 3692842"/>
                  <a:gd name="connsiteX7" fmla="*/ 12383 w 4871180"/>
                  <a:gd name="connsiteY7" fmla="*/ 3559493 h 3692842"/>
                  <a:gd name="connsiteX8" fmla="*/ 14288 w 4871180"/>
                  <a:gd name="connsiteY8" fmla="*/ 3561398 h 3692842"/>
                  <a:gd name="connsiteX9" fmla="*/ 17145 w 4871180"/>
                  <a:gd name="connsiteY9" fmla="*/ 3565208 h 3692842"/>
                  <a:gd name="connsiteX10" fmla="*/ 19050 w 4871180"/>
                  <a:gd name="connsiteY10" fmla="*/ 3556635 h 3692842"/>
                  <a:gd name="connsiteX11" fmla="*/ 21908 w 4871180"/>
                  <a:gd name="connsiteY11" fmla="*/ 3555683 h 3692842"/>
                  <a:gd name="connsiteX12" fmla="*/ 24765 w 4871180"/>
                  <a:gd name="connsiteY12" fmla="*/ 3554730 h 3692842"/>
                  <a:gd name="connsiteX13" fmla="*/ 26670 w 4871180"/>
                  <a:gd name="connsiteY13" fmla="*/ 3559493 h 3692842"/>
                  <a:gd name="connsiteX14" fmla="*/ 29527 w 4871180"/>
                  <a:gd name="connsiteY14" fmla="*/ 3561398 h 3692842"/>
                  <a:gd name="connsiteX15" fmla="*/ 31433 w 4871180"/>
                  <a:gd name="connsiteY15" fmla="*/ 3549015 h 3692842"/>
                  <a:gd name="connsiteX16" fmla="*/ 34290 w 4871180"/>
                  <a:gd name="connsiteY16" fmla="*/ 3548063 h 3692842"/>
                  <a:gd name="connsiteX17" fmla="*/ 36195 w 4871180"/>
                  <a:gd name="connsiteY17" fmla="*/ 3552825 h 3692842"/>
                  <a:gd name="connsiteX18" fmla="*/ 39052 w 4871180"/>
                  <a:gd name="connsiteY18" fmla="*/ 3550920 h 3692842"/>
                  <a:gd name="connsiteX19" fmla="*/ 40958 w 4871180"/>
                  <a:gd name="connsiteY19" fmla="*/ 3548063 h 3692842"/>
                  <a:gd name="connsiteX20" fmla="*/ 43815 w 4871180"/>
                  <a:gd name="connsiteY20" fmla="*/ 3541395 h 3692842"/>
                  <a:gd name="connsiteX21" fmla="*/ 46673 w 4871180"/>
                  <a:gd name="connsiteY21" fmla="*/ 3533775 h 3692842"/>
                  <a:gd name="connsiteX22" fmla="*/ 48577 w 4871180"/>
                  <a:gd name="connsiteY22" fmla="*/ 3531870 h 3692842"/>
                  <a:gd name="connsiteX23" fmla="*/ 51435 w 4871180"/>
                  <a:gd name="connsiteY23" fmla="*/ 3535680 h 3692842"/>
                  <a:gd name="connsiteX24" fmla="*/ 53340 w 4871180"/>
                  <a:gd name="connsiteY24" fmla="*/ 3536633 h 3692842"/>
                  <a:gd name="connsiteX25" fmla="*/ 56198 w 4871180"/>
                  <a:gd name="connsiteY25" fmla="*/ 3540443 h 3692842"/>
                  <a:gd name="connsiteX26" fmla="*/ 58102 w 4871180"/>
                  <a:gd name="connsiteY26" fmla="*/ 3534728 h 3692842"/>
                  <a:gd name="connsiteX27" fmla="*/ 60960 w 4871180"/>
                  <a:gd name="connsiteY27" fmla="*/ 3531870 h 3692842"/>
                  <a:gd name="connsiteX28" fmla="*/ 62865 w 4871180"/>
                  <a:gd name="connsiteY28" fmla="*/ 3527108 h 3692842"/>
                  <a:gd name="connsiteX29" fmla="*/ 65723 w 4871180"/>
                  <a:gd name="connsiteY29" fmla="*/ 3520440 h 3692842"/>
                  <a:gd name="connsiteX30" fmla="*/ 68580 w 4871180"/>
                  <a:gd name="connsiteY30" fmla="*/ 3528060 h 3692842"/>
                  <a:gd name="connsiteX31" fmla="*/ 70485 w 4871180"/>
                  <a:gd name="connsiteY31" fmla="*/ 3531870 h 3692842"/>
                  <a:gd name="connsiteX32" fmla="*/ 73343 w 4871180"/>
                  <a:gd name="connsiteY32" fmla="*/ 3539490 h 3692842"/>
                  <a:gd name="connsiteX33" fmla="*/ 75248 w 4871180"/>
                  <a:gd name="connsiteY33" fmla="*/ 3538538 h 3692842"/>
                  <a:gd name="connsiteX34" fmla="*/ 78105 w 4871180"/>
                  <a:gd name="connsiteY34" fmla="*/ 3545205 h 3692842"/>
                  <a:gd name="connsiteX35" fmla="*/ 80010 w 4871180"/>
                  <a:gd name="connsiteY35" fmla="*/ 3534728 h 3692842"/>
                  <a:gd name="connsiteX36" fmla="*/ 82868 w 4871180"/>
                  <a:gd name="connsiteY36" fmla="*/ 3528060 h 3692842"/>
                  <a:gd name="connsiteX37" fmla="*/ 84773 w 4871180"/>
                  <a:gd name="connsiteY37" fmla="*/ 3525203 h 3692842"/>
                  <a:gd name="connsiteX38" fmla="*/ 87630 w 4871180"/>
                  <a:gd name="connsiteY38" fmla="*/ 3520440 h 3692842"/>
                  <a:gd name="connsiteX39" fmla="*/ 90488 w 4871180"/>
                  <a:gd name="connsiteY39" fmla="*/ 3521393 h 3692842"/>
                  <a:gd name="connsiteX40" fmla="*/ 92393 w 4871180"/>
                  <a:gd name="connsiteY40" fmla="*/ 3521393 h 3692842"/>
                  <a:gd name="connsiteX41" fmla="*/ 95250 w 4871180"/>
                  <a:gd name="connsiteY41" fmla="*/ 3529013 h 3692842"/>
                  <a:gd name="connsiteX42" fmla="*/ 97155 w 4871180"/>
                  <a:gd name="connsiteY42" fmla="*/ 3528060 h 3692842"/>
                  <a:gd name="connsiteX43" fmla="*/ 100013 w 4871180"/>
                  <a:gd name="connsiteY43" fmla="*/ 3521393 h 3692842"/>
                  <a:gd name="connsiteX44" fmla="*/ 101918 w 4871180"/>
                  <a:gd name="connsiteY44" fmla="*/ 3517583 h 3692842"/>
                  <a:gd name="connsiteX45" fmla="*/ 104775 w 4871180"/>
                  <a:gd name="connsiteY45" fmla="*/ 3522345 h 3692842"/>
                  <a:gd name="connsiteX46" fmla="*/ 107633 w 4871180"/>
                  <a:gd name="connsiteY46" fmla="*/ 3528060 h 3692842"/>
                  <a:gd name="connsiteX47" fmla="*/ 109538 w 4871180"/>
                  <a:gd name="connsiteY47" fmla="*/ 3527108 h 3692842"/>
                  <a:gd name="connsiteX48" fmla="*/ 112395 w 4871180"/>
                  <a:gd name="connsiteY48" fmla="*/ 3512820 h 3692842"/>
                  <a:gd name="connsiteX49" fmla="*/ 114300 w 4871180"/>
                  <a:gd name="connsiteY49" fmla="*/ 3509963 h 3692842"/>
                  <a:gd name="connsiteX50" fmla="*/ 117158 w 4871180"/>
                  <a:gd name="connsiteY50" fmla="*/ 3500438 h 3692842"/>
                  <a:gd name="connsiteX51" fmla="*/ 119063 w 4871180"/>
                  <a:gd name="connsiteY51" fmla="*/ 3516630 h 3692842"/>
                  <a:gd name="connsiteX52" fmla="*/ 121920 w 4871180"/>
                  <a:gd name="connsiteY52" fmla="*/ 3506153 h 3692842"/>
                  <a:gd name="connsiteX53" fmla="*/ 123825 w 4871180"/>
                  <a:gd name="connsiteY53" fmla="*/ 3513773 h 3692842"/>
                  <a:gd name="connsiteX54" fmla="*/ 126683 w 4871180"/>
                  <a:gd name="connsiteY54" fmla="*/ 3508058 h 3692842"/>
                  <a:gd name="connsiteX55" fmla="*/ 129540 w 4871180"/>
                  <a:gd name="connsiteY55" fmla="*/ 3511868 h 3692842"/>
                  <a:gd name="connsiteX56" fmla="*/ 131445 w 4871180"/>
                  <a:gd name="connsiteY56" fmla="*/ 3511868 h 3692842"/>
                  <a:gd name="connsiteX57" fmla="*/ 134302 w 4871180"/>
                  <a:gd name="connsiteY57" fmla="*/ 3509963 h 3692842"/>
                  <a:gd name="connsiteX58" fmla="*/ 136208 w 4871180"/>
                  <a:gd name="connsiteY58" fmla="*/ 3509963 h 3692842"/>
                  <a:gd name="connsiteX59" fmla="*/ 139065 w 4871180"/>
                  <a:gd name="connsiteY59" fmla="*/ 3507105 h 3692842"/>
                  <a:gd name="connsiteX60" fmla="*/ 140970 w 4871180"/>
                  <a:gd name="connsiteY60" fmla="*/ 3505200 h 3692842"/>
                  <a:gd name="connsiteX61" fmla="*/ 143827 w 4871180"/>
                  <a:gd name="connsiteY61" fmla="*/ 3507105 h 3692842"/>
                  <a:gd name="connsiteX62" fmla="*/ 145733 w 4871180"/>
                  <a:gd name="connsiteY62" fmla="*/ 3507105 h 3692842"/>
                  <a:gd name="connsiteX63" fmla="*/ 148590 w 4871180"/>
                  <a:gd name="connsiteY63" fmla="*/ 3525203 h 3692842"/>
                  <a:gd name="connsiteX64" fmla="*/ 151448 w 4871180"/>
                  <a:gd name="connsiteY64" fmla="*/ 3508058 h 3692842"/>
                  <a:gd name="connsiteX65" fmla="*/ 153352 w 4871180"/>
                  <a:gd name="connsiteY65" fmla="*/ 3524250 h 3692842"/>
                  <a:gd name="connsiteX66" fmla="*/ 156210 w 4871180"/>
                  <a:gd name="connsiteY66" fmla="*/ 3512820 h 3692842"/>
                  <a:gd name="connsiteX67" fmla="*/ 158115 w 4871180"/>
                  <a:gd name="connsiteY67" fmla="*/ 3509963 h 3692842"/>
                  <a:gd name="connsiteX68" fmla="*/ 160973 w 4871180"/>
                  <a:gd name="connsiteY68" fmla="*/ 3509963 h 3692842"/>
                  <a:gd name="connsiteX69" fmla="*/ 162877 w 4871180"/>
                  <a:gd name="connsiteY69" fmla="*/ 3506153 h 3692842"/>
                  <a:gd name="connsiteX70" fmla="*/ 165735 w 4871180"/>
                  <a:gd name="connsiteY70" fmla="*/ 3494723 h 3692842"/>
                  <a:gd name="connsiteX71" fmla="*/ 167640 w 4871180"/>
                  <a:gd name="connsiteY71" fmla="*/ 3509010 h 3692842"/>
                  <a:gd name="connsiteX72" fmla="*/ 170498 w 4871180"/>
                  <a:gd name="connsiteY72" fmla="*/ 3507105 h 3692842"/>
                  <a:gd name="connsiteX73" fmla="*/ 173355 w 4871180"/>
                  <a:gd name="connsiteY73" fmla="*/ 3502343 h 3692842"/>
                  <a:gd name="connsiteX74" fmla="*/ 175260 w 4871180"/>
                  <a:gd name="connsiteY74" fmla="*/ 3505200 h 3692842"/>
                  <a:gd name="connsiteX75" fmla="*/ 178118 w 4871180"/>
                  <a:gd name="connsiteY75" fmla="*/ 3507105 h 3692842"/>
                  <a:gd name="connsiteX76" fmla="*/ 180023 w 4871180"/>
                  <a:gd name="connsiteY76" fmla="*/ 3500438 h 3692842"/>
                  <a:gd name="connsiteX77" fmla="*/ 182880 w 4871180"/>
                  <a:gd name="connsiteY77" fmla="*/ 3506153 h 3692842"/>
                  <a:gd name="connsiteX78" fmla="*/ 184785 w 4871180"/>
                  <a:gd name="connsiteY78" fmla="*/ 3507105 h 3692842"/>
                  <a:gd name="connsiteX79" fmla="*/ 187643 w 4871180"/>
                  <a:gd name="connsiteY79" fmla="*/ 3507105 h 3692842"/>
                  <a:gd name="connsiteX80" fmla="*/ 189548 w 4871180"/>
                  <a:gd name="connsiteY80" fmla="*/ 3497580 h 3692842"/>
                  <a:gd name="connsiteX81" fmla="*/ 192405 w 4871180"/>
                  <a:gd name="connsiteY81" fmla="*/ 3489008 h 3692842"/>
                  <a:gd name="connsiteX82" fmla="*/ 195263 w 4871180"/>
                  <a:gd name="connsiteY82" fmla="*/ 3494723 h 3692842"/>
                  <a:gd name="connsiteX83" fmla="*/ 197168 w 4871180"/>
                  <a:gd name="connsiteY83" fmla="*/ 3500438 h 3692842"/>
                  <a:gd name="connsiteX84" fmla="*/ 200025 w 4871180"/>
                  <a:gd name="connsiteY84" fmla="*/ 3497580 h 3692842"/>
                  <a:gd name="connsiteX85" fmla="*/ 201930 w 4871180"/>
                  <a:gd name="connsiteY85" fmla="*/ 3495675 h 3692842"/>
                  <a:gd name="connsiteX86" fmla="*/ 204788 w 4871180"/>
                  <a:gd name="connsiteY86" fmla="*/ 3496628 h 3692842"/>
                  <a:gd name="connsiteX87" fmla="*/ 206693 w 4871180"/>
                  <a:gd name="connsiteY87" fmla="*/ 3486150 h 3692842"/>
                  <a:gd name="connsiteX88" fmla="*/ 209550 w 4871180"/>
                  <a:gd name="connsiteY88" fmla="*/ 3485198 h 3692842"/>
                  <a:gd name="connsiteX89" fmla="*/ 211455 w 4871180"/>
                  <a:gd name="connsiteY89" fmla="*/ 3486150 h 3692842"/>
                  <a:gd name="connsiteX90" fmla="*/ 214313 w 4871180"/>
                  <a:gd name="connsiteY90" fmla="*/ 3493770 h 3692842"/>
                  <a:gd name="connsiteX91" fmla="*/ 217170 w 4871180"/>
                  <a:gd name="connsiteY91" fmla="*/ 3500438 h 3692842"/>
                  <a:gd name="connsiteX92" fmla="*/ 219075 w 4871180"/>
                  <a:gd name="connsiteY92" fmla="*/ 3500438 h 3692842"/>
                  <a:gd name="connsiteX93" fmla="*/ 221933 w 4871180"/>
                  <a:gd name="connsiteY93" fmla="*/ 3487103 h 3692842"/>
                  <a:gd name="connsiteX94" fmla="*/ 223838 w 4871180"/>
                  <a:gd name="connsiteY94" fmla="*/ 3492818 h 3692842"/>
                  <a:gd name="connsiteX95" fmla="*/ 226695 w 4871180"/>
                  <a:gd name="connsiteY95" fmla="*/ 3490913 h 3692842"/>
                  <a:gd name="connsiteX96" fmla="*/ 228600 w 4871180"/>
                  <a:gd name="connsiteY96" fmla="*/ 3486150 h 3692842"/>
                  <a:gd name="connsiteX97" fmla="*/ 231458 w 4871180"/>
                  <a:gd name="connsiteY97" fmla="*/ 3474720 h 3692842"/>
                  <a:gd name="connsiteX98" fmla="*/ 233363 w 4871180"/>
                  <a:gd name="connsiteY98" fmla="*/ 3491865 h 3692842"/>
                  <a:gd name="connsiteX99" fmla="*/ 236220 w 4871180"/>
                  <a:gd name="connsiteY99" fmla="*/ 3479483 h 3692842"/>
                  <a:gd name="connsiteX100" fmla="*/ 239077 w 4871180"/>
                  <a:gd name="connsiteY100" fmla="*/ 3493770 h 3692842"/>
                  <a:gd name="connsiteX101" fmla="*/ 240983 w 4871180"/>
                  <a:gd name="connsiteY101" fmla="*/ 3485198 h 3692842"/>
                  <a:gd name="connsiteX102" fmla="*/ 243840 w 4871180"/>
                  <a:gd name="connsiteY102" fmla="*/ 3487103 h 3692842"/>
                  <a:gd name="connsiteX103" fmla="*/ 245745 w 4871180"/>
                  <a:gd name="connsiteY103" fmla="*/ 3491865 h 3692842"/>
                  <a:gd name="connsiteX104" fmla="*/ 248602 w 4871180"/>
                  <a:gd name="connsiteY104" fmla="*/ 3483293 h 3692842"/>
                  <a:gd name="connsiteX105" fmla="*/ 250508 w 4871180"/>
                  <a:gd name="connsiteY105" fmla="*/ 3471863 h 3692842"/>
                  <a:gd name="connsiteX106" fmla="*/ 253365 w 4871180"/>
                  <a:gd name="connsiteY106" fmla="*/ 3484245 h 3692842"/>
                  <a:gd name="connsiteX107" fmla="*/ 255270 w 4871180"/>
                  <a:gd name="connsiteY107" fmla="*/ 3485198 h 3692842"/>
                  <a:gd name="connsiteX108" fmla="*/ 258127 w 4871180"/>
                  <a:gd name="connsiteY108" fmla="*/ 3490913 h 3692842"/>
                  <a:gd name="connsiteX109" fmla="*/ 260985 w 4871180"/>
                  <a:gd name="connsiteY109" fmla="*/ 3486150 h 3692842"/>
                  <a:gd name="connsiteX110" fmla="*/ 262890 w 4871180"/>
                  <a:gd name="connsiteY110" fmla="*/ 3480435 h 3692842"/>
                  <a:gd name="connsiteX111" fmla="*/ 265748 w 4871180"/>
                  <a:gd name="connsiteY111" fmla="*/ 3484245 h 3692842"/>
                  <a:gd name="connsiteX112" fmla="*/ 267653 w 4871180"/>
                  <a:gd name="connsiteY112" fmla="*/ 3480435 h 3692842"/>
                  <a:gd name="connsiteX113" fmla="*/ 270510 w 4871180"/>
                  <a:gd name="connsiteY113" fmla="*/ 3480435 h 3692842"/>
                  <a:gd name="connsiteX114" fmla="*/ 272415 w 4871180"/>
                  <a:gd name="connsiteY114" fmla="*/ 3483293 h 3692842"/>
                  <a:gd name="connsiteX115" fmla="*/ 275273 w 4871180"/>
                  <a:gd name="connsiteY115" fmla="*/ 3481388 h 3692842"/>
                  <a:gd name="connsiteX116" fmla="*/ 277178 w 4871180"/>
                  <a:gd name="connsiteY116" fmla="*/ 3477578 h 3692842"/>
                  <a:gd name="connsiteX117" fmla="*/ 280035 w 4871180"/>
                  <a:gd name="connsiteY117" fmla="*/ 3481388 h 3692842"/>
                  <a:gd name="connsiteX118" fmla="*/ 282893 w 4871180"/>
                  <a:gd name="connsiteY118" fmla="*/ 3489008 h 3692842"/>
                  <a:gd name="connsiteX119" fmla="*/ 284798 w 4871180"/>
                  <a:gd name="connsiteY119" fmla="*/ 3484245 h 3692842"/>
                  <a:gd name="connsiteX120" fmla="*/ 287655 w 4871180"/>
                  <a:gd name="connsiteY120" fmla="*/ 3481388 h 3692842"/>
                  <a:gd name="connsiteX121" fmla="*/ 289560 w 4871180"/>
                  <a:gd name="connsiteY121" fmla="*/ 3478530 h 3692842"/>
                  <a:gd name="connsiteX122" fmla="*/ 292418 w 4871180"/>
                  <a:gd name="connsiteY122" fmla="*/ 3474720 h 3692842"/>
                  <a:gd name="connsiteX123" fmla="*/ 294323 w 4871180"/>
                  <a:gd name="connsiteY123" fmla="*/ 3474720 h 3692842"/>
                  <a:gd name="connsiteX124" fmla="*/ 297180 w 4871180"/>
                  <a:gd name="connsiteY124" fmla="*/ 3470910 h 3692842"/>
                  <a:gd name="connsiteX125" fmla="*/ 300038 w 4871180"/>
                  <a:gd name="connsiteY125" fmla="*/ 3475673 h 3692842"/>
                  <a:gd name="connsiteX126" fmla="*/ 301943 w 4871180"/>
                  <a:gd name="connsiteY126" fmla="*/ 3467100 h 3692842"/>
                  <a:gd name="connsiteX127" fmla="*/ 304800 w 4871180"/>
                  <a:gd name="connsiteY127" fmla="*/ 3471863 h 3692842"/>
                  <a:gd name="connsiteX128" fmla="*/ 306705 w 4871180"/>
                  <a:gd name="connsiteY128" fmla="*/ 3482340 h 3692842"/>
                  <a:gd name="connsiteX129" fmla="*/ 309563 w 4871180"/>
                  <a:gd name="connsiteY129" fmla="*/ 3465195 h 3692842"/>
                  <a:gd name="connsiteX130" fmla="*/ 311468 w 4871180"/>
                  <a:gd name="connsiteY130" fmla="*/ 3476625 h 3692842"/>
                  <a:gd name="connsiteX131" fmla="*/ 314325 w 4871180"/>
                  <a:gd name="connsiteY131" fmla="*/ 3476625 h 3692842"/>
                  <a:gd name="connsiteX132" fmla="*/ 316230 w 4871180"/>
                  <a:gd name="connsiteY132" fmla="*/ 3468053 h 3692842"/>
                  <a:gd name="connsiteX133" fmla="*/ 319088 w 4871180"/>
                  <a:gd name="connsiteY133" fmla="*/ 3471863 h 3692842"/>
                  <a:gd name="connsiteX134" fmla="*/ 321945 w 4871180"/>
                  <a:gd name="connsiteY134" fmla="*/ 3456623 h 3692842"/>
                  <a:gd name="connsiteX135" fmla="*/ 323850 w 4871180"/>
                  <a:gd name="connsiteY135" fmla="*/ 3465195 h 3692842"/>
                  <a:gd name="connsiteX136" fmla="*/ 326708 w 4871180"/>
                  <a:gd name="connsiteY136" fmla="*/ 3469005 h 3692842"/>
                  <a:gd name="connsiteX137" fmla="*/ 328613 w 4871180"/>
                  <a:gd name="connsiteY137" fmla="*/ 3474720 h 3692842"/>
                  <a:gd name="connsiteX138" fmla="*/ 331470 w 4871180"/>
                  <a:gd name="connsiteY138" fmla="*/ 3475673 h 3692842"/>
                  <a:gd name="connsiteX139" fmla="*/ 333375 w 4871180"/>
                  <a:gd name="connsiteY139" fmla="*/ 3477578 h 3692842"/>
                  <a:gd name="connsiteX140" fmla="*/ 336233 w 4871180"/>
                  <a:gd name="connsiteY140" fmla="*/ 3476625 h 3692842"/>
                  <a:gd name="connsiteX141" fmla="*/ 338138 w 4871180"/>
                  <a:gd name="connsiteY141" fmla="*/ 3476625 h 3692842"/>
                  <a:gd name="connsiteX142" fmla="*/ 340995 w 4871180"/>
                  <a:gd name="connsiteY142" fmla="*/ 3470910 h 3692842"/>
                  <a:gd name="connsiteX143" fmla="*/ 343853 w 4871180"/>
                  <a:gd name="connsiteY143" fmla="*/ 3480435 h 3692842"/>
                  <a:gd name="connsiteX144" fmla="*/ 345758 w 4871180"/>
                  <a:gd name="connsiteY144" fmla="*/ 3467100 h 3692842"/>
                  <a:gd name="connsiteX145" fmla="*/ 348615 w 4871180"/>
                  <a:gd name="connsiteY145" fmla="*/ 3469958 h 3692842"/>
                  <a:gd name="connsiteX146" fmla="*/ 350520 w 4871180"/>
                  <a:gd name="connsiteY146" fmla="*/ 3470910 h 3692842"/>
                  <a:gd name="connsiteX147" fmla="*/ 353378 w 4871180"/>
                  <a:gd name="connsiteY147" fmla="*/ 3480435 h 3692842"/>
                  <a:gd name="connsiteX148" fmla="*/ 355283 w 4871180"/>
                  <a:gd name="connsiteY148" fmla="*/ 3471863 h 3692842"/>
                  <a:gd name="connsiteX149" fmla="*/ 358140 w 4871180"/>
                  <a:gd name="connsiteY149" fmla="*/ 3467100 h 3692842"/>
                  <a:gd name="connsiteX150" fmla="*/ 360045 w 4871180"/>
                  <a:gd name="connsiteY150" fmla="*/ 3469005 h 3692842"/>
                  <a:gd name="connsiteX151" fmla="*/ 362903 w 4871180"/>
                  <a:gd name="connsiteY151" fmla="*/ 3450908 h 3692842"/>
                  <a:gd name="connsiteX152" fmla="*/ 365760 w 4871180"/>
                  <a:gd name="connsiteY152" fmla="*/ 3463290 h 3692842"/>
                  <a:gd name="connsiteX153" fmla="*/ 367665 w 4871180"/>
                  <a:gd name="connsiteY153" fmla="*/ 3450908 h 3692842"/>
                  <a:gd name="connsiteX154" fmla="*/ 370523 w 4871180"/>
                  <a:gd name="connsiteY154" fmla="*/ 3450908 h 3692842"/>
                  <a:gd name="connsiteX155" fmla="*/ 372428 w 4871180"/>
                  <a:gd name="connsiteY155" fmla="*/ 3462338 h 3692842"/>
                  <a:gd name="connsiteX156" fmla="*/ 375285 w 4871180"/>
                  <a:gd name="connsiteY156" fmla="*/ 3460433 h 3692842"/>
                  <a:gd name="connsiteX157" fmla="*/ 377190 w 4871180"/>
                  <a:gd name="connsiteY157" fmla="*/ 3449955 h 3692842"/>
                  <a:gd name="connsiteX158" fmla="*/ 380048 w 4871180"/>
                  <a:gd name="connsiteY158" fmla="*/ 3460433 h 3692842"/>
                  <a:gd name="connsiteX159" fmla="*/ 381953 w 4871180"/>
                  <a:gd name="connsiteY159" fmla="*/ 3449955 h 3692842"/>
                  <a:gd name="connsiteX160" fmla="*/ 384810 w 4871180"/>
                  <a:gd name="connsiteY160" fmla="*/ 3462338 h 3692842"/>
                  <a:gd name="connsiteX161" fmla="*/ 387668 w 4871180"/>
                  <a:gd name="connsiteY161" fmla="*/ 3456623 h 3692842"/>
                  <a:gd name="connsiteX162" fmla="*/ 389573 w 4871180"/>
                  <a:gd name="connsiteY162" fmla="*/ 3449955 h 3692842"/>
                  <a:gd name="connsiteX163" fmla="*/ 392430 w 4871180"/>
                  <a:gd name="connsiteY163" fmla="*/ 3450908 h 3692842"/>
                  <a:gd name="connsiteX164" fmla="*/ 394335 w 4871180"/>
                  <a:gd name="connsiteY164" fmla="*/ 3443288 h 3692842"/>
                  <a:gd name="connsiteX165" fmla="*/ 397193 w 4871180"/>
                  <a:gd name="connsiteY165" fmla="*/ 3445193 h 3692842"/>
                  <a:gd name="connsiteX166" fmla="*/ 399098 w 4871180"/>
                  <a:gd name="connsiteY166" fmla="*/ 3454718 h 3692842"/>
                  <a:gd name="connsiteX167" fmla="*/ 401955 w 4871180"/>
                  <a:gd name="connsiteY167" fmla="*/ 3455670 h 3692842"/>
                  <a:gd name="connsiteX168" fmla="*/ 403860 w 4871180"/>
                  <a:gd name="connsiteY168" fmla="*/ 3449003 h 3692842"/>
                  <a:gd name="connsiteX169" fmla="*/ 406718 w 4871180"/>
                  <a:gd name="connsiteY169" fmla="*/ 3442335 h 3692842"/>
                  <a:gd name="connsiteX170" fmla="*/ 409575 w 4871180"/>
                  <a:gd name="connsiteY170" fmla="*/ 3442335 h 3692842"/>
                  <a:gd name="connsiteX171" fmla="*/ 411480 w 4871180"/>
                  <a:gd name="connsiteY171" fmla="*/ 3435668 h 3692842"/>
                  <a:gd name="connsiteX172" fmla="*/ 414338 w 4871180"/>
                  <a:gd name="connsiteY172" fmla="*/ 3436620 h 3692842"/>
                  <a:gd name="connsiteX173" fmla="*/ 416243 w 4871180"/>
                  <a:gd name="connsiteY173" fmla="*/ 3433763 h 3692842"/>
                  <a:gd name="connsiteX174" fmla="*/ 419100 w 4871180"/>
                  <a:gd name="connsiteY174" fmla="*/ 3445193 h 3692842"/>
                  <a:gd name="connsiteX175" fmla="*/ 421005 w 4871180"/>
                  <a:gd name="connsiteY175" fmla="*/ 3451860 h 3692842"/>
                  <a:gd name="connsiteX176" fmla="*/ 423863 w 4871180"/>
                  <a:gd name="connsiteY176" fmla="*/ 3442335 h 3692842"/>
                  <a:gd name="connsiteX177" fmla="*/ 425768 w 4871180"/>
                  <a:gd name="connsiteY177" fmla="*/ 3431858 h 3692842"/>
                  <a:gd name="connsiteX178" fmla="*/ 428625 w 4871180"/>
                  <a:gd name="connsiteY178" fmla="*/ 3448050 h 3692842"/>
                  <a:gd name="connsiteX179" fmla="*/ 431483 w 4871180"/>
                  <a:gd name="connsiteY179" fmla="*/ 3437573 h 3692842"/>
                  <a:gd name="connsiteX180" fmla="*/ 433388 w 4871180"/>
                  <a:gd name="connsiteY180" fmla="*/ 3438525 h 3692842"/>
                  <a:gd name="connsiteX181" fmla="*/ 436245 w 4871180"/>
                  <a:gd name="connsiteY181" fmla="*/ 3435668 h 3692842"/>
                  <a:gd name="connsiteX182" fmla="*/ 438150 w 4871180"/>
                  <a:gd name="connsiteY182" fmla="*/ 3434715 h 3692842"/>
                  <a:gd name="connsiteX183" fmla="*/ 441008 w 4871180"/>
                  <a:gd name="connsiteY183" fmla="*/ 3450908 h 3692842"/>
                  <a:gd name="connsiteX184" fmla="*/ 442913 w 4871180"/>
                  <a:gd name="connsiteY184" fmla="*/ 3448050 h 3692842"/>
                  <a:gd name="connsiteX185" fmla="*/ 445770 w 4871180"/>
                  <a:gd name="connsiteY185" fmla="*/ 3446145 h 3692842"/>
                  <a:gd name="connsiteX186" fmla="*/ 447675 w 4871180"/>
                  <a:gd name="connsiteY186" fmla="*/ 3440430 h 3692842"/>
                  <a:gd name="connsiteX187" fmla="*/ 450533 w 4871180"/>
                  <a:gd name="connsiteY187" fmla="*/ 3433763 h 3692842"/>
                  <a:gd name="connsiteX188" fmla="*/ 453390 w 4871180"/>
                  <a:gd name="connsiteY188" fmla="*/ 3428048 h 3692842"/>
                  <a:gd name="connsiteX189" fmla="*/ 455295 w 4871180"/>
                  <a:gd name="connsiteY189" fmla="*/ 3433763 h 3692842"/>
                  <a:gd name="connsiteX190" fmla="*/ 458153 w 4871180"/>
                  <a:gd name="connsiteY190" fmla="*/ 3447098 h 3692842"/>
                  <a:gd name="connsiteX191" fmla="*/ 460058 w 4871180"/>
                  <a:gd name="connsiteY191" fmla="*/ 3436620 h 3692842"/>
                  <a:gd name="connsiteX192" fmla="*/ 462915 w 4871180"/>
                  <a:gd name="connsiteY192" fmla="*/ 3428048 h 3692842"/>
                  <a:gd name="connsiteX193" fmla="*/ 464820 w 4871180"/>
                  <a:gd name="connsiteY193" fmla="*/ 3423285 h 3692842"/>
                  <a:gd name="connsiteX194" fmla="*/ 467678 w 4871180"/>
                  <a:gd name="connsiteY194" fmla="*/ 3419475 h 3692842"/>
                  <a:gd name="connsiteX195" fmla="*/ 470535 w 4871180"/>
                  <a:gd name="connsiteY195" fmla="*/ 3427095 h 3692842"/>
                  <a:gd name="connsiteX196" fmla="*/ 472440 w 4871180"/>
                  <a:gd name="connsiteY196" fmla="*/ 3427095 h 3692842"/>
                  <a:gd name="connsiteX197" fmla="*/ 475298 w 4871180"/>
                  <a:gd name="connsiteY197" fmla="*/ 3423285 h 3692842"/>
                  <a:gd name="connsiteX198" fmla="*/ 477203 w 4871180"/>
                  <a:gd name="connsiteY198" fmla="*/ 3416618 h 3692842"/>
                  <a:gd name="connsiteX199" fmla="*/ 480060 w 4871180"/>
                  <a:gd name="connsiteY199" fmla="*/ 3418523 h 3692842"/>
                  <a:gd name="connsiteX200" fmla="*/ 481965 w 4871180"/>
                  <a:gd name="connsiteY200" fmla="*/ 3419475 h 3692842"/>
                  <a:gd name="connsiteX201" fmla="*/ 484823 w 4871180"/>
                  <a:gd name="connsiteY201" fmla="*/ 3425190 h 3692842"/>
                  <a:gd name="connsiteX202" fmla="*/ 486728 w 4871180"/>
                  <a:gd name="connsiteY202" fmla="*/ 3430905 h 3692842"/>
                  <a:gd name="connsiteX203" fmla="*/ 489585 w 4871180"/>
                  <a:gd name="connsiteY203" fmla="*/ 3430905 h 3692842"/>
                  <a:gd name="connsiteX204" fmla="*/ 492443 w 4871180"/>
                  <a:gd name="connsiteY204" fmla="*/ 3420428 h 3692842"/>
                  <a:gd name="connsiteX205" fmla="*/ 494348 w 4871180"/>
                  <a:gd name="connsiteY205" fmla="*/ 3422333 h 3692842"/>
                  <a:gd name="connsiteX206" fmla="*/ 497205 w 4871180"/>
                  <a:gd name="connsiteY206" fmla="*/ 3409950 h 3692842"/>
                  <a:gd name="connsiteX207" fmla="*/ 499110 w 4871180"/>
                  <a:gd name="connsiteY207" fmla="*/ 3424238 h 3692842"/>
                  <a:gd name="connsiteX208" fmla="*/ 501968 w 4871180"/>
                  <a:gd name="connsiteY208" fmla="*/ 3418523 h 3692842"/>
                  <a:gd name="connsiteX209" fmla="*/ 503873 w 4871180"/>
                  <a:gd name="connsiteY209" fmla="*/ 3433763 h 3692842"/>
                  <a:gd name="connsiteX210" fmla="*/ 506730 w 4871180"/>
                  <a:gd name="connsiteY210" fmla="*/ 3419475 h 3692842"/>
                  <a:gd name="connsiteX211" fmla="*/ 508635 w 4871180"/>
                  <a:gd name="connsiteY211" fmla="*/ 3423285 h 3692842"/>
                  <a:gd name="connsiteX212" fmla="*/ 511493 w 4871180"/>
                  <a:gd name="connsiteY212" fmla="*/ 3418523 h 3692842"/>
                  <a:gd name="connsiteX213" fmla="*/ 514350 w 4871180"/>
                  <a:gd name="connsiteY213" fmla="*/ 3418523 h 3692842"/>
                  <a:gd name="connsiteX214" fmla="*/ 516255 w 4871180"/>
                  <a:gd name="connsiteY214" fmla="*/ 3418523 h 3692842"/>
                  <a:gd name="connsiteX215" fmla="*/ 519113 w 4871180"/>
                  <a:gd name="connsiteY215" fmla="*/ 3416618 h 3692842"/>
                  <a:gd name="connsiteX216" fmla="*/ 521018 w 4871180"/>
                  <a:gd name="connsiteY216" fmla="*/ 3420428 h 3692842"/>
                  <a:gd name="connsiteX217" fmla="*/ 523875 w 4871180"/>
                  <a:gd name="connsiteY217" fmla="*/ 3412808 h 3692842"/>
                  <a:gd name="connsiteX218" fmla="*/ 525780 w 4871180"/>
                  <a:gd name="connsiteY218" fmla="*/ 3410903 h 3692842"/>
                  <a:gd name="connsiteX219" fmla="*/ 528638 w 4871180"/>
                  <a:gd name="connsiteY219" fmla="*/ 3422333 h 3692842"/>
                  <a:gd name="connsiteX220" fmla="*/ 530543 w 4871180"/>
                  <a:gd name="connsiteY220" fmla="*/ 3408045 h 3692842"/>
                  <a:gd name="connsiteX221" fmla="*/ 533400 w 4871180"/>
                  <a:gd name="connsiteY221" fmla="*/ 3407093 h 3692842"/>
                  <a:gd name="connsiteX222" fmla="*/ 536258 w 4871180"/>
                  <a:gd name="connsiteY222" fmla="*/ 3422333 h 3692842"/>
                  <a:gd name="connsiteX223" fmla="*/ 538163 w 4871180"/>
                  <a:gd name="connsiteY223" fmla="*/ 3416618 h 3692842"/>
                  <a:gd name="connsiteX224" fmla="*/ 541020 w 4871180"/>
                  <a:gd name="connsiteY224" fmla="*/ 3408045 h 3692842"/>
                  <a:gd name="connsiteX225" fmla="*/ 542925 w 4871180"/>
                  <a:gd name="connsiteY225" fmla="*/ 3404235 h 3692842"/>
                  <a:gd name="connsiteX226" fmla="*/ 545783 w 4871180"/>
                  <a:gd name="connsiteY226" fmla="*/ 3401378 h 3692842"/>
                  <a:gd name="connsiteX227" fmla="*/ 547688 w 4871180"/>
                  <a:gd name="connsiteY227" fmla="*/ 3398520 h 3692842"/>
                  <a:gd name="connsiteX228" fmla="*/ 550545 w 4871180"/>
                  <a:gd name="connsiteY228" fmla="*/ 3408045 h 3692842"/>
                  <a:gd name="connsiteX229" fmla="*/ 552450 w 4871180"/>
                  <a:gd name="connsiteY229" fmla="*/ 3411855 h 3692842"/>
                  <a:gd name="connsiteX230" fmla="*/ 555308 w 4871180"/>
                  <a:gd name="connsiteY230" fmla="*/ 3414713 h 3692842"/>
                  <a:gd name="connsiteX231" fmla="*/ 558165 w 4871180"/>
                  <a:gd name="connsiteY231" fmla="*/ 3402330 h 3692842"/>
                  <a:gd name="connsiteX232" fmla="*/ 560070 w 4871180"/>
                  <a:gd name="connsiteY232" fmla="*/ 3396615 h 3692842"/>
                  <a:gd name="connsiteX233" fmla="*/ 562928 w 4871180"/>
                  <a:gd name="connsiteY233" fmla="*/ 3397568 h 3692842"/>
                  <a:gd name="connsiteX234" fmla="*/ 564833 w 4871180"/>
                  <a:gd name="connsiteY234" fmla="*/ 3399473 h 3692842"/>
                  <a:gd name="connsiteX235" fmla="*/ 567690 w 4871180"/>
                  <a:gd name="connsiteY235" fmla="*/ 3396615 h 3692842"/>
                  <a:gd name="connsiteX236" fmla="*/ 569595 w 4871180"/>
                  <a:gd name="connsiteY236" fmla="*/ 3407093 h 3692842"/>
                  <a:gd name="connsiteX237" fmla="*/ 572453 w 4871180"/>
                  <a:gd name="connsiteY237" fmla="*/ 3411855 h 3692842"/>
                  <a:gd name="connsiteX238" fmla="*/ 574358 w 4871180"/>
                  <a:gd name="connsiteY238" fmla="*/ 3386138 h 3692842"/>
                  <a:gd name="connsiteX239" fmla="*/ 577215 w 4871180"/>
                  <a:gd name="connsiteY239" fmla="*/ 3399473 h 3692842"/>
                  <a:gd name="connsiteX240" fmla="*/ 580073 w 4871180"/>
                  <a:gd name="connsiteY240" fmla="*/ 3392805 h 3692842"/>
                  <a:gd name="connsiteX241" fmla="*/ 581978 w 4871180"/>
                  <a:gd name="connsiteY241" fmla="*/ 3392805 h 3692842"/>
                  <a:gd name="connsiteX242" fmla="*/ 584835 w 4871180"/>
                  <a:gd name="connsiteY242" fmla="*/ 3385185 h 3692842"/>
                  <a:gd name="connsiteX243" fmla="*/ 586740 w 4871180"/>
                  <a:gd name="connsiteY243" fmla="*/ 3393758 h 3692842"/>
                  <a:gd name="connsiteX244" fmla="*/ 589598 w 4871180"/>
                  <a:gd name="connsiteY244" fmla="*/ 3405188 h 3692842"/>
                  <a:gd name="connsiteX245" fmla="*/ 591503 w 4871180"/>
                  <a:gd name="connsiteY245" fmla="*/ 3415665 h 3692842"/>
                  <a:gd name="connsiteX246" fmla="*/ 594360 w 4871180"/>
                  <a:gd name="connsiteY246" fmla="*/ 3398520 h 3692842"/>
                  <a:gd name="connsiteX247" fmla="*/ 596265 w 4871180"/>
                  <a:gd name="connsiteY247" fmla="*/ 3405188 h 3692842"/>
                  <a:gd name="connsiteX248" fmla="*/ 599123 w 4871180"/>
                  <a:gd name="connsiteY248" fmla="*/ 3392805 h 3692842"/>
                  <a:gd name="connsiteX249" fmla="*/ 601980 w 4871180"/>
                  <a:gd name="connsiteY249" fmla="*/ 3388043 h 3692842"/>
                  <a:gd name="connsiteX250" fmla="*/ 603885 w 4871180"/>
                  <a:gd name="connsiteY250" fmla="*/ 3395663 h 3692842"/>
                  <a:gd name="connsiteX251" fmla="*/ 606743 w 4871180"/>
                  <a:gd name="connsiteY251" fmla="*/ 3396615 h 3692842"/>
                  <a:gd name="connsiteX252" fmla="*/ 608648 w 4871180"/>
                  <a:gd name="connsiteY252" fmla="*/ 3401378 h 3692842"/>
                  <a:gd name="connsiteX253" fmla="*/ 611505 w 4871180"/>
                  <a:gd name="connsiteY253" fmla="*/ 3391853 h 3692842"/>
                  <a:gd name="connsiteX254" fmla="*/ 613410 w 4871180"/>
                  <a:gd name="connsiteY254" fmla="*/ 3385185 h 3692842"/>
                  <a:gd name="connsiteX255" fmla="*/ 616268 w 4871180"/>
                  <a:gd name="connsiteY255" fmla="*/ 3402330 h 3692842"/>
                  <a:gd name="connsiteX256" fmla="*/ 618173 w 4871180"/>
                  <a:gd name="connsiteY256" fmla="*/ 3402330 h 3692842"/>
                  <a:gd name="connsiteX257" fmla="*/ 621030 w 4871180"/>
                  <a:gd name="connsiteY257" fmla="*/ 3410903 h 3692842"/>
                  <a:gd name="connsiteX258" fmla="*/ 623888 w 4871180"/>
                  <a:gd name="connsiteY258" fmla="*/ 3399473 h 3692842"/>
                  <a:gd name="connsiteX259" fmla="*/ 625793 w 4871180"/>
                  <a:gd name="connsiteY259" fmla="*/ 3412808 h 3692842"/>
                  <a:gd name="connsiteX260" fmla="*/ 628650 w 4871180"/>
                  <a:gd name="connsiteY260" fmla="*/ 3418523 h 3692842"/>
                  <a:gd name="connsiteX261" fmla="*/ 630555 w 4871180"/>
                  <a:gd name="connsiteY261" fmla="*/ 3406140 h 3692842"/>
                  <a:gd name="connsiteX262" fmla="*/ 633413 w 4871180"/>
                  <a:gd name="connsiteY262" fmla="*/ 3386138 h 3692842"/>
                  <a:gd name="connsiteX263" fmla="*/ 635318 w 4871180"/>
                  <a:gd name="connsiteY263" fmla="*/ 3388995 h 3692842"/>
                  <a:gd name="connsiteX264" fmla="*/ 638175 w 4871180"/>
                  <a:gd name="connsiteY264" fmla="*/ 3386138 h 3692842"/>
                  <a:gd name="connsiteX265" fmla="*/ 640080 w 4871180"/>
                  <a:gd name="connsiteY265" fmla="*/ 3401378 h 3692842"/>
                  <a:gd name="connsiteX266" fmla="*/ 642938 w 4871180"/>
                  <a:gd name="connsiteY266" fmla="*/ 3393758 h 3692842"/>
                  <a:gd name="connsiteX267" fmla="*/ 645795 w 4871180"/>
                  <a:gd name="connsiteY267" fmla="*/ 3401378 h 3692842"/>
                  <a:gd name="connsiteX268" fmla="*/ 647700 w 4871180"/>
                  <a:gd name="connsiteY268" fmla="*/ 3386138 h 3692842"/>
                  <a:gd name="connsiteX269" fmla="*/ 650557 w 4871180"/>
                  <a:gd name="connsiteY269" fmla="*/ 3388995 h 3692842"/>
                  <a:gd name="connsiteX270" fmla="*/ 652463 w 4871180"/>
                  <a:gd name="connsiteY270" fmla="*/ 3394710 h 3692842"/>
                  <a:gd name="connsiteX271" fmla="*/ 655320 w 4871180"/>
                  <a:gd name="connsiteY271" fmla="*/ 3394710 h 3692842"/>
                  <a:gd name="connsiteX272" fmla="*/ 657225 w 4871180"/>
                  <a:gd name="connsiteY272" fmla="*/ 3389948 h 3692842"/>
                  <a:gd name="connsiteX273" fmla="*/ 660082 w 4871180"/>
                  <a:gd name="connsiteY273" fmla="*/ 3376613 h 3692842"/>
                  <a:gd name="connsiteX274" fmla="*/ 662940 w 4871180"/>
                  <a:gd name="connsiteY274" fmla="*/ 3388995 h 3692842"/>
                  <a:gd name="connsiteX275" fmla="*/ 664845 w 4871180"/>
                  <a:gd name="connsiteY275" fmla="*/ 3390900 h 3692842"/>
                  <a:gd name="connsiteX276" fmla="*/ 667703 w 4871180"/>
                  <a:gd name="connsiteY276" fmla="*/ 3402330 h 3692842"/>
                  <a:gd name="connsiteX277" fmla="*/ 669607 w 4871180"/>
                  <a:gd name="connsiteY277" fmla="*/ 3390900 h 3692842"/>
                  <a:gd name="connsiteX278" fmla="*/ 672465 w 4871180"/>
                  <a:gd name="connsiteY278" fmla="*/ 3377565 h 3692842"/>
                  <a:gd name="connsiteX279" fmla="*/ 674370 w 4871180"/>
                  <a:gd name="connsiteY279" fmla="*/ 3374708 h 3692842"/>
                  <a:gd name="connsiteX280" fmla="*/ 677228 w 4871180"/>
                  <a:gd name="connsiteY280" fmla="*/ 3376613 h 3692842"/>
                  <a:gd name="connsiteX281" fmla="*/ 679132 w 4871180"/>
                  <a:gd name="connsiteY281" fmla="*/ 3378518 h 3692842"/>
                  <a:gd name="connsiteX282" fmla="*/ 681990 w 4871180"/>
                  <a:gd name="connsiteY282" fmla="*/ 3382328 h 3692842"/>
                  <a:gd name="connsiteX283" fmla="*/ 684848 w 4871180"/>
                  <a:gd name="connsiteY283" fmla="*/ 3387090 h 3692842"/>
                  <a:gd name="connsiteX284" fmla="*/ 686753 w 4871180"/>
                  <a:gd name="connsiteY284" fmla="*/ 3388995 h 3692842"/>
                  <a:gd name="connsiteX285" fmla="*/ 689610 w 4871180"/>
                  <a:gd name="connsiteY285" fmla="*/ 3364230 h 3692842"/>
                  <a:gd name="connsiteX286" fmla="*/ 691515 w 4871180"/>
                  <a:gd name="connsiteY286" fmla="*/ 3376613 h 3692842"/>
                  <a:gd name="connsiteX287" fmla="*/ 694373 w 4871180"/>
                  <a:gd name="connsiteY287" fmla="*/ 3374708 h 3692842"/>
                  <a:gd name="connsiteX288" fmla="*/ 696278 w 4871180"/>
                  <a:gd name="connsiteY288" fmla="*/ 3381375 h 3692842"/>
                  <a:gd name="connsiteX289" fmla="*/ 699135 w 4871180"/>
                  <a:gd name="connsiteY289" fmla="*/ 3393758 h 3692842"/>
                  <a:gd name="connsiteX290" fmla="*/ 701040 w 4871180"/>
                  <a:gd name="connsiteY290" fmla="*/ 3395663 h 3692842"/>
                  <a:gd name="connsiteX291" fmla="*/ 703898 w 4871180"/>
                  <a:gd name="connsiteY291" fmla="*/ 3394710 h 3692842"/>
                  <a:gd name="connsiteX292" fmla="*/ 706755 w 4871180"/>
                  <a:gd name="connsiteY292" fmla="*/ 3388995 h 3692842"/>
                  <a:gd name="connsiteX293" fmla="*/ 708660 w 4871180"/>
                  <a:gd name="connsiteY293" fmla="*/ 3388043 h 3692842"/>
                  <a:gd name="connsiteX294" fmla="*/ 711518 w 4871180"/>
                  <a:gd name="connsiteY294" fmla="*/ 3403283 h 3692842"/>
                  <a:gd name="connsiteX295" fmla="*/ 713423 w 4871180"/>
                  <a:gd name="connsiteY295" fmla="*/ 3397568 h 3692842"/>
                  <a:gd name="connsiteX296" fmla="*/ 716280 w 4871180"/>
                  <a:gd name="connsiteY296" fmla="*/ 3408045 h 3692842"/>
                  <a:gd name="connsiteX297" fmla="*/ 718185 w 4871180"/>
                  <a:gd name="connsiteY297" fmla="*/ 3398520 h 3692842"/>
                  <a:gd name="connsiteX298" fmla="*/ 721043 w 4871180"/>
                  <a:gd name="connsiteY298" fmla="*/ 3406140 h 3692842"/>
                  <a:gd name="connsiteX299" fmla="*/ 722948 w 4871180"/>
                  <a:gd name="connsiteY299" fmla="*/ 3392805 h 3692842"/>
                  <a:gd name="connsiteX300" fmla="*/ 725805 w 4871180"/>
                  <a:gd name="connsiteY300" fmla="*/ 3404235 h 3692842"/>
                  <a:gd name="connsiteX301" fmla="*/ 728663 w 4871180"/>
                  <a:gd name="connsiteY301" fmla="*/ 3375660 h 3692842"/>
                  <a:gd name="connsiteX302" fmla="*/ 730568 w 4871180"/>
                  <a:gd name="connsiteY302" fmla="*/ 3388043 h 3692842"/>
                  <a:gd name="connsiteX303" fmla="*/ 733425 w 4871180"/>
                  <a:gd name="connsiteY303" fmla="*/ 3383280 h 3692842"/>
                  <a:gd name="connsiteX304" fmla="*/ 735330 w 4871180"/>
                  <a:gd name="connsiteY304" fmla="*/ 3388043 h 3692842"/>
                  <a:gd name="connsiteX305" fmla="*/ 738188 w 4871180"/>
                  <a:gd name="connsiteY305" fmla="*/ 3378518 h 3692842"/>
                  <a:gd name="connsiteX306" fmla="*/ 740093 w 4871180"/>
                  <a:gd name="connsiteY306" fmla="*/ 3375660 h 3692842"/>
                  <a:gd name="connsiteX307" fmla="*/ 742950 w 4871180"/>
                  <a:gd name="connsiteY307" fmla="*/ 3370898 h 3692842"/>
                  <a:gd name="connsiteX308" fmla="*/ 744855 w 4871180"/>
                  <a:gd name="connsiteY308" fmla="*/ 3378518 h 3692842"/>
                  <a:gd name="connsiteX309" fmla="*/ 747713 w 4871180"/>
                  <a:gd name="connsiteY309" fmla="*/ 3381375 h 3692842"/>
                  <a:gd name="connsiteX310" fmla="*/ 750570 w 4871180"/>
                  <a:gd name="connsiteY310" fmla="*/ 3390900 h 3692842"/>
                  <a:gd name="connsiteX311" fmla="*/ 752475 w 4871180"/>
                  <a:gd name="connsiteY311" fmla="*/ 3388995 h 3692842"/>
                  <a:gd name="connsiteX312" fmla="*/ 755332 w 4871180"/>
                  <a:gd name="connsiteY312" fmla="*/ 3370898 h 3692842"/>
                  <a:gd name="connsiteX313" fmla="*/ 757238 w 4871180"/>
                  <a:gd name="connsiteY313" fmla="*/ 3370898 h 3692842"/>
                  <a:gd name="connsiteX314" fmla="*/ 760095 w 4871180"/>
                  <a:gd name="connsiteY314" fmla="*/ 3381375 h 3692842"/>
                  <a:gd name="connsiteX315" fmla="*/ 762000 w 4871180"/>
                  <a:gd name="connsiteY315" fmla="*/ 3377565 h 3692842"/>
                  <a:gd name="connsiteX316" fmla="*/ 764857 w 4871180"/>
                  <a:gd name="connsiteY316" fmla="*/ 3362325 h 3692842"/>
                  <a:gd name="connsiteX317" fmla="*/ 766763 w 4871180"/>
                  <a:gd name="connsiteY317" fmla="*/ 3368993 h 3692842"/>
                  <a:gd name="connsiteX318" fmla="*/ 769620 w 4871180"/>
                  <a:gd name="connsiteY318" fmla="*/ 3365183 h 3692842"/>
                  <a:gd name="connsiteX319" fmla="*/ 772478 w 4871180"/>
                  <a:gd name="connsiteY319" fmla="*/ 3377565 h 3692842"/>
                  <a:gd name="connsiteX320" fmla="*/ 774382 w 4871180"/>
                  <a:gd name="connsiteY320" fmla="*/ 3388043 h 3692842"/>
                  <a:gd name="connsiteX321" fmla="*/ 777240 w 4871180"/>
                  <a:gd name="connsiteY321" fmla="*/ 3376613 h 3692842"/>
                  <a:gd name="connsiteX322" fmla="*/ 779145 w 4871180"/>
                  <a:gd name="connsiteY322" fmla="*/ 3368040 h 3692842"/>
                  <a:gd name="connsiteX323" fmla="*/ 782003 w 4871180"/>
                  <a:gd name="connsiteY323" fmla="*/ 3362325 h 3692842"/>
                  <a:gd name="connsiteX324" fmla="*/ 783907 w 4871180"/>
                  <a:gd name="connsiteY324" fmla="*/ 3364230 h 3692842"/>
                  <a:gd name="connsiteX325" fmla="*/ 786765 w 4871180"/>
                  <a:gd name="connsiteY325" fmla="*/ 3368993 h 3692842"/>
                  <a:gd name="connsiteX326" fmla="*/ 788670 w 4871180"/>
                  <a:gd name="connsiteY326" fmla="*/ 3363278 h 3692842"/>
                  <a:gd name="connsiteX327" fmla="*/ 791528 w 4871180"/>
                  <a:gd name="connsiteY327" fmla="*/ 3367088 h 3692842"/>
                  <a:gd name="connsiteX328" fmla="*/ 794385 w 4871180"/>
                  <a:gd name="connsiteY328" fmla="*/ 3367088 h 3692842"/>
                  <a:gd name="connsiteX329" fmla="*/ 796290 w 4871180"/>
                  <a:gd name="connsiteY329" fmla="*/ 3371850 h 3692842"/>
                  <a:gd name="connsiteX330" fmla="*/ 799148 w 4871180"/>
                  <a:gd name="connsiteY330" fmla="*/ 3364230 h 3692842"/>
                  <a:gd name="connsiteX331" fmla="*/ 801053 w 4871180"/>
                  <a:gd name="connsiteY331" fmla="*/ 3362325 h 3692842"/>
                  <a:gd name="connsiteX332" fmla="*/ 803910 w 4871180"/>
                  <a:gd name="connsiteY332" fmla="*/ 3356610 h 3692842"/>
                  <a:gd name="connsiteX333" fmla="*/ 805815 w 4871180"/>
                  <a:gd name="connsiteY333" fmla="*/ 3369945 h 3692842"/>
                  <a:gd name="connsiteX334" fmla="*/ 808673 w 4871180"/>
                  <a:gd name="connsiteY334" fmla="*/ 3374708 h 3692842"/>
                  <a:gd name="connsiteX335" fmla="*/ 810578 w 4871180"/>
                  <a:gd name="connsiteY335" fmla="*/ 3370898 h 3692842"/>
                  <a:gd name="connsiteX336" fmla="*/ 813435 w 4871180"/>
                  <a:gd name="connsiteY336" fmla="*/ 3374708 h 3692842"/>
                  <a:gd name="connsiteX337" fmla="*/ 816293 w 4871180"/>
                  <a:gd name="connsiteY337" fmla="*/ 3371850 h 3692842"/>
                  <a:gd name="connsiteX338" fmla="*/ 818198 w 4871180"/>
                  <a:gd name="connsiteY338" fmla="*/ 3376613 h 3692842"/>
                  <a:gd name="connsiteX339" fmla="*/ 821055 w 4871180"/>
                  <a:gd name="connsiteY339" fmla="*/ 3389948 h 3692842"/>
                  <a:gd name="connsiteX340" fmla="*/ 822960 w 4871180"/>
                  <a:gd name="connsiteY340" fmla="*/ 3395663 h 3692842"/>
                  <a:gd name="connsiteX341" fmla="*/ 825818 w 4871180"/>
                  <a:gd name="connsiteY341" fmla="*/ 3383280 h 3692842"/>
                  <a:gd name="connsiteX342" fmla="*/ 827723 w 4871180"/>
                  <a:gd name="connsiteY342" fmla="*/ 3389948 h 3692842"/>
                  <a:gd name="connsiteX343" fmla="*/ 830580 w 4871180"/>
                  <a:gd name="connsiteY343" fmla="*/ 3384233 h 3692842"/>
                  <a:gd name="connsiteX344" fmla="*/ 832485 w 4871180"/>
                  <a:gd name="connsiteY344" fmla="*/ 3365183 h 3692842"/>
                  <a:gd name="connsiteX345" fmla="*/ 835343 w 4871180"/>
                  <a:gd name="connsiteY345" fmla="*/ 3365183 h 3692842"/>
                  <a:gd name="connsiteX346" fmla="*/ 838200 w 4871180"/>
                  <a:gd name="connsiteY346" fmla="*/ 3376613 h 3692842"/>
                  <a:gd name="connsiteX347" fmla="*/ 840105 w 4871180"/>
                  <a:gd name="connsiteY347" fmla="*/ 3385185 h 3692842"/>
                  <a:gd name="connsiteX348" fmla="*/ 842963 w 4871180"/>
                  <a:gd name="connsiteY348" fmla="*/ 3382328 h 3692842"/>
                  <a:gd name="connsiteX349" fmla="*/ 844868 w 4871180"/>
                  <a:gd name="connsiteY349" fmla="*/ 3388043 h 3692842"/>
                  <a:gd name="connsiteX350" fmla="*/ 847725 w 4871180"/>
                  <a:gd name="connsiteY350" fmla="*/ 3386138 h 3692842"/>
                  <a:gd name="connsiteX351" fmla="*/ 849630 w 4871180"/>
                  <a:gd name="connsiteY351" fmla="*/ 3369945 h 3692842"/>
                  <a:gd name="connsiteX352" fmla="*/ 852488 w 4871180"/>
                  <a:gd name="connsiteY352" fmla="*/ 3366135 h 3692842"/>
                  <a:gd name="connsiteX353" fmla="*/ 855345 w 4871180"/>
                  <a:gd name="connsiteY353" fmla="*/ 3369945 h 3692842"/>
                  <a:gd name="connsiteX354" fmla="*/ 857250 w 4871180"/>
                  <a:gd name="connsiteY354" fmla="*/ 3362325 h 3692842"/>
                  <a:gd name="connsiteX355" fmla="*/ 860107 w 4871180"/>
                  <a:gd name="connsiteY355" fmla="*/ 3371850 h 3692842"/>
                  <a:gd name="connsiteX356" fmla="*/ 862013 w 4871180"/>
                  <a:gd name="connsiteY356" fmla="*/ 3372803 h 3692842"/>
                  <a:gd name="connsiteX357" fmla="*/ 864870 w 4871180"/>
                  <a:gd name="connsiteY357" fmla="*/ 3354705 h 3692842"/>
                  <a:gd name="connsiteX358" fmla="*/ 866775 w 4871180"/>
                  <a:gd name="connsiteY358" fmla="*/ 3370898 h 3692842"/>
                  <a:gd name="connsiteX359" fmla="*/ 869632 w 4871180"/>
                  <a:gd name="connsiteY359" fmla="*/ 3355658 h 3692842"/>
                  <a:gd name="connsiteX360" fmla="*/ 871538 w 4871180"/>
                  <a:gd name="connsiteY360" fmla="*/ 3366135 h 3692842"/>
                  <a:gd name="connsiteX361" fmla="*/ 874395 w 4871180"/>
                  <a:gd name="connsiteY361" fmla="*/ 3365183 h 3692842"/>
                  <a:gd name="connsiteX362" fmla="*/ 877253 w 4871180"/>
                  <a:gd name="connsiteY362" fmla="*/ 3367088 h 3692842"/>
                  <a:gd name="connsiteX363" fmla="*/ 879157 w 4871180"/>
                  <a:gd name="connsiteY363" fmla="*/ 3365183 h 3692842"/>
                  <a:gd name="connsiteX364" fmla="*/ 882015 w 4871180"/>
                  <a:gd name="connsiteY364" fmla="*/ 3353753 h 3692842"/>
                  <a:gd name="connsiteX365" fmla="*/ 883920 w 4871180"/>
                  <a:gd name="connsiteY365" fmla="*/ 3363278 h 3692842"/>
                  <a:gd name="connsiteX366" fmla="*/ 886778 w 4871180"/>
                  <a:gd name="connsiteY366" fmla="*/ 3351848 h 3692842"/>
                  <a:gd name="connsiteX367" fmla="*/ 888682 w 4871180"/>
                  <a:gd name="connsiteY367" fmla="*/ 3343275 h 3692842"/>
                  <a:gd name="connsiteX368" fmla="*/ 891540 w 4871180"/>
                  <a:gd name="connsiteY368" fmla="*/ 3358515 h 3692842"/>
                  <a:gd name="connsiteX369" fmla="*/ 893445 w 4871180"/>
                  <a:gd name="connsiteY369" fmla="*/ 3348990 h 3692842"/>
                  <a:gd name="connsiteX370" fmla="*/ 896303 w 4871180"/>
                  <a:gd name="connsiteY370" fmla="*/ 3363278 h 3692842"/>
                  <a:gd name="connsiteX371" fmla="*/ 899160 w 4871180"/>
                  <a:gd name="connsiteY371" fmla="*/ 3353753 h 3692842"/>
                  <a:gd name="connsiteX372" fmla="*/ 901065 w 4871180"/>
                  <a:gd name="connsiteY372" fmla="*/ 3363278 h 3692842"/>
                  <a:gd name="connsiteX373" fmla="*/ 903923 w 4871180"/>
                  <a:gd name="connsiteY373" fmla="*/ 3345180 h 3692842"/>
                  <a:gd name="connsiteX374" fmla="*/ 905828 w 4871180"/>
                  <a:gd name="connsiteY374" fmla="*/ 3363278 h 3692842"/>
                  <a:gd name="connsiteX375" fmla="*/ 908685 w 4871180"/>
                  <a:gd name="connsiteY375" fmla="*/ 3359468 h 3692842"/>
                  <a:gd name="connsiteX376" fmla="*/ 910590 w 4871180"/>
                  <a:gd name="connsiteY376" fmla="*/ 3351848 h 3692842"/>
                  <a:gd name="connsiteX377" fmla="*/ 913448 w 4871180"/>
                  <a:gd name="connsiteY377" fmla="*/ 3350895 h 3692842"/>
                  <a:gd name="connsiteX378" fmla="*/ 915353 w 4871180"/>
                  <a:gd name="connsiteY378" fmla="*/ 3361373 h 3692842"/>
                  <a:gd name="connsiteX379" fmla="*/ 918210 w 4871180"/>
                  <a:gd name="connsiteY379" fmla="*/ 3369945 h 3692842"/>
                  <a:gd name="connsiteX380" fmla="*/ 921068 w 4871180"/>
                  <a:gd name="connsiteY380" fmla="*/ 3365183 h 3692842"/>
                  <a:gd name="connsiteX381" fmla="*/ 922973 w 4871180"/>
                  <a:gd name="connsiteY381" fmla="*/ 3348038 h 3692842"/>
                  <a:gd name="connsiteX382" fmla="*/ 925830 w 4871180"/>
                  <a:gd name="connsiteY382" fmla="*/ 3354705 h 3692842"/>
                  <a:gd name="connsiteX383" fmla="*/ 927735 w 4871180"/>
                  <a:gd name="connsiteY383" fmla="*/ 3331845 h 3692842"/>
                  <a:gd name="connsiteX384" fmla="*/ 930593 w 4871180"/>
                  <a:gd name="connsiteY384" fmla="*/ 3337560 h 3692842"/>
                  <a:gd name="connsiteX385" fmla="*/ 932498 w 4871180"/>
                  <a:gd name="connsiteY385" fmla="*/ 3327083 h 3692842"/>
                  <a:gd name="connsiteX386" fmla="*/ 935355 w 4871180"/>
                  <a:gd name="connsiteY386" fmla="*/ 3347085 h 3692842"/>
                  <a:gd name="connsiteX387" fmla="*/ 937260 w 4871180"/>
                  <a:gd name="connsiteY387" fmla="*/ 3356610 h 3692842"/>
                  <a:gd name="connsiteX388" fmla="*/ 940118 w 4871180"/>
                  <a:gd name="connsiteY388" fmla="*/ 3340418 h 3692842"/>
                  <a:gd name="connsiteX389" fmla="*/ 942975 w 4871180"/>
                  <a:gd name="connsiteY389" fmla="*/ 3329940 h 3692842"/>
                  <a:gd name="connsiteX390" fmla="*/ 944880 w 4871180"/>
                  <a:gd name="connsiteY390" fmla="*/ 3329940 h 3692842"/>
                  <a:gd name="connsiteX391" fmla="*/ 947738 w 4871180"/>
                  <a:gd name="connsiteY391" fmla="*/ 3328035 h 3692842"/>
                  <a:gd name="connsiteX392" fmla="*/ 949643 w 4871180"/>
                  <a:gd name="connsiteY392" fmla="*/ 3320415 h 3692842"/>
                  <a:gd name="connsiteX393" fmla="*/ 952500 w 4871180"/>
                  <a:gd name="connsiteY393" fmla="*/ 3331845 h 3692842"/>
                  <a:gd name="connsiteX394" fmla="*/ 954405 w 4871180"/>
                  <a:gd name="connsiteY394" fmla="*/ 3334703 h 3692842"/>
                  <a:gd name="connsiteX395" fmla="*/ 957263 w 4871180"/>
                  <a:gd name="connsiteY395" fmla="*/ 3319463 h 3692842"/>
                  <a:gd name="connsiteX396" fmla="*/ 959168 w 4871180"/>
                  <a:gd name="connsiteY396" fmla="*/ 3315653 h 3692842"/>
                  <a:gd name="connsiteX397" fmla="*/ 962025 w 4871180"/>
                  <a:gd name="connsiteY397" fmla="*/ 3326130 h 3692842"/>
                  <a:gd name="connsiteX398" fmla="*/ 964882 w 4871180"/>
                  <a:gd name="connsiteY398" fmla="*/ 3330893 h 3692842"/>
                  <a:gd name="connsiteX399" fmla="*/ 966788 w 4871180"/>
                  <a:gd name="connsiteY399" fmla="*/ 3325178 h 3692842"/>
                  <a:gd name="connsiteX400" fmla="*/ 969645 w 4871180"/>
                  <a:gd name="connsiteY400" fmla="*/ 3319463 h 3692842"/>
                  <a:gd name="connsiteX401" fmla="*/ 971550 w 4871180"/>
                  <a:gd name="connsiteY401" fmla="*/ 3333750 h 3692842"/>
                  <a:gd name="connsiteX402" fmla="*/ 974407 w 4871180"/>
                  <a:gd name="connsiteY402" fmla="*/ 3322320 h 3692842"/>
                  <a:gd name="connsiteX403" fmla="*/ 976313 w 4871180"/>
                  <a:gd name="connsiteY403" fmla="*/ 3314700 h 3692842"/>
                  <a:gd name="connsiteX404" fmla="*/ 979170 w 4871180"/>
                  <a:gd name="connsiteY404" fmla="*/ 3321368 h 3692842"/>
                  <a:gd name="connsiteX405" fmla="*/ 981075 w 4871180"/>
                  <a:gd name="connsiteY405" fmla="*/ 3328988 h 3692842"/>
                  <a:gd name="connsiteX406" fmla="*/ 983932 w 4871180"/>
                  <a:gd name="connsiteY406" fmla="*/ 3303270 h 3692842"/>
                  <a:gd name="connsiteX407" fmla="*/ 986790 w 4871180"/>
                  <a:gd name="connsiteY407" fmla="*/ 3328988 h 3692842"/>
                  <a:gd name="connsiteX408" fmla="*/ 988695 w 4871180"/>
                  <a:gd name="connsiteY408" fmla="*/ 3337560 h 3692842"/>
                  <a:gd name="connsiteX409" fmla="*/ 991553 w 4871180"/>
                  <a:gd name="connsiteY409" fmla="*/ 3327083 h 3692842"/>
                  <a:gd name="connsiteX410" fmla="*/ 993457 w 4871180"/>
                  <a:gd name="connsiteY410" fmla="*/ 3333750 h 3692842"/>
                  <a:gd name="connsiteX411" fmla="*/ 996315 w 4871180"/>
                  <a:gd name="connsiteY411" fmla="*/ 3329940 h 3692842"/>
                  <a:gd name="connsiteX412" fmla="*/ 998220 w 4871180"/>
                  <a:gd name="connsiteY412" fmla="*/ 3328988 h 3692842"/>
                  <a:gd name="connsiteX413" fmla="*/ 1001078 w 4871180"/>
                  <a:gd name="connsiteY413" fmla="*/ 3318510 h 3692842"/>
                  <a:gd name="connsiteX414" fmla="*/ 1002982 w 4871180"/>
                  <a:gd name="connsiteY414" fmla="*/ 3327083 h 3692842"/>
                  <a:gd name="connsiteX415" fmla="*/ 1005840 w 4871180"/>
                  <a:gd name="connsiteY415" fmla="*/ 3324225 h 3692842"/>
                  <a:gd name="connsiteX416" fmla="*/ 1008698 w 4871180"/>
                  <a:gd name="connsiteY416" fmla="*/ 3322320 h 3692842"/>
                  <a:gd name="connsiteX417" fmla="*/ 1010603 w 4871180"/>
                  <a:gd name="connsiteY417" fmla="*/ 3315653 h 3692842"/>
                  <a:gd name="connsiteX418" fmla="*/ 1013460 w 4871180"/>
                  <a:gd name="connsiteY418" fmla="*/ 3330893 h 3692842"/>
                  <a:gd name="connsiteX419" fmla="*/ 1015365 w 4871180"/>
                  <a:gd name="connsiteY419" fmla="*/ 3328035 h 3692842"/>
                  <a:gd name="connsiteX420" fmla="*/ 1018223 w 4871180"/>
                  <a:gd name="connsiteY420" fmla="*/ 3318510 h 3692842"/>
                  <a:gd name="connsiteX421" fmla="*/ 1020128 w 4871180"/>
                  <a:gd name="connsiteY421" fmla="*/ 3325178 h 3692842"/>
                  <a:gd name="connsiteX422" fmla="*/ 1022985 w 4871180"/>
                  <a:gd name="connsiteY422" fmla="*/ 3324225 h 3692842"/>
                  <a:gd name="connsiteX423" fmla="*/ 1024890 w 4871180"/>
                  <a:gd name="connsiteY423" fmla="*/ 3328035 h 3692842"/>
                  <a:gd name="connsiteX424" fmla="*/ 1027748 w 4871180"/>
                  <a:gd name="connsiteY424" fmla="*/ 3330893 h 3692842"/>
                  <a:gd name="connsiteX425" fmla="*/ 1030605 w 4871180"/>
                  <a:gd name="connsiteY425" fmla="*/ 3331845 h 3692842"/>
                  <a:gd name="connsiteX426" fmla="*/ 1032510 w 4871180"/>
                  <a:gd name="connsiteY426" fmla="*/ 3326130 h 3692842"/>
                  <a:gd name="connsiteX427" fmla="*/ 1035368 w 4871180"/>
                  <a:gd name="connsiteY427" fmla="*/ 3316605 h 3692842"/>
                  <a:gd name="connsiteX428" fmla="*/ 1037273 w 4871180"/>
                  <a:gd name="connsiteY428" fmla="*/ 3304223 h 3692842"/>
                  <a:gd name="connsiteX429" fmla="*/ 1040130 w 4871180"/>
                  <a:gd name="connsiteY429" fmla="*/ 3316605 h 3692842"/>
                  <a:gd name="connsiteX430" fmla="*/ 1042035 w 4871180"/>
                  <a:gd name="connsiteY430" fmla="*/ 3311843 h 3692842"/>
                  <a:gd name="connsiteX431" fmla="*/ 1044893 w 4871180"/>
                  <a:gd name="connsiteY431" fmla="*/ 3327083 h 3692842"/>
                  <a:gd name="connsiteX432" fmla="*/ 1047750 w 4871180"/>
                  <a:gd name="connsiteY432" fmla="*/ 3323273 h 3692842"/>
                  <a:gd name="connsiteX433" fmla="*/ 1049655 w 4871180"/>
                  <a:gd name="connsiteY433" fmla="*/ 3323273 h 3692842"/>
                  <a:gd name="connsiteX434" fmla="*/ 1052513 w 4871180"/>
                  <a:gd name="connsiteY434" fmla="*/ 3322320 h 3692842"/>
                  <a:gd name="connsiteX435" fmla="*/ 1054418 w 4871180"/>
                  <a:gd name="connsiteY435" fmla="*/ 3334703 h 3692842"/>
                  <a:gd name="connsiteX436" fmla="*/ 1057275 w 4871180"/>
                  <a:gd name="connsiteY436" fmla="*/ 3324225 h 3692842"/>
                  <a:gd name="connsiteX437" fmla="*/ 1059180 w 4871180"/>
                  <a:gd name="connsiteY437" fmla="*/ 3332798 h 3692842"/>
                  <a:gd name="connsiteX438" fmla="*/ 1062038 w 4871180"/>
                  <a:gd name="connsiteY438" fmla="*/ 3309938 h 3692842"/>
                  <a:gd name="connsiteX439" fmla="*/ 1063943 w 4871180"/>
                  <a:gd name="connsiteY439" fmla="*/ 3324225 h 3692842"/>
                  <a:gd name="connsiteX440" fmla="*/ 1066800 w 4871180"/>
                  <a:gd name="connsiteY440" fmla="*/ 3313748 h 3692842"/>
                  <a:gd name="connsiteX441" fmla="*/ 1069658 w 4871180"/>
                  <a:gd name="connsiteY441" fmla="*/ 3307080 h 3692842"/>
                  <a:gd name="connsiteX442" fmla="*/ 1071563 w 4871180"/>
                  <a:gd name="connsiteY442" fmla="*/ 3310890 h 3692842"/>
                  <a:gd name="connsiteX443" fmla="*/ 1074420 w 4871180"/>
                  <a:gd name="connsiteY443" fmla="*/ 3308985 h 3692842"/>
                  <a:gd name="connsiteX444" fmla="*/ 1076325 w 4871180"/>
                  <a:gd name="connsiteY444" fmla="*/ 3303270 h 3692842"/>
                  <a:gd name="connsiteX445" fmla="*/ 1079183 w 4871180"/>
                  <a:gd name="connsiteY445" fmla="*/ 3318510 h 3692842"/>
                  <a:gd name="connsiteX446" fmla="*/ 1081088 w 4871180"/>
                  <a:gd name="connsiteY446" fmla="*/ 3303270 h 3692842"/>
                  <a:gd name="connsiteX447" fmla="*/ 1083945 w 4871180"/>
                  <a:gd name="connsiteY447" fmla="*/ 3306128 h 3692842"/>
                  <a:gd name="connsiteX448" fmla="*/ 1085850 w 4871180"/>
                  <a:gd name="connsiteY448" fmla="*/ 3313748 h 3692842"/>
                  <a:gd name="connsiteX449" fmla="*/ 1088708 w 4871180"/>
                  <a:gd name="connsiteY449" fmla="*/ 3328035 h 3692842"/>
                  <a:gd name="connsiteX450" fmla="*/ 1091565 w 4871180"/>
                  <a:gd name="connsiteY450" fmla="*/ 3311843 h 3692842"/>
                  <a:gd name="connsiteX451" fmla="*/ 1093470 w 4871180"/>
                  <a:gd name="connsiteY451" fmla="*/ 3310890 h 3692842"/>
                  <a:gd name="connsiteX452" fmla="*/ 1096328 w 4871180"/>
                  <a:gd name="connsiteY452" fmla="*/ 3311843 h 3692842"/>
                  <a:gd name="connsiteX453" fmla="*/ 1098233 w 4871180"/>
                  <a:gd name="connsiteY453" fmla="*/ 3321368 h 3692842"/>
                  <a:gd name="connsiteX454" fmla="*/ 1101090 w 4871180"/>
                  <a:gd name="connsiteY454" fmla="*/ 3326130 h 3692842"/>
                  <a:gd name="connsiteX455" fmla="*/ 1102995 w 4871180"/>
                  <a:gd name="connsiteY455" fmla="*/ 3324225 h 3692842"/>
                  <a:gd name="connsiteX456" fmla="*/ 1105853 w 4871180"/>
                  <a:gd name="connsiteY456" fmla="*/ 3322320 h 3692842"/>
                  <a:gd name="connsiteX457" fmla="*/ 1107758 w 4871180"/>
                  <a:gd name="connsiteY457" fmla="*/ 3339465 h 3692842"/>
                  <a:gd name="connsiteX458" fmla="*/ 1110615 w 4871180"/>
                  <a:gd name="connsiteY458" fmla="*/ 3329940 h 3692842"/>
                  <a:gd name="connsiteX459" fmla="*/ 1113473 w 4871180"/>
                  <a:gd name="connsiteY459" fmla="*/ 3327083 h 3692842"/>
                  <a:gd name="connsiteX460" fmla="*/ 1115378 w 4871180"/>
                  <a:gd name="connsiteY460" fmla="*/ 3328035 h 3692842"/>
                  <a:gd name="connsiteX461" fmla="*/ 1118235 w 4871180"/>
                  <a:gd name="connsiteY461" fmla="*/ 3320415 h 3692842"/>
                  <a:gd name="connsiteX462" fmla="*/ 1120140 w 4871180"/>
                  <a:gd name="connsiteY462" fmla="*/ 3331845 h 3692842"/>
                  <a:gd name="connsiteX463" fmla="*/ 1122998 w 4871180"/>
                  <a:gd name="connsiteY463" fmla="*/ 3323273 h 3692842"/>
                  <a:gd name="connsiteX464" fmla="*/ 1124903 w 4871180"/>
                  <a:gd name="connsiteY464" fmla="*/ 3328988 h 3692842"/>
                  <a:gd name="connsiteX465" fmla="*/ 1127760 w 4871180"/>
                  <a:gd name="connsiteY465" fmla="*/ 3331845 h 3692842"/>
                  <a:gd name="connsiteX466" fmla="*/ 1129665 w 4871180"/>
                  <a:gd name="connsiteY466" fmla="*/ 3322320 h 3692842"/>
                  <a:gd name="connsiteX467" fmla="*/ 1132523 w 4871180"/>
                  <a:gd name="connsiteY467" fmla="*/ 3328035 h 3692842"/>
                  <a:gd name="connsiteX468" fmla="*/ 1135380 w 4871180"/>
                  <a:gd name="connsiteY468" fmla="*/ 3333750 h 3692842"/>
                  <a:gd name="connsiteX469" fmla="*/ 1137285 w 4871180"/>
                  <a:gd name="connsiteY469" fmla="*/ 3320415 h 3692842"/>
                  <a:gd name="connsiteX470" fmla="*/ 1140143 w 4871180"/>
                  <a:gd name="connsiteY470" fmla="*/ 3305175 h 3692842"/>
                  <a:gd name="connsiteX471" fmla="*/ 1142048 w 4871180"/>
                  <a:gd name="connsiteY471" fmla="*/ 3302318 h 3692842"/>
                  <a:gd name="connsiteX472" fmla="*/ 1144905 w 4871180"/>
                  <a:gd name="connsiteY472" fmla="*/ 3312795 h 3692842"/>
                  <a:gd name="connsiteX473" fmla="*/ 1146810 w 4871180"/>
                  <a:gd name="connsiteY473" fmla="*/ 3318510 h 3692842"/>
                  <a:gd name="connsiteX474" fmla="*/ 1149668 w 4871180"/>
                  <a:gd name="connsiteY474" fmla="*/ 3305175 h 3692842"/>
                  <a:gd name="connsiteX475" fmla="*/ 1151573 w 4871180"/>
                  <a:gd name="connsiteY475" fmla="*/ 3308985 h 3692842"/>
                  <a:gd name="connsiteX476" fmla="*/ 1154430 w 4871180"/>
                  <a:gd name="connsiteY476" fmla="*/ 3306128 h 3692842"/>
                  <a:gd name="connsiteX477" fmla="*/ 1157288 w 4871180"/>
                  <a:gd name="connsiteY477" fmla="*/ 3309938 h 3692842"/>
                  <a:gd name="connsiteX478" fmla="*/ 1159193 w 4871180"/>
                  <a:gd name="connsiteY478" fmla="*/ 3311843 h 3692842"/>
                  <a:gd name="connsiteX479" fmla="*/ 1162050 w 4871180"/>
                  <a:gd name="connsiteY479" fmla="*/ 3318510 h 3692842"/>
                  <a:gd name="connsiteX480" fmla="*/ 1163955 w 4871180"/>
                  <a:gd name="connsiteY480" fmla="*/ 3330893 h 3692842"/>
                  <a:gd name="connsiteX481" fmla="*/ 1166813 w 4871180"/>
                  <a:gd name="connsiteY481" fmla="*/ 3326130 h 3692842"/>
                  <a:gd name="connsiteX482" fmla="*/ 1168718 w 4871180"/>
                  <a:gd name="connsiteY482" fmla="*/ 3338513 h 3692842"/>
                  <a:gd name="connsiteX483" fmla="*/ 1171575 w 4871180"/>
                  <a:gd name="connsiteY483" fmla="*/ 3302318 h 3692842"/>
                  <a:gd name="connsiteX484" fmla="*/ 1173480 w 4871180"/>
                  <a:gd name="connsiteY484" fmla="*/ 3313748 h 3692842"/>
                  <a:gd name="connsiteX485" fmla="*/ 1176338 w 4871180"/>
                  <a:gd name="connsiteY485" fmla="*/ 3311843 h 3692842"/>
                  <a:gd name="connsiteX486" fmla="*/ 1179195 w 4871180"/>
                  <a:gd name="connsiteY486" fmla="*/ 3321368 h 3692842"/>
                  <a:gd name="connsiteX487" fmla="*/ 1181100 w 4871180"/>
                  <a:gd name="connsiteY487" fmla="*/ 3314700 h 3692842"/>
                  <a:gd name="connsiteX488" fmla="*/ 1183958 w 4871180"/>
                  <a:gd name="connsiteY488" fmla="*/ 3322320 h 3692842"/>
                  <a:gd name="connsiteX489" fmla="*/ 1185863 w 4871180"/>
                  <a:gd name="connsiteY489" fmla="*/ 3338513 h 3692842"/>
                  <a:gd name="connsiteX490" fmla="*/ 1188720 w 4871180"/>
                  <a:gd name="connsiteY490" fmla="*/ 3334703 h 3692842"/>
                  <a:gd name="connsiteX491" fmla="*/ 1190625 w 4871180"/>
                  <a:gd name="connsiteY491" fmla="*/ 3332798 h 3692842"/>
                  <a:gd name="connsiteX492" fmla="*/ 1193483 w 4871180"/>
                  <a:gd name="connsiteY492" fmla="*/ 3318510 h 3692842"/>
                  <a:gd name="connsiteX493" fmla="*/ 1195388 w 4871180"/>
                  <a:gd name="connsiteY493" fmla="*/ 3323273 h 3692842"/>
                  <a:gd name="connsiteX494" fmla="*/ 1198245 w 4871180"/>
                  <a:gd name="connsiteY494" fmla="*/ 3310890 h 3692842"/>
                  <a:gd name="connsiteX495" fmla="*/ 1201103 w 4871180"/>
                  <a:gd name="connsiteY495" fmla="*/ 3310890 h 3692842"/>
                  <a:gd name="connsiteX496" fmla="*/ 1203008 w 4871180"/>
                  <a:gd name="connsiteY496" fmla="*/ 3314700 h 3692842"/>
                  <a:gd name="connsiteX497" fmla="*/ 1205865 w 4871180"/>
                  <a:gd name="connsiteY497" fmla="*/ 3306128 h 3692842"/>
                  <a:gd name="connsiteX498" fmla="*/ 1207770 w 4871180"/>
                  <a:gd name="connsiteY498" fmla="*/ 3318510 h 3692842"/>
                  <a:gd name="connsiteX499" fmla="*/ 1210628 w 4871180"/>
                  <a:gd name="connsiteY499" fmla="*/ 3302318 h 3692842"/>
                  <a:gd name="connsiteX500" fmla="*/ 1212533 w 4871180"/>
                  <a:gd name="connsiteY500" fmla="*/ 3319463 h 3692842"/>
                  <a:gd name="connsiteX501" fmla="*/ 1215390 w 4871180"/>
                  <a:gd name="connsiteY501" fmla="*/ 3326130 h 3692842"/>
                  <a:gd name="connsiteX502" fmla="*/ 1218248 w 4871180"/>
                  <a:gd name="connsiteY502" fmla="*/ 3329940 h 3692842"/>
                  <a:gd name="connsiteX503" fmla="*/ 1220153 w 4871180"/>
                  <a:gd name="connsiteY503" fmla="*/ 3332798 h 3692842"/>
                  <a:gd name="connsiteX504" fmla="*/ 1223010 w 4871180"/>
                  <a:gd name="connsiteY504" fmla="*/ 3328035 h 3692842"/>
                  <a:gd name="connsiteX505" fmla="*/ 1224915 w 4871180"/>
                  <a:gd name="connsiteY505" fmla="*/ 3324225 h 3692842"/>
                  <a:gd name="connsiteX506" fmla="*/ 1227773 w 4871180"/>
                  <a:gd name="connsiteY506" fmla="*/ 3321368 h 3692842"/>
                  <a:gd name="connsiteX507" fmla="*/ 1229678 w 4871180"/>
                  <a:gd name="connsiteY507" fmla="*/ 3324225 h 3692842"/>
                  <a:gd name="connsiteX508" fmla="*/ 1232535 w 4871180"/>
                  <a:gd name="connsiteY508" fmla="*/ 3320415 h 3692842"/>
                  <a:gd name="connsiteX509" fmla="*/ 1234440 w 4871180"/>
                  <a:gd name="connsiteY509" fmla="*/ 3322320 h 3692842"/>
                  <a:gd name="connsiteX510" fmla="*/ 1237298 w 4871180"/>
                  <a:gd name="connsiteY510" fmla="*/ 3333750 h 3692842"/>
                  <a:gd name="connsiteX511" fmla="*/ 1240155 w 4871180"/>
                  <a:gd name="connsiteY511" fmla="*/ 3311843 h 3692842"/>
                  <a:gd name="connsiteX512" fmla="*/ 1242060 w 4871180"/>
                  <a:gd name="connsiteY512" fmla="*/ 3322320 h 3692842"/>
                  <a:gd name="connsiteX513" fmla="*/ 1244918 w 4871180"/>
                  <a:gd name="connsiteY513" fmla="*/ 3315653 h 3692842"/>
                  <a:gd name="connsiteX514" fmla="*/ 1246823 w 4871180"/>
                  <a:gd name="connsiteY514" fmla="*/ 3327083 h 3692842"/>
                  <a:gd name="connsiteX515" fmla="*/ 1249680 w 4871180"/>
                  <a:gd name="connsiteY515" fmla="*/ 3320415 h 3692842"/>
                  <a:gd name="connsiteX516" fmla="*/ 1251585 w 4871180"/>
                  <a:gd name="connsiteY516" fmla="*/ 3323273 h 3692842"/>
                  <a:gd name="connsiteX517" fmla="*/ 1254443 w 4871180"/>
                  <a:gd name="connsiteY517" fmla="*/ 3308985 h 3692842"/>
                  <a:gd name="connsiteX518" fmla="*/ 1256348 w 4871180"/>
                  <a:gd name="connsiteY518" fmla="*/ 3311843 h 3692842"/>
                  <a:gd name="connsiteX519" fmla="*/ 1259205 w 4871180"/>
                  <a:gd name="connsiteY519" fmla="*/ 3321368 h 3692842"/>
                  <a:gd name="connsiteX520" fmla="*/ 1262063 w 4871180"/>
                  <a:gd name="connsiteY520" fmla="*/ 3322320 h 3692842"/>
                  <a:gd name="connsiteX521" fmla="*/ 1263968 w 4871180"/>
                  <a:gd name="connsiteY521" fmla="*/ 3307080 h 3692842"/>
                  <a:gd name="connsiteX522" fmla="*/ 1266825 w 4871180"/>
                  <a:gd name="connsiteY522" fmla="*/ 3326130 h 3692842"/>
                  <a:gd name="connsiteX523" fmla="*/ 1268730 w 4871180"/>
                  <a:gd name="connsiteY523" fmla="*/ 3328988 h 3692842"/>
                  <a:gd name="connsiteX524" fmla="*/ 1271588 w 4871180"/>
                  <a:gd name="connsiteY524" fmla="*/ 3316605 h 3692842"/>
                  <a:gd name="connsiteX525" fmla="*/ 1273493 w 4871180"/>
                  <a:gd name="connsiteY525" fmla="*/ 3307080 h 3692842"/>
                  <a:gd name="connsiteX526" fmla="*/ 1276350 w 4871180"/>
                  <a:gd name="connsiteY526" fmla="*/ 3304223 h 3692842"/>
                  <a:gd name="connsiteX527" fmla="*/ 1278255 w 4871180"/>
                  <a:gd name="connsiteY527" fmla="*/ 3318510 h 3692842"/>
                  <a:gd name="connsiteX528" fmla="*/ 1281113 w 4871180"/>
                  <a:gd name="connsiteY528" fmla="*/ 3315653 h 3692842"/>
                  <a:gd name="connsiteX529" fmla="*/ 1283970 w 4871180"/>
                  <a:gd name="connsiteY529" fmla="*/ 3318510 h 3692842"/>
                  <a:gd name="connsiteX530" fmla="*/ 1285875 w 4871180"/>
                  <a:gd name="connsiteY530" fmla="*/ 3303270 h 3692842"/>
                  <a:gd name="connsiteX531" fmla="*/ 1288733 w 4871180"/>
                  <a:gd name="connsiteY531" fmla="*/ 3314700 h 3692842"/>
                  <a:gd name="connsiteX532" fmla="*/ 1290638 w 4871180"/>
                  <a:gd name="connsiteY532" fmla="*/ 3319463 h 3692842"/>
                  <a:gd name="connsiteX533" fmla="*/ 1293495 w 4871180"/>
                  <a:gd name="connsiteY533" fmla="*/ 3330893 h 3692842"/>
                  <a:gd name="connsiteX534" fmla="*/ 1295400 w 4871180"/>
                  <a:gd name="connsiteY534" fmla="*/ 3323273 h 3692842"/>
                  <a:gd name="connsiteX535" fmla="*/ 1298258 w 4871180"/>
                  <a:gd name="connsiteY535" fmla="*/ 3291840 h 3692842"/>
                  <a:gd name="connsiteX536" fmla="*/ 1300163 w 4871180"/>
                  <a:gd name="connsiteY536" fmla="*/ 3313748 h 3692842"/>
                  <a:gd name="connsiteX537" fmla="*/ 1303020 w 4871180"/>
                  <a:gd name="connsiteY537" fmla="*/ 3319463 h 3692842"/>
                  <a:gd name="connsiteX538" fmla="*/ 1305878 w 4871180"/>
                  <a:gd name="connsiteY538" fmla="*/ 3311843 h 3692842"/>
                  <a:gd name="connsiteX539" fmla="*/ 1307783 w 4871180"/>
                  <a:gd name="connsiteY539" fmla="*/ 3306128 h 3692842"/>
                  <a:gd name="connsiteX540" fmla="*/ 1310640 w 4871180"/>
                  <a:gd name="connsiteY540" fmla="*/ 3282315 h 3692842"/>
                  <a:gd name="connsiteX541" fmla="*/ 1312545 w 4871180"/>
                  <a:gd name="connsiteY541" fmla="*/ 3301365 h 3692842"/>
                  <a:gd name="connsiteX542" fmla="*/ 1315403 w 4871180"/>
                  <a:gd name="connsiteY542" fmla="*/ 3308033 h 3692842"/>
                  <a:gd name="connsiteX543" fmla="*/ 1317308 w 4871180"/>
                  <a:gd name="connsiteY543" fmla="*/ 3310890 h 3692842"/>
                  <a:gd name="connsiteX544" fmla="*/ 1320165 w 4871180"/>
                  <a:gd name="connsiteY544" fmla="*/ 3317558 h 3692842"/>
                  <a:gd name="connsiteX545" fmla="*/ 1322070 w 4871180"/>
                  <a:gd name="connsiteY545" fmla="*/ 3325178 h 3692842"/>
                  <a:gd name="connsiteX546" fmla="*/ 1324928 w 4871180"/>
                  <a:gd name="connsiteY546" fmla="*/ 3311843 h 3692842"/>
                  <a:gd name="connsiteX547" fmla="*/ 1327785 w 4871180"/>
                  <a:gd name="connsiteY547" fmla="*/ 3310890 h 3692842"/>
                  <a:gd name="connsiteX548" fmla="*/ 1329690 w 4871180"/>
                  <a:gd name="connsiteY548" fmla="*/ 3310890 h 3692842"/>
                  <a:gd name="connsiteX549" fmla="*/ 1332548 w 4871180"/>
                  <a:gd name="connsiteY549" fmla="*/ 3297555 h 3692842"/>
                  <a:gd name="connsiteX550" fmla="*/ 1334453 w 4871180"/>
                  <a:gd name="connsiteY550" fmla="*/ 3298508 h 3692842"/>
                  <a:gd name="connsiteX551" fmla="*/ 1337310 w 4871180"/>
                  <a:gd name="connsiteY551" fmla="*/ 3291840 h 3692842"/>
                  <a:gd name="connsiteX552" fmla="*/ 1339215 w 4871180"/>
                  <a:gd name="connsiteY552" fmla="*/ 3295650 h 3692842"/>
                  <a:gd name="connsiteX553" fmla="*/ 1342073 w 4871180"/>
                  <a:gd name="connsiteY553" fmla="*/ 3293745 h 3692842"/>
                  <a:gd name="connsiteX554" fmla="*/ 1343978 w 4871180"/>
                  <a:gd name="connsiteY554" fmla="*/ 3287078 h 3692842"/>
                  <a:gd name="connsiteX555" fmla="*/ 1346835 w 4871180"/>
                  <a:gd name="connsiteY555" fmla="*/ 3287078 h 3692842"/>
                  <a:gd name="connsiteX556" fmla="*/ 1349693 w 4871180"/>
                  <a:gd name="connsiteY556" fmla="*/ 3287078 h 3692842"/>
                  <a:gd name="connsiteX557" fmla="*/ 1351598 w 4871180"/>
                  <a:gd name="connsiteY557" fmla="*/ 3268028 h 3692842"/>
                  <a:gd name="connsiteX558" fmla="*/ 1354455 w 4871180"/>
                  <a:gd name="connsiteY558" fmla="*/ 3289935 h 3692842"/>
                  <a:gd name="connsiteX559" fmla="*/ 1356360 w 4871180"/>
                  <a:gd name="connsiteY559" fmla="*/ 3297555 h 3692842"/>
                  <a:gd name="connsiteX560" fmla="*/ 1359218 w 4871180"/>
                  <a:gd name="connsiteY560" fmla="*/ 3291840 h 3692842"/>
                  <a:gd name="connsiteX561" fmla="*/ 1361123 w 4871180"/>
                  <a:gd name="connsiteY561" fmla="*/ 3314700 h 3692842"/>
                  <a:gd name="connsiteX562" fmla="*/ 1363980 w 4871180"/>
                  <a:gd name="connsiteY562" fmla="*/ 3297555 h 3692842"/>
                  <a:gd name="connsiteX563" fmla="*/ 1365885 w 4871180"/>
                  <a:gd name="connsiteY563" fmla="*/ 3269933 h 3692842"/>
                  <a:gd name="connsiteX564" fmla="*/ 1368743 w 4871180"/>
                  <a:gd name="connsiteY564" fmla="*/ 3297555 h 3692842"/>
                  <a:gd name="connsiteX565" fmla="*/ 1371600 w 4871180"/>
                  <a:gd name="connsiteY565" fmla="*/ 3293745 h 3692842"/>
                  <a:gd name="connsiteX566" fmla="*/ 1373505 w 4871180"/>
                  <a:gd name="connsiteY566" fmla="*/ 3297555 h 3692842"/>
                  <a:gd name="connsiteX567" fmla="*/ 1376363 w 4871180"/>
                  <a:gd name="connsiteY567" fmla="*/ 3289935 h 3692842"/>
                  <a:gd name="connsiteX568" fmla="*/ 1378268 w 4871180"/>
                  <a:gd name="connsiteY568" fmla="*/ 3286125 h 3692842"/>
                  <a:gd name="connsiteX569" fmla="*/ 1381125 w 4871180"/>
                  <a:gd name="connsiteY569" fmla="*/ 3287078 h 3692842"/>
                  <a:gd name="connsiteX570" fmla="*/ 1383030 w 4871180"/>
                  <a:gd name="connsiteY570" fmla="*/ 3270885 h 3692842"/>
                  <a:gd name="connsiteX571" fmla="*/ 1385888 w 4871180"/>
                  <a:gd name="connsiteY571" fmla="*/ 3290888 h 3692842"/>
                  <a:gd name="connsiteX572" fmla="*/ 1387793 w 4871180"/>
                  <a:gd name="connsiteY572" fmla="*/ 3270885 h 3692842"/>
                  <a:gd name="connsiteX573" fmla="*/ 1390650 w 4871180"/>
                  <a:gd name="connsiteY573" fmla="*/ 3286125 h 3692842"/>
                  <a:gd name="connsiteX574" fmla="*/ 1393508 w 4871180"/>
                  <a:gd name="connsiteY574" fmla="*/ 3274695 h 3692842"/>
                  <a:gd name="connsiteX575" fmla="*/ 1395413 w 4871180"/>
                  <a:gd name="connsiteY575" fmla="*/ 3298508 h 3692842"/>
                  <a:gd name="connsiteX576" fmla="*/ 1398270 w 4871180"/>
                  <a:gd name="connsiteY576" fmla="*/ 3280410 h 3692842"/>
                  <a:gd name="connsiteX577" fmla="*/ 1400175 w 4871180"/>
                  <a:gd name="connsiteY577" fmla="*/ 3287078 h 3692842"/>
                  <a:gd name="connsiteX578" fmla="*/ 1403033 w 4871180"/>
                  <a:gd name="connsiteY578" fmla="*/ 3298508 h 3692842"/>
                  <a:gd name="connsiteX579" fmla="*/ 1404938 w 4871180"/>
                  <a:gd name="connsiteY579" fmla="*/ 3290888 h 3692842"/>
                  <a:gd name="connsiteX580" fmla="*/ 1407795 w 4871180"/>
                  <a:gd name="connsiteY580" fmla="*/ 3289935 h 3692842"/>
                  <a:gd name="connsiteX581" fmla="*/ 1410653 w 4871180"/>
                  <a:gd name="connsiteY581" fmla="*/ 3302318 h 3692842"/>
                  <a:gd name="connsiteX582" fmla="*/ 1412558 w 4871180"/>
                  <a:gd name="connsiteY582" fmla="*/ 3288983 h 3692842"/>
                  <a:gd name="connsiteX583" fmla="*/ 1415415 w 4871180"/>
                  <a:gd name="connsiteY583" fmla="*/ 3288983 h 3692842"/>
                  <a:gd name="connsiteX584" fmla="*/ 1417320 w 4871180"/>
                  <a:gd name="connsiteY584" fmla="*/ 3294698 h 3692842"/>
                  <a:gd name="connsiteX585" fmla="*/ 1420178 w 4871180"/>
                  <a:gd name="connsiteY585" fmla="*/ 3294698 h 3692842"/>
                  <a:gd name="connsiteX586" fmla="*/ 1422083 w 4871180"/>
                  <a:gd name="connsiteY586" fmla="*/ 3283268 h 3692842"/>
                  <a:gd name="connsiteX587" fmla="*/ 1424940 w 4871180"/>
                  <a:gd name="connsiteY587" fmla="*/ 3292793 h 3692842"/>
                  <a:gd name="connsiteX588" fmla="*/ 1426845 w 4871180"/>
                  <a:gd name="connsiteY588" fmla="*/ 3292793 h 3692842"/>
                  <a:gd name="connsiteX589" fmla="*/ 1429703 w 4871180"/>
                  <a:gd name="connsiteY589" fmla="*/ 3291840 h 3692842"/>
                  <a:gd name="connsiteX590" fmla="*/ 1432560 w 4871180"/>
                  <a:gd name="connsiteY590" fmla="*/ 3304223 h 3692842"/>
                  <a:gd name="connsiteX591" fmla="*/ 1434465 w 4871180"/>
                  <a:gd name="connsiteY591" fmla="*/ 3308033 h 3692842"/>
                  <a:gd name="connsiteX592" fmla="*/ 1437323 w 4871180"/>
                  <a:gd name="connsiteY592" fmla="*/ 3285173 h 3692842"/>
                  <a:gd name="connsiteX593" fmla="*/ 1439228 w 4871180"/>
                  <a:gd name="connsiteY593" fmla="*/ 3288030 h 3692842"/>
                  <a:gd name="connsiteX594" fmla="*/ 1442085 w 4871180"/>
                  <a:gd name="connsiteY594" fmla="*/ 3306128 h 3692842"/>
                  <a:gd name="connsiteX595" fmla="*/ 1443990 w 4871180"/>
                  <a:gd name="connsiteY595" fmla="*/ 3295650 h 3692842"/>
                  <a:gd name="connsiteX596" fmla="*/ 1446848 w 4871180"/>
                  <a:gd name="connsiteY596" fmla="*/ 3288983 h 3692842"/>
                  <a:gd name="connsiteX597" fmla="*/ 1448753 w 4871180"/>
                  <a:gd name="connsiteY597" fmla="*/ 3277553 h 3692842"/>
                  <a:gd name="connsiteX598" fmla="*/ 1451610 w 4871180"/>
                  <a:gd name="connsiteY598" fmla="*/ 3282315 h 3692842"/>
                  <a:gd name="connsiteX599" fmla="*/ 1454468 w 4871180"/>
                  <a:gd name="connsiteY599" fmla="*/ 3308985 h 3692842"/>
                  <a:gd name="connsiteX600" fmla="*/ 1456373 w 4871180"/>
                  <a:gd name="connsiteY600" fmla="*/ 3312795 h 3692842"/>
                  <a:gd name="connsiteX601" fmla="*/ 1459230 w 4871180"/>
                  <a:gd name="connsiteY601" fmla="*/ 3308985 h 3692842"/>
                  <a:gd name="connsiteX602" fmla="*/ 1461135 w 4871180"/>
                  <a:gd name="connsiteY602" fmla="*/ 3302318 h 3692842"/>
                  <a:gd name="connsiteX603" fmla="*/ 1463993 w 4871180"/>
                  <a:gd name="connsiteY603" fmla="*/ 3288983 h 3692842"/>
                  <a:gd name="connsiteX604" fmla="*/ 1465898 w 4871180"/>
                  <a:gd name="connsiteY604" fmla="*/ 3295650 h 3692842"/>
                  <a:gd name="connsiteX605" fmla="*/ 1468755 w 4871180"/>
                  <a:gd name="connsiteY605" fmla="*/ 3311843 h 3692842"/>
                  <a:gd name="connsiteX606" fmla="*/ 1470660 w 4871180"/>
                  <a:gd name="connsiteY606" fmla="*/ 3302318 h 3692842"/>
                  <a:gd name="connsiteX607" fmla="*/ 1473518 w 4871180"/>
                  <a:gd name="connsiteY607" fmla="*/ 3313748 h 3692842"/>
                  <a:gd name="connsiteX608" fmla="*/ 1476375 w 4871180"/>
                  <a:gd name="connsiteY608" fmla="*/ 3308985 h 3692842"/>
                  <a:gd name="connsiteX609" fmla="*/ 1478280 w 4871180"/>
                  <a:gd name="connsiteY609" fmla="*/ 3308033 h 3692842"/>
                  <a:gd name="connsiteX610" fmla="*/ 1481138 w 4871180"/>
                  <a:gd name="connsiteY610" fmla="*/ 3299460 h 3692842"/>
                  <a:gd name="connsiteX611" fmla="*/ 1483043 w 4871180"/>
                  <a:gd name="connsiteY611" fmla="*/ 3296603 h 3692842"/>
                  <a:gd name="connsiteX612" fmla="*/ 1485900 w 4871180"/>
                  <a:gd name="connsiteY612" fmla="*/ 3286125 h 3692842"/>
                  <a:gd name="connsiteX613" fmla="*/ 1487805 w 4871180"/>
                  <a:gd name="connsiteY613" fmla="*/ 3292793 h 3692842"/>
                  <a:gd name="connsiteX614" fmla="*/ 1490663 w 4871180"/>
                  <a:gd name="connsiteY614" fmla="*/ 3289935 h 3692842"/>
                  <a:gd name="connsiteX615" fmla="*/ 1492568 w 4871180"/>
                  <a:gd name="connsiteY615" fmla="*/ 3305175 h 3692842"/>
                  <a:gd name="connsiteX616" fmla="*/ 1495425 w 4871180"/>
                  <a:gd name="connsiteY616" fmla="*/ 3282315 h 3692842"/>
                  <a:gd name="connsiteX617" fmla="*/ 1498283 w 4871180"/>
                  <a:gd name="connsiteY617" fmla="*/ 3288030 h 3692842"/>
                  <a:gd name="connsiteX618" fmla="*/ 1500188 w 4871180"/>
                  <a:gd name="connsiteY618" fmla="*/ 3280410 h 3692842"/>
                  <a:gd name="connsiteX619" fmla="*/ 1503045 w 4871180"/>
                  <a:gd name="connsiteY619" fmla="*/ 3301365 h 3692842"/>
                  <a:gd name="connsiteX620" fmla="*/ 1504950 w 4871180"/>
                  <a:gd name="connsiteY620" fmla="*/ 3285173 h 3692842"/>
                  <a:gd name="connsiteX621" fmla="*/ 1507808 w 4871180"/>
                  <a:gd name="connsiteY621" fmla="*/ 3297555 h 3692842"/>
                  <a:gd name="connsiteX622" fmla="*/ 1509713 w 4871180"/>
                  <a:gd name="connsiteY622" fmla="*/ 3314700 h 3692842"/>
                  <a:gd name="connsiteX623" fmla="*/ 1512570 w 4871180"/>
                  <a:gd name="connsiteY623" fmla="*/ 3297555 h 3692842"/>
                  <a:gd name="connsiteX624" fmla="*/ 1514475 w 4871180"/>
                  <a:gd name="connsiteY624" fmla="*/ 3296603 h 3692842"/>
                  <a:gd name="connsiteX625" fmla="*/ 1517333 w 4871180"/>
                  <a:gd name="connsiteY625" fmla="*/ 3290888 h 3692842"/>
                  <a:gd name="connsiteX626" fmla="*/ 1520190 w 4871180"/>
                  <a:gd name="connsiteY626" fmla="*/ 3286125 h 3692842"/>
                  <a:gd name="connsiteX627" fmla="*/ 1522095 w 4871180"/>
                  <a:gd name="connsiteY627" fmla="*/ 3294698 h 3692842"/>
                  <a:gd name="connsiteX628" fmla="*/ 1524953 w 4871180"/>
                  <a:gd name="connsiteY628" fmla="*/ 3293745 h 3692842"/>
                  <a:gd name="connsiteX629" fmla="*/ 1526858 w 4871180"/>
                  <a:gd name="connsiteY629" fmla="*/ 3291840 h 3692842"/>
                  <a:gd name="connsiteX630" fmla="*/ 1529715 w 4871180"/>
                  <a:gd name="connsiteY630" fmla="*/ 3287078 h 3692842"/>
                  <a:gd name="connsiteX631" fmla="*/ 1531620 w 4871180"/>
                  <a:gd name="connsiteY631" fmla="*/ 3279458 h 3692842"/>
                  <a:gd name="connsiteX632" fmla="*/ 1534478 w 4871180"/>
                  <a:gd name="connsiteY632" fmla="*/ 3272790 h 3692842"/>
                  <a:gd name="connsiteX633" fmla="*/ 1536383 w 4871180"/>
                  <a:gd name="connsiteY633" fmla="*/ 3287078 h 3692842"/>
                  <a:gd name="connsiteX634" fmla="*/ 1539240 w 4871180"/>
                  <a:gd name="connsiteY634" fmla="*/ 3298508 h 3692842"/>
                  <a:gd name="connsiteX635" fmla="*/ 1542098 w 4871180"/>
                  <a:gd name="connsiteY635" fmla="*/ 3285173 h 3692842"/>
                  <a:gd name="connsiteX636" fmla="*/ 1544003 w 4871180"/>
                  <a:gd name="connsiteY636" fmla="*/ 3270885 h 3692842"/>
                  <a:gd name="connsiteX637" fmla="*/ 1546860 w 4871180"/>
                  <a:gd name="connsiteY637" fmla="*/ 3266123 h 3692842"/>
                  <a:gd name="connsiteX638" fmla="*/ 1548765 w 4871180"/>
                  <a:gd name="connsiteY638" fmla="*/ 3284220 h 3692842"/>
                  <a:gd name="connsiteX639" fmla="*/ 1551623 w 4871180"/>
                  <a:gd name="connsiteY639" fmla="*/ 3277553 h 3692842"/>
                  <a:gd name="connsiteX640" fmla="*/ 1553528 w 4871180"/>
                  <a:gd name="connsiteY640" fmla="*/ 3280410 h 3692842"/>
                  <a:gd name="connsiteX641" fmla="*/ 1556385 w 4871180"/>
                  <a:gd name="connsiteY641" fmla="*/ 3288983 h 3692842"/>
                  <a:gd name="connsiteX642" fmla="*/ 1558290 w 4871180"/>
                  <a:gd name="connsiteY642" fmla="*/ 3286125 h 3692842"/>
                  <a:gd name="connsiteX643" fmla="*/ 1561148 w 4871180"/>
                  <a:gd name="connsiteY643" fmla="*/ 3273743 h 3692842"/>
                  <a:gd name="connsiteX644" fmla="*/ 1564005 w 4871180"/>
                  <a:gd name="connsiteY644" fmla="*/ 3280410 h 3692842"/>
                  <a:gd name="connsiteX645" fmla="*/ 1565910 w 4871180"/>
                  <a:gd name="connsiteY645" fmla="*/ 3284220 h 3692842"/>
                  <a:gd name="connsiteX646" fmla="*/ 1568768 w 4871180"/>
                  <a:gd name="connsiteY646" fmla="*/ 3289935 h 3692842"/>
                  <a:gd name="connsiteX647" fmla="*/ 1570673 w 4871180"/>
                  <a:gd name="connsiteY647" fmla="*/ 3288983 h 3692842"/>
                  <a:gd name="connsiteX648" fmla="*/ 1573530 w 4871180"/>
                  <a:gd name="connsiteY648" fmla="*/ 3280410 h 3692842"/>
                  <a:gd name="connsiteX649" fmla="*/ 1575435 w 4871180"/>
                  <a:gd name="connsiteY649" fmla="*/ 3280410 h 3692842"/>
                  <a:gd name="connsiteX650" fmla="*/ 1578293 w 4871180"/>
                  <a:gd name="connsiteY650" fmla="*/ 3278505 h 3692842"/>
                  <a:gd name="connsiteX651" fmla="*/ 1580198 w 4871180"/>
                  <a:gd name="connsiteY651" fmla="*/ 3278505 h 3692842"/>
                  <a:gd name="connsiteX652" fmla="*/ 1583055 w 4871180"/>
                  <a:gd name="connsiteY652" fmla="*/ 3289935 h 3692842"/>
                  <a:gd name="connsiteX653" fmla="*/ 1585913 w 4871180"/>
                  <a:gd name="connsiteY653" fmla="*/ 3277553 h 3692842"/>
                  <a:gd name="connsiteX654" fmla="*/ 1587818 w 4871180"/>
                  <a:gd name="connsiteY654" fmla="*/ 3269933 h 3692842"/>
                  <a:gd name="connsiteX655" fmla="*/ 1590675 w 4871180"/>
                  <a:gd name="connsiteY655" fmla="*/ 3268980 h 3692842"/>
                  <a:gd name="connsiteX656" fmla="*/ 1592580 w 4871180"/>
                  <a:gd name="connsiteY656" fmla="*/ 3270885 h 3692842"/>
                  <a:gd name="connsiteX657" fmla="*/ 1595438 w 4871180"/>
                  <a:gd name="connsiteY657" fmla="*/ 3267075 h 3692842"/>
                  <a:gd name="connsiteX658" fmla="*/ 1597343 w 4871180"/>
                  <a:gd name="connsiteY658" fmla="*/ 3264218 h 3692842"/>
                  <a:gd name="connsiteX659" fmla="*/ 1600200 w 4871180"/>
                  <a:gd name="connsiteY659" fmla="*/ 3279458 h 3692842"/>
                  <a:gd name="connsiteX660" fmla="*/ 1603058 w 4871180"/>
                  <a:gd name="connsiteY660" fmla="*/ 3276600 h 3692842"/>
                  <a:gd name="connsiteX661" fmla="*/ 1604963 w 4871180"/>
                  <a:gd name="connsiteY661" fmla="*/ 3266123 h 3692842"/>
                  <a:gd name="connsiteX662" fmla="*/ 1607820 w 4871180"/>
                  <a:gd name="connsiteY662" fmla="*/ 3257550 h 3692842"/>
                  <a:gd name="connsiteX663" fmla="*/ 1609725 w 4871180"/>
                  <a:gd name="connsiteY663" fmla="*/ 3274695 h 3692842"/>
                  <a:gd name="connsiteX664" fmla="*/ 1612583 w 4871180"/>
                  <a:gd name="connsiteY664" fmla="*/ 3265170 h 3692842"/>
                  <a:gd name="connsiteX665" fmla="*/ 1614488 w 4871180"/>
                  <a:gd name="connsiteY665" fmla="*/ 3282315 h 3692842"/>
                  <a:gd name="connsiteX666" fmla="*/ 1617345 w 4871180"/>
                  <a:gd name="connsiteY666" fmla="*/ 3281363 h 3692842"/>
                  <a:gd name="connsiteX667" fmla="*/ 1619250 w 4871180"/>
                  <a:gd name="connsiteY667" fmla="*/ 3282315 h 3692842"/>
                  <a:gd name="connsiteX668" fmla="*/ 1622108 w 4871180"/>
                  <a:gd name="connsiteY668" fmla="*/ 3273743 h 3692842"/>
                  <a:gd name="connsiteX669" fmla="*/ 1624965 w 4871180"/>
                  <a:gd name="connsiteY669" fmla="*/ 3264218 h 3692842"/>
                  <a:gd name="connsiteX670" fmla="*/ 1626870 w 4871180"/>
                  <a:gd name="connsiteY670" fmla="*/ 3262313 h 3692842"/>
                  <a:gd name="connsiteX671" fmla="*/ 1629728 w 4871180"/>
                  <a:gd name="connsiteY671" fmla="*/ 3268980 h 3692842"/>
                  <a:gd name="connsiteX672" fmla="*/ 1631633 w 4871180"/>
                  <a:gd name="connsiteY672" fmla="*/ 3268980 h 3692842"/>
                  <a:gd name="connsiteX673" fmla="*/ 1634490 w 4871180"/>
                  <a:gd name="connsiteY673" fmla="*/ 3258503 h 3692842"/>
                  <a:gd name="connsiteX674" fmla="*/ 1636395 w 4871180"/>
                  <a:gd name="connsiteY674" fmla="*/ 3255645 h 3692842"/>
                  <a:gd name="connsiteX675" fmla="*/ 1639253 w 4871180"/>
                  <a:gd name="connsiteY675" fmla="*/ 3242310 h 3692842"/>
                  <a:gd name="connsiteX676" fmla="*/ 1641158 w 4871180"/>
                  <a:gd name="connsiteY676" fmla="*/ 3245168 h 3692842"/>
                  <a:gd name="connsiteX677" fmla="*/ 1644015 w 4871180"/>
                  <a:gd name="connsiteY677" fmla="*/ 3256598 h 3692842"/>
                  <a:gd name="connsiteX678" fmla="*/ 1646873 w 4871180"/>
                  <a:gd name="connsiteY678" fmla="*/ 3260408 h 3692842"/>
                  <a:gd name="connsiteX679" fmla="*/ 1648778 w 4871180"/>
                  <a:gd name="connsiteY679" fmla="*/ 3273743 h 3692842"/>
                  <a:gd name="connsiteX680" fmla="*/ 1651635 w 4871180"/>
                  <a:gd name="connsiteY680" fmla="*/ 3259455 h 3692842"/>
                  <a:gd name="connsiteX681" fmla="*/ 1653540 w 4871180"/>
                  <a:gd name="connsiteY681" fmla="*/ 3273743 h 3692842"/>
                  <a:gd name="connsiteX682" fmla="*/ 1656398 w 4871180"/>
                  <a:gd name="connsiteY682" fmla="*/ 3265170 h 3692842"/>
                  <a:gd name="connsiteX683" fmla="*/ 1658303 w 4871180"/>
                  <a:gd name="connsiteY683" fmla="*/ 3259455 h 3692842"/>
                  <a:gd name="connsiteX684" fmla="*/ 1661160 w 4871180"/>
                  <a:gd name="connsiteY684" fmla="*/ 3253740 h 3692842"/>
                  <a:gd name="connsiteX685" fmla="*/ 1663065 w 4871180"/>
                  <a:gd name="connsiteY685" fmla="*/ 3249930 h 3692842"/>
                  <a:gd name="connsiteX686" fmla="*/ 1665923 w 4871180"/>
                  <a:gd name="connsiteY686" fmla="*/ 3247073 h 3692842"/>
                  <a:gd name="connsiteX687" fmla="*/ 1668780 w 4871180"/>
                  <a:gd name="connsiteY687" fmla="*/ 3260408 h 3692842"/>
                  <a:gd name="connsiteX688" fmla="*/ 1670685 w 4871180"/>
                  <a:gd name="connsiteY688" fmla="*/ 3267075 h 3692842"/>
                  <a:gd name="connsiteX689" fmla="*/ 1673543 w 4871180"/>
                  <a:gd name="connsiteY689" fmla="*/ 3273743 h 3692842"/>
                  <a:gd name="connsiteX690" fmla="*/ 1675448 w 4871180"/>
                  <a:gd name="connsiteY690" fmla="*/ 3255645 h 3692842"/>
                  <a:gd name="connsiteX691" fmla="*/ 1678305 w 4871180"/>
                  <a:gd name="connsiteY691" fmla="*/ 3260408 h 3692842"/>
                  <a:gd name="connsiteX692" fmla="*/ 1680210 w 4871180"/>
                  <a:gd name="connsiteY692" fmla="*/ 3241358 h 3692842"/>
                  <a:gd name="connsiteX693" fmla="*/ 1683068 w 4871180"/>
                  <a:gd name="connsiteY693" fmla="*/ 3263265 h 3692842"/>
                  <a:gd name="connsiteX694" fmla="*/ 1684973 w 4871180"/>
                  <a:gd name="connsiteY694" fmla="*/ 3281363 h 3692842"/>
                  <a:gd name="connsiteX695" fmla="*/ 1687830 w 4871180"/>
                  <a:gd name="connsiteY695" fmla="*/ 3261360 h 3692842"/>
                  <a:gd name="connsiteX696" fmla="*/ 1690688 w 4871180"/>
                  <a:gd name="connsiteY696" fmla="*/ 3260408 h 3692842"/>
                  <a:gd name="connsiteX697" fmla="*/ 1692593 w 4871180"/>
                  <a:gd name="connsiteY697" fmla="*/ 3264218 h 3692842"/>
                  <a:gd name="connsiteX698" fmla="*/ 1695450 w 4871180"/>
                  <a:gd name="connsiteY698" fmla="*/ 3258503 h 3692842"/>
                  <a:gd name="connsiteX699" fmla="*/ 1697355 w 4871180"/>
                  <a:gd name="connsiteY699" fmla="*/ 3250883 h 3692842"/>
                  <a:gd name="connsiteX700" fmla="*/ 1700213 w 4871180"/>
                  <a:gd name="connsiteY700" fmla="*/ 3243263 h 3692842"/>
                  <a:gd name="connsiteX701" fmla="*/ 1702118 w 4871180"/>
                  <a:gd name="connsiteY701" fmla="*/ 3251835 h 3692842"/>
                  <a:gd name="connsiteX702" fmla="*/ 1704975 w 4871180"/>
                  <a:gd name="connsiteY702" fmla="*/ 3250883 h 3692842"/>
                  <a:gd name="connsiteX703" fmla="*/ 1706880 w 4871180"/>
                  <a:gd name="connsiteY703" fmla="*/ 3246120 h 3692842"/>
                  <a:gd name="connsiteX704" fmla="*/ 1709738 w 4871180"/>
                  <a:gd name="connsiteY704" fmla="*/ 3255645 h 3692842"/>
                  <a:gd name="connsiteX705" fmla="*/ 1712595 w 4871180"/>
                  <a:gd name="connsiteY705" fmla="*/ 3231833 h 3692842"/>
                  <a:gd name="connsiteX706" fmla="*/ 1714500 w 4871180"/>
                  <a:gd name="connsiteY706" fmla="*/ 3254693 h 3692842"/>
                  <a:gd name="connsiteX707" fmla="*/ 1717358 w 4871180"/>
                  <a:gd name="connsiteY707" fmla="*/ 3246120 h 3692842"/>
                  <a:gd name="connsiteX708" fmla="*/ 1719263 w 4871180"/>
                  <a:gd name="connsiteY708" fmla="*/ 3228023 h 3692842"/>
                  <a:gd name="connsiteX709" fmla="*/ 1722120 w 4871180"/>
                  <a:gd name="connsiteY709" fmla="*/ 3250883 h 3692842"/>
                  <a:gd name="connsiteX710" fmla="*/ 1724025 w 4871180"/>
                  <a:gd name="connsiteY710" fmla="*/ 3235643 h 3692842"/>
                  <a:gd name="connsiteX711" fmla="*/ 1726883 w 4871180"/>
                  <a:gd name="connsiteY711" fmla="*/ 3239453 h 3692842"/>
                  <a:gd name="connsiteX712" fmla="*/ 1728788 w 4871180"/>
                  <a:gd name="connsiteY712" fmla="*/ 3253740 h 3692842"/>
                  <a:gd name="connsiteX713" fmla="*/ 1731645 w 4871180"/>
                  <a:gd name="connsiteY713" fmla="*/ 3228023 h 3692842"/>
                  <a:gd name="connsiteX714" fmla="*/ 1734503 w 4871180"/>
                  <a:gd name="connsiteY714" fmla="*/ 3228023 h 3692842"/>
                  <a:gd name="connsiteX715" fmla="*/ 1736408 w 4871180"/>
                  <a:gd name="connsiteY715" fmla="*/ 3224213 h 3692842"/>
                  <a:gd name="connsiteX716" fmla="*/ 1739265 w 4871180"/>
                  <a:gd name="connsiteY716" fmla="*/ 3237548 h 3692842"/>
                  <a:gd name="connsiteX717" fmla="*/ 1741170 w 4871180"/>
                  <a:gd name="connsiteY717" fmla="*/ 3233738 h 3692842"/>
                  <a:gd name="connsiteX718" fmla="*/ 1744028 w 4871180"/>
                  <a:gd name="connsiteY718" fmla="*/ 3224213 h 3692842"/>
                  <a:gd name="connsiteX719" fmla="*/ 1745933 w 4871180"/>
                  <a:gd name="connsiteY719" fmla="*/ 3209925 h 3692842"/>
                  <a:gd name="connsiteX720" fmla="*/ 1748790 w 4871180"/>
                  <a:gd name="connsiteY720" fmla="*/ 3220403 h 3692842"/>
                  <a:gd name="connsiteX721" fmla="*/ 1750695 w 4871180"/>
                  <a:gd name="connsiteY721" fmla="*/ 3223260 h 3692842"/>
                  <a:gd name="connsiteX722" fmla="*/ 1753553 w 4871180"/>
                  <a:gd name="connsiteY722" fmla="*/ 3227070 h 3692842"/>
                  <a:gd name="connsiteX723" fmla="*/ 1756410 w 4871180"/>
                  <a:gd name="connsiteY723" fmla="*/ 3224213 h 3692842"/>
                  <a:gd name="connsiteX724" fmla="*/ 1758315 w 4871180"/>
                  <a:gd name="connsiteY724" fmla="*/ 3219450 h 3692842"/>
                  <a:gd name="connsiteX725" fmla="*/ 1761173 w 4871180"/>
                  <a:gd name="connsiteY725" fmla="*/ 3220403 h 3692842"/>
                  <a:gd name="connsiteX726" fmla="*/ 1763078 w 4871180"/>
                  <a:gd name="connsiteY726" fmla="*/ 3217545 h 3692842"/>
                  <a:gd name="connsiteX727" fmla="*/ 1765935 w 4871180"/>
                  <a:gd name="connsiteY727" fmla="*/ 3203258 h 3692842"/>
                  <a:gd name="connsiteX728" fmla="*/ 1767840 w 4871180"/>
                  <a:gd name="connsiteY728" fmla="*/ 3202305 h 3692842"/>
                  <a:gd name="connsiteX729" fmla="*/ 1770698 w 4871180"/>
                  <a:gd name="connsiteY729" fmla="*/ 3202305 h 3692842"/>
                  <a:gd name="connsiteX730" fmla="*/ 1772603 w 4871180"/>
                  <a:gd name="connsiteY730" fmla="*/ 3208973 h 3692842"/>
                  <a:gd name="connsiteX731" fmla="*/ 1775460 w 4871180"/>
                  <a:gd name="connsiteY731" fmla="*/ 3219450 h 3692842"/>
                  <a:gd name="connsiteX732" fmla="*/ 1778318 w 4871180"/>
                  <a:gd name="connsiteY732" fmla="*/ 3230880 h 3692842"/>
                  <a:gd name="connsiteX733" fmla="*/ 1780223 w 4871180"/>
                  <a:gd name="connsiteY733" fmla="*/ 3225165 h 3692842"/>
                  <a:gd name="connsiteX734" fmla="*/ 1783080 w 4871180"/>
                  <a:gd name="connsiteY734" fmla="*/ 3212783 h 3692842"/>
                  <a:gd name="connsiteX735" fmla="*/ 1784985 w 4871180"/>
                  <a:gd name="connsiteY735" fmla="*/ 3217545 h 3692842"/>
                  <a:gd name="connsiteX736" fmla="*/ 1787843 w 4871180"/>
                  <a:gd name="connsiteY736" fmla="*/ 3223260 h 3692842"/>
                  <a:gd name="connsiteX737" fmla="*/ 1789748 w 4871180"/>
                  <a:gd name="connsiteY737" fmla="*/ 3223260 h 3692842"/>
                  <a:gd name="connsiteX738" fmla="*/ 1792605 w 4871180"/>
                  <a:gd name="connsiteY738" fmla="*/ 3225165 h 3692842"/>
                  <a:gd name="connsiteX739" fmla="*/ 1795463 w 4871180"/>
                  <a:gd name="connsiteY739" fmla="*/ 3202305 h 3692842"/>
                  <a:gd name="connsiteX740" fmla="*/ 1797368 w 4871180"/>
                  <a:gd name="connsiteY740" fmla="*/ 3235643 h 3692842"/>
                  <a:gd name="connsiteX741" fmla="*/ 1800225 w 4871180"/>
                  <a:gd name="connsiteY741" fmla="*/ 3212783 h 3692842"/>
                  <a:gd name="connsiteX742" fmla="*/ 1802130 w 4871180"/>
                  <a:gd name="connsiteY742" fmla="*/ 3216593 h 3692842"/>
                  <a:gd name="connsiteX743" fmla="*/ 1804988 w 4871180"/>
                  <a:gd name="connsiteY743" fmla="*/ 3221355 h 3692842"/>
                  <a:gd name="connsiteX744" fmla="*/ 1806893 w 4871180"/>
                  <a:gd name="connsiteY744" fmla="*/ 3211830 h 3692842"/>
                  <a:gd name="connsiteX745" fmla="*/ 1809750 w 4871180"/>
                  <a:gd name="connsiteY745" fmla="*/ 3207068 h 3692842"/>
                  <a:gd name="connsiteX746" fmla="*/ 1811655 w 4871180"/>
                  <a:gd name="connsiteY746" fmla="*/ 3221355 h 3692842"/>
                  <a:gd name="connsiteX747" fmla="*/ 1814513 w 4871180"/>
                  <a:gd name="connsiteY747" fmla="*/ 3228023 h 3692842"/>
                  <a:gd name="connsiteX748" fmla="*/ 1817370 w 4871180"/>
                  <a:gd name="connsiteY748" fmla="*/ 3228023 h 3692842"/>
                  <a:gd name="connsiteX749" fmla="*/ 1819275 w 4871180"/>
                  <a:gd name="connsiteY749" fmla="*/ 3221355 h 3692842"/>
                  <a:gd name="connsiteX750" fmla="*/ 1822133 w 4871180"/>
                  <a:gd name="connsiteY750" fmla="*/ 3236595 h 3692842"/>
                  <a:gd name="connsiteX751" fmla="*/ 1824038 w 4871180"/>
                  <a:gd name="connsiteY751" fmla="*/ 3199448 h 3692842"/>
                  <a:gd name="connsiteX752" fmla="*/ 1826895 w 4871180"/>
                  <a:gd name="connsiteY752" fmla="*/ 3220403 h 3692842"/>
                  <a:gd name="connsiteX753" fmla="*/ 1828800 w 4871180"/>
                  <a:gd name="connsiteY753" fmla="*/ 3223260 h 3692842"/>
                  <a:gd name="connsiteX754" fmla="*/ 1831658 w 4871180"/>
                  <a:gd name="connsiteY754" fmla="*/ 3240405 h 3692842"/>
                  <a:gd name="connsiteX755" fmla="*/ 1833563 w 4871180"/>
                  <a:gd name="connsiteY755" fmla="*/ 3220403 h 3692842"/>
                  <a:gd name="connsiteX756" fmla="*/ 1836420 w 4871180"/>
                  <a:gd name="connsiteY756" fmla="*/ 3237548 h 3692842"/>
                  <a:gd name="connsiteX757" fmla="*/ 1839278 w 4871180"/>
                  <a:gd name="connsiteY757" fmla="*/ 3211830 h 3692842"/>
                  <a:gd name="connsiteX758" fmla="*/ 1841183 w 4871180"/>
                  <a:gd name="connsiteY758" fmla="*/ 3229928 h 3692842"/>
                  <a:gd name="connsiteX759" fmla="*/ 1844040 w 4871180"/>
                  <a:gd name="connsiteY759" fmla="*/ 3209925 h 3692842"/>
                  <a:gd name="connsiteX760" fmla="*/ 1845945 w 4871180"/>
                  <a:gd name="connsiteY760" fmla="*/ 3219450 h 3692842"/>
                  <a:gd name="connsiteX761" fmla="*/ 1848803 w 4871180"/>
                  <a:gd name="connsiteY761" fmla="*/ 3215640 h 3692842"/>
                  <a:gd name="connsiteX762" fmla="*/ 1850708 w 4871180"/>
                  <a:gd name="connsiteY762" fmla="*/ 3197543 h 3692842"/>
                  <a:gd name="connsiteX763" fmla="*/ 1853565 w 4871180"/>
                  <a:gd name="connsiteY763" fmla="*/ 3231833 h 3692842"/>
                  <a:gd name="connsiteX764" fmla="*/ 1855470 w 4871180"/>
                  <a:gd name="connsiteY764" fmla="*/ 3213735 h 3692842"/>
                  <a:gd name="connsiteX765" fmla="*/ 1858328 w 4871180"/>
                  <a:gd name="connsiteY765" fmla="*/ 3225165 h 3692842"/>
                  <a:gd name="connsiteX766" fmla="*/ 1861185 w 4871180"/>
                  <a:gd name="connsiteY766" fmla="*/ 3207068 h 3692842"/>
                  <a:gd name="connsiteX767" fmla="*/ 1863090 w 4871180"/>
                  <a:gd name="connsiteY767" fmla="*/ 3224213 h 3692842"/>
                  <a:gd name="connsiteX768" fmla="*/ 1865948 w 4871180"/>
                  <a:gd name="connsiteY768" fmla="*/ 3219450 h 3692842"/>
                  <a:gd name="connsiteX769" fmla="*/ 1867853 w 4871180"/>
                  <a:gd name="connsiteY769" fmla="*/ 3217545 h 3692842"/>
                  <a:gd name="connsiteX770" fmla="*/ 1870710 w 4871180"/>
                  <a:gd name="connsiteY770" fmla="*/ 3214688 h 3692842"/>
                  <a:gd name="connsiteX771" fmla="*/ 1872615 w 4871180"/>
                  <a:gd name="connsiteY771" fmla="*/ 3205163 h 3692842"/>
                  <a:gd name="connsiteX772" fmla="*/ 1875473 w 4871180"/>
                  <a:gd name="connsiteY772" fmla="*/ 3212783 h 3692842"/>
                  <a:gd name="connsiteX773" fmla="*/ 1877378 w 4871180"/>
                  <a:gd name="connsiteY773" fmla="*/ 3212783 h 3692842"/>
                  <a:gd name="connsiteX774" fmla="*/ 1880235 w 4871180"/>
                  <a:gd name="connsiteY774" fmla="*/ 3203258 h 3692842"/>
                  <a:gd name="connsiteX775" fmla="*/ 1883092 w 4871180"/>
                  <a:gd name="connsiteY775" fmla="*/ 3189923 h 3692842"/>
                  <a:gd name="connsiteX776" fmla="*/ 1884998 w 4871180"/>
                  <a:gd name="connsiteY776" fmla="*/ 3196590 h 3692842"/>
                  <a:gd name="connsiteX777" fmla="*/ 1887855 w 4871180"/>
                  <a:gd name="connsiteY777" fmla="*/ 3197543 h 3692842"/>
                  <a:gd name="connsiteX778" fmla="*/ 1889760 w 4871180"/>
                  <a:gd name="connsiteY778" fmla="*/ 3208020 h 3692842"/>
                  <a:gd name="connsiteX779" fmla="*/ 1892617 w 4871180"/>
                  <a:gd name="connsiteY779" fmla="*/ 3211830 h 3692842"/>
                  <a:gd name="connsiteX780" fmla="*/ 1894523 w 4871180"/>
                  <a:gd name="connsiteY780" fmla="*/ 3201353 h 3692842"/>
                  <a:gd name="connsiteX781" fmla="*/ 1897380 w 4871180"/>
                  <a:gd name="connsiteY781" fmla="*/ 3190875 h 3692842"/>
                  <a:gd name="connsiteX782" fmla="*/ 1899285 w 4871180"/>
                  <a:gd name="connsiteY782" fmla="*/ 3204210 h 3692842"/>
                  <a:gd name="connsiteX783" fmla="*/ 1902142 w 4871180"/>
                  <a:gd name="connsiteY783" fmla="*/ 3213735 h 3692842"/>
                  <a:gd name="connsiteX784" fmla="*/ 1905000 w 4871180"/>
                  <a:gd name="connsiteY784" fmla="*/ 3209925 h 3692842"/>
                  <a:gd name="connsiteX785" fmla="*/ 1906905 w 4871180"/>
                  <a:gd name="connsiteY785" fmla="*/ 3193733 h 3692842"/>
                  <a:gd name="connsiteX786" fmla="*/ 1909763 w 4871180"/>
                  <a:gd name="connsiteY786" fmla="*/ 3205163 h 3692842"/>
                  <a:gd name="connsiteX787" fmla="*/ 1911667 w 4871180"/>
                  <a:gd name="connsiteY787" fmla="*/ 3198495 h 3692842"/>
                  <a:gd name="connsiteX788" fmla="*/ 1914525 w 4871180"/>
                  <a:gd name="connsiteY788" fmla="*/ 3196590 h 3692842"/>
                  <a:gd name="connsiteX789" fmla="*/ 1916430 w 4871180"/>
                  <a:gd name="connsiteY789" fmla="*/ 3197543 h 3692842"/>
                  <a:gd name="connsiteX790" fmla="*/ 1919288 w 4871180"/>
                  <a:gd name="connsiteY790" fmla="*/ 3194685 h 3692842"/>
                  <a:gd name="connsiteX791" fmla="*/ 1921192 w 4871180"/>
                  <a:gd name="connsiteY791" fmla="*/ 3197543 h 3692842"/>
                  <a:gd name="connsiteX792" fmla="*/ 1924050 w 4871180"/>
                  <a:gd name="connsiteY792" fmla="*/ 3194685 h 3692842"/>
                  <a:gd name="connsiteX793" fmla="*/ 1926908 w 4871180"/>
                  <a:gd name="connsiteY793" fmla="*/ 3214688 h 3692842"/>
                  <a:gd name="connsiteX794" fmla="*/ 1928813 w 4871180"/>
                  <a:gd name="connsiteY794" fmla="*/ 3186113 h 3692842"/>
                  <a:gd name="connsiteX795" fmla="*/ 1931670 w 4871180"/>
                  <a:gd name="connsiteY795" fmla="*/ 3195638 h 3692842"/>
                  <a:gd name="connsiteX796" fmla="*/ 1933575 w 4871180"/>
                  <a:gd name="connsiteY796" fmla="*/ 3173730 h 3692842"/>
                  <a:gd name="connsiteX797" fmla="*/ 1936433 w 4871180"/>
                  <a:gd name="connsiteY797" fmla="*/ 3168015 h 3692842"/>
                  <a:gd name="connsiteX798" fmla="*/ 1938338 w 4871180"/>
                  <a:gd name="connsiteY798" fmla="*/ 3186113 h 3692842"/>
                  <a:gd name="connsiteX799" fmla="*/ 1941195 w 4871180"/>
                  <a:gd name="connsiteY799" fmla="*/ 3194685 h 3692842"/>
                  <a:gd name="connsiteX800" fmla="*/ 1943100 w 4871180"/>
                  <a:gd name="connsiteY800" fmla="*/ 3190875 h 3692842"/>
                  <a:gd name="connsiteX801" fmla="*/ 1945958 w 4871180"/>
                  <a:gd name="connsiteY801" fmla="*/ 3191828 h 3692842"/>
                  <a:gd name="connsiteX802" fmla="*/ 1948815 w 4871180"/>
                  <a:gd name="connsiteY802" fmla="*/ 3191828 h 3692842"/>
                  <a:gd name="connsiteX803" fmla="*/ 1950720 w 4871180"/>
                  <a:gd name="connsiteY803" fmla="*/ 3182303 h 3692842"/>
                  <a:gd name="connsiteX804" fmla="*/ 1953578 w 4871180"/>
                  <a:gd name="connsiteY804" fmla="*/ 3183255 h 3692842"/>
                  <a:gd name="connsiteX805" fmla="*/ 1955483 w 4871180"/>
                  <a:gd name="connsiteY805" fmla="*/ 3205163 h 3692842"/>
                  <a:gd name="connsiteX806" fmla="*/ 1958340 w 4871180"/>
                  <a:gd name="connsiteY806" fmla="*/ 3200400 h 3692842"/>
                  <a:gd name="connsiteX807" fmla="*/ 1960245 w 4871180"/>
                  <a:gd name="connsiteY807" fmla="*/ 3179445 h 3692842"/>
                  <a:gd name="connsiteX808" fmla="*/ 1963103 w 4871180"/>
                  <a:gd name="connsiteY808" fmla="*/ 3189923 h 3692842"/>
                  <a:gd name="connsiteX809" fmla="*/ 1965008 w 4871180"/>
                  <a:gd name="connsiteY809" fmla="*/ 3188018 h 3692842"/>
                  <a:gd name="connsiteX810" fmla="*/ 1967865 w 4871180"/>
                  <a:gd name="connsiteY810" fmla="*/ 3195638 h 3692842"/>
                  <a:gd name="connsiteX811" fmla="*/ 1970723 w 4871180"/>
                  <a:gd name="connsiteY811" fmla="*/ 3193733 h 3692842"/>
                  <a:gd name="connsiteX812" fmla="*/ 1972628 w 4871180"/>
                  <a:gd name="connsiteY812" fmla="*/ 3192780 h 3692842"/>
                  <a:gd name="connsiteX813" fmla="*/ 1975485 w 4871180"/>
                  <a:gd name="connsiteY813" fmla="*/ 3172778 h 3692842"/>
                  <a:gd name="connsiteX814" fmla="*/ 1977390 w 4871180"/>
                  <a:gd name="connsiteY814" fmla="*/ 3183255 h 3692842"/>
                  <a:gd name="connsiteX815" fmla="*/ 1980248 w 4871180"/>
                  <a:gd name="connsiteY815" fmla="*/ 3178493 h 3692842"/>
                  <a:gd name="connsiteX816" fmla="*/ 1982153 w 4871180"/>
                  <a:gd name="connsiteY816" fmla="*/ 3154680 h 3692842"/>
                  <a:gd name="connsiteX817" fmla="*/ 1985010 w 4871180"/>
                  <a:gd name="connsiteY817" fmla="*/ 3168968 h 3692842"/>
                  <a:gd name="connsiteX818" fmla="*/ 1987867 w 4871180"/>
                  <a:gd name="connsiteY818" fmla="*/ 3162300 h 3692842"/>
                  <a:gd name="connsiteX819" fmla="*/ 1989773 w 4871180"/>
                  <a:gd name="connsiteY819" fmla="*/ 3169920 h 3692842"/>
                  <a:gd name="connsiteX820" fmla="*/ 1992630 w 4871180"/>
                  <a:gd name="connsiteY820" fmla="*/ 3168968 h 3692842"/>
                  <a:gd name="connsiteX821" fmla="*/ 1994535 w 4871180"/>
                  <a:gd name="connsiteY821" fmla="*/ 3172778 h 3692842"/>
                  <a:gd name="connsiteX822" fmla="*/ 1997392 w 4871180"/>
                  <a:gd name="connsiteY822" fmla="*/ 3174683 h 3692842"/>
                  <a:gd name="connsiteX823" fmla="*/ 1999298 w 4871180"/>
                  <a:gd name="connsiteY823" fmla="*/ 3159443 h 3692842"/>
                  <a:gd name="connsiteX824" fmla="*/ 2002155 w 4871180"/>
                  <a:gd name="connsiteY824" fmla="*/ 3173730 h 3692842"/>
                  <a:gd name="connsiteX825" fmla="*/ 2004060 w 4871180"/>
                  <a:gd name="connsiteY825" fmla="*/ 3168968 h 3692842"/>
                  <a:gd name="connsiteX826" fmla="*/ 2006917 w 4871180"/>
                  <a:gd name="connsiteY826" fmla="*/ 3167063 h 3692842"/>
                  <a:gd name="connsiteX827" fmla="*/ 2009775 w 4871180"/>
                  <a:gd name="connsiteY827" fmla="*/ 3168968 h 3692842"/>
                  <a:gd name="connsiteX828" fmla="*/ 2011680 w 4871180"/>
                  <a:gd name="connsiteY828" fmla="*/ 3185160 h 3692842"/>
                  <a:gd name="connsiteX829" fmla="*/ 2014538 w 4871180"/>
                  <a:gd name="connsiteY829" fmla="*/ 3186113 h 3692842"/>
                  <a:gd name="connsiteX830" fmla="*/ 2016442 w 4871180"/>
                  <a:gd name="connsiteY830" fmla="*/ 3189923 h 3692842"/>
                  <a:gd name="connsiteX831" fmla="*/ 2019300 w 4871180"/>
                  <a:gd name="connsiteY831" fmla="*/ 3185160 h 3692842"/>
                  <a:gd name="connsiteX832" fmla="*/ 2021205 w 4871180"/>
                  <a:gd name="connsiteY832" fmla="*/ 3163253 h 3692842"/>
                  <a:gd name="connsiteX833" fmla="*/ 2024063 w 4871180"/>
                  <a:gd name="connsiteY833" fmla="*/ 3169920 h 3692842"/>
                  <a:gd name="connsiteX834" fmla="*/ 2025967 w 4871180"/>
                  <a:gd name="connsiteY834" fmla="*/ 3179445 h 3692842"/>
                  <a:gd name="connsiteX835" fmla="*/ 2028825 w 4871180"/>
                  <a:gd name="connsiteY835" fmla="*/ 3180398 h 3692842"/>
                  <a:gd name="connsiteX836" fmla="*/ 2031683 w 4871180"/>
                  <a:gd name="connsiteY836" fmla="*/ 3179445 h 3692842"/>
                  <a:gd name="connsiteX837" fmla="*/ 2033588 w 4871180"/>
                  <a:gd name="connsiteY837" fmla="*/ 3193733 h 3692842"/>
                  <a:gd name="connsiteX838" fmla="*/ 2036445 w 4871180"/>
                  <a:gd name="connsiteY838" fmla="*/ 3184208 h 3692842"/>
                  <a:gd name="connsiteX839" fmla="*/ 2038350 w 4871180"/>
                  <a:gd name="connsiteY839" fmla="*/ 3170873 h 3692842"/>
                  <a:gd name="connsiteX840" fmla="*/ 2041208 w 4871180"/>
                  <a:gd name="connsiteY840" fmla="*/ 3185160 h 3692842"/>
                  <a:gd name="connsiteX841" fmla="*/ 2043113 w 4871180"/>
                  <a:gd name="connsiteY841" fmla="*/ 3168015 h 3692842"/>
                  <a:gd name="connsiteX842" fmla="*/ 2045970 w 4871180"/>
                  <a:gd name="connsiteY842" fmla="*/ 3172778 h 3692842"/>
                  <a:gd name="connsiteX843" fmla="*/ 2047875 w 4871180"/>
                  <a:gd name="connsiteY843" fmla="*/ 3178493 h 3692842"/>
                  <a:gd name="connsiteX844" fmla="*/ 2050733 w 4871180"/>
                  <a:gd name="connsiteY844" fmla="*/ 3178493 h 3692842"/>
                  <a:gd name="connsiteX845" fmla="*/ 2053590 w 4871180"/>
                  <a:gd name="connsiteY845" fmla="*/ 3198495 h 3692842"/>
                  <a:gd name="connsiteX846" fmla="*/ 2055495 w 4871180"/>
                  <a:gd name="connsiteY846" fmla="*/ 3168968 h 3692842"/>
                  <a:gd name="connsiteX847" fmla="*/ 2058353 w 4871180"/>
                  <a:gd name="connsiteY847" fmla="*/ 3173730 h 3692842"/>
                  <a:gd name="connsiteX848" fmla="*/ 2060258 w 4871180"/>
                  <a:gd name="connsiteY848" fmla="*/ 3171825 h 3692842"/>
                  <a:gd name="connsiteX849" fmla="*/ 2063115 w 4871180"/>
                  <a:gd name="connsiteY849" fmla="*/ 3171825 h 3692842"/>
                  <a:gd name="connsiteX850" fmla="*/ 2065020 w 4871180"/>
                  <a:gd name="connsiteY850" fmla="*/ 3161348 h 3692842"/>
                  <a:gd name="connsiteX851" fmla="*/ 2067878 w 4871180"/>
                  <a:gd name="connsiteY851" fmla="*/ 3167063 h 3692842"/>
                  <a:gd name="connsiteX852" fmla="*/ 2069783 w 4871180"/>
                  <a:gd name="connsiteY852" fmla="*/ 3163253 h 3692842"/>
                  <a:gd name="connsiteX853" fmla="*/ 2072640 w 4871180"/>
                  <a:gd name="connsiteY853" fmla="*/ 3174683 h 3692842"/>
                  <a:gd name="connsiteX854" fmla="*/ 2075498 w 4871180"/>
                  <a:gd name="connsiteY854" fmla="*/ 3176588 h 3692842"/>
                  <a:gd name="connsiteX855" fmla="*/ 2077403 w 4871180"/>
                  <a:gd name="connsiteY855" fmla="*/ 3164205 h 3692842"/>
                  <a:gd name="connsiteX856" fmla="*/ 2080260 w 4871180"/>
                  <a:gd name="connsiteY856" fmla="*/ 3145155 h 3692842"/>
                  <a:gd name="connsiteX857" fmla="*/ 2082165 w 4871180"/>
                  <a:gd name="connsiteY857" fmla="*/ 3163253 h 3692842"/>
                  <a:gd name="connsiteX858" fmla="*/ 2085023 w 4871180"/>
                  <a:gd name="connsiteY858" fmla="*/ 3150870 h 3692842"/>
                  <a:gd name="connsiteX859" fmla="*/ 2086928 w 4871180"/>
                  <a:gd name="connsiteY859" fmla="*/ 3164205 h 3692842"/>
                  <a:gd name="connsiteX860" fmla="*/ 2089785 w 4871180"/>
                  <a:gd name="connsiteY860" fmla="*/ 3155633 h 3692842"/>
                  <a:gd name="connsiteX861" fmla="*/ 2091690 w 4871180"/>
                  <a:gd name="connsiteY861" fmla="*/ 3154680 h 3692842"/>
                  <a:gd name="connsiteX862" fmla="*/ 2094548 w 4871180"/>
                  <a:gd name="connsiteY862" fmla="*/ 3142298 h 3692842"/>
                  <a:gd name="connsiteX863" fmla="*/ 2097405 w 4871180"/>
                  <a:gd name="connsiteY863" fmla="*/ 3140393 h 3692842"/>
                  <a:gd name="connsiteX864" fmla="*/ 2099310 w 4871180"/>
                  <a:gd name="connsiteY864" fmla="*/ 3137535 h 3692842"/>
                  <a:gd name="connsiteX865" fmla="*/ 2102168 w 4871180"/>
                  <a:gd name="connsiteY865" fmla="*/ 3140393 h 3692842"/>
                  <a:gd name="connsiteX866" fmla="*/ 2104073 w 4871180"/>
                  <a:gd name="connsiteY866" fmla="*/ 3128963 h 3692842"/>
                  <a:gd name="connsiteX867" fmla="*/ 2106930 w 4871180"/>
                  <a:gd name="connsiteY867" fmla="*/ 3138488 h 3692842"/>
                  <a:gd name="connsiteX868" fmla="*/ 2108835 w 4871180"/>
                  <a:gd name="connsiteY868" fmla="*/ 3136583 h 3692842"/>
                  <a:gd name="connsiteX869" fmla="*/ 2111693 w 4871180"/>
                  <a:gd name="connsiteY869" fmla="*/ 3136583 h 3692842"/>
                  <a:gd name="connsiteX870" fmla="*/ 2113598 w 4871180"/>
                  <a:gd name="connsiteY870" fmla="*/ 3129915 h 3692842"/>
                  <a:gd name="connsiteX871" fmla="*/ 2116455 w 4871180"/>
                  <a:gd name="connsiteY871" fmla="*/ 3126105 h 3692842"/>
                  <a:gd name="connsiteX872" fmla="*/ 2119313 w 4871180"/>
                  <a:gd name="connsiteY872" fmla="*/ 3149918 h 3692842"/>
                  <a:gd name="connsiteX873" fmla="*/ 2121218 w 4871180"/>
                  <a:gd name="connsiteY873" fmla="*/ 3145155 h 3692842"/>
                  <a:gd name="connsiteX874" fmla="*/ 2124075 w 4871180"/>
                  <a:gd name="connsiteY874" fmla="*/ 3137535 h 3692842"/>
                  <a:gd name="connsiteX875" fmla="*/ 2125980 w 4871180"/>
                  <a:gd name="connsiteY875" fmla="*/ 3124200 h 3692842"/>
                  <a:gd name="connsiteX876" fmla="*/ 2128838 w 4871180"/>
                  <a:gd name="connsiteY876" fmla="*/ 3132773 h 3692842"/>
                  <a:gd name="connsiteX877" fmla="*/ 2130743 w 4871180"/>
                  <a:gd name="connsiteY877" fmla="*/ 3129915 h 3692842"/>
                  <a:gd name="connsiteX878" fmla="*/ 2133600 w 4871180"/>
                  <a:gd name="connsiteY878" fmla="*/ 3133725 h 3692842"/>
                  <a:gd name="connsiteX879" fmla="*/ 2135505 w 4871180"/>
                  <a:gd name="connsiteY879" fmla="*/ 3135630 h 3692842"/>
                  <a:gd name="connsiteX880" fmla="*/ 2138363 w 4871180"/>
                  <a:gd name="connsiteY880" fmla="*/ 3128010 h 3692842"/>
                  <a:gd name="connsiteX881" fmla="*/ 2141220 w 4871180"/>
                  <a:gd name="connsiteY881" fmla="*/ 3141345 h 3692842"/>
                  <a:gd name="connsiteX882" fmla="*/ 2143125 w 4871180"/>
                  <a:gd name="connsiteY882" fmla="*/ 3126105 h 3692842"/>
                  <a:gd name="connsiteX883" fmla="*/ 2145983 w 4871180"/>
                  <a:gd name="connsiteY883" fmla="*/ 3125153 h 3692842"/>
                  <a:gd name="connsiteX884" fmla="*/ 2147888 w 4871180"/>
                  <a:gd name="connsiteY884" fmla="*/ 3124200 h 3692842"/>
                  <a:gd name="connsiteX885" fmla="*/ 2150745 w 4871180"/>
                  <a:gd name="connsiteY885" fmla="*/ 3124200 h 3692842"/>
                  <a:gd name="connsiteX886" fmla="*/ 2152650 w 4871180"/>
                  <a:gd name="connsiteY886" fmla="*/ 3123248 h 3692842"/>
                  <a:gd name="connsiteX887" fmla="*/ 2155508 w 4871180"/>
                  <a:gd name="connsiteY887" fmla="*/ 3116580 h 3692842"/>
                  <a:gd name="connsiteX888" fmla="*/ 2158365 w 4871180"/>
                  <a:gd name="connsiteY888" fmla="*/ 3107055 h 3692842"/>
                  <a:gd name="connsiteX889" fmla="*/ 2160270 w 4871180"/>
                  <a:gd name="connsiteY889" fmla="*/ 3111818 h 3692842"/>
                  <a:gd name="connsiteX890" fmla="*/ 2163128 w 4871180"/>
                  <a:gd name="connsiteY890" fmla="*/ 3102293 h 3692842"/>
                  <a:gd name="connsiteX891" fmla="*/ 2165033 w 4871180"/>
                  <a:gd name="connsiteY891" fmla="*/ 3122295 h 3692842"/>
                  <a:gd name="connsiteX892" fmla="*/ 2167890 w 4871180"/>
                  <a:gd name="connsiteY892" fmla="*/ 3133725 h 3692842"/>
                  <a:gd name="connsiteX893" fmla="*/ 2169795 w 4871180"/>
                  <a:gd name="connsiteY893" fmla="*/ 3132773 h 3692842"/>
                  <a:gd name="connsiteX894" fmla="*/ 2172653 w 4871180"/>
                  <a:gd name="connsiteY894" fmla="*/ 3140393 h 3692842"/>
                  <a:gd name="connsiteX895" fmla="*/ 2174558 w 4871180"/>
                  <a:gd name="connsiteY895" fmla="*/ 3137535 h 3692842"/>
                  <a:gd name="connsiteX896" fmla="*/ 2177415 w 4871180"/>
                  <a:gd name="connsiteY896" fmla="*/ 3132773 h 3692842"/>
                  <a:gd name="connsiteX897" fmla="*/ 2180273 w 4871180"/>
                  <a:gd name="connsiteY897" fmla="*/ 3130868 h 3692842"/>
                  <a:gd name="connsiteX898" fmla="*/ 2182178 w 4871180"/>
                  <a:gd name="connsiteY898" fmla="*/ 3112770 h 3692842"/>
                  <a:gd name="connsiteX899" fmla="*/ 2185035 w 4871180"/>
                  <a:gd name="connsiteY899" fmla="*/ 3119438 h 3692842"/>
                  <a:gd name="connsiteX900" fmla="*/ 2186940 w 4871180"/>
                  <a:gd name="connsiteY900" fmla="*/ 3121343 h 3692842"/>
                  <a:gd name="connsiteX901" fmla="*/ 2189798 w 4871180"/>
                  <a:gd name="connsiteY901" fmla="*/ 3127058 h 3692842"/>
                  <a:gd name="connsiteX902" fmla="*/ 2191703 w 4871180"/>
                  <a:gd name="connsiteY902" fmla="*/ 3128010 h 3692842"/>
                  <a:gd name="connsiteX903" fmla="*/ 2194560 w 4871180"/>
                  <a:gd name="connsiteY903" fmla="*/ 3122295 h 3692842"/>
                  <a:gd name="connsiteX904" fmla="*/ 2196465 w 4871180"/>
                  <a:gd name="connsiteY904" fmla="*/ 3129915 h 3692842"/>
                  <a:gd name="connsiteX905" fmla="*/ 2199323 w 4871180"/>
                  <a:gd name="connsiteY905" fmla="*/ 3127058 h 3692842"/>
                  <a:gd name="connsiteX906" fmla="*/ 2202180 w 4871180"/>
                  <a:gd name="connsiteY906" fmla="*/ 3121343 h 3692842"/>
                  <a:gd name="connsiteX907" fmla="*/ 2204085 w 4871180"/>
                  <a:gd name="connsiteY907" fmla="*/ 3126105 h 3692842"/>
                  <a:gd name="connsiteX908" fmla="*/ 2206943 w 4871180"/>
                  <a:gd name="connsiteY908" fmla="*/ 3129915 h 3692842"/>
                  <a:gd name="connsiteX909" fmla="*/ 2208848 w 4871180"/>
                  <a:gd name="connsiteY909" fmla="*/ 3133725 h 3692842"/>
                  <a:gd name="connsiteX910" fmla="*/ 2211705 w 4871180"/>
                  <a:gd name="connsiteY910" fmla="*/ 3123248 h 3692842"/>
                  <a:gd name="connsiteX911" fmla="*/ 2213610 w 4871180"/>
                  <a:gd name="connsiteY911" fmla="*/ 3119438 h 3692842"/>
                  <a:gd name="connsiteX912" fmla="*/ 2216468 w 4871180"/>
                  <a:gd name="connsiteY912" fmla="*/ 3107055 h 3692842"/>
                  <a:gd name="connsiteX913" fmla="*/ 2218373 w 4871180"/>
                  <a:gd name="connsiteY913" fmla="*/ 3117533 h 3692842"/>
                  <a:gd name="connsiteX914" fmla="*/ 2221230 w 4871180"/>
                  <a:gd name="connsiteY914" fmla="*/ 3117533 h 3692842"/>
                  <a:gd name="connsiteX915" fmla="*/ 2224088 w 4871180"/>
                  <a:gd name="connsiteY915" fmla="*/ 3146108 h 3692842"/>
                  <a:gd name="connsiteX916" fmla="*/ 2225993 w 4871180"/>
                  <a:gd name="connsiteY916" fmla="*/ 3131820 h 3692842"/>
                  <a:gd name="connsiteX917" fmla="*/ 2228850 w 4871180"/>
                  <a:gd name="connsiteY917" fmla="*/ 3100388 h 3692842"/>
                  <a:gd name="connsiteX918" fmla="*/ 2230755 w 4871180"/>
                  <a:gd name="connsiteY918" fmla="*/ 3103245 h 3692842"/>
                  <a:gd name="connsiteX919" fmla="*/ 2233613 w 4871180"/>
                  <a:gd name="connsiteY919" fmla="*/ 3107055 h 3692842"/>
                  <a:gd name="connsiteX920" fmla="*/ 2235518 w 4871180"/>
                  <a:gd name="connsiteY920" fmla="*/ 3138488 h 3692842"/>
                  <a:gd name="connsiteX921" fmla="*/ 2238375 w 4871180"/>
                  <a:gd name="connsiteY921" fmla="*/ 3124200 h 3692842"/>
                  <a:gd name="connsiteX922" fmla="*/ 2240280 w 4871180"/>
                  <a:gd name="connsiteY922" fmla="*/ 3134678 h 3692842"/>
                  <a:gd name="connsiteX923" fmla="*/ 2243138 w 4871180"/>
                  <a:gd name="connsiteY923" fmla="*/ 3122295 h 3692842"/>
                  <a:gd name="connsiteX924" fmla="*/ 2245995 w 4871180"/>
                  <a:gd name="connsiteY924" fmla="*/ 3136583 h 3692842"/>
                  <a:gd name="connsiteX925" fmla="*/ 2247900 w 4871180"/>
                  <a:gd name="connsiteY925" fmla="*/ 3103245 h 3692842"/>
                  <a:gd name="connsiteX926" fmla="*/ 2250758 w 4871180"/>
                  <a:gd name="connsiteY926" fmla="*/ 3114675 h 3692842"/>
                  <a:gd name="connsiteX927" fmla="*/ 2252663 w 4871180"/>
                  <a:gd name="connsiteY927" fmla="*/ 3113723 h 3692842"/>
                  <a:gd name="connsiteX928" fmla="*/ 2255520 w 4871180"/>
                  <a:gd name="connsiteY928" fmla="*/ 3130868 h 3692842"/>
                  <a:gd name="connsiteX929" fmla="*/ 2257425 w 4871180"/>
                  <a:gd name="connsiteY929" fmla="*/ 3128010 h 3692842"/>
                  <a:gd name="connsiteX930" fmla="*/ 2260283 w 4871180"/>
                  <a:gd name="connsiteY930" fmla="*/ 3126105 h 3692842"/>
                  <a:gd name="connsiteX931" fmla="*/ 2262188 w 4871180"/>
                  <a:gd name="connsiteY931" fmla="*/ 3105150 h 3692842"/>
                  <a:gd name="connsiteX932" fmla="*/ 2265045 w 4871180"/>
                  <a:gd name="connsiteY932" fmla="*/ 3112770 h 3692842"/>
                  <a:gd name="connsiteX933" fmla="*/ 2267903 w 4871180"/>
                  <a:gd name="connsiteY933" fmla="*/ 3108008 h 3692842"/>
                  <a:gd name="connsiteX934" fmla="*/ 2269808 w 4871180"/>
                  <a:gd name="connsiteY934" fmla="*/ 3094673 h 3692842"/>
                  <a:gd name="connsiteX935" fmla="*/ 2272665 w 4871180"/>
                  <a:gd name="connsiteY935" fmla="*/ 3103245 h 3692842"/>
                  <a:gd name="connsiteX936" fmla="*/ 2274570 w 4871180"/>
                  <a:gd name="connsiteY936" fmla="*/ 3118485 h 3692842"/>
                  <a:gd name="connsiteX937" fmla="*/ 2277428 w 4871180"/>
                  <a:gd name="connsiteY937" fmla="*/ 3118485 h 3692842"/>
                  <a:gd name="connsiteX938" fmla="*/ 2279333 w 4871180"/>
                  <a:gd name="connsiteY938" fmla="*/ 3108960 h 3692842"/>
                  <a:gd name="connsiteX939" fmla="*/ 2282190 w 4871180"/>
                  <a:gd name="connsiteY939" fmla="*/ 3108008 h 3692842"/>
                  <a:gd name="connsiteX940" fmla="*/ 2284095 w 4871180"/>
                  <a:gd name="connsiteY940" fmla="*/ 3099435 h 3692842"/>
                  <a:gd name="connsiteX941" fmla="*/ 2286953 w 4871180"/>
                  <a:gd name="connsiteY941" fmla="*/ 3118485 h 3692842"/>
                  <a:gd name="connsiteX942" fmla="*/ 2289810 w 4871180"/>
                  <a:gd name="connsiteY942" fmla="*/ 3116580 h 3692842"/>
                  <a:gd name="connsiteX943" fmla="*/ 2291715 w 4871180"/>
                  <a:gd name="connsiteY943" fmla="*/ 3105150 h 3692842"/>
                  <a:gd name="connsiteX944" fmla="*/ 2294573 w 4871180"/>
                  <a:gd name="connsiteY944" fmla="*/ 3121343 h 3692842"/>
                  <a:gd name="connsiteX945" fmla="*/ 2296478 w 4871180"/>
                  <a:gd name="connsiteY945" fmla="*/ 3125153 h 3692842"/>
                  <a:gd name="connsiteX946" fmla="*/ 2299335 w 4871180"/>
                  <a:gd name="connsiteY946" fmla="*/ 3124200 h 3692842"/>
                  <a:gd name="connsiteX947" fmla="*/ 2301240 w 4871180"/>
                  <a:gd name="connsiteY947" fmla="*/ 3122295 h 3692842"/>
                  <a:gd name="connsiteX948" fmla="*/ 2304098 w 4871180"/>
                  <a:gd name="connsiteY948" fmla="*/ 3108960 h 3692842"/>
                  <a:gd name="connsiteX949" fmla="*/ 2306003 w 4871180"/>
                  <a:gd name="connsiteY949" fmla="*/ 3113723 h 3692842"/>
                  <a:gd name="connsiteX950" fmla="*/ 2308860 w 4871180"/>
                  <a:gd name="connsiteY950" fmla="*/ 3109913 h 3692842"/>
                  <a:gd name="connsiteX951" fmla="*/ 2311718 w 4871180"/>
                  <a:gd name="connsiteY951" fmla="*/ 3148965 h 3692842"/>
                  <a:gd name="connsiteX952" fmla="*/ 2313623 w 4871180"/>
                  <a:gd name="connsiteY952" fmla="*/ 3123248 h 3692842"/>
                  <a:gd name="connsiteX953" fmla="*/ 2316480 w 4871180"/>
                  <a:gd name="connsiteY953" fmla="*/ 3126105 h 3692842"/>
                  <a:gd name="connsiteX954" fmla="*/ 2318385 w 4871180"/>
                  <a:gd name="connsiteY954" fmla="*/ 3101340 h 3692842"/>
                  <a:gd name="connsiteX955" fmla="*/ 2321243 w 4871180"/>
                  <a:gd name="connsiteY955" fmla="*/ 3103245 h 3692842"/>
                  <a:gd name="connsiteX956" fmla="*/ 2323148 w 4871180"/>
                  <a:gd name="connsiteY956" fmla="*/ 3096578 h 3692842"/>
                  <a:gd name="connsiteX957" fmla="*/ 2326005 w 4871180"/>
                  <a:gd name="connsiteY957" fmla="*/ 3090863 h 3692842"/>
                  <a:gd name="connsiteX958" fmla="*/ 2327910 w 4871180"/>
                  <a:gd name="connsiteY958" fmla="*/ 3126105 h 3692842"/>
                  <a:gd name="connsiteX959" fmla="*/ 2330768 w 4871180"/>
                  <a:gd name="connsiteY959" fmla="*/ 3115628 h 3692842"/>
                  <a:gd name="connsiteX960" fmla="*/ 2333625 w 4871180"/>
                  <a:gd name="connsiteY960" fmla="*/ 3130868 h 3692842"/>
                  <a:gd name="connsiteX961" fmla="*/ 2335530 w 4871180"/>
                  <a:gd name="connsiteY961" fmla="*/ 3097530 h 3692842"/>
                  <a:gd name="connsiteX962" fmla="*/ 2338388 w 4871180"/>
                  <a:gd name="connsiteY962" fmla="*/ 3103245 h 3692842"/>
                  <a:gd name="connsiteX963" fmla="*/ 2340293 w 4871180"/>
                  <a:gd name="connsiteY963" fmla="*/ 3096578 h 3692842"/>
                  <a:gd name="connsiteX964" fmla="*/ 2343150 w 4871180"/>
                  <a:gd name="connsiteY964" fmla="*/ 3081338 h 3692842"/>
                  <a:gd name="connsiteX965" fmla="*/ 2345055 w 4871180"/>
                  <a:gd name="connsiteY965" fmla="*/ 3076575 h 3692842"/>
                  <a:gd name="connsiteX966" fmla="*/ 2347913 w 4871180"/>
                  <a:gd name="connsiteY966" fmla="*/ 3073718 h 3692842"/>
                  <a:gd name="connsiteX967" fmla="*/ 2350770 w 4871180"/>
                  <a:gd name="connsiteY967" fmla="*/ 3094673 h 3692842"/>
                  <a:gd name="connsiteX968" fmla="*/ 2352675 w 4871180"/>
                  <a:gd name="connsiteY968" fmla="*/ 3074670 h 3692842"/>
                  <a:gd name="connsiteX969" fmla="*/ 2355533 w 4871180"/>
                  <a:gd name="connsiteY969" fmla="*/ 3092768 h 3692842"/>
                  <a:gd name="connsiteX970" fmla="*/ 2357438 w 4871180"/>
                  <a:gd name="connsiteY970" fmla="*/ 3085148 h 3692842"/>
                  <a:gd name="connsiteX971" fmla="*/ 2360295 w 4871180"/>
                  <a:gd name="connsiteY971" fmla="*/ 3095625 h 3692842"/>
                  <a:gd name="connsiteX972" fmla="*/ 2362200 w 4871180"/>
                  <a:gd name="connsiteY972" fmla="*/ 3070860 h 3692842"/>
                  <a:gd name="connsiteX973" fmla="*/ 2365058 w 4871180"/>
                  <a:gd name="connsiteY973" fmla="*/ 3088958 h 3692842"/>
                  <a:gd name="connsiteX974" fmla="*/ 2366963 w 4871180"/>
                  <a:gd name="connsiteY974" fmla="*/ 3048953 h 3692842"/>
                  <a:gd name="connsiteX975" fmla="*/ 2369820 w 4871180"/>
                  <a:gd name="connsiteY975" fmla="*/ 3077528 h 3692842"/>
                  <a:gd name="connsiteX976" fmla="*/ 2372678 w 4871180"/>
                  <a:gd name="connsiteY976" fmla="*/ 3092768 h 3692842"/>
                  <a:gd name="connsiteX977" fmla="*/ 2374583 w 4871180"/>
                  <a:gd name="connsiteY977" fmla="*/ 3094673 h 3692842"/>
                  <a:gd name="connsiteX978" fmla="*/ 2377440 w 4871180"/>
                  <a:gd name="connsiteY978" fmla="*/ 3089910 h 3692842"/>
                  <a:gd name="connsiteX979" fmla="*/ 2379345 w 4871180"/>
                  <a:gd name="connsiteY979" fmla="*/ 3088958 h 3692842"/>
                  <a:gd name="connsiteX980" fmla="*/ 2382203 w 4871180"/>
                  <a:gd name="connsiteY980" fmla="*/ 3103245 h 3692842"/>
                  <a:gd name="connsiteX981" fmla="*/ 2384108 w 4871180"/>
                  <a:gd name="connsiteY981" fmla="*/ 3106103 h 3692842"/>
                  <a:gd name="connsiteX982" fmla="*/ 2386965 w 4871180"/>
                  <a:gd name="connsiteY982" fmla="*/ 3090863 h 3692842"/>
                  <a:gd name="connsiteX983" fmla="*/ 2388870 w 4871180"/>
                  <a:gd name="connsiteY983" fmla="*/ 3085148 h 3692842"/>
                  <a:gd name="connsiteX984" fmla="*/ 2391728 w 4871180"/>
                  <a:gd name="connsiteY984" fmla="*/ 3071813 h 3692842"/>
                  <a:gd name="connsiteX985" fmla="*/ 2394585 w 4871180"/>
                  <a:gd name="connsiteY985" fmla="*/ 3088005 h 3692842"/>
                  <a:gd name="connsiteX986" fmla="*/ 2396490 w 4871180"/>
                  <a:gd name="connsiteY986" fmla="*/ 3085148 h 3692842"/>
                  <a:gd name="connsiteX987" fmla="*/ 2399348 w 4871180"/>
                  <a:gd name="connsiteY987" fmla="*/ 3085148 h 3692842"/>
                  <a:gd name="connsiteX988" fmla="*/ 2401253 w 4871180"/>
                  <a:gd name="connsiteY988" fmla="*/ 3076575 h 3692842"/>
                  <a:gd name="connsiteX989" fmla="*/ 2404110 w 4871180"/>
                  <a:gd name="connsiteY989" fmla="*/ 3084195 h 3692842"/>
                  <a:gd name="connsiteX990" fmla="*/ 2406015 w 4871180"/>
                  <a:gd name="connsiteY990" fmla="*/ 3073718 h 3692842"/>
                  <a:gd name="connsiteX991" fmla="*/ 2408873 w 4871180"/>
                  <a:gd name="connsiteY991" fmla="*/ 3082290 h 3692842"/>
                  <a:gd name="connsiteX992" fmla="*/ 2410778 w 4871180"/>
                  <a:gd name="connsiteY992" fmla="*/ 3090863 h 3692842"/>
                  <a:gd name="connsiteX993" fmla="*/ 2413635 w 4871180"/>
                  <a:gd name="connsiteY993" fmla="*/ 3088958 h 3692842"/>
                  <a:gd name="connsiteX994" fmla="*/ 2416493 w 4871180"/>
                  <a:gd name="connsiteY994" fmla="*/ 3096578 h 3692842"/>
                  <a:gd name="connsiteX995" fmla="*/ 2418398 w 4871180"/>
                  <a:gd name="connsiteY995" fmla="*/ 3092768 h 3692842"/>
                  <a:gd name="connsiteX996" fmla="*/ 2421255 w 4871180"/>
                  <a:gd name="connsiteY996" fmla="*/ 3081338 h 3692842"/>
                  <a:gd name="connsiteX997" fmla="*/ 2423160 w 4871180"/>
                  <a:gd name="connsiteY997" fmla="*/ 3089910 h 3692842"/>
                  <a:gd name="connsiteX998" fmla="*/ 2426018 w 4871180"/>
                  <a:gd name="connsiteY998" fmla="*/ 3076575 h 3692842"/>
                  <a:gd name="connsiteX999" fmla="*/ 2427923 w 4871180"/>
                  <a:gd name="connsiteY999" fmla="*/ 3086100 h 3692842"/>
                  <a:gd name="connsiteX1000" fmla="*/ 2430780 w 4871180"/>
                  <a:gd name="connsiteY1000" fmla="*/ 3090863 h 3692842"/>
                  <a:gd name="connsiteX1001" fmla="*/ 2432685 w 4871180"/>
                  <a:gd name="connsiteY1001" fmla="*/ 3084195 h 3692842"/>
                  <a:gd name="connsiteX1002" fmla="*/ 2435543 w 4871180"/>
                  <a:gd name="connsiteY1002" fmla="*/ 3100388 h 3692842"/>
                  <a:gd name="connsiteX1003" fmla="*/ 2438400 w 4871180"/>
                  <a:gd name="connsiteY1003" fmla="*/ 3087053 h 3692842"/>
                  <a:gd name="connsiteX1004" fmla="*/ 2440305 w 4871180"/>
                  <a:gd name="connsiteY1004" fmla="*/ 3085148 h 3692842"/>
                  <a:gd name="connsiteX1005" fmla="*/ 2443163 w 4871180"/>
                  <a:gd name="connsiteY1005" fmla="*/ 3057525 h 3692842"/>
                  <a:gd name="connsiteX1006" fmla="*/ 2445068 w 4871180"/>
                  <a:gd name="connsiteY1006" fmla="*/ 3060383 h 3692842"/>
                  <a:gd name="connsiteX1007" fmla="*/ 2447925 w 4871180"/>
                  <a:gd name="connsiteY1007" fmla="*/ 3064193 h 3692842"/>
                  <a:gd name="connsiteX1008" fmla="*/ 2449830 w 4871180"/>
                  <a:gd name="connsiteY1008" fmla="*/ 3072765 h 3692842"/>
                  <a:gd name="connsiteX1009" fmla="*/ 2452688 w 4871180"/>
                  <a:gd name="connsiteY1009" fmla="*/ 3069908 h 3692842"/>
                  <a:gd name="connsiteX1010" fmla="*/ 2454593 w 4871180"/>
                  <a:gd name="connsiteY1010" fmla="*/ 3106103 h 3692842"/>
                  <a:gd name="connsiteX1011" fmla="*/ 2457450 w 4871180"/>
                  <a:gd name="connsiteY1011" fmla="*/ 3081338 h 3692842"/>
                  <a:gd name="connsiteX1012" fmla="*/ 2460308 w 4871180"/>
                  <a:gd name="connsiteY1012" fmla="*/ 3085148 h 3692842"/>
                  <a:gd name="connsiteX1013" fmla="*/ 2462213 w 4871180"/>
                  <a:gd name="connsiteY1013" fmla="*/ 3076575 h 3692842"/>
                  <a:gd name="connsiteX1014" fmla="*/ 2465070 w 4871180"/>
                  <a:gd name="connsiteY1014" fmla="*/ 3087053 h 3692842"/>
                  <a:gd name="connsiteX1015" fmla="*/ 2466975 w 4871180"/>
                  <a:gd name="connsiteY1015" fmla="*/ 3068003 h 3692842"/>
                  <a:gd name="connsiteX1016" fmla="*/ 2469833 w 4871180"/>
                  <a:gd name="connsiteY1016" fmla="*/ 3071813 h 3692842"/>
                  <a:gd name="connsiteX1017" fmla="*/ 2471738 w 4871180"/>
                  <a:gd name="connsiteY1017" fmla="*/ 3078480 h 3692842"/>
                  <a:gd name="connsiteX1018" fmla="*/ 2474595 w 4871180"/>
                  <a:gd name="connsiteY1018" fmla="*/ 3060383 h 3692842"/>
                  <a:gd name="connsiteX1019" fmla="*/ 2476500 w 4871180"/>
                  <a:gd name="connsiteY1019" fmla="*/ 3060383 h 3692842"/>
                  <a:gd name="connsiteX1020" fmla="*/ 2479358 w 4871180"/>
                  <a:gd name="connsiteY1020" fmla="*/ 3067050 h 3692842"/>
                  <a:gd name="connsiteX1021" fmla="*/ 2482215 w 4871180"/>
                  <a:gd name="connsiteY1021" fmla="*/ 3066098 h 3692842"/>
                  <a:gd name="connsiteX1022" fmla="*/ 2484120 w 4871180"/>
                  <a:gd name="connsiteY1022" fmla="*/ 3060383 h 3692842"/>
                  <a:gd name="connsiteX1023" fmla="*/ 2486978 w 4871180"/>
                  <a:gd name="connsiteY1023" fmla="*/ 3062288 h 3692842"/>
                  <a:gd name="connsiteX1024" fmla="*/ 2488883 w 4871180"/>
                  <a:gd name="connsiteY1024" fmla="*/ 3062288 h 3692842"/>
                  <a:gd name="connsiteX1025" fmla="*/ 2491740 w 4871180"/>
                  <a:gd name="connsiteY1025" fmla="*/ 3069908 h 3692842"/>
                  <a:gd name="connsiteX1026" fmla="*/ 2493645 w 4871180"/>
                  <a:gd name="connsiteY1026" fmla="*/ 3077528 h 3692842"/>
                  <a:gd name="connsiteX1027" fmla="*/ 2496503 w 4871180"/>
                  <a:gd name="connsiteY1027" fmla="*/ 3083243 h 3692842"/>
                  <a:gd name="connsiteX1028" fmla="*/ 2498408 w 4871180"/>
                  <a:gd name="connsiteY1028" fmla="*/ 3058478 h 3692842"/>
                  <a:gd name="connsiteX1029" fmla="*/ 2501265 w 4871180"/>
                  <a:gd name="connsiteY1029" fmla="*/ 3059430 h 3692842"/>
                  <a:gd name="connsiteX1030" fmla="*/ 2504123 w 4871180"/>
                  <a:gd name="connsiteY1030" fmla="*/ 3054668 h 3692842"/>
                  <a:gd name="connsiteX1031" fmla="*/ 2506028 w 4871180"/>
                  <a:gd name="connsiteY1031" fmla="*/ 3058478 h 3692842"/>
                  <a:gd name="connsiteX1032" fmla="*/ 2508885 w 4871180"/>
                  <a:gd name="connsiteY1032" fmla="*/ 3051810 h 3692842"/>
                  <a:gd name="connsiteX1033" fmla="*/ 2510790 w 4871180"/>
                  <a:gd name="connsiteY1033" fmla="*/ 3060383 h 3692842"/>
                  <a:gd name="connsiteX1034" fmla="*/ 2513648 w 4871180"/>
                  <a:gd name="connsiteY1034" fmla="*/ 3049905 h 3692842"/>
                  <a:gd name="connsiteX1035" fmla="*/ 2515553 w 4871180"/>
                  <a:gd name="connsiteY1035" fmla="*/ 3058478 h 3692842"/>
                  <a:gd name="connsiteX1036" fmla="*/ 2518410 w 4871180"/>
                  <a:gd name="connsiteY1036" fmla="*/ 3035618 h 3692842"/>
                  <a:gd name="connsiteX1037" fmla="*/ 2520315 w 4871180"/>
                  <a:gd name="connsiteY1037" fmla="*/ 3041333 h 3692842"/>
                  <a:gd name="connsiteX1038" fmla="*/ 2523173 w 4871180"/>
                  <a:gd name="connsiteY1038" fmla="*/ 3037523 h 3692842"/>
                  <a:gd name="connsiteX1039" fmla="*/ 2526030 w 4871180"/>
                  <a:gd name="connsiteY1039" fmla="*/ 3031808 h 3692842"/>
                  <a:gd name="connsiteX1040" fmla="*/ 2527935 w 4871180"/>
                  <a:gd name="connsiteY1040" fmla="*/ 3021330 h 3692842"/>
                  <a:gd name="connsiteX1041" fmla="*/ 2530793 w 4871180"/>
                  <a:gd name="connsiteY1041" fmla="*/ 3033713 h 3692842"/>
                  <a:gd name="connsiteX1042" fmla="*/ 2532698 w 4871180"/>
                  <a:gd name="connsiteY1042" fmla="*/ 3041333 h 3692842"/>
                  <a:gd name="connsiteX1043" fmla="*/ 2535555 w 4871180"/>
                  <a:gd name="connsiteY1043" fmla="*/ 3051810 h 3692842"/>
                  <a:gd name="connsiteX1044" fmla="*/ 2537460 w 4871180"/>
                  <a:gd name="connsiteY1044" fmla="*/ 3048000 h 3692842"/>
                  <a:gd name="connsiteX1045" fmla="*/ 2540318 w 4871180"/>
                  <a:gd name="connsiteY1045" fmla="*/ 3040380 h 3692842"/>
                  <a:gd name="connsiteX1046" fmla="*/ 2543175 w 4871180"/>
                  <a:gd name="connsiteY1046" fmla="*/ 3025140 h 3692842"/>
                  <a:gd name="connsiteX1047" fmla="*/ 2545080 w 4871180"/>
                  <a:gd name="connsiteY1047" fmla="*/ 3035618 h 3692842"/>
                  <a:gd name="connsiteX1048" fmla="*/ 2547938 w 4871180"/>
                  <a:gd name="connsiteY1048" fmla="*/ 3037523 h 3692842"/>
                  <a:gd name="connsiteX1049" fmla="*/ 2549843 w 4871180"/>
                  <a:gd name="connsiteY1049" fmla="*/ 3055620 h 3692842"/>
                  <a:gd name="connsiteX1050" fmla="*/ 2552700 w 4871180"/>
                  <a:gd name="connsiteY1050" fmla="*/ 3038475 h 3692842"/>
                  <a:gd name="connsiteX1051" fmla="*/ 2554605 w 4871180"/>
                  <a:gd name="connsiteY1051" fmla="*/ 3040380 h 3692842"/>
                  <a:gd name="connsiteX1052" fmla="*/ 2557463 w 4871180"/>
                  <a:gd name="connsiteY1052" fmla="*/ 3048953 h 3692842"/>
                  <a:gd name="connsiteX1053" fmla="*/ 2559368 w 4871180"/>
                  <a:gd name="connsiteY1053" fmla="*/ 3048953 h 3692842"/>
                  <a:gd name="connsiteX1054" fmla="*/ 2562225 w 4871180"/>
                  <a:gd name="connsiteY1054" fmla="*/ 3058478 h 3692842"/>
                  <a:gd name="connsiteX1055" fmla="*/ 2565083 w 4871180"/>
                  <a:gd name="connsiteY1055" fmla="*/ 3060383 h 3692842"/>
                  <a:gd name="connsiteX1056" fmla="*/ 2566988 w 4871180"/>
                  <a:gd name="connsiteY1056" fmla="*/ 3046095 h 3692842"/>
                  <a:gd name="connsiteX1057" fmla="*/ 2569845 w 4871180"/>
                  <a:gd name="connsiteY1057" fmla="*/ 3048953 h 3692842"/>
                  <a:gd name="connsiteX1058" fmla="*/ 2571750 w 4871180"/>
                  <a:gd name="connsiteY1058" fmla="*/ 3035618 h 3692842"/>
                  <a:gd name="connsiteX1059" fmla="*/ 2574608 w 4871180"/>
                  <a:gd name="connsiteY1059" fmla="*/ 3040380 h 3692842"/>
                  <a:gd name="connsiteX1060" fmla="*/ 2576513 w 4871180"/>
                  <a:gd name="connsiteY1060" fmla="*/ 3041333 h 3692842"/>
                  <a:gd name="connsiteX1061" fmla="*/ 2579370 w 4871180"/>
                  <a:gd name="connsiteY1061" fmla="*/ 3056573 h 3692842"/>
                  <a:gd name="connsiteX1062" fmla="*/ 2581275 w 4871180"/>
                  <a:gd name="connsiteY1062" fmla="*/ 3059430 h 3692842"/>
                  <a:gd name="connsiteX1063" fmla="*/ 2584133 w 4871180"/>
                  <a:gd name="connsiteY1063" fmla="*/ 3058478 h 3692842"/>
                  <a:gd name="connsiteX1064" fmla="*/ 2586990 w 4871180"/>
                  <a:gd name="connsiteY1064" fmla="*/ 3051810 h 3692842"/>
                  <a:gd name="connsiteX1065" fmla="*/ 2588895 w 4871180"/>
                  <a:gd name="connsiteY1065" fmla="*/ 3051810 h 3692842"/>
                  <a:gd name="connsiteX1066" fmla="*/ 2591753 w 4871180"/>
                  <a:gd name="connsiteY1066" fmla="*/ 3039428 h 3692842"/>
                  <a:gd name="connsiteX1067" fmla="*/ 2593658 w 4871180"/>
                  <a:gd name="connsiteY1067" fmla="*/ 3027998 h 3692842"/>
                  <a:gd name="connsiteX1068" fmla="*/ 2596515 w 4871180"/>
                  <a:gd name="connsiteY1068" fmla="*/ 3035618 h 3692842"/>
                  <a:gd name="connsiteX1069" fmla="*/ 2598420 w 4871180"/>
                  <a:gd name="connsiteY1069" fmla="*/ 3036570 h 3692842"/>
                  <a:gd name="connsiteX1070" fmla="*/ 2601278 w 4871180"/>
                  <a:gd name="connsiteY1070" fmla="*/ 3033713 h 3692842"/>
                  <a:gd name="connsiteX1071" fmla="*/ 2603183 w 4871180"/>
                  <a:gd name="connsiteY1071" fmla="*/ 3030855 h 3692842"/>
                  <a:gd name="connsiteX1072" fmla="*/ 2606040 w 4871180"/>
                  <a:gd name="connsiteY1072" fmla="*/ 3050858 h 3692842"/>
                  <a:gd name="connsiteX1073" fmla="*/ 2608898 w 4871180"/>
                  <a:gd name="connsiteY1073" fmla="*/ 3057525 h 3692842"/>
                  <a:gd name="connsiteX1074" fmla="*/ 2610803 w 4871180"/>
                  <a:gd name="connsiteY1074" fmla="*/ 3042285 h 3692842"/>
                  <a:gd name="connsiteX1075" fmla="*/ 2613660 w 4871180"/>
                  <a:gd name="connsiteY1075" fmla="*/ 3055620 h 3692842"/>
                  <a:gd name="connsiteX1076" fmla="*/ 2615565 w 4871180"/>
                  <a:gd name="connsiteY1076" fmla="*/ 3043238 h 3692842"/>
                  <a:gd name="connsiteX1077" fmla="*/ 2618423 w 4871180"/>
                  <a:gd name="connsiteY1077" fmla="*/ 3041333 h 3692842"/>
                  <a:gd name="connsiteX1078" fmla="*/ 2620328 w 4871180"/>
                  <a:gd name="connsiteY1078" fmla="*/ 3031808 h 3692842"/>
                  <a:gd name="connsiteX1079" fmla="*/ 2623185 w 4871180"/>
                  <a:gd name="connsiteY1079" fmla="*/ 3032760 h 3692842"/>
                  <a:gd name="connsiteX1080" fmla="*/ 2625090 w 4871180"/>
                  <a:gd name="connsiteY1080" fmla="*/ 3037523 h 3692842"/>
                  <a:gd name="connsiteX1081" fmla="*/ 2627948 w 4871180"/>
                  <a:gd name="connsiteY1081" fmla="*/ 3039428 h 3692842"/>
                  <a:gd name="connsiteX1082" fmla="*/ 2630805 w 4871180"/>
                  <a:gd name="connsiteY1082" fmla="*/ 3036570 h 3692842"/>
                  <a:gd name="connsiteX1083" fmla="*/ 2632710 w 4871180"/>
                  <a:gd name="connsiteY1083" fmla="*/ 3038475 h 3692842"/>
                  <a:gd name="connsiteX1084" fmla="*/ 2635568 w 4871180"/>
                  <a:gd name="connsiteY1084" fmla="*/ 3046095 h 3692842"/>
                  <a:gd name="connsiteX1085" fmla="*/ 2637473 w 4871180"/>
                  <a:gd name="connsiteY1085" fmla="*/ 3039428 h 3692842"/>
                  <a:gd name="connsiteX1086" fmla="*/ 2640330 w 4871180"/>
                  <a:gd name="connsiteY1086" fmla="*/ 3022283 h 3692842"/>
                  <a:gd name="connsiteX1087" fmla="*/ 2642235 w 4871180"/>
                  <a:gd name="connsiteY1087" fmla="*/ 3040380 h 3692842"/>
                  <a:gd name="connsiteX1088" fmla="*/ 2645093 w 4871180"/>
                  <a:gd name="connsiteY1088" fmla="*/ 3041333 h 3692842"/>
                  <a:gd name="connsiteX1089" fmla="*/ 2646998 w 4871180"/>
                  <a:gd name="connsiteY1089" fmla="*/ 3044190 h 3692842"/>
                  <a:gd name="connsiteX1090" fmla="*/ 2649855 w 4871180"/>
                  <a:gd name="connsiteY1090" fmla="*/ 3043238 h 3692842"/>
                  <a:gd name="connsiteX1091" fmla="*/ 2652713 w 4871180"/>
                  <a:gd name="connsiteY1091" fmla="*/ 3021330 h 3692842"/>
                  <a:gd name="connsiteX1092" fmla="*/ 2654618 w 4871180"/>
                  <a:gd name="connsiteY1092" fmla="*/ 3027045 h 3692842"/>
                  <a:gd name="connsiteX1093" fmla="*/ 2657475 w 4871180"/>
                  <a:gd name="connsiteY1093" fmla="*/ 3051810 h 3692842"/>
                  <a:gd name="connsiteX1094" fmla="*/ 2659380 w 4871180"/>
                  <a:gd name="connsiteY1094" fmla="*/ 3019425 h 3692842"/>
                  <a:gd name="connsiteX1095" fmla="*/ 2662238 w 4871180"/>
                  <a:gd name="connsiteY1095" fmla="*/ 3024188 h 3692842"/>
                  <a:gd name="connsiteX1096" fmla="*/ 2664143 w 4871180"/>
                  <a:gd name="connsiteY1096" fmla="*/ 3033713 h 3692842"/>
                  <a:gd name="connsiteX1097" fmla="*/ 2667000 w 4871180"/>
                  <a:gd name="connsiteY1097" fmla="*/ 3031808 h 3692842"/>
                  <a:gd name="connsiteX1098" fmla="*/ 2668905 w 4871180"/>
                  <a:gd name="connsiteY1098" fmla="*/ 3047048 h 3692842"/>
                  <a:gd name="connsiteX1099" fmla="*/ 2671763 w 4871180"/>
                  <a:gd name="connsiteY1099" fmla="*/ 3038475 h 3692842"/>
                  <a:gd name="connsiteX1100" fmla="*/ 2674620 w 4871180"/>
                  <a:gd name="connsiteY1100" fmla="*/ 3028950 h 3692842"/>
                  <a:gd name="connsiteX1101" fmla="*/ 2676525 w 4871180"/>
                  <a:gd name="connsiteY1101" fmla="*/ 3027998 h 3692842"/>
                  <a:gd name="connsiteX1102" fmla="*/ 2679383 w 4871180"/>
                  <a:gd name="connsiteY1102" fmla="*/ 3037523 h 3692842"/>
                  <a:gd name="connsiteX1103" fmla="*/ 2681288 w 4871180"/>
                  <a:gd name="connsiteY1103" fmla="*/ 3027998 h 3692842"/>
                  <a:gd name="connsiteX1104" fmla="*/ 2684145 w 4871180"/>
                  <a:gd name="connsiteY1104" fmla="*/ 3007995 h 3692842"/>
                  <a:gd name="connsiteX1105" fmla="*/ 2686050 w 4871180"/>
                  <a:gd name="connsiteY1105" fmla="*/ 3011805 h 3692842"/>
                  <a:gd name="connsiteX1106" fmla="*/ 2688908 w 4871180"/>
                  <a:gd name="connsiteY1106" fmla="*/ 3020378 h 3692842"/>
                  <a:gd name="connsiteX1107" fmla="*/ 2690813 w 4871180"/>
                  <a:gd name="connsiteY1107" fmla="*/ 3048000 h 3692842"/>
                  <a:gd name="connsiteX1108" fmla="*/ 2693670 w 4871180"/>
                  <a:gd name="connsiteY1108" fmla="*/ 3017520 h 3692842"/>
                  <a:gd name="connsiteX1109" fmla="*/ 2696528 w 4871180"/>
                  <a:gd name="connsiteY1109" fmla="*/ 3024188 h 3692842"/>
                  <a:gd name="connsiteX1110" fmla="*/ 2698433 w 4871180"/>
                  <a:gd name="connsiteY1110" fmla="*/ 2999423 h 3692842"/>
                  <a:gd name="connsiteX1111" fmla="*/ 2701290 w 4871180"/>
                  <a:gd name="connsiteY1111" fmla="*/ 3000375 h 3692842"/>
                  <a:gd name="connsiteX1112" fmla="*/ 2703195 w 4871180"/>
                  <a:gd name="connsiteY1112" fmla="*/ 3008948 h 3692842"/>
                  <a:gd name="connsiteX1113" fmla="*/ 2706053 w 4871180"/>
                  <a:gd name="connsiteY1113" fmla="*/ 3031808 h 3692842"/>
                  <a:gd name="connsiteX1114" fmla="*/ 2707958 w 4871180"/>
                  <a:gd name="connsiteY1114" fmla="*/ 3018473 h 3692842"/>
                  <a:gd name="connsiteX1115" fmla="*/ 2710815 w 4871180"/>
                  <a:gd name="connsiteY1115" fmla="*/ 3000375 h 3692842"/>
                  <a:gd name="connsiteX1116" fmla="*/ 2712720 w 4871180"/>
                  <a:gd name="connsiteY1116" fmla="*/ 3008948 h 3692842"/>
                  <a:gd name="connsiteX1117" fmla="*/ 2715578 w 4871180"/>
                  <a:gd name="connsiteY1117" fmla="*/ 3011805 h 3692842"/>
                  <a:gd name="connsiteX1118" fmla="*/ 2718435 w 4871180"/>
                  <a:gd name="connsiteY1118" fmla="*/ 3033713 h 3692842"/>
                  <a:gd name="connsiteX1119" fmla="*/ 2720340 w 4871180"/>
                  <a:gd name="connsiteY1119" fmla="*/ 3028950 h 3692842"/>
                  <a:gd name="connsiteX1120" fmla="*/ 2723198 w 4871180"/>
                  <a:gd name="connsiteY1120" fmla="*/ 3006090 h 3692842"/>
                  <a:gd name="connsiteX1121" fmla="*/ 2725103 w 4871180"/>
                  <a:gd name="connsiteY1121" fmla="*/ 3015615 h 3692842"/>
                  <a:gd name="connsiteX1122" fmla="*/ 2727960 w 4871180"/>
                  <a:gd name="connsiteY1122" fmla="*/ 3042285 h 3692842"/>
                  <a:gd name="connsiteX1123" fmla="*/ 2729865 w 4871180"/>
                  <a:gd name="connsiteY1123" fmla="*/ 3034665 h 3692842"/>
                  <a:gd name="connsiteX1124" fmla="*/ 2732723 w 4871180"/>
                  <a:gd name="connsiteY1124" fmla="*/ 3022283 h 3692842"/>
                  <a:gd name="connsiteX1125" fmla="*/ 2735580 w 4871180"/>
                  <a:gd name="connsiteY1125" fmla="*/ 3041333 h 3692842"/>
                  <a:gd name="connsiteX1126" fmla="*/ 2737485 w 4871180"/>
                  <a:gd name="connsiteY1126" fmla="*/ 3031808 h 3692842"/>
                  <a:gd name="connsiteX1127" fmla="*/ 2740343 w 4871180"/>
                  <a:gd name="connsiteY1127" fmla="*/ 3013710 h 3692842"/>
                  <a:gd name="connsiteX1128" fmla="*/ 2742248 w 4871180"/>
                  <a:gd name="connsiteY1128" fmla="*/ 3010853 h 3692842"/>
                  <a:gd name="connsiteX1129" fmla="*/ 2745105 w 4871180"/>
                  <a:gd name="connsiteY1129" fmla="*/ 3023235 h 3692842"/>
                  <a:gd name="connsiteX1130" fmla="*/ 2747010 w 4871180"/>
                  <a:gd name="connsiteY1130" fmla="*/ 3026093 h 3692842"/>
                  <a:gd name="connsiteX1131" fmla="*/ 2749868 w 4871180"/>
                  <a:gd name="connsiteY1131" fmla="*/ 3020378 h 3692842"/>
                  <a:gd name="connsiteX1132" fmla="*/ 2751773 w 4871180"/>
                  <a:gd name="connsiteY1132" fmla="*/ 3009900 h 3692842"/>
                  <a:gd name="connsiteX1133" fmla="*/ 2754630 w 4871180"/>
                  <a:gd name="connsiteY1133" fmla="*/ 3028950 h 3692842"/>
                  <a:gd name="connsiteX1134" fmla="*/ 2757488 w 4871180"/>
                  <a:gd name="connsiteY1134" fmla="*/ 3038475 h 3692842"/>
                  <a:gd name="connsiteX1135" fmla="*/ 2759393 w 4871180"/>
                  <a:gd name="connsiteY1135" fmla="*/ 3018473 h 3692842"/>
                  <a:gd name="connsiteX1136" fmla="*/ 2762250 w 4871180"/>
                  <a:gd name="connsiteY1136" fmla="*/ 3013710 h 3692842"/>
                  <a:gd name="connsiteX1137" fmla="*/ 2764155 w 4871180"/>
                  <a:gd name="connsiteY1137" fmla="*/ 3004185 h 3692842"/>
                  <a:gd name="connsiteX1138" fmla="*/ 2767013 w 4871180"/>
                  <a:gd name="connsiteY1138" fmla="*/ 3022283 h 3692842"/>
                  <a:gd name="connsiteX1139" fmla="*/ 2768918 w 4871180"/>
                  <a:gd name="connsiteY1139" fmla="*/ 3028950 h 3692842"/>
                  <a:gd name="connsiteX1140" fmla="*/ 2771775 w 4871180"/>
                  <a:gd name="connsiteY1140" fmla="*/ 3007995 h 3692842"/>
                  <a:gd name="connsiteX1141" fmla="*/ 2773680 w 4871180"/>
                  <a:gd name="connsiteY1141" fmla="*/ 3010853 h 3692842"/>
                  <a:gd name="connsiteX1142" fmla="*/ 2776538 w 4871180"/>
                  <a:gd name="connsiteY1142" fmla="*/ 3012758 h 3692842"/>
                  <a:gd name="connsiteX1143" fmla="*/ 2779395 w 4871180"/>
                  <a:gd name="connsiteY1143" fmla="*/ 3021330 h 3692842"/>
                  <a:gd name="connsiteX1144" fmla="*/ 2781300 w 4871180"/>
                  <a:gd name="connsiteY1144" fmla="*/ 3010853 h 3692842"/>
                  <a:gd name="connsiteX1145" fmla="*/ 2784158 w 4871180"/>
                  <a:gd name="connsiteY1145" fmla="*/ 3000375 h 3692842"/>
                  <a:gd name="connsiteX1146" fmla="*/ 2786063 w 4871180"/>
                  <a:gd name="connsiteY1146" fmla="*/ 2993708 h 3692842"/>
                  <a:gd name="connsiteX1147" fmla="*/ 2788920 w 4871180"/>
                  <a:gd name="connsiteY1147" fmla="*/ 3005138 h 3692842"/>
                  <a:gd name="connsiteX1148" fmla="*/ 2790825 w 4871180"/>
                  <a:gd name="connsiteY1148" fmla="*/ 3000375 h 3692842"/>
                  <a:gd name="connsiteX1149" fmla="*/ 2793683 w 4871180"/>
                  <a:gd name="connsiteY1149" fmla="*/ 3010853 h 3692842"/>
                  <a:gd name="connsiteX1150" fmla="*/ 2795588 w 4871180"/>
                  <a:gd name="connsiteY1150" fmla="*/ 3026093 h 3692842"/>
                  <a:gd name="connsiteX1151" fmla="*/ 2798445 w 4871180"/>
                  <a:gd name="connsiteY1151" fmla="*/ 3017520 h 3692842"/>
                  <a:gd name="connsiteX1152" fmla="*/ 2801303 w 4871180"/>
                  <a:gd name="connsiteY1152" fmla="*/ 2995613 h 3692842"/>
                  <a:gd name="connsiteX1153" fmla="*/ 2803208 w 4871180"/>
                  <a:gd name="connsiteY1153" fmla="*/ 2990850 h 3692842"/>
                  <a:gd name="connsiteX1154" fmla="*/ 2806065 w 4871180"/>
                  <a:gd name="connsiteY1154" fmla="*/ 2993708 h 3692842"/>
                  <a:gd name="connsiteX1155" fmla="*/ 2807970 w 4871180"/>
                  <a:gd name="connsiteY1155" fmla="*/ 3005138 h 3692842"/>
                  <a:gd name="connsiteX1156" fmla="*/ 2810828 w 4871180"/>
                  <a:gd name="connsiteY1156" fmla="*/ 3023235 h 3692842"/>
                  <a:gd name="connsiteX1157" fmla="*/ 2812733 w 4871180"/>
                  <a:gd name="connsiteY1157" fmla="*/ 2992755 h 3692842"/>
                  <a:gd name="connsiteX1158" fmla="*/ 2815590 w 4871180"/>
                  <a:gd name="connsiteY1158" fmla="*/ 2999423 h 3692842"/>
                  <a:gd name="connsiteX1159" fmla="*/ 2817495 w 4871180"/>
                  <a:gd name="connsiteY1159" fmla="*/ 3011805 h 3692842"/>
                  <a:gd name="connsiteX1160" fmla="*/ 2820353 w 4871180"/>
                  <a:gd name="connsiteY1160" fmla="*/ 3014663 h 3692842"/>
                  <a:gd name="connsiteX1161" fmla="*/ 2823210 w 4871180"/>
                  <a:gd name="connsiteY1161" fmla="*/ 3011805 h 3692842"/>
                  <a:gd name="connsiteX1162" fmla="*/ 2825115 w 4871180"/>
                  <a:gd name="connsiteY1162" fmla="*/ 2999423 h 3692842"/>
                  <a:gd name="connsiteX1163" fmla="*/ 2827973 w 4871180"/>
                  <a:gd name="connsiteY1163" fmla="*/ 3000375 h 3692842"/>
                  <a:gd name="connsiteX1164" fmla="*/ 2829878 w 4871180"/>
                  <a:gd name="connsiteY1164" fmla="*/ 2973705 h 3692842"/>
                  <a:gd name="connsiteX1165" fmla="*/ 2832735 w 4871180"/>
                  <a:gd name="connsiteY1165" fmla="*/ 2993708 h 3692842"/>
                  <a:gd name="connsiteX1166" fmla="*/ 2834640 w 4871180"/>
                  <a:gd name="connsiteY1166" fmla="*/ 3032760 h 3692842"/>
                  <a:gd name="connsiteX1167" fmla="*/ 2837498 w 4871180"/>
                  <a:gd name="connsiteY1167" fmla="*/ 2990850 h 3692842"/>
                  <a:gd name="connsiteX1168" fmla="*/ 2839403 w 4871180"/>
                  <a:gd name="connsiteY1168" fmla="*/ 3002280 h 3692842"/>
                  <a:gd name="connsiteX1169" fmla="*/ 2842260 w 4871180"/>
                  <a:gd name="connsiteY1169" fmla="*/ 3011805 h 3692842"/>
                  <a:gd name="connsiteX1170" fmla="*/ 2845118 w 4871180"/>
                  <a:gd name="connsiteY1170" fmla="*/ 3018473 h 3692842"/>
                  <a:gd name="connsiteX1171" fmla="*/ 2847023 w 4871180"/>
                  <a:gd name="connsiteY1171" fmla="*/ 3025140 h 3692842"/>
                  <a:gd name="connsiteX1172" fmla="*/ 2849880 w 4871180"/>
                  <a:gd name="connsiteY1172" fmla="*/ 3014663 h 3692842"/>
                  <a:gd name="connsiteX1173" fmla="*/ 2851785 w 4871180"/>
                  <a:gd name="connsiteY1173" fmla="*/ 3012758 h 3692842"/>
                  <a:gd name="connsiteX1174" fmla="*/ 2854643 w 4871180"/>
                  <a:gd name="connsiteY1174" fmla="*/ 3012758 h 3692842"/>
                  <a:gd name="connsiteX1175" fmla="*/ 2856548 w 4871180"/>
                  <a:gd name="connsiteY1175" fmla="*/ 3012758 h 3692842"/>
                  <a:gd name="connsiteX1176" fmla="*/ 2859405 w 4871180"/>
                  <a:gd name="connsiteY1176" fmla="*/ 3007043 h 3692842"/>
                  <a:gd name="connsiteX1177" fmla="*/ 2861310 w 4871180"/>
                  <a:gd name="connsiteY1177" fmla="*/ 3009900 h 3692842"/>
                  <a:gd name="connsiteX1178" fmla="*/ 2864168 w 4871180"/>
                  <a:gd name="connsiteY1178" fmla="*/ 3014663 h 3692842"/>
                  <a:gd name="connsiteX1179" fmla="*/ 2867025 w 4871180"/>
                  <a:gd name="connsiteY1179" fmla="*/ 3016568 h 3692842"/>
                  <a:gd name="connsiteX1180" fmla="*/ 2868930 w 4871180"/>
                  <a:gd name="connsiteY1180" fmla="*/ 2988945 h 3692842"/>
                  <a:gd name="connsiteX1181" fmla="*/ 2871788 w 4871180"/>
                  <a:gd name="connsiteY1181" fmla="*/ 3018473 h 3692842"/>
                  <a:gd name="connsiteX1182" fmla="*/ 2873693 w 4871180"/>
                  <a:gd name="connsiteY1182" fmla="*/ 2989898 h 3692842"/>
                  <a:gd name="connsiteX1183" fmla="*/ 2876550 w 4871180"/>
                  <a:gd name="connsiteY1183" fmla="*/ 2996565 h 3692842"/>
                  <a:gd name="connsiteX1184" fmla="*/ 2878455 w 4871180"/>
                  <a:gd name="connsiteY1184" fmla="*/ 2987993 h 3692842"/>
                  <a:gd name="connsiteX1185" fmla="*/ 2881313 w 4871180"/>
                  <a:gd name="connsiteY1185" fmla="*/ 2991803 h 3692842"/>
                  <a:gd name="connsiteX1186" fmla="*/ 2883218 w 4871180"/>
                  <a:gd name="connsiteY1186" fmla="*/ 2988945 h 3692842"/>
                  <a:gd name="connsiteX1187" fmla="*/ 2886075 w 4871180"/>
                  <a:gd name="connsiteY1187" fmla="*/ 2991803 h 3692842"/>
                  <a:gd name="connsiteX1188" fmla="*/ 2888933 w 4871180"/>
                  <a:gd name="connsiteY1188" fmla="*/ 2980373 h 3692842"/>
                  <a:gd name="connsiteX1189" fmla="*/ 2890838 w 4871180"/>
                  <a:gd name="connsiteY1189" fmla="*/ 2980373 h 3692842"/>
                  <a:gd name="connsiteX1190" fmla="*/ 2893695 w 4871180"/>
                  <a:gd name="connsiteY1190" fmla="*/ 2995613 h 3692842"/>
                  <a:gd name="connsiteX1191" fmla="*/ 2895600 w 4871180"/>
                  <a:gd name="connsiteY1191" fmla="*/ 2988945 h 3692842"/>
                  <a:gd name="connsiteX1192" fmla="*/ 2898458 w 4871180"/>
                  <a:gd name="connsiteY1192" fmla="*/ 2977515 h 3692842"/>
                  <a:gd name="connsiteX1193" fmla="*/ 2900363 w 4871180"/>
                  <a:gd name="connsiteY1193" fmla="*/ 2991803 h 3692842"/>
                  <a:gd name="connsiteX1194" fmla="*/ 2903220 w 4871180"/>
                  <a:gd name="connsiteY1194" fmla="*/ 2998470 h 3692842"/>
                  <a:gd name="connsiteX1195" fmla="*/ 2906078 w 4871180"/>
                  <a:gd name="connsiteY1195" fmla="*/ 3000375 h 3692842"/>
                  <a:gd name="connsiteX1196" fmla="*/ 2907983 w 4871180"/>
                  <a:gd name="connsiteY1196" fmla="*/ 2991803 h 3692842"/>
                  <a:gd name="connsiteX1197" fmla="*/ 2910840 w 4871180"/>
                  <a:gd name="connsiteY1197" fmla="*/ 2984183 h 3692842"/>
                  <a:gd name="connsiteX1198" fmla="*/ 2912745 w 4871180"/>
                  <a:gd name="connsiteY1198" fmla="*/ 2996565 h 3692842"/>
                  <a:gd name="connsiteX1199" fmla="*/ 2915603 w 4871180"/>
                  <a:gd name="connsiteY1199" fmla="*/ 2971800 h 3692842"/>
                  <a:gd name="connsiteX1200" fmla="*/ 2917508 w 4871180"/>
                  <a:gd name="connsiteY1200" fmla="*/ 2991803 h 3692842"/>
                  <a:gd name="connsiteX1201" fmla="*/ 2920365 w 4871180"/>
                  <a:gd name="connsiteY1201" fmla="*/ 2978468 h 3692842"/>
                  <a:gd name="connsiteX1202" fmla="*/ 2922270 w 4871180"/>
                  <a:gd name="connsiteY1202" fmla="*/ 2999423 h 3692842"/>
                  <a:gd name="connsiteX1203" fmla="*/ 2925128 w 4871180"/>
                  <a:gd name="connsiteY1203" fmla="*/ 2960370 h 3692842"/>
                  <a:gd name="connsiteX1204" fmla="*/ 2927985 w 4871180"/>
                  <a:gd name="connsiteY1204" fmla="*/ 2992755 h 3692842"/>
                  <a:gd name="connsiteX1205" fmla="*/ 2929890 w 4871180"/>
                  <a:gd name="connsiteY1205" fmla="*/ 2987040 h 3692842"/>
                  <a:gd name="connsiteX1206" fmla="*/ 2932748 w 4871180"/>
                  <a:gd name="connsiteY1206" fmla="*/ 2988945 h 3692842"/>
                  <a:gd name="connsiteX1207" fmla="*/ 2934653 w 4871180"/>
                  <a:gd name="connsiteY1207" fmla="*/ 2981325 h 3692842"/>
                  <a:gd name="connsiteX1208" fmla="*/ 2937510 w 4871180"/>
                  <a:gd name="connsiteY1208" fmla="*/ 2986088 h 3692842"/>
                  <a:gd name="connsiteX1209" fmla="*/ 2939415 w 4871180"/>
                  <a:gd name="connsiteY1209" fmla="*/ 2996565 h 3692842"/>
                  <a:gd name="connsiteX1210" fmla="*/ 2942273 w 4871180"/>
                  <a:gd name="connsiteY1210" fmla="*/ 2978468 h 3692842"/>
                  <a:gd name="connsiteX1211" fmla="*/ 2944178 w 4871180"/>
                  <a:gd name="connsiteY1211" fmla="*/ 2989898 h 3692842"/>
                  <a:gd name="connsiteX1212" fmla="*/ 2947035 w 4871180"/>
                  <a:gd name="connsiteY1212" fmla="*/ 2985135 h 3692842"/>
                  <a:gd name="connsiteX1213" fmla="*/ 2949893 w 4871180"/>
                  <a:gd name="connsiteY1213" fmla="*/ 3003233 h 3692842"/>
                  <a:gd name="connsiteX1214" fmla="*/ 2951798 w 4871180"/>
                  <a:gd name="connsiteY1214" fmla="*/ 3013710 h 3692842"/>
                  <a:gd name="connsiteX1215" fmla="*/ 2954655 w 4871180"/>
                  <a:gd name="connsiteY1215" fmla="*/ 3002280 h 3692842"/>
                  <a:gd name="connsiteX1216" fmla="*/ 2956560 w 4871180"/>
                  <a:gd name="connsiteY1216" fmla="*/ 3023235 h 3692842"/>
                  <a:gd name="connsiteX1217" fmla="*/ 2959418 w 4871180"/>
                  <a:gd name="connsiteY1217" fmla="*/ 2991803 h 3692842"/>
                  <a:gd name="connsiteX1218" fmla="*/ 2961323 w 4871180"/>
                  <a:gd name="connsiteY1218" fmla="*/ 2996565 h 3692842"/>
                  <a:gd name="connsiteX1219" fmla="*/ 2964180 w 4871180"/>
                  <a:gd name="connsiteY1219" fmla="*/ 3001328 h 3692842"/>
                  <a:gd name="connsiteX1220" fmla="*/ 2966085 w 4871180"/>
                  <a:gd name="connsiteY1220" fmla="*/ 3004185 h 3692842"/>
                  <a:gd name="connsiteX1221" fmla="*/ 2968943 w 4871180"/>
                  <a:gd name="connsiteY1221" fmla="*/ 3007995 h 3692842"/>
                  <a:gd name="connsiteX1222" fmla="*/ 2971800 w 4871180"/>
                  <a:gd name="connsiteY1222" fmla="*/ 3005138 h 3692842"/>
                  <a:gd name="connsiteX1223" fmla="*/ 2973705 w 4871180"/>
                  <a:gd name="connsiteY1223" fmla="*/ 3001328 h 3692842"/>
                  <a:gd name="connsiteX1224" fmla="*/ 2976563 w 4871180"/>
                  <a:gd name="connsiteY1224" fmla="*/ 3011805 h 3692842"/>
                  <a:gd name="connsiteX1225" fmla="*/ 2978468 w 4871180"/>
                  <a:gd name="connsiteY1225" fmla="*/ 3007043 h 3692842"/>
                  <a:gd name="connsiteX1226" fmla="*/ 2981325 w 4871180"/>
                  <a:gd name="connsiteY1226" fmla="*/ 3010853 h 3692842"/>
                  <a:gd name="connsiteX1227" fmla="*/ 2983230 w 4871180"/>
                  <a:gd name="connsiteY1227" fmla="*/ 3002280 h 3692842"/>
                  <a:gd name="connsiteX1228" fmla="*/ 2986088 w 4871180"/>
                  <a:gd name="connsiteY1228" fmla="*/ 3008948 h 3692842"/>
                  <a:gd name="connsiteX1229" fmla="*/ 2987993 w 4871180"/>
                  <a:gd name="connsiteY1229" fmla="*/ 3005138 h 3692842"/>
                  <a:gd name="connsiteX1230" fmla="*/ 2990850 w 4871180"/>
                  <a:gd name="connsiteY1230" fmla="*/ 3000375 h 3692842"/>
                  <a:gd name="connsiteX1231" fmla="*/ 2993708 w 4871180"/>
                  <a:gd name="connsiteY1231" fmla="*/ 2989898 h 3692842"/>
                  <a:gd name="connsiteX1232" fmla="*/ 2995613 w 4871180"/>
                  <a:gd name="connsiteY1232" fmla="*/ 2999423 h 3692842"/>
                  <a:gd name="connsiteX1233" fmla="*/ 2998470 w 4871180"/>
                  <a:gd name="connsiteY1233" fmla="*/ 2999423 h 3692842"/>
                  <a:gd name="connsiteX1234" fmla="*/ 3000375 w 4871180"/>
                  <a:gd name="connsiteY1234" fmla="*/ 3021330 h 3692842"/>
                  <a:gd name="connsiteX1235" fmla="*/ 3003233 w 4871180"/>
                  <a:gd name="connsiteY1235" fmla="*/ 2992755 h 3692842"/>
                  <a:gd name="connsiteX1236" fmla="*/ 3005138 w 4871180"/>
                  <a:gd name="connsiteY1236" fmla="*/ 3008948 h 3692842"/>
                  <a:gd name="connsiteX1237" fmla="*/ 3007995 w 4871180"/>
                  <a:gd name="connsiteY1237" fmla="*/ 2988945 h 3692842"/>
                  <a:gd name="connsiteX1238" fmla="*/ 3009900 w 4871180"/>
                  <a:gd name="connsiteY1238" fmla="*/ 2987993 h 3692842"/>
                  <a:gd name="connsiteX1239" fmla="*/ 3012758 w 4871180"/>
                  <a:gd name="connsiteY1239" fmla="*/ 2987993 h 3692842"/>
                  <a:gd name="connsiteX1240" fmla="*/ 3015615 w 4871180"/>
                  <a:gd name="connsiteY1240" fmla="*/ 2996565 h 3692842"/>
                  <a:gd name="connsiteX1241" fmla="*/ 3017520 w 4871180"/>
                  <a:gd name="connsiteY1241" fmla="*/ 3001328 h 3692842"/>
                  <a:gd name="connsiteX1242" fmla="*/ 3020378 w 4871180"/>
                  <a:gd name="connsiteY1242" fmla="*/ 2998470 h 3692842"/>
                  <a:gd name="connsiteX1243" fmla="*/ 3022283 w 4871180"/>
                  <a:gd name="connsiteY1243" fmla="*/ 3008948 h 3692842"/>
                  <a:gd name="connsiteX1244" fmla="*/ 3025140 w 4871180"/>
                  <a:gd name="connsiteY1244" fmla="*/ 3017520 h 3692842"/>
                  <a:gd name="connsiteX1245" fmla="*/ 3027045 w 4871180"/>
                  <a:gd name="connsiteY1245" fmla="*/ 3006090 h 3692842"/>
                  <a:gd name="connsiteX1246" fmla="*/ 3029903 w 4871180"/>
                  <a:gd name="connsiteY1246" fmla="*/ 3029903 h 3692842"/>
                  <a:gd name="connsiteX1247" fmla="*/ 3031808 w 4871180"/>
                  <a:gd name="connsiteY1247" fmla="*/ 3009900 h 3692842"/>
                  <a:gd name="connsiteX1248" fmla="*/ 3034665 w 4871180"/>
                  <a:gd name="connsiteY1248" fmla="*/ 3010853 h 3692842"/>
                  <a:gd name="connsiteX1249" fmla="*/ 3037523 w 4871180"/>
                  <a:gd name="connsiteY1249" fmla="*/ 3011805 h 3692842"/>
                  <a:gd name="connsiteX1250" fmla="*/ 3039428 w 4871180"/>
                  <a:gd name="connsiteY1250" fmla="*/ 3009900 h 3692842"/>
                  <a:gd name="connsiteX1251" fmla="*/ 3042285 w 4871180"/>
                  <a:gd name="connsiteY1251" fmla="*/ 2998470 h 3692842"/>
                  <a:gd name="connsiteX1252" fmla="*/ 3044190 w 4871180"/>
                  <a:gd name="connsiteY1252" fmla="*/ 3003233 h 3692842"/>
                  <a:gd name="connsiteX1253" fmla="*/ 3047048 w 4871180"/>
                  <a:gd name="connsiteY1253" fmla="*/ 3007043 h 3692842"/>
                  <a:gd name="connsiteX1254" fmla="*/ 3048953 w 4871180"/>
                  <a:gd name="connsiteY1254" fmla="*/ 3021330 h 3692842"/>
                  <a:gd name="connsiteX1255" fmla="*/ 3051810 w 4871180"/>
                  <a:gd name="connsiteY1255" fmla="*/ 2998470 h 3692842"/>
                  <a:gd name="connsiteX1256" fmla="*/ 3053715 w 4871180"/>
                  <a:gd name="connsiteY1256" fmla="*/ 2989898 h 3692842"/>
                  <a:gd name="connsiteX1257" fmla="*/ 3056573 w 4871180"/>
                  <a:gd name="connsiteY1257" fmla="*/ 2979420 h 3692842"/>
                  <a:gd name="connsiteX1258" fmla="*/ 3059430 w 4871180"/>
                  <a:gd name="connsiteY1258" fmla="*/ 3002280 h 3692842"/>
                  <a:gd name="connsiteX1259" fmla="*/ 3061335 w 4871180"/>
                  <a:gd name="connsiteY1259" fmla="*/ 2981325 h 3692842"/>
                  <a:gd name="connsiteX1260" fmla="*/ 3064193 w 4871180"/>
                  <a:gd name="connsiteY1260" fmla="*/ 3002280 h 3692842"/>
                  <a:gd name="connsiteX1261" fmla="*/ 3066098 w 4871180"/>
                  <a:gd name="connsiteY1261" fmla="*/ 2981325 h 3692842"/>
                  <a:gd name="connsiteX1262" fmla="*/ 3068955 w 4871180"/>
                  <a:gd name="connsiteY1262" fmla="*/ 2992755 h 3692842"/>
                  <a:gd name="connsiteX1263" fmla="*/ 3070860 w 4871180"/>
                  <a:gd name="connsiteY1263" fmla="*/ 2988945 h 3692842"/>
                  <a:gd name="connsiteX1264" fmla="*/ 3073718 w 4871180"/>
                  <a:gd name="connsiteY1264" fmla="*/ 2999423 h 3692842"/>
                  <a:gd name="connsiteX1265" fmla="*/ 3075623 w 4871180"/>
                  <a:gd name="connsiteY1265" fmla="*/ 2993708 h 3692842"/>
                  <a:gd name="connsiteX1266" fmla="*/ 3078480 w 4871180"/>
                  <a:gd name="connsiteY1266" fmla="*/ 3004185 h 3692842"/>
                  <a:gd name="connsiteX1267" fmla="*/ 3081338 w 4871180"/>
                  <a:gd name="connsiteY1267" fmla="*/ 2985135 h 3692842"/>
                  <a:gd name="connsiteX1268" fmla="*/ 3083243 w 4871180"/>
                  <a:gd name="connsiteY1268" fmla="*/ 2979420 h 3692842"/>
                  <a:gd name="connsiteX1269" fmla="*/ 3086100 w 4871180"/>
                  <a:gd name="connsiteY1269" fmla="*/ 2996565 h 3692842"/>
                  <a:gd name="connsiteX1270" fmla="*/ 3088005 w 4871180"/>
                  <a:gd name="connsiteY1270" fmla="*/ 3000375 h 3692842"/>
                  <a:gd name="connsiteX1271" fmla="*/ 3090863 w 4871180"/>
                  <a:gd name="connsiteY1271" fmla="*/ 3003233 h 3692842"/>
                  <a:gd name="connsiteX1272" fmla="*/ 3092768 w 4871180"/>
                  <a:gd name="connsiteY1272" fmla="*/ 2986088 h 3692842"/>
                  <a:gd name="connsiteX1273" fmla="*/ 3095625 w 4871180"/>
                  <a:gd name="connsiteY1273" fmla="*/ 2977515 h 3692842"/>
                  <a:gd name="connsiteX1274" fmla="*/ 3098483 w 4871180"/>
                  <a:gd name="connsiteY1274" fmla="*/ 3004185 h 3692842"/>
                  <a:gd name="connsiteX1275" fmla="*/ 3100388 w 4871180"/>
                  <a:gd name="connsiteY1275" fmla="*/ 2979420 h 3692842"/>
                  <a:gd name="connsiteX1276" fmla="*/ 3103245 w 4871180"/>
                  <a:gd name="connsiteY1276" fmla="*/ 2979420 h 3692842"/>
                  <a:gd name="connsiteX1277" fmla="*/ 3105150 w 4871180"/>
                  <a:gd name="connsiteY1277" fmla="*/ 2974658 h 3692842"/>
                  <a:gd name="connsiteX1278" fmla="*/ 3108008 w 4871180"/>
                  <a:gd name="connsiteY1278" fmla="*/ 2974658 h 3692842"/>
                  <a:gd name="connsiteX1279" fmla="*/ 3109913 w 4871180"/>
                  <a:gd name="connsiteY1279" fmla="*/ 2989898 h 3692842"/>
                  <a:gd name="connsiteX1280" fmla="*/ 3112770 w 4871180"/>
                  <a:gd name="connsiteY1280" fmla="*/ 2998470 h 3692842"/>
                  <a:gd name="connsiteX1281" fmla="*/ 3114675 w 4871180"/>
                  <a:gd name="connsiteY1281" fmla="*/ 2999423 h 3692842"/>
                  <a:gd name="connsiteX1282" fmla="*/ 3117533 w 4871180"/>
                  <a:gd name="connsiteY1282" fmla="*/ 2987993 h 3692842"/>
                  <a:gd name="connsiteX1283" fmla="*/ 3120390 w 4871180"/>
                  <a:gd name="connsiteY1283" fmla="*/ 2991803 h 3692842"/>
                  <a:gd name="connsiteX1284" fmla="*/ 3122295 w 4871180"/>
                  <a:gd name="connsiteY1284" fmla="*/ 2992755 h 3692842"/>
                  <a:gd name="connsiteX1285" fmla="*/ 3125153 w 4871180"/>
                  <a:gd name="connsiteY1285" fmla="*/ 2996565 h 3692842"/>
                  <a:gd name="connsiteX1286" fmla="*/ 3127058 w 4871180"/>
                  <a:gd name="connsiteY1286" fmla="*/ 2983230 h 3692842"/>
                  <a:gd name="connsiteX1287" fmla="*/ 3129915 w 4871180"/>
                  <a:gd name="connsiteY1287" fmla="*/ 2986088 h 3692842"/>
                  <a:gd name="connsiteX1288" fmla="*/ 3131820 w 4871180"/>
                  <a:gd name="connsiteY1288" fmla="*/ 2982278 h 3692842"/>
                  <a:gd name="connsiteX1289" fmla="*/ 3134678 w 4871180"/>
                  <a:gd name="connsiteY1289" fmla="*/ 2987040 h 3692842"/>
                  <a:gd name="connsiteX1290" fmla="*/ 3136583 w 4871180"/>
                  <a:gd name="connsiteY1290" fmla="*/ 2993708 h 3692842"/>
                  <a:gd name="connsiteX1291" fmla="*/ 3139440 w 4871180"/>
                  <a:gd name="connsiteY1291" fmla="*/ 2975610 h 3692842"/>
                  <a:gd name="connsiteX1292" fmla="*/ 3142298 w 4871180"/>
                  <a:gd name="connsiteY1292" fmla="*/ 2930843 h 3692842"/>
                  <a:gd name="connsiteX1293" fmla="*/ 3144203 w 4871180"/>
                  <a:gd name="connsiteY1293" fmla="*/ 2964180 h 3692842"/>
                  <a:gd name="connsiteX1294" fmla="*/ 3147060 w 4871180"/>
                  <a:gd name="connsiteY1294" fmla="*/ 2957513 h 3692842"/>
                  <a:gd name="connsiteX1295" fmla="*/ 3148965 w 4871180"/>
                  <a:gd name="connsiteY1295" fmla="*/ 2982278 h 3692842"/>
                  <a:gd name="connsiteX1296" fmla="*/ 3151823 w 4871180"/>
                  <a:gd name="connsiteY1296" fmla="*/ 2966085 h 3692842"/>
                  <a:gd name="connsiteX1297" fmla="*/ 3153728 w 4871180"/>
                  <a:gd name="connsiteY1297" fmla="*/ 2945130 h 3692842"/>
                  <a:gd name="connsiteX1298" fmla="*/ 3156585 w 4871180"/>
                  <a:gd name="connsiteY1298" fmla="*/ 2972753 h 3692842"/>
                  <a:gd name="connsiteX1299" fmla="*/ 3158490 w 4871180"/>
                  <a:gd name="connsiteY1299" fmla="*/ 2985135 h 3692842"/>
                  <a:gd name="connsiteX1300" fmla="*/ 3161348 w 4871180"/>
                  <a:gd name="connsiteY1300" fmla="*/ 2965133 h 3692842"/>
                  <a:gd name="connsiteX1301" fmla="*/ 3164205 w 4871180"/>
                  <a:gd name="connsiteY1301" fmla="*/ 2987993 h 3692842"/>
                  <a:gd name="connsiteX1302" fmla="*/ 3166110 w 4871180"/>
                  <a:gd name="connsiteY1302" fmla="*/ 2966085 h 3692842"/>
                  <a:gd name="connsiteX1303" fmla="*/ 3168968 w 4871180"/>
                  <a:gd name="connsiteY1303" fmla="*/ 2985135 h 3692842"/>
                  <a:gd name="connsiteX1304" fmla="*/ 3170873 w 4871180"/>
                  <a:gd name="connsiteY1304" fmla="*/ 2964180 h 3692842"/>
                  <a:gd name="connsiteX1305" fmla="*/ 3173730 w 4871180"/>
                  <a:gd name="connsiteY1305" fmla="*/ 2968943 h 3692842"/>
                  <a:gd name="connsiteX1306" fmla="*/ 3175635 w 4871180"/>
                  <a:gd name="connsiteY1306" fmla="*/ 2951798 h 3692842"/>
                  <a:gd name="connsiteX1307" fmla="*/ 3178493 w 4871180"/>
                  <a:gd name="connsiteY1307" fmla="*/ 2967038 h 3692842"/>
                  <a:gd name="connsiteX1308" fmla="*/ 3180398 w 4871180"/>
                  <a:gd name="connsiteY1308" fmla="*/ 2969895 h 3692842"/>
                  <a:gd name="connsiteX1309" fmla="*/ 3183255 w 4871180"/>
                  <a:gd name="connsiteY1309" fmla="*/ 2983230 h 3692842"/>
                  <a:gd name="connsiteX1310" fmla="*/ 3186113 w 4871180"/>
                  <a:gd name="connsiteY1310" fmla="*/ 2952750 h 3692842"/>
                  <a:gd name="connsiteX1311" fmla="*/ 3188018 w 4871180"/>
                  <a:gd name="connsiteY1311" fmla="*/ 2967038 h 3692842"/>
                  <a:gd name="connsiteX1312" fmla="*/ 3190875 w 4871180"/>
                  <a:gd name="connsiteY1312" fmla="*/ 2949893 h 3692842"/>
                  <a:gd name="connsiteX1313" fmla="*/ 3192780 w 4871180"/>
                  <a:gd name="connsiteY1313" fmla="*/ 2929890 h 3692842"/>
                  <a:gd name="connsiteX1314" fmla="*/ 3195638 w 4871180"/>
                  <a:gd name="connsiteY1314" fmla="*/ 2949893 h 3692842"/>
                  <a:gd name="connsiteX1315" fmla="*/ 3197543 w 4871180"/>
                  <a:gd name="connsiteY1315" fmla="*/ 2951798 h 3692842"/>
                  <a:gd name="connsiteX1316" fmla="*/ 3200400 w 4871180"/>
                  <a:gd name="connsiteY1316" fmla="*/ 2978468 h 3692842"/>
                  <a:gd name="connsiteX1317" fmla="*/ 3202305 w 4871180"/>
                  <a:gd name="connsiteY1317" fmla="*/ 2945130 h 3692842"/>
                  <a:gd name="connsiteX1318" fmla="*/ 3205163 w 4871180"/>
                  <a:gd name="connsiteY1318" fmla="*/ 2956560 h 3692842"/>
                  <a:gd name="connsiteX1319" fmla="*/ 3208020 w 4871180"/>
                  <a:gd name="connsiteY1319" fmla="*/ 2956560 h 3692842"/>
                  <a:gd name="connsiteX1320" fmla="*/ 3209925 w 4871180"/>
                  <a:gd name="connsiteY1320" fmla="*/ 2950845 h 3692842"/>
                  <a:gd name="connsiteX1321" fmla="*/ 3212783 w 4871180"/>
                  <a:gd name="connsiteY1321" fmla="*/ 2954655 h 3692842"/>
                  <a:gd name="connsiteX1322" fmla="*/ 3214688 w 4871180"/>
                  <a:gd name="connsiteY1322" fmla="*/ 2938463 h 3692842"/>
                  <a:gd name="connsiteX1323" fmla="*/ 3217545 w 4871180"/>
                  <a:gd name="connsiteY1323" fmla="*/ 2957513 h 3692842"/>
                  <a:gd name="connsiteX1324" fmla="*/ 3219450 w 4871180"/>
                  <a:gd name="connsiteY1324" fmla="*/ 2955608 h 3692842"/>
                  <a:gd name="connsiteX1325" fmla="*/ 3222308 w 4871180"/>
                  <a:gd name="connsiteY1325" fmla="*/ 2945130 h 3692842"/>
                  <a:gd name="connsiteX1326" fmla="*/ 3224213 w 4871180"/>
                  <a:gd name="connsiteY1326" fmla="*/ 2943225 h 3692842"/>
                  <a:gd name="connsiteX1327" fmla="*/ 3227070 w 4871180"/>
                  <a:gd name="connsiteY1327" fmla="*/ 2927033 h 3692842"/>
                  <a:gd name="connsiteX1328" fmla="*/ 3229928 w 4871180"/>
                  <a:gd name="connsiteY1328" fmla="*/ 2929890 h 3692842"/>
                  <a:gd name="connsiteX1329" fmla="*/ 3231833 w 4871180"/>
                  <a:gd name="connsiteY1329" fmla="*/ 2951798 h 3692842"/>
                  <a:gd name="connsiteX1330" fmla="*/ 3234690 w 4871180"/>
                  <a:gd name="connsiteY1330" fmla="*/ 2949893 h 3692842"/>
                  <a:gd name="connsiteX1331" fmla="*/ 3236595 w 4871180"/>
                  <a:gd name="connsiteY1331" fmla="*/ 2951798 h 3692842"/>
                  <a:gd name="connsiteX1332" fmla="*/ 3239453 w 4871180"/>
                  <a:gd name="connsiteY1332" fmla="*/ 2952750 h 3692842"/>
                  <a:gd name="connsiteX1333" fmla="*/ 3241358 w 4871180"/>
                  <a:gd name="connsiteY1333" fmla="*/ 2952750 h 3692842"/>
                  <a:gd name="connsiteX1334" fmla="*/ 3244215 w 4871180"/>
                  <a:gd name="connsiteY1334" fmla="*/ 2937510 h 3692842"/>
                  <a:gd name="connsiteX1335" fmla="*/ 3246120 w 4871180"/>
                  <a:gd name="connsiteY1335" fmla="*/ 2956560 h 3692842"/>
                  <a:gd name="connsiteX1336" fmla="*/ 3248978 w 4871180"/>
                  <a:gd name="connsiteY1336" fmla="*/ 2968943 h 3692842"/>
                  <a:gd name="connsiteX1337" fmla="*/ 3251835 w 4871180"/>
                  <a:gd name="connsiteY1337" fmla="*/ 2962275 h 3692842"/>
                  <a:gd name="connsiteX1338" fmla="*/ 3253740 w 4871180"/>
                  <a:gd name="connsiteY1338" fmla="*/ 2945130 h 3692842"/>
                  <a:gd name="connsiteX1339" fmla="*/ 3256598 w 4871180"/>
                  <a:gd name="connsiteY1339" fmla="*/ 2944178 h 3692842"/>
                  <a:gd name="connsiteX1340" fmla="*/ 3258503 w 4871180"/>
                  <a:gd name="connsiteY1340" fmla="*/ 2948940 h 3692842"/>
                  <a:gd name="connsiteX1341" fmla="*/ 3261360 w 4871180"/>
                  <a:gd name="connsiteY1341" fmla="*/ 2954655 h 3692842"/>
                  <a:gd name="connsiteX1342" fmla="*/ 3263265 w 4871180"/>
                  <a:gd name="connsiteY1342" fmla="*/ 2943225 h 3692842"/>
                  <a:gd name="connsiteX1343" fmla="*/ 3266123 w 4871180"/>
                  <a:gd name="connsiteY1343" fmla="*/ 2941320 h 3692842"/>
                  <a:gd name="connsiteX1344" fmla="*/ 3268028 w 4871180"/>
                  <a:gd name="connsiteY1344" fmla="*/ 2954655 h 3692842"/>
                  <a:gd name="connsiteX1345" fmla="*/ 3270885 w 4871180"/>
                  <a:gd name="connsiteY1345" fmla="*/ 2963228 h 3692842"/>
                  <a:gd name="connsiteX1346" fmla="*/ 3273743 w 4871180"/>
                  <a:gd name="connsiteY1346" fmla="*/ 2985135 h 3692842"/>
                  <a:gd name="connsiteX1347" fmla="*/ 3275648 w 4871180"/>
                  <a:gd name="connsiteY1347" fmla="*/ 2966085 h 3692842"/>
                  <a:gd name="connsiteX1348" fmla="*/ 3278505 w 4871180"/>
                  <a:gd name="connsiteY1348" fmla="*/ 2953703 h 3692842"/>
                  <a:gd name="connsiteX1349" fmla="*/ 3280410 w 4871180"/>
                  <a:gd name="connsiteY1349" fmla="*/ 2942273 h 3692842"/>
                  <a:gd name="connsiteX1350" fmla="*/ 3283268 w 4871180"/>
                  <a:gd name="connsiteY1350" fmla="*/ 2968943 h 3692842"/>
                  <a:gd name="connsiteX1351" fmla="*/ 3285173 w 4871180"/>
                  <a:gd name="connsiteY1351" fmla="*/ 2944178 h 3692842"/>
                  <a:gd name="connsiteX1352" fmla="*/ 3288030 w 4871180"/>
                  <a:gd name="connsiteY1352" fmla="*/ 2965133 h 3692842"/>
                  <a:gd name="connsiteX1353" fmla="*/ 3290888 w 4871180"/>
                  <a:gd name="connsiteY1353" fmla="*/ 2934653 h 3692842"/>
                  <a:gd name="connsiteX1354" fmla="*/ 3292793 w 4871180"/>
                  <a:gd name="connsiteY1354" fmla="*/ 2937510 h 3692842"/>
                  <a:gd name="connsiteX1355" fmla="*/ 3295650 w 4871180"/>
                  <a:gd name="connsiteY1355" fmla="*/ 2933700 h 3692842"/>
                  <a:gd name="connsiteX1356" fmla="*/ 3297555 w 4871180"/>
                  <a:gd name="connsiteY1356" fmla="*/ 2955608 h 3692842"/>
                  <a:gd name="connsiteX1357" fmla="*/ 3300413 w 4871180"/>
                  <a:gd name="connsiteY1357" fmla="*/ 2958465 h 3692842"/>
                  <a:gd name="connsiteX1358" fmla="*/ 3302318 w 4871180"/>
                  <a:gd name="connsiteY1358" fmla="*/ 2932748 h 3692842"/>
                  <a:gd name="connsiteX1359" fmla="*/ 3305175 w 4871180"/>
                  <a:gd name="connsiteY1359" fmla="*/ 2914650 h 3692842"/>
                  <a:gd name="connsiteX1360" fmla="*/ 3307080 w 4871180"/>
                  <a:gd name="connsiteY1360" fmla="*/ 2909888 h 3692842"/>
                  <a:gd name="connsiteX1361" fmla="*/ 3309938 w 4871180"/>
                  <a:gd name="connsiteY1361" fmla="*/ 2933700 h 3692842"/>
                  <a:gd name="connsiteX1362" fmla="*/ 3312795 w 4871180"/>
                  <a:gd name="connsiteY1362" fmla="*/ 2949893 h 3692842"/>
                  <a:gd name="connsiteX1363" fmla="*/ 3314700 w 4871180"/>
                  <a:gd name="connsiteY1363" fmla="*/ 2956560 h 3692842"/>
                  <a:gd name="connsiteX1364" fmla="*/ 3317558 w 4871180"/>
                  <a:gd name="connsiteY1364" fmla="*/ 2958465 h 3692842"/>
                  <a:gd name="connsiteX1365" fmla="*/ 3319463 w 4871180"/>
                  <a:gd name="connsiteY1365" fmla="*/ 2948940 h 3692842"/>
                  <a:gd name="connsiteX1366" fmla="*/ 3322320 w 4871180"/>
                  <a:gd name="connsiteY1366" fmla="*/ 2934653 h 3692842"/>
                  <a:gd name="connsiteX1367" fmla="*/ 3324225 w 4871180"/>
                  <a:gd name="connsiteY1367" fmla="*/ 2948940 h 3692842"/>
                  <a:gd name="connsiteX1368" fmla="*/ 3327083 w 4871180"/>
                  <a:gd name="connsiteY1368" fmla="*/ 2948940 h 3692842"/>
                  <a:gd name="connsiteX1369" fmla="*/ 3328988 w 4871180"/>
                  <a:gd name="connsiteY1369" fmla="*/ 2966085 h 3692842"/>
                  <a:gd name="connsiteX1370" fmla="*/ 3331845 w 4871180"/>
                  <a:gd name="connsiteY1370" fmla="*/ 2941320 h 3692842"/>
                  <a:gd name="connsiteX1371" fmla="*/ 3334703 w 4871180"/>
                  <a:gd name="connsiteY1371" fmla="*/ 2957513 h 3692842"/>
                  <a:gd name="connsiteX1372" fmla="*/ 3336608 w 4871180"/>
                  <a:gd name="connsiteY1372" fmla="*/ 2951798 h 3692842"/>
                  <a:gd name="connsiteX1373" fmla="*/ 3339465 w 4871180"/>
                  <a:gd name="connsiteY1373" fmla="*/ 2948940 h 3692842"/>
                  <a:gd name="connsiteX1374" fmla="*/ 3341370 w 4871180"/>
                  <a:gd name="connsiteY1374" fmla="*/ 2963228 h 3692842"/>
                  <a:gd name="connsiteX1375" fmla="*/ 3344228 w 4871180"/>
                  <a:gd name="connsiteY1375" fmla="*/ 2946083 h 3692842"/>
                  <a:gd name="connsiteX1376" fmla="*/ 3346133 w 4871180"/>
                  <a:gd name="connsiteY1376" fmla="*/ 2941320 h 3692842"/>
                  <a:gd name="connsiteX1377" fmla="*/ 3348990 w 4871180"/>
                  <a:gd name="connsiteY1377" fmla="*/ 2938463 h 3692842"/>
                  <a:gd name="connsiteX1378" fmla="*/ 3350895 w 4871180"/>
                  <a:gd name="connsiteY1378" fmla="*/ 2946083 h 3692842"/>
                  <a:gd name="connsiteX1379" fmla="*/ 3353753 w 4871180"/>
                  <a:gd name="connsiteY1379" fmla="*/ 2950845 h 3692842"/>
                  <a:gd name="connsiteX1380" fmla="*/ 3356610 w 4871180"/>
                  <a:gd name="connsiteY1380" fmla="*/ 2990850 h 3692842"/>
                  <a:gd name="connsiteX1381" fmla="*/ 3358515 w 4871180"/>
                  <a:gd name="connsiteY1381" fmla="*/ 2945130 h 3692842"/>
                  <a:gd name="connsiteX1382" fmla="*/ 3361373 w 4871180"/>
                  <a:gd name="connsiteY1382" fmla="*/ 2950845 h 3692842"/>
                  <a:gd name="connsiteX1383" fmla="*/ 3363278 w 4871180"/>
                  <a:gd name="connsiteY1383" fmla="*/ 2939415 h 3692842"/>
                  <a:gd name="connsiteX1384" fmla="*/ 3366135 w 4871180"/>
                  <a:gd name="connsiteY1384" fmla="*/ 2952750 h 3692842"/>
                  <a:gd name="connsiteX1385" fmla="*/ 3368040 w 4871180"/>
                  <a:gd name="connsiteY1385" fmla="*/ 2966085 h 3692842"/>
                  <a:gd name="connsiteX1386" fmla="*/ 3370898 w 4871180"/>
                  <a:gd name="connsiteY1386" fmla="*/ 2953703 h 3692842"/>
                  <a:gd name="connsiteX1387" fmla="*/ 3372803 w 4871180"/>
                  <a:gd name="connsiteY1387" fmla="*/ 2957513 h 3692842"/>
                  <a:gd name="connsiteX1388" fmla="*/ 3375660 w 4871180"/>
                  <a:gd name="connsiteY1388" fmla="*/ 2972753 h 3692842"/>
                  <a:gd name="connsiteX1389" fmla="*/ 3378518 w 4871180"/>
                  <a:gd name="connsiteY1389" fmla="*/ 2966085 h 3692842"/>
                  <a:gd name="connsiteX1390" fmla="*/ 3380423 w 4871180"/>
                  <a:gd name="connsiteY1390" fmla="*/ 2958465 h 3692842"/>
                  <a:gd name="connsiteX1391" fmla="*/ 3383280 w 4871180"/>
                  <a:gd name="connsiteY1391" fmla="*/ 2952750 h 3692842"/>
                  <a:gd name="connsiteX1392" fmla="*/ 3385185 w 4871180"/>
                  <a:gd name="connsiteY1392" fmla="*/ 2962275 h 3692842"/>
                  <a:gd name="connsiteX1393" fmla="*/ 3388043 w 4871180"/>
                  <a:gd name="connsiteY1393" fmla="*/ 2942273 h 3692842"/>
                  <a:gd name="connsiteX1394" fmla="*/ 3389948 w 4871180"/>
                  <a:gd name="connsiteY1394" fmla="*/ 2976563 h 3692842"/>
                  <a:gd name="connsiteX1395" fmla="*/ 3392805 w 4871180"/>
                  <a:gd name="connsiteY1395" fmla="*/ 2963228 h 3692842"/>
                  <a:gd name="connsiteX1396" fmla="*/ 3394710 w 4871180"/>
                  <a:gd name="connsiteY1396" fmla="*/ 2967038 h 3692842"/>
                  <a:gd name="connsiteX1397" fmla="*/ 3397568 w 4871180"/>
                  <a:gd name="connsiteY1397" fmla="*/ 2944178 h 3692842"/>
                  <a:gd name="connsiteX1398" fmla="*/ 3400425 w 4871180"/>
                  <a:gd name="connsiteY1398" fmla="*/ 2976563 h 3692842"/>
                  <a:gd name="connsiteX1399" fmla="*/ 3402330 w 4871180"/>
                  <a:gd name="connsiteY1399" fmla="*/ 2975610 h 3692842"/>
                  <a:gd name="connsiteX1400" fmla="*/ 3405188 w 4871180"/>
                  <a:gd name="connsiteY1400" fmla="*/ 2960370 h 3692842"/>
                  <a:gd name="connsiteX1401" fmla="*/ 3407093 w 4871180"/>
                  <a:gd name="connsiteY1401" fmla="*/ 2967038 h 3692842"/>
                  <a:gd name="connsiteX1402" fmla="*/ 3409950 w 4871180"/>
                  <a:gd name="connsiteY1402" fmla="*/ 2946083 h 3692842"/>
                  <a:gd name="connsiteX1403" fmla="*/ 3411855 w 4871180"/>
                  <a:gd name="connsiteY1403" fmla="*/ 2970848 h 3692842"/>
                  <a:gd name="connsiteX1404" fmla="*/ 3414713 w 4871180"/>
                  <a:gd name="connsiteY1404" fmla="*/ 2978468 h 3692842"/>
                  <a:gd name="connsiteX1405" fmla="*/ 3416618 w 4871180"/>
                  <a:gd name="connsiteY1405" fmla="*/ 2993708 h 3692842"/>
                  <a:gd name="connsiteX1406" fmla="*/ 3419475 w 4871180"/>
                  <a:gd name="connsiteY1406" fmla="*/ 2943225 h 3692842"/>
                  <a:gd name="connsiteX1407" fmla="*/ 3422333 w 4871180"/>
                  <a:gd name="connsiteY1407" fmla="*/ 2960370 h 3692842"/>
                  <a:gd name="connsiteX1408" fmla="*/ 3424238 w 4871180"/>
                  <a:gd name="connsiteY1408" fmla="*/ 2964180 h 3692842"/>
                  <a:gd name="connsiteX1409" fmla="*/ 3427095 w 4871180"/>
                  <a:gd name="connsiteY1409" fmla="*/ 2961323 h 3692842"/>
                  <a:gd name="connsiteX1410" fmla="*/ 3429000 w 4871180"/>
                  <a:gd name="connsiteY1410" fmla="*/ 2967038 h 3692842"/>
                  <a:gd name="connsiteX1411" fmla="*/ 3431858 w 4871180"/>
                  <a:gd name="connsiteY1411" fmla="*/ 2975610 h 3692842"/>
                  <a:gd name="connsiteX1412" fmla="*/ 3433763 w 4871180"/>
                  <a:gd name="connsiteY1412" fmla="*/ 2965133 h 3692842"/>
                  <a:gd name="connsiteX1413" fmla="*/ 3436620 w 4871180"/>
                  <a:gd name="connsiteY1413" fmla="*/ 2966085 h 3692842"/>
                  <a:gd name="connsiteX1414" fmla="*/ 3438525 w 4871180"/>
                  <a:gd name="connsiteY1414" fmla="*/ 2968943 h 3692842"/>
                  <a:gd name="connsiteX1415" fmla="*/ 3441383 w 4871180"/>
                  <a:gd name="connsiteY1415" fmla="*/ 2980373 h 3692842"/>
                  <a:gd name="connsiteX1416" fmla="*/ 3444240 w 4871180"/>
                  <a:gd name="connsiteY1416" fmla="*/ 2968943 h 3692842"/>
                  <a:gd name="connsiteX1417" fmla="*/ 3446145 w 4871180"/>
                  <a:gd name="connsiteY1417" fmla="*/ 2959418 h 3692842"/>
                  <a:gd name="connsiteX1418" fmla="*/ 3449003 w 4871180"/>
                  <a:gd name="connsiteY1418" fmla="*/ 2947988 h 3692842"/>
                  <a:gd name="connsiteX1419" fmla="*/ 3450908 w 4871180"/>
                  <a:gd name="connsiteY1419" fmla="*/ 2956560 h 3692842"/>
                  <a:gd name="connsiteX1420" fmla="*/ 3453765 w 4871180"/>
                  <a:gd name="connsiteY1420" fmla="*/ 2943225 h 3692842"/>
                  <a:gd name="connsiteX1421" fmla="*/ 3455670 w 4871180"/>
                  <a:gd name="connsiteY1421" fmla="*/ 2953703 h 3692842"/>
                  <a:gd name="connsiteX1422" fmla="*/ 3458528 w 4871180"/>
                  <a:gd name="connsiteY1422" fmla="*/ 2931795 h 3692842"/>
                  <a:gd name="connsiteX1423" fmla="*/ 3460433 w 4871180"/>
                  <a:gd name="connsiteY1423" fmla="*/ 2932748 h 3692842"/>
                  <a:gd name="connsiteX1424" fmla="*/ 3463290 w 4871180"/>
                  <a:gd name="connsiteY1424" fmla="*/ 2958465 h 3692842"/>
                  <a:gd name="connsiteX1425" fmla="*/ 3466148 w 4871180"/>
                  <a:gd name="connsiteY1425" fmla="*/ 2934653 h 3692842"/>
                  <a:gd name="connsiteX1426" fmla="*/ 3468053 w 4871180"/>
                  <a:gd name="connsiteY1426" fmla="*/ 2936558 h 3692842"/>
                  <a:gd name="connsiteX1427" fmla="*/ 3470910 w 4871180"/>
                  <a:gd name="connsiteY1427" fmla="*/ 2929890 h 3692842"/>
                  <a:gd name="connsiteX1428" fmla="*/ 3472815 w 4871180"/>
                  <a:gd name="connsiteY1428" fmla="*/ 2938463 h 3692842"/>
                  <a:gd name="connsiteX1429" fmla="*/ 3475673 w 4871180"/>
                  <a:gd name="connsiteY1429" fmla="*/ 2923223 h 3692842"/>
                  <a:gd name="connsiteX1430" fmla="*/ 3477578 w 4871180"/>
                  <a:gd name="connsiteY1430" fmla="*/ 2940368 h 3692842"/>
                  <a:gd name="connsiteX1431" fmla="*/ 3480435 w 4871180"/>
                  <a:gd name="connsiteY1431" fmla="*/ 2935605 h 3692842"/>
                  <a:gd name="connsiteX1432" fmla="*/ 3483293 w 4871180"/>
                  <a:gd name="connsiteY1432" fmla="*/ 2939415 h 3692842"/>
                  <a:gd name="connsiteX1433" fmla="*/ 3485198 w 4871180"/>
                  <a:gd name="connsiteY1433" fmla="*/ 2938463 h 3692842"/>
                  <a:gd name="connsiteX1434" fmla="*/ 3488055 w 4871180"/>
                  <a:gd name="connsiteY1434" fmla="*/ 2956560 h 3692842"/>
                  <a:gd name="connsiteX1435" fmla="*/ 3489960 w 4871180"/>
                  <a:gd name="connsiteY1435" fmla="*/ 2965133 h 3692842"/>
                  <a:gd name="connsiteX1436" fmla="*/ 3492818 w 4871180"/>
                  <a:gd name="connsiteY1436" fmla="*/ 2956560 h 3692842"/>
                  <a:gd name="connsiteX1437" fmla="*/ 3494723 w 4871180"/>
                  <a:gd name="connsiteY1437" fmla="*/ 2947988 h 3692842"/>
                  <a:gd name="connsiteX1438" fmla="*/ 3497580 w 4871180"/>
                  <a:gd name="connsiteY1438" fmla="*/ 2910840 h 3692842"/>
                  <a:gd name="connsiteX1439" fmla="*/ 3499485 w 4871180"/>
                  <a:gd name="connsiteY1439" fmla="*/ 2959418 h 3692842"/>
                  <a:gd name="connsiteX1440" fmla="*/ 3502343 w 4871180"/>
                  <a:gd name="connsiteY1440" fmla="*/ 2932748 h 3692842"/>
                  <a:gd name="connsiteX1441" fmla="*/ 3505200 w 4871180"/>
                  <a:gd name="connsiteY1441" fmla="*/ 2948940 h 3692842"/>
                  <a:gd name="connsiteX1442" fmla="*/ 3507105 w 4871180"/>
                  <a:gd name="connsiteY1442" fmla="*/ 2951798 h 3692842"/>
                  <a:gd name="connsiteX1443" fmla="*/ 3509963 w 4871180"/>
                  <a:gd name="connsiteY1443" fmla="*/ 2972753 h 3692842"/>
                  <a:gd name="connsiteX1444" fmla="*/ 3511868 w 4871180"/>
                  <a:gd name="connsiteY1444" fmla="*/ 2958465 h 3692842"/>
                  <a:gd name="connsiteX1445" fmla="*/ 3514725 w 4871180"/>
                  <a:gd name="connsiteY1445" fmla="*/ 2941320 h 3692842"/>
                  <a:gd name="connsiteX1446" fmla="*/ 3516630 w 4871180"/>
                  <a:gd name="connsiteY1446" fmla="*/ 2940368 h 3692842"/>
                  <a:gd name="connsiteX1447" fmla="*/ 3519488 w 4871180"/>
                  <a:gd name="connsiteY1447" fmla="*/ 2959418 h 3692842"/>
                  <a:gd name="connsiteX1448" fmla="*/ 3521393 w 4871180"/>
                  <a:gd name="connsiteY1448" fmla="*/ 2981325 h 3692842"/>
                  <a:gd name="connsiteX1449" fmla="*/ 3524250 w 4871180"/>
                  <a:gd name="connsiteY1449" fmla="*/ 2978468 h 3692842"/>
                  <a:gd name="connsiteX1450" fmla="*/ 3527108 w 4871180"/>
                  <a:gd name="connsiteY1450" fmla="*/ 2951798 h 3692842"/>
                  <a:gd name="connsiteX1451" fmla="*/ 3529013 w 4871180"/>
                  <a:gd name="connsiteY1451" fmla="*/ 2955608 h 3692842"/>
                  <a:gd name="connsiteX1452" fmla="*/ 3531870 w 4871180"/>
                  <a:gd name="connsiteY1452" fmla="*/ 2983230 h 3692842"/>
                  <a:gd name="connsiteX1453" fmla="*/ 3533775 w 4871180"/>
                  <a:gd name="connsiteY1453" fmla="*/ 2941320 h 3692842"/>
                  <a:gd name="connsiteX1454" fmla="*/ 3536633 w 4871180"/>
                  <a:gd name="connsiteY1454" fmla="*/ 2961323 h 3692842"/>
                  <a:gd name="connsiteX1455" fmla="*/ 3538538 w 4871180"/>
                  <a:gd name="connsiteY1455" fmla="*/ 2966085 h 3692842"/>
                  <a:gd name="connsiteX1456" fmla="*/ 3541395 w 4871180"/>
                  <a:gd name="connsiteY1456" fmla="*/ 2961323 h 3692842"/>
                  <a:gd name="connsiteX1457" fmla="*/ 3543300 w 4871180"/>
                  <a:gd name="connsiteY1457" fmla="*/ 2959418 h 3692842"/>
                  <a:gd name="connsiteX1458" fmla="*/ 3546158 w 4871180"/>
                  <a:gd name="connsiteY1458" fmla="*/ 2947988 h 3692842"/>
                  <a:gd name="connsiteX1459" fmla="*/ 3549015 w 4871180"/>
                  <a:gd name="connsiteY1459" fmla="*/ 2961323 h 3692842"/>
                  <a:gd name="connsiteX1460" fmla="*/ 3550920 w 4871180"/>
                  <a:gd name="connsiteY1460" fmla="*/ 2950845 h 3692842"/>
                  <a:gd name="connsiteX1461" fmla="*/ 3553778 w 4871180"/>
                  <a:gd name="connsiteY1461" fmla="*/ 2959418 h 3692842"/>
                  <a:gd name="connsiteX1462" fmla="*/ 3555683 w 4871180"/>
                  <a:gd name="connsiteY1462" fmla="*/ 2957513 h 3692842"/>
                  <a:gd name="connsiteX1463" fmla="*/ 3558540 w 4871180"/>
                  <a:gd name="connsiteY1463" fmla="*/ 2968943 h 3692842"/>
                  <a:gd name="connsiteX1464" fmla="*/ 3560445 w 4871180"/>
                  <a:gd name="connsiteY1464" fmla="*/ 2946083 h 3692842"/>
                  <a:gd name="connsiteX1465" fmla="*/ 3563303 w 4871180"/>
                  <a:gd name="connsiteY1465" fmla="*/ 2948940 h 3692842"/>
                  <a:gd name="connsiteX1466" fmla="*/ 3565208 w 4871180"/>
                  <a:gd name="connsiteY1466" fmla="*/ 2957513 h 3692842"/>
                  <a:gd name="connsiteX1467" fmla="*/ 3568065 w 4871180"/>
                  <a:gd name="connsiteY1467" fmla="*/ 2973705 h 3692842"/>
                  <a:gd name="connsiteX1468" fmla="*/ 3570923 w 4871180"/>
                  <a:gd name="connsiteY1468" fmla="*/ 2945130 h 3692842"/>
                  <a:gd name="connsiteX1469" fmla="*/ 3572828 w 4871180"/>
                  <a:gd name="connsiteY1469" fmla="*/ 2967038 h 3692842"/>
                  <a:gd name="connsiteX1470" fmla="*/ 3575685 w 4871180"/>
                  <a:gd name="connsiteY1470" fmla="*/ 2935605 h 3692842"/>
                  <a:gd name="connsiteX1471" fmla="*/ 3577590 w 4871180"/>
                  <a:gd name="connsiteY1471" fmla="*/ 2960370 h 3692842"/>
                  <a:gd name="connsiteX1472" fmla="*/ 3580448 w 4871180"/>
                  <a:gd name="connsiteY1472" fmla="*/ 2958465 h 3692842"/>
                  <a:gd name="connsiteX1473" fmla="*/ 3582353 w 4871180"/>
                  <a:gd name="connsiteY1473" fmla="*/ 2979420 h 3692842"/>
                  <a:gd name="connsiteX1474" fmla="*/ 3585210 w 4871180"/>
                  <a:gd name="connsiteY1474" fmla="*/ 2967990 h 3692842"/>
                  <a:gd name="connsiteX1475" fmla="*/ 3587115 w 4871180"/>
                  <a:gd name="connsiteY1475" fmla="*/ 2960370 h 3692842"/>
                  <a:gd name="connsiteX1476" fmla="*/ 3589973 w 4871180"/>
                  <a:gd name="connsiteY1476" fmla="*/ 2958465 h 3692842"/>
                  <a:gd name="connsiteX1477" fmla="*/ 3592830 w 4871180"/>
                  <a:gd name="connsiteY1477" fmla="*/ 2950845 h 3692842"/>
                  <a:gd name="connsiteX1478" fmla="*/ 3594735 w 4871180"/>
                  <a:gd name="connsiteY1478" fmla="*/ 2941320 h 3692842"/>
                  <a:gd name="connsiteX1479" fmla="*/ 3597593 w 4871180"/>
                  <a:gd name="connsiteY1479" fmla="*/ 2960370 h 3692842"/>
                  <a:gd name="connsiteX1480" fmla="*/ 3599498 w 4871180"/>
                  <a:gd name="connsiteY1480" fmla="*/ 2928938 h 3692842"/>
                  <a:gd name="connsiteX1481" fmla="*/ 3602355 w 4871180"/>
                  <a:gd name="connsiteY1481" fmla="*/ 2950845 h 3692842"/>
                  <a:gd name="connsiteX1482" fmla="*/ 3604260 w 4871180"/>
                  <a:gd name="connsiteY1482" fmla="*/ 2964180 h 3692842"/>
                  <a:gd name="connsiteX1483" fmla="*/ 3607118 w 4871180"/>
                  <a:gd name="connsiteY1483" fmla="*/ 2951798 h 3692842"/>
                  <a:gd name="connsiteX1484" fmla="*/ 3609023 w 4871180"/>
                  <a:gd name="connsiteY1484" fmla="*/ 2951798 h 3692842"/>
                  <a:gd name="connsiteX1485" fmla="*/ 3611880 w 4871180"/>
                  <a:gd name="connsiteY1485" fmla="*/ 2948940 h 3692842"/>
                  <a:gd name="connsiteX1486" fmla="*/ 3614738 w 4871180"/>
                  <a:gd name="connsiteY1486" fmla="*/ 2962275 h 3692842"/>
                  <a:gd name="connsiteX1487" fmla="*/ 3616643 w 4871180"/>
                  <a:gd name="connsiteY1487" fmla="*/ 2965133 h 3692842"/>
                  <a:gd name="connsiteX1488" fmla="*/ 3619500 w 4871180"/>
                  <a:gd name="connsiteY1488" fmla="*/ 2971800 h 3692842"/>
                  <a:gd name="connsiteX1489" fmla="*/ 3621405 w 4871180"/>
                  <a:gd name="connsiteY1489" fmla="*/ 2975610 h 3692842"/>
                  <a:gd name="connsiteX1490" fmla="*/ 3624263 w 4871180"/>
                  <a:gd name="connsiteY1490" fmla="*/ 2956560 h 3692842"/>
                  <a:gd name="connsiteX1491" fmla="*/ 3626168 w 4871180"/>
                  <a:gd name="connsiteY1491" fmla="*/ 2964180 h 3692842"/>
                  <a:gd name="connsiteX1492" fmla="*/ 3629025 w 4871180"/>
                  <a:gd name="connsiteY1492" fmla="*/ 2962275 h 3692842"/>
                  <a:gd name="connsiteX1493" fmla="*/ 3630930 w 4871180"/>
                  <a:gd name="connsiteY1493" fmla="*/ 2992755 h 3692842"/>
                  <a:gd name="connsiteX1494" fmla="*/ 3633788 w 4871180"/>
                  <a:gd name="connsiteY1494" fmla="*/ 2962275 h 3692842"/>
                  <a:gd name="connsiteX1495" fmla="*/ 3636645 w 4871180"/>
                  <a:gd name="connsiteY1495" fmla="*/ 2953703 h 3692842"/>
                  <a:gd name="connsiteX1496" fmla="*/ 3638550 w 4871180"/>
                  <a:gd name="connsiteY1496" fmla="*/ 2962275 h 3692842"/>
                  <a:gd name="connsiteX1497" fmla="*/ 3641408 w 4871180"/>
                  <a:gd name="connsiteY1497" fmla="*/ 2957513 h 3692842"/>
                  <a:gd name="connsiteX1498" fmla="*/ 3643313 w 4871180"/>
                  <a:gd name="connsiteY1498" fmla="*/ 2947988 h 3692842"/>
                  <a:gd name="connsiteX1499" fmla="*/ 3646170 w 4871180"/>
                  <a:gd name="connsiteY1499" fmla="*/ 2966085 h 3692842"/>
                  <a:gd name="connsiteX1500" fmla="*/ 3648075 w 4871180"/>
                  <a:gd name="connsiteY1500" fmla="*/ 2980373 h 3692842"/>
                  <a:gd name="connsiteX1501" fmla="*/ 3650933 w 4871180"/>
                  <a:gd name="connsiteY1501" fmla="*/ 2961323 h 3692842"/>
                  <a:gd name="connsiteX1502" fmla="*/ 3653790 w 4871180"/>
                  <a:gd name="connsiteY1502" fmla="*/ 2955608 h 3692842"/>
                  <a:gd name="connsiteX1503" fmla="*/ 3655695 w 4871180"/>
                  <a:gd name="connsiteY1503" fmla="*/ 2943225 h 3692842"/>
                  <a:gd name="connsiteX1504" fmla="*/ 3658553 w 4871180"/>
                  <a:gd name="connsiteY1504" fmla="*/ 2946083 h 3692842"/>
                  <a:gd name="connsiteX1505" fmla="*/ 3660458 w 4871180"/>
                  <a:gd name="connsiteY1505" fmla="*/ 2938463 h 3692842"/>
                  <a:gd name="connsiteX1506" fmla="*/ 3663315 w 4871180"/>
                  <a:gd name="connsiteY1506" fmla="*/ 2951798 h 3692842"/>
                  <a:gd name="connsiteX1507" fmla="*/ 3665220 w 4871180"/>
                  <a:gd name="connsiteY1507" fmla="*/ 2930843 h 3692842"/>
                  <a:gd name="connsiteX1508" fmla="*/ 3668078 w 4871180"/>
                  <a:gd name="connsiteY1508" fmla="*/ 2948940 h 3692842"/>
                  <a:gd name="connsiteX1509" fmla="*/ 3669983 w 4871180"/>
                  <a:gd name="connsiteY1509" fmla="*/ 2944178 h 3692842"/>
                  <a:gd name="connsiteX1510" fmla="*/ 3672840 w 4871180"/>
                  <a:gd name="connsiteY1510" fmla="*/ 2922270 h 3692842"/>
                  <a:gd name="connsiteX1511" fmla="*/ 3675698 w 4871180"/>
                  <a:gd name="connsiteY1511" fmla="*/ 2938463 h 3692842"/>
                  <a:gd name="connsiteX1512" fmla="*/ 3677603 w 4871180"/>
                  <a:gd name="connsiteY1512" fmla="*/ 2929890 h 3692842"/>
                  <a:gd name="connsiteX1513" fmla="*/ 3680460 w 4871180"/>
                  <a:gd name="connsiteY1513" fmla="*/ 2940368 h 3692842"/>
                  <a:gd name="connsiteX1514" fmla="*/ 3682365 w 4871180"/>
                  <a:gd name="connsiteY1514" fmla="*/ 2964180 h 3692842"/>
                  <a:gd name="connsiteX1515" fmla="*/ 3685223 w 4871180"/>
                  <a:gd name="connsiteY1515" fmla="*/ 2980373 h 3692842"/>
                  <a:gd name="connsiteX1516" fmla="*/ 3687128 w 4871180"/>
                  <a:gd name="connsiteY1516" fmla="*/ 2970848 h 3692842"/>
                  <a:gd name="connsiteX1517" fmla="*/ 3689985 w 4871180"/>
                  <a:gd name="connsiteY1517" fmla="*/ 2952750 h 3692842"/>
                  <a:gd name="connsiteX1518" fmla="*/ 3691890 w 4871180"/>
                  <a:gd name="connsiteY1518" fmla="*/ 2957513 h 3692842"/>
                  <a:gd name="connsiteX1519" fmla="*/ 3694748 w 4871180"/>
                  <a:gd name="connsiteY1519" fmla="*/ 2960370 h 3692842"/>
                  <a:gd name="connsiteX1520" fmla="*/ 3697605 w 4871180"/>
                  <a:gd name="connsiteY1520" fmla="*/ 2948940 h 3692842"/>
                  <a:gd name="connsiteX1521" fmla="*/ 3699510 w 4871180"/>
                  <a:gd name="connsiteY1521" fmla="*/ 2937510 h 3692842"/>
                  <a:gd name="connsiteX1522" fmla="*/ 3702368 w 4871180"/>
                  <a:gd name="connsiteY1522" fmla="*/ 2966085 h 3692842"/>
                  <a:gd name="connsiteX1523" fmla="*/ 3704273 w 4871180"/>
                  <a:gd name="connsiteY1523" fmla="*/ 2938463 h 3692842"/>
                  <a:gd name="connsiteX1524" fmla="*/ 3707130 w 4871180"/>
                  <a:gd name="connsiteY1524" fmla="*/ 2950845 h 3692842"/>
                  <a:gd name="connsiteX1525" fmla="*/ 3709035 w 4871180"/>
                  <a:gd name="connsiteY1525" fmla="*/ 2937510 h 3692842"/>
                  <a:gd name="connsiteX1526" fmla="*/ 3711893 w 4871180"/>
                  <a:gd name="connsiteY1526" fmla="*/ 2967038 h 3692842"/>
                  <a:gd name="connsiteX1527" fmla="*/ 3713798 w 4871180"/>
                  <a:gd name="connsiteY1527" fmla="*/ 2968943 h 3692842"/>
                  <a:gd name="connsiteX1528" fmla="*/ 3716655 w 4871180"/>
                  <a:gd name="connsiteY1528" fmla="*/ 2962275 h 3692842"/>
                  <a:gd name="connsiteX1529" fmla="*/ 3719513 w 4871180"/>
                  <a:gd name="connsiteY1529" fmla="*/ 2938463 h 3692842"/>
                  <a:gd name="connsiteX1530" fmla="*/ 3721418 w 4871180"/>
                  <a:gd name="connsiteY1530" fmla="*/ 2952750 h 3692842"/>
                  <a:gd name="connsiteX1531" fmla="*/ 3724275 w 4871180"/>
                  <a:gd name="connsiteY1531" fmla="*/ 2954655 h 3692842"/>
                  <a:gd name="connsiteX1532" fmla="*/ 3726180 w 4871180"/>
                  <a:gd name="connsiteY1532" fmla="*/ 2942273 h 3692842"/>
                  <a:gd name="connsiteX1533" fmla="*/ 3729038 w 4871180"/>
                  <a:gd name="connsiteY1533" fmla="*/ 2947988 h 3692842"/>
                  <a:gd name="connsiteX1534" fmla="*/ 3730943 w 4871180"/>
                  <a:gd name="connsiteY1534" fmla="*/ 2929890 h 3692842"/>
                  <a:gd name="connsiteX1535" fmla="*/ 3733800 w 4871180"/>
                  <a:gd name="connsiteY1535" fmla="*/ 2956560 h 3692842"/>
                  <a:gd name="connsiteX1536" fmla="*/ 3735705 w 4871180"/>
                  <a:gd name="connsiteY1536" fmla="*/ 2937510 h 3692842"/>
                  <a:gd name="connsiteX1537" fmla="*/ 3738563 w 4871180"/>
                  <a:gd name="connsiteY1537" fmla="*/ 2944178 h 3692842"/>
                  <a:gd name="connsiteX1538" fmla="*/ 3741420 w 4871180"/>
                  <a:gd name="connsiteY1538" fmla="*/ 2948940 h 3692842"/>
                  <a:gd name="connsiteX1539" fmla="*/ 3743325 w 4871180"/>
                  <a:gd name="connsiteY1539" fmla="*/ 2927985 h 3692842"/>
                  <a:gd name="connsiteX1540" fmla="*/ 3746183 w 4871180"/>
                  <a:gd name="connsiteY1540" fmla="*/ 2955608 h 3692842"/>
                  <a:gd name="connsiteX1541" fmla="*/ 3748088 w 4871180"/>
                  <a:gd name="connsiteY1541" fmla="*/ 2973705 h 3692842"/>
                  <a:gd name="connsiteX1542" fmla="*/ 3750945 w 4871180"/>
                  <a:gd name="connsiteY1542" fmla="*/ 2969895 h 3692842"/>
                  <a:gd name="connsiteX1543" fmla="*/ 3752850 w 4871180"/>
                  <a:gd name="connsiteY1543" fmla="*/ 2947035 h 3692842"/>
                  <a:gd name="connsiteX1544" fmla="*/ 3755708 w 4871180"/>
                  <a:gd name="connsiteY1544" fmla="*/ 2961323 h 3692842"/>
                  <a:gd name="connsiteX1545" fmla="*/ 3757613 w 4871180"/>
                  <a:gd name="connsiteY1545" fmla="*/ 2958465 h 3692842"/>
                  <a:gd name="connsiteX1546" fmla="*/ 3760470 w 4871180"/>
                  <a:gd name="connsiteY1546" fmla="*/ 2962275 h 3692842"/>
                  <a:gd name="connsiteX1547" fmla="*/ 3763328 w 4871180"/>
                  <a:gd name="connsiteY1547" fmla="*/ 2929890 h 3692842"/>
                  <a:gd name="connsiteX1548" fmla="*/ 3765233 w 4871180"/>
                  <a:gd name="connsiteY1548" fmla="*/ 2947035 h 3692842"/>
                  <a:gd name="connsiteX1549" fmla="*/ 3768090 w 4871180"/>
                  <a:gd name="connsiteY1549" fmla="*/ 2974658 h 3692842"/>
                  <a:gd name="connsiteX1550" fmla="*/ 3769995 w 4871180"/>
                  <a:gd name="connsiteY1550" fmla="*/ 2964180 h 3692842"/>
                  <a:gd name="connsiteX1551" fmla="*/ 3772853 w 4871180"/>
                  <a:gd name="connsiteY1551" fmla="*/ 2937510 h 3692842"/>
                  <a:gd name="connsiteX1552" fmla="*/ 3774758 w 4871180"/>
                  <a:gd name="connsiteY1552" fmla="*/ 2914650 h 3692842"/>
                  <a:gd name="connsiteX1553" fmla="*/ 3777615 w 4871180"/>
                  <a:gd name="connsiteY1553" fmla="*/ 2938463 h 3692842"/>
                  <a:gd name="connsiteX1554" fmla="*/ 3779520 w 4871180"/>
                  <a:gd name="connsiteY1554" fmla="*/ 2932748 h 3692842"/>
                  <a:gd name="connsiteX1555" fmla="*/ 3782378 w 4871180"/>
                  <a:gd name="connsiteY1555" fmla="*/ 2929890 h 3692842"/>
                  <a:gd name="connsiteX1556" fmla="*/ 3785235 w 4871180"/>
                  <a:gd name="connsiteY1556" fmla="*/ 2931795 h 3692842"/>
                  <a:gd name="connsiteX1557" fmla="*/ 3787140 w 4871180"/>
                  <a:gd name="connsiteY1557" fmla="*/ 2901315 h 3692842"/>
                  <a:gd name="connsiteX1558" fmla="*/ 3789998 w 4871180"/>
                  <a:gd name="connsiteY1558" fmla="*/ 2926080 h 3692842"/>
                  <a:gd name="connsiteX1559" fmla="*/ 3791903 w 4871180"/>
                  <a:gd name="connsiteY1559" fmla="*/ 2945130 h 3692842"/>
                  <a:gd name="connsiteX1560" fmla="*/ 3794760 w 4871180"/>
                  <a:gd name="connsiteY1560" fmla="*/ 2928938 h 3692842"/>
                  <a:gd name="connsiteX1561" fmla="*/ 3796665 w 4871180"/>
                  <a:gd name="connsiteY1561" fmla="*/ 2931795 h 3692842"/>
                  <a:gd name="connsiteX1562" fmla="*/ 3799523 w 4871180"/>
                  <a:gd name="connsiteY1562" fmla="*/ 2935605 h 3692842"/>
                  <a:gd name="connsiteX1563" fmla="*/ 3801428 w 4871180"/>
                  <a:gd name="connsiteY1563" fmla="*/ 2949893 h 3692842"/>
                  <a:gd name="connsiteX1564" fmla="*/ 3804285 w 4871180"/>
                  <a:gd name="connsiteY1564" fmla="*/ 2942273 h 3692842"/>
                  <a:gd name="connsiteX1565" fmla="*/ 3807143 w 4871180"/>
                  <a:gd name="connsiteY1565" fmla="*/ 2964180 h 3692842"/>
                  <a:gd name="connsiteX1566" fmla="*/ 3809048 w 4871180"/>
                  <a:gd name="connsiteY1566" fmla="*/ 2944178 h 3692842"/>
                  <a:gd name="connsiteX1567" fmla="*/ 3811905 w 4871180"/>
                  <a:gd name="connsiteY1567" fmla="*/ 2920365 h 3692842"/>
                  <a:gd name="connsiteX1568" fmla="*/ 3813810 w 4871180"/>
                  <a:gd name="connsiteY1568" fmla="*/ 2934653 h 3692842"/>
                  <a:gd name="connsiteX1569" fmla="*/ 3816668 w 4871180"/>
                  <a:gd name="connsiteY1569" fmla="*/ 2932748 h 3692842"/>
                  <a:gd name="connsiteX1570" fmla="*/ 3818573 w 4871180"/>
                  <a:gd name="connsiteY1570" fmla="*/ 2942273 h 3692842"/>
                  <a:gd name="connsiteX1571" fmla="*/ 3821430 w 4871180"/>
                  <a:gd name="connsiteY1571" fmla="*/ 2941320 h 3692842"/>
                  <a:gd name="connsiteX1572" fmla="*/ 3823335 w 4871180"/>
                  <a:gd name="connsiteY1572" fmla="*/ 2947988 h 3692842"/>
                  <a:gd name="connsiteX1573" fmla="*/ 3826193 w 4871180"/>
                  <a:gd name="connsiteY1573" fmla="*/ 2946083 h 3692842"/>
                  <a:gd name="connsiteX1574" fmla="*/ 3829050 w 4871180"/>
                  <a:gd name="connsiteY1574" fmla="*/ 2944178 h 3692842"/>
                  <a:gd name="connsiteX1575" fmla="*/ 3830955 w 4871180"/>
                  <a:gd name="connsiteY1575" fmla="*/ 2955608 h 3692842"/>
                  <a:gd name="connsiteX1576" fmla="*/ 3833813 w 4871180"/>
                  <a:gd name="connsiteY1576" fmla="*/ 2964180 h 3692842"/>
                  <a:gd name="connsiteX1577" fmla="*/ 3835718 w 4871180"/>
                  <a:gd name="connsiteY1577" fmla="*/ 2939415 h 3692842"/>
                  <a:gd name="connsiteX1578" fmla="*/ 3838575 w 4871180"/>
                  <a:gd name="connsiteY1578" fmla="*/ 2954655 h 3692842"/>
                  <a:gd name="connsiteX1579" fmla="*/ 3840480 w 4871180"/>
                  <a:gd name="connsiteY1579" fmla="*/ 2946083 h 3692842"/>
                  <a:gd name="connsiteX1580" fmla="*/ 3843338 w 4871180"/>
                  <a:gd name="connsiteY1580" fmla="*/ 2952750 h 3692842"/>
                  <a:gd name="connsiteX1581" fmla="*/ 3846195 w 4871180"/>
                  <a:gd name="connsiteY1581" fmla="*/ 2932748 h 3692842"/>
                  <a:gd name="connsiteX1582" fmla="*/ 3848100 w 4871180"/>
                  <a:gd name="connsiteY1582" fmla="*/ 2933700 h 3692842"/>
                  <a:gd name="connsiteX1583" fmla="*/ 3850958 w 4871180"/>
                  <a:gd name="connsiteY1583" fmla="*/ 2975610 h 3692842"/>
                  <a:gd name="connsiteX1584" fmla="*/ 3852863 w 4871180"/>
                  <a:gd name="connsiteY1584" fmla="*/ 2937510 h 3692842"/>
                  <a:gd name="connsiteX1585" fmla="*/ 3855720 w 4871180"/>
                  <a:gd name="connsiteY1585" fmla="*/ 2948940 h 3692842"/>
                  <a:gd name="connsiteX1586" fmla="*/ 3857625 w 4871180"/>
                  <a:gd name="connsiteY1586" fmla="*/ 2924175 h 3692842"/>
                  <a:gd name="connsiteX1587" fmla="*/ 3860483 w 4871180"/>
                  <a:gd name="connsiteY1587" fmla="*/ 2957513 h 3692842"/>
                  <a:gd name="connsiteX1588" fmla="*/ 3862388 w 4871180"/>
                  <a:gd name="connsiteY1588" fmla="*/ 2953703 h 3692842"/>
                  <a:gd name="connsiteX1589" fmla="*/ 3865245 w 4871180"/>
                  <a:gd name="connsiteY1589" fmla="*/ 2942273 h 3692842"/>
                  <a:gd name="connsiteX1590" fmla="*/ 3868103 w 4871180"/>
                  <a:gd name="connsiteY1590" fmla="*/ 2957513 h 3692842"/>
                  <a:gd name="connsiteX1591" fmla="*/ 3870008 w 4871180"/>
                  <a:gd name="connsiteY1591" fmla="*/ 2946083 h 3692842"/>
                  <a:gd name="connsiteX1592" fmla="*/ 3872865 w 4871180"/>
                  <a:gd name="connsiteY1592" fmla="*/ 2943225 h 3692842"/>
                  <a:gd name="connsiteX1593" fmla="*/ 3874770 w 4871180"/>
                  <a:gd name="connsiteY1593" fmla="*/ 2937510 h 3692842"/>
                  <a:gd name="connsiteX1594" fmla="*/ 3877628 w 4871180"/>
                  <a:gd name="connsiteY1594" fmla="*/ 2928938 h 3692842"/>
                  <a:gd name="connsiteX1595" fmla="*/ 3879533 w 4871180"/>
                  <a:gd name="connsiteY1595" fmla="*/ 2940368 h 3692842"/>
                  <a:gd name="connsiteX1596" fmla="*/ 3882390 w 4871180"/>
                  <a:gd name="connsiteY1596" fmla="*/ 2933700 h 3692842"/>
                  <a:gd name="connsiteX1597" fmla="*/ 3884295 w 4871180"/>
                  <a:gd name="connsiteY1597" fmla="*/ 2919413 h 3692842"/>
                  <a:gd name="connsiteX1598" fmla="*/ 3887153 w 4871180"/>
                  <a:gd name="connsiteY1598" fmla="*/ 2947988 h 3692842"/>
                  <a:gd name="connsiteX1599" fmla="*/ 3890010 w 4871180"/>
                  <a:gd name="connsiteY1599" fmla="*/ 2953703 h 3692842"/>
                  <a:gd name="connsiteX1600" fmla="*/ 3891915 w 4871180"/>
                  <a:gd name="connsiteY1600" fmla="*/ 2945130 h 3692842"/>
                  <a:gd name="connsiteX1601" fmla="*/ 3894773 w 4871180"/>
                  <a:gd name="connsiteY1601" fmla="*/ 2927033 h 3692842"/>
                  <a:gd name="connsiteX1602" fmla="*/ 3896678 w 4871180"/>
                  <a:gd name="connsiteY1602" fmla="*/ 2932748 h 3692842"/>
                  <a:gd name="connsiteX1603" fmla="*/ 3899535 w 4871180"/>
                  <a:gd name="connsiteY1603" fmla="*/ 2937510 h 3692842"/>
                  <a:gd name="connsiteX1604" fmla="*/ 3901440 w 4871180"/>
                  <a:gd name="connsiteY1604" fmla="*/ 2942273 h 3692842"/>
                  <a:gd name="connsiteX1605" fmla="*/ 3904298 w 4871180"/>
                  <a:gd name="connsiteY1605" fmla="*/ 2922270 h 3692842"/>
                  <a:gd name="connsiteX1606" fmla="*/ 3906203 w 4871180"/>
                  <a:gd name="connsiteY1606" fmla="*/ 2937510 h 3692842"/>
                  <a:gd name="connsiteX1607" fmla="*/ 3909060 w 4871180"/>
                  <a:gd name="connsiteY1607" fmla="*/ 2935605 h 3692842"/>
                  <a:gd name="connsiteX1608" fmla="*/ 3911918 w 4871180"/>
                  <a:gd name="connsiteY1608" fmla="*/ 2965133 h 3692842"/>
                  <a:gd name="connsiteX1609" fmla="*/ 3913823 w 4871180"/>
                  <a:gd name="connsiteY1609" fmla="*/ 2936558 h 3692842"/>
                  <a:gd name="connsiteX1610" fmla="*/ 3916680 w 4871180"/>
                  <a:gd name="connsiteY1610" fmla="*/ 2922270 h 3692842"/>
                  <a:gd name="connsiteX1611" fmla="*/ 3918585 w 4871180"/>
                  <a:gd name="connsiteY1611" fmla="*/ 2932748 h 3692842"/>
                  <a:gd name="connsiteX1612" fmla="*/ 3921443 w 4871180"/>
                  <a:gd name="connsiteY1612" fmla="*/ 2924175 h 3692842"/>
                  <a:gd name="connsiteX1613" fmla="*/ 3923348 w 4871180"/>
                  <a:gd name="connsiteY1613" fmla="*/ 2945130 h 3692842"/>
                  <a:gd name="connsiteX1614" fmla="*/ 3926205 w 4871180"/>
                  <a:gd name="connsiteY1614" fmla="*/ 2922270 h 3692842"/>
                  <a:gd name="connsiteX1615" fmla="*/ 3928110 w 4871180"/>
                  <a:gd name="connsiteY1615" fmla="*/ 2929890 h 3692842"/>
                  <a:gd name="connsiteX1616" fmla="*/ 3930968 w 4871180"/>
                  <a:gd name="connsiteY1616" fmla="*/ 2933700 h 3692842"/>
                  <a:gd name="connsiteX1617" fmla="*/ 3933825 w 4871180"/>
                  <a:gd name="connsiteY1617" fmla="*/ 2954655 h 3692842"/>
                  <a:gd name="connsiteX1618" fmla="*/ 3935730 w 4871180"/>
                  <a:gd name="connsiteY1618" fmla="*/ 2945130 h 3692842"/>
                  <a:gd name="connsiteX1619" fmla="*/ 3938588 w 4871180"/>
                  <a:gd name="connsiteY1619" fmla="*/ 2955608 h 3692842"/>
                  <a:gd name="connsiteX1620" fmla="*/ 3940493 w 4871180"/>
                  <a:gd name="connsiteY1620" fmla="*/ 2959418 h 3692842"/>
                  <a:gd name="connsiteX1621" fmla="*/ 3943350 w 4871180"/>
                  <a:gd name="connsiteY1621" fmla="*/ 2960370 h 3692842"/>
                  <a:gd name="connsiteX1622" fmla="*/ 3945255 w 4871180"/>
                  <a:gd name="connsiteY1622" fmla="*/ 2931795 h 3692842"/>
                  <a:gd name="connsiteX1623" fmla="*/ 3948113 w 4871180"/>
                  <a:gd name="connsiteY1623" fmla="*/ 2941320 h 3692842"/>
                  <a:gd name="connsiteX1624" fmla="*/ 3950018 w 4871180"/>
                  <a:gd name="connsiteY1624" fmla="*/ 2930843 h 3692842"/>
                  <a:gd name="connsiteX1625" fmla="*/ 3952875 w 4871180"/>
                  <a:gd name="connsiteY1625" fmla="*/ 2956560 h 3692842"/>
                  <a:gd name="connsiteX1626" fmla="*/ 3955733 w 4871180"/>
                  <a:gd name="connsiteY1626" fmla="*/ 2953703 h 3692842"/>
                  <a:gd name="connsiteX1627" fmla="*/ 3957638 w 4871180"/>
                  <a:gd name="connsiteY1627" fmla="*/ 2943225 h 3692842"/>
                  <a:gd name="connsiteX1628" fmla="*/ 3960495 w 4871180"/>
                  <a:gd name="connsiteY1628" fmla="*/ 2929890 h 3692842"/>
                  <a:gd name="connsiteX1629" fmla="*/ 3962400 w 4871180"/>
                  <a:gd name="connsiteY1629" fmla="*/ 2956560 h 3692842"/>
                  <a:gd name="connsiteX1630" fmla="*/ 3965258 w 4871180"/>
                  <a:gd name="connsiteY1630" fmla="*/ 2913698 h 3692842"/>
                  <a:gd name="connsiteX1631" fmla="*/ 3967163 w 4871180"/>
                  <a:gd name="connsiteY1631" fmla="*/ 2952750 h 3692842"/>
                  <a:gd name="connsiteX1632" fmla="*/ 3970020 w 4871180"/>
                  <a:gd name="connsiteY1632" fmla="*/ 2946083 h 3692842"/>
                  <a:gd name="connsiteX1633" fmla="*/ 3971925 w 4871180"/>
                  <a:gd name="connsiteY1633" fmla="*/ 2957513 h 3692842"/>
                  <a:gd name="connsiteX1634" fmla="*/ 3974783 w 4871180"/>
                  <a:gd name="connsiteY1634" fmla="*/ 2953703 h 3692842"/>
                  <a:gd name="connsiteX1635" fmla="*/ 3977640 w 4871180"/>
                  <a:gd name="connsiteY1635" fmla="*/ 2946083 h 3692842"/>
                  <a:gd name="connsiteX1636" fmla="*/ 3979545 w 4871180"/>
                  <a:gd name="connsiteY1636" fmla="*/ 2970848 h 3692842"/>
                  <a:gd name="connsiteX1637" fmla="*/ 3982403 w 4871180"/>
                  <a:gd name="connsiteY1637" fmla="*/ 2942273 h 3692842"/>
                  <a:gd name="connsiteX1638" fmla="*/ 3984308 w 4871180"/>
                  <a:gd name="connsiteY1638" fmla="*/ 2941320 h 3692842"/>
                  <a:gd name="connsiteX1639" fmla="*/ 3987165 w 4871180"/>
                  <a:gd name="connsiteY1639" fmla="*/ 2948940 h 3692842"/>
                  <a:gd name="connsiteX1640" fmla="*/ 3989070 w 4871180"/>
                  <a:gd name="connsiteY1640" fmla="*/ 2939415 h 3692842"/>
                  <a:gd name="connsiteX1641" fmla="*/ 3991928 w 4871180"/>
                  <a:gd name="connsiteY1641" fmla="*/ 2965133 h 3692842"/>
                  <a:gd name="connsiteX1642" fmla="*/ 3993833 w 4871180"/>
                  <a:gd name="connsiteY1642" fmla="*/ 2954655 h 3692842"/>
                  <a:gd name="connsiteX1643" fmla="*/ 3996690 w 4871180"/>
                  <a:gd name="connsiteY1643" fmla="*/ 2956560 h 3692842"/>
                  <a:gd name="connsiteX1644" fmla="*/ 3999548 w 4871180"/>
                  <a:gd name="connsiteY1644" fmla="*/ 2955608 h 3692842"/>
                  <a:gd name="connsiteX1645" fmla="*/ 4001453 w 4871180"/>
                  <a:gd name="connsiteY1645" fmla="*/ 2961323 h 3692842"/>
                  <a:gd name="connsiteX1646" fmla="*/ 4004310 w 4871180"/>
                  <a:gd name="connsiteY1646" fmla="*/ 2937510 h 3692842"/>
                  <a:gd name="connsiteX1647" fmla="*/ 4006215 w 4871180"/>
                  <a:gd name="connsiteY1647" fmla="*/ 2945130 h 3692842"/>
                  <a:gd name="connsiteX1648" fmla="*/ 4009073 w 4871180"/>
                  <a:gd name="connsiteY1648" fmla="*/ 2927033 h 3692842"/>
                  <a:gd name="connsiteX1649" fmla="*/ 4010978 w 4871180"/>
                  <a:gd name="connsiteY1649" fmla="*/ 2928938 h 3692842"/>
                  <a:gd name="connsiteX1650" fmla="*/ 4013835 w 4871180"/>
                  <a:gd name="connsiteY1650" fmla="*/ 2920365 h 3692842"/>
                  <a:gd name="connsiteX1651" fmla="*/ 4015740 w 4871180"/>
                  <a:gd name="connsiteY1651" fmla="*/ 2935605 h 3692842"/>
                  <a:gd name="connsiteX1652" fmla="*/ 4018598 w 4871180"/>
                  <a:gd name="connsiteY1652" fmla="*/ 2950845 h 3692842"/>
                  <a:gd name="connsiteX1653" fmla="*/ 4021455 w 4871180"/>
                  <a:gd name="connsiteY1653" fmla="*/ 2949893 h 3692842"/>
                  <a:gd name="connsiteX1654" fmla="*/ 4023360 w 4871180"/>
                  <a:gd name="connsiteY1654" fmla="*/ 2947035 h 3692842"/>
                  <a:gd name="connsiteX1655" fmla="*/ 4026218 w 4871180"/>
                  <a:gd name="connsiteY1655" fmla="*/ 2955608 h 3692842"/>
                  <a:gd name="connsiteX1656" fmla="*/ 4028123 w 4871180"/>
                  <a:gd name="connsiteY1656" fmla="*/ 2953703 h 3692842"/>
                  <a:gd name="connsiteX1657" fmla="*/ 4030980 w 4871180"/>
                  <a:gd name="connsiteY1657" fmla="*/ 2967990 h 3692842"/>
                  <a:gd name="connsiteX1658" fmla="*/ 4032885 w 4871180"/>
                  <a:gd name="connsiteY1658" fmla="*/ 2950845 h 3692842"/>
                  <a:gd name="connsiteX1659" fmla="*/ 4035743 w 4871180"/>
                  <a:gd name="connsiteY1659" fmla="*/ 2947988 h 3692842"/>
                  <a:gd name="connsiteX1660" fmla="*/ 4038600 w 4871180"/>
                  <a:gd name="connsiteY1660" fmla="*/ 2970848 h 3692842"/>
                  <a:gd name="connsiteX1661" fmla="*/ 4040505 w 4871180"/>
                  <a:gd name="connsiteY1661" fmla="*/ 2950845 h 3692842"/>
                  <a:gd name="connsiteX1662" fmla="*/ 4043363 w 4871180"/>
                  <a:gd name="connsiteY1662" fmla="*/ 2966085 h 3692842"/>
                  <a:gd name="connsiteX1663" fmla="*/ 4045268 w 4871180"/>
                  <a:gd name="connsiteY1663" fmla="*/ 2945130 h 3692842"/>
                  <a:gd name="connsiteX1664" fmla="*/ 4048125 w 4871180"/>
                  <a:gd name="connsiteY1664" fmla="*/ 2945130 h 3692842"/>
                  <a:gd name="connsiteX1665" fmla="*/ 4050030 w 4871180"/>
                  <a:gd name="connsiteY1665" fmla="*/ 2965133 h 3692842"/>
                  <a:gd name="connsiteX1666" fmla="*/ 4052888 w 4871180"/>
                  <a:gd name="connsiteY1666" fmla="*/ 2948940 h 3692842"/>
                  <a:gd name="connsiteX1667" fmla="*/ 4054793 w 4871180"/>
                  <a:gd name="connsiteY1667" fmla="*/ 2927033 h 3692842"/>
                  <a:gd name="connsiteX1668" fmla="*/ 4057650 w 4871180"/>
                  <a:gd name="connsiteY1668" fmla="*/ 2936558 h 3692842"/>
                  <a:gd name="connsiteX1669" fmla="*/ 4060508 w 4871180"/>
                  <a:gd name="connsiteY1669" fmla="*/ 2935605 h 3692842"/>
                  <a:gd name="connsiteX1670" fmla="*/ 4062413 w 4871180"/>
                  <a:gd name="connsiteY1670" fmla="*/ 2951798 h 3692842"/>
                  <a:gd name="connsiteX1671" fmla="*/ 4065270 w 4871180"/>
                  <a:gd name="connsiteY1671" fmla="*/ 2956560 h 3692842"/>
                  <a:gd name="connsiteX1672" fmla="*/ 4067175 w 4871180"/>
                  <a:gd name="connsiteY1672" fmla="*/ 2951798 h 3692842"/>
                  <a:gd name="connsiteX1673" fmla="*/ 4070033 w 4871180"/>
                  <a:gd name="connsiteY1673" fmla="*/ 2947988 h 3692842"/>
                  <a:gd name="connsiteX1674" fmla="*/ 4071938 w 4871180"/>
                  <a:gd name="connsiteY1674" fmla="*/ 2936558 h 3692842"/>
                  <a:gd name="connsiteX1675" fmla="*/ 4074795 w 4871180"/>
                  <a:gd name="connsiteY1675" fmla="*/ 2936558 h 3692842"/>
                  <a:gd name="connsiteX1676" fmla="*/ 4076700 w 4871180"/>
                  <a:gd name="connsiteY1676" fmla="*/ 2938463 h 3692842"/>
                  <a:gd name="connsiteX1677" fmla="*/ 4079558 w 4871180"/>
                  <a:gd name="connsiteY1677" fmla="*/ 2930843 h 3692842"/>
                  <a:gd name="connsiteX1678" fmla="*/ 4082415 w 4871180"/>
                  <a:gd name="connsiteY1678" fmla="*/ 2935605 h 3692842"/>
                  <a:gd name="connsiteX1679" fmla="*/ 4084320 w 4871180"/>
                  <a:gd name="connsiteY1679" fmla="*/ 2948940 h 3692842"/>
                  <a:gd name="connsiteX1680" fmla="*/ 4087178 w 4871180"/>
                  <a:gd name="connsiteY1680" fmla="*/ 2958465 h 3692842"/>
                  <a:gd name="connsiteX1681" fmla="*/ 4089083 w 4871180"/>
                  <a:gd name="connsiteY1681" fmla="*/ 2933700 h 3692842"/>
                  <a:gd name="connsiteX1682" fmla="*/ 4091940 w 4871180"/>
                  <a:gd name="connsiteY1682" fmla="*/ 2905125 h 3692842"/>
                  <a:gd name="connsiteX1683" fmla="*/ 4093845 w 4871180"/>
                  <a:gd name="connsiteY1683" fmla="*/ 2924175 h 3692842"/>
                  <a:gd name="connsiteX1684" fmla="*/ 4096703 w 4871180"/>
                  <a:gd name="connsiteY1684" fmla="*/ 2937510 h 3692842"/>
                  <a:gd name="connsiteX1685" fmla="*/ 4098608 w 4871180"/>
                  <a:gd name="connsiteY1685" fmla="*/ 2956560 h 3692842"/>
                  <a:gd name="connsiteX1686" fmla="*/ 4101465 w 4871180"/>
                  <a:gd name="connsiteY1686" fmla="*/ 2937510 h 3692842"/>
                  <a:gd name="connsiteX1687" fmla="*/ 4104323 w 4871180"/>
                  <a:gd name="connsiteY1687" fmla="*/ 2929890 h 3692842"/>
                  <a:gd name="connsiteX1688" fmla="*/ 4106228 w 4871180"/>
                  <a:gd name="connsiteY1688" fmla="*/ 2964180 h 3692842"/>
                  <a:gd name="connsiteX1689" fmla="*/ 4109085 w 4871180"/>
                  <a:gd name="connsiteY1689" fmla="*/ 2936558 h 3692842"/>
                  <a:gd name="connsiteX1690" fmla="*/ 4110990 w 4871180"/>
                  <a:gd name="connsiteY1690" fmla="*/ 2933700 h 3692842"/>
                  <a:gd name="connsiteX1691" fmla="*/ 4113848 w 4871180"/>
                  <a:gd name="connsiteY1691" fmla="*/ 2928938 h 3692842"/>
                  <a:gd name="connsiteX1692" fmla="*/ 4115753 w 4871180"/>
                  <a:gd name="connsiteY1692" fmla="*/ 2908935 h 3692842"/>
                  <a:gd name="connsiteX1693" fmla="*/ 4118610 w 4871180"/>
                  <a:gd name="connsiteY1693" fmla="*/ 2942273 h 3692842"/>
                  <a:gd name="connsiteX1694" fmla="*/ 4120515 w 4871180"/>
                  <a:gd name="connsiteY1694" fmla="*/ 2896553 h 3692842"/>
                  <a:gd name="connsiteX1695" fmla="*/ 4123373 w 4871180"/>
                  <a:gd name="connsiteY1695" fmla="*/ 2931795 h 3692842"/>
                  <a:gd name="connsiteX1696" fmla="*/ 4126230 w 4871180"/>
                  <a:gd name="connsiteY1696" fmla="*/ 2929890 h 3692842"/>
                  <a:gd name="connsiteX1697" fmla="*/ 4128135 w 4871180"/>
                  <a:gd name="connsiteY1697" fmla="*/ 2937510 h 3692842"/>
                  <a:gd name="connsiteX1698" fmla="*/ 4130993 w 4871180"/>
                  <a:gd name="connsiteY1698" fmla="*/ 2942273 h 3692842"/>
                  <a:gd name="connsiteX1699" fmla="*/ 4132898 w 4871180"/>
                  <a:gd name="connsiteY1699" fmla="*/ 2926080 h 3692842"/>
                  <a:gd name="connsiteX1700" fmla="*/ 4135755 w 4871180"/>
                  <a:gd name="connsiteY1700" fmla="*/ 2943225 h 3692842"/>
                  <a:gd name="connsiteX1701" fmla="*/ 4137660 w 4871180"/>
                  <a:gd name="connsiteY1701" fmla="*/ 2912745 h 3692842"/>
                  <a:gd name="connsiteX1702" fmla="*/ 4140518 w 4871180"/>
                  <a:gd name="connsiteY1702" fmla="*/ 2932748 h 3692842"/>
                  <a:gd name="connsiteX1703" fmla="*/ 4142423 w 4871180"/>
                  <a:gd name="connsiteY1703" fmla="*/ 2933700 h 3692842"/>
                  <a:gd name="connsiteX1704" fmla="*/ 4145280 w 4871180"/>
                  <a:gd name="connsiteY1704" fmla="*/ 2930843 h 3692842"/>
                  <a:gd name="connsiteX1705" fmla="*/ 4148138 w 4871180"/>
                  <a:gd name="connsiteY1705" fmla="*/ 2918460 h 3692842"/>
                  <a:gd name="connsiteX1706" fmla="*/ 4150043 w 4871180"/>
                  <a:gd name="connsiteY1706" fmla="*/ 2923223 h 3692842"/>
                  <a:gd name="connsiteX1707" fmla="*/ 4152900 w 4871180"/>
                  <a:gd name="connsiteY1707" fmla="*/ 2907983 h 3692842"/>
                  <a:gd name="connsiteX1708" fmla="*/ 4154805 w 4871180"/>
                  <a:gd name="connsiteY1708" fmla="*/ 2909888 h 3692842"/>
                  <a:gd name="connsiteX1709" fmla="*/ 4157663 w 4871180"/>
                  <a:gd name="connsiteY1709" fmla="*/ 2917508 h 3692842"/>
                  <a:gd name="connsiteX1710" fmla="*/ 4159568 w 4871180"/>
                  <a:gd name="connsiteY1710" fmla="*/ 2938463 h 3692842"/>
                  <a:gd name="connsiteX1711" fmla="*/ 4162425 w 4871180"/>
                  <a:gd name="connsiteY1711" fmla="*/ 2934653 h 3692842"/>
                  <a:gd name="connsiteX1712" fmla="*/ 4164330 w 4871180"/>
                  <a:gd name="connsiteY1712" fmla="*/ 2928938 h 3692842"/>
                  <a:gd name="connsiteX1713" fmla="*/ 4167188 w 4871180"/>
                  <a:gd name="connsiteY1713" fmla="*/ 2941320 h 3692842"/>
                  <a:gd name="connsiteX1714" fmla="*/ 4170045 w 4871180"/>
                  <a:gd name="connsiteY1714" fmla="*/ 2929890 h 3692842"/>
                  <a:gd name="connsiteX1715" fmla="*/ 4171950 w 4871180"/>
                  <a:gd name="connsiteY1715" fmla="*/ 2924175 h 3692842"/>
                  <a:gd name="connsiteX1716" fmla="*/ 4174808 w 4871180"/>
                  <a:gd name="connsiteY1716" fmla="*/ 2932748 h 3692842"/>
                  <a:gd name="connsiteX1717" fmla="*/ 4176713 w 4871180"/>
                  <a:gd name="connsiteY1717" fmla="*/ 2921318 h 3692842"/>
                  <a:gd name="connsiteX1718" fmla="*/ 4179570 w 4871180"/>
                  <a:gd name="connsiteY1718" fmla="*/ 2927985 h 3692842"/>
                  <a:gd name="connsiteX1719" fmla="*/ 4181475 w 4871180"/>
                  <a:gd name="connsiteY1719" fmla="*/ 2931795 h 3692842"/>
                  <a:gd name="connsiteX1720" fmla="*/ 4184333 w 4871180"/>
                  <a:gd name="connsiteY1720" fmla="*/ 2928938 h 3692842"/>
                  <a:gd name="connsiteX1721" fmla="*/ 4186238 w 4871180"/>
                  <a:gd name="connsiteY1721" fmla="*/ 2926080 h 3692842"/>
                  <a:gd name="connsiteX1722" fmla="*/ 4189095 w 4871180"/>
                  <a:gd name="connsiteY1722" fmla="*/ 2928938 h 3692842"/>
                  <a:gd name="connsiteX1723" fmla="*/ 4191953 w 4871180"/>
                  <a:gd name="connsiteY1723" fmla="*/ 2921318 h 3692842"/>
                  <a:gd name="connsiteX1724" fmla="*/ 4193858 w 4871180"/>
                  <a:gd name="connsiteY1724" fmla="*/ 2927985 h 3692842"/>
                  <a:gd name="connsiteX1725" fmla="*/ 4196715 w 4871180"/>
                  <a:gd name="connsiteY1725" fmla="*/ 2905125 h 3692842"/>
                  <a:gd name="connsiteX1726" fmla="*/ 4198620 w 4871180"/>
                  <a:gd name="connsiteY1726" fmla="*/ 2925128 h 3692842"/>
                  <a:gd name="connsiteX1727" fmla="*/ 4201478 w 4871180"/>
                  <a:gd name="connsiteY1727" fmla="*/ 2888933 h 3692842"/>
                  <a:gd name="connsiteX1728" fmla="*/ 4203383 w 4871180"/>
                  <a:gd name="connsiteY1728" fmla="*/ 2907030 h 3692842"/>
                  <a:gd name="connsiteX1729" fmla="*/ 4206240 w 4871180"/>
                  <a:gd name="connsiteY1729" fmla="*/ 2897505 h 3692842"/>
                  <a:gd name="connsiteX1730" fmla="*/ 4208145 w 4871180"/>
                  <a:gd name="connsiteY1730" fmla="*/ 2912745 h 3692842"/>
                  <a:gd name="connsiteX1731" fmla="*/ 4211003 w 4871180"/>
                  <a:gd name="connsiteY1731" fmla="*/ 2924175 h 3692842"/>
                  <a:gd name="connsiteX1732" fmla="*/ 4213860 w 4871180"/>
                  <a:gd name="connsiteY1732" fmla="*/ 2929890 h 3692842"/>
                  <a:gd name="connsiteX1733" fmla="*/ 4215765 w 4871180"/>
                  <a:gd name="connsiteY1733" fmla="*/ 2925128 h 3692842"/>
                  <a:gd name="connsiteX1734" fmla="*/ 4218623 w 4871180"/>
                  <a:gd name="connsiteY1734" fmla="*/ 2929890 h 3692842"/>
                  <a:gd name="connsiteX1735" fmla="*/ 4220528 w 4871180"/>
                  <a:gd name="connsiteY1735" fmla="*/ 2936558 h 3692842"/>
                  <a:gd name="connsiteX1736" fmla="*/ 4223385 w 4871180"/>
                  <a:gd name="connsiteY1736" fmla="*/ 2936558 h 3692842"/>
                  <a:gd name="connsiteX1737" fmla="*/ 4225290 w 4871180"/>
                  <a:gd name="connsiteY1737" fmla="*/ 2930843 h 3692842"/>
                  <a:gd name="connsiteX1738" fmla="*/ 4228148 w 4871180"/>
                  <a:gd name="connsiteY1738" fmla="*/ 2954655 h 3692842"/>
                  <a:gd name="connsiteX1739" fmla="*/ 4231005 w 4871180"/>
                  <a:gd name="connsiteY1739" fmla="*/ 2948940 h 3692842"/>
                  <a:gd name="connsiteX1740" fmla="*/ 4232910 w 4871180"/>
                  <a:gd name="connsiteY1740" fmla="*/ 2955608 h 3692842"/>
                  <a:gd name="connsiteX1741" fmla="*/ 4235768 w 4871180"/>
                  <a:gd name="connsiteY1741" fmla="*/ 2939415 h 3692842"/>
                  <a:gd name="connsiteX1742" fmla="*/ 4237673 w 4871180"/>
                  <a:gd name="connsiteY1742" fmla="*/ 2942273 h 3692842"/>
                  <a:gd name="connsiteX1743" fmla="*/ 4240530 w 4871180"/>
                  <a:gd name="connsiteY1743" fmla="*/ 2950845 h 3692842"/>
                  <a:gd name="connsiteX1744" fmla="*/ 4242435 w 4871180"/>
                  <a:gd name="connsiteY1744" fmla="*/ 2967990 h 3692842"/>
                  <a:gd name="connsiteX1745" fmla="*/ 4245293 w 4871180"/>
                  <a:gd name="connsiteY1745" fmla="*/ 2944178 h 3692842"/>
                  <a:gd name="connsiteX1746" fmla="*/ 4247198 w 4871180"/>
                  <a:gd name="connsiteY1746" fmla="*/ 2935605 h 3692842"/>
                  <a:gd name="connsiteX1747" fmla="*/ 4250055 w 4871180"/>
                  <a:gd name="connsiteY1747" fmla="*/ 2936558 h 3692842"/>
                  <a:gd name="connsiteX1748" fmla="*/ 4252913 w 4871180"/>
                  <a:gd name="connsiteY1748" fmla="*/ 2941320 h 3692842"/>
                  <a:gd name="connsiteX1749" fmla="*/ 4254818 w 4871180"/>
                  <a:gd name="connsiteY1749" fmla="*/ 2962275 h 3692842"/>
                  <a:gd name="connsiteX1750" fmla="*/ 4257675 w 4871180"/>
                  <a:gd name="connsiteY1750" fmla="*/ 2934653 h 3692842"/>
                  <a:gd name="connsiteX1751" fmla="*/ 4259580 w 4871180"/>
                  <a:gd name="connsiteY1751" fmla="*/ 2933700 h 3692842"/>
                  <a:gd name="connsiteX1752" fmla="*/ 4262438 w 4871180"/>
                  <a:gd name="connsiteY1752" fmla="*/ 2944178 h 3692842"/>
                  <a:gd name="connsiteX1753" fmla="*/ 4264343 w 4871180"/>
                  <a:gd name="connsiteY1753" fmla="*/ 2944178 h 3692842"/>
                  <a:gd name="connsiteX1754" fmla="*/ 4267200 w 4871180"/>
                  <a:gd name="connsiteY1754" fmla="*/ 2943225 h 3692842"/>
                  <a:gd name="connsiteX1755" fmla="*/ 4269105 w 4871180"/>
                  <a:gd name="connsiteY1755" fmla="*/ 2937510 h 3692842"/>
                  <a:gd name="connsiteX1756" fmla="*/ 4271963 w 4871180"/>
                  <a:gd name="connsiteY1756" fmla="*/ 2957513 h 3692842"/>
                  <a:gd name="connsiteX1757" fmla="*/ 4274820 w 4871180"/>
                  <a:gd name="connsiteY1757" fmla="*/ 2935605 h 3692842"/>
                  <a:gd name="connsiteX1758" fmla="*/ 4276725 w 4871180"/>
                  <a:gd name="connsiteY1758" fmla="*/ 2933700 h 3692842"/>
                  <a:gd name="connsiteX1759" fmla="*/ 4279583 w 4871180"/>
                  <a:gd name="connsiteY1759" fmla="*/ 2944178 h 3692842"/>
                  <a:gd name="connsiteX1760" fmla="*/ 4281488 w 4871180"/>
                  <a:gd name="connsiteY1760" fmla="*/ 2943225 h 3692842"/>
                  <a:gd name="connsiteX1761" fmla="*/ 4284345 w 4871180"/>
                  <a:gd name="connsiteY1761" fmla="*/ 2934653 h 3692842"/>
                  <a:gd name="connsiteX1762" fmla="*/ 4286250 w 4871180"/>
                  <a:gd name="connsiteY1762" fmla="*/ 2926080 h 3692842"/>
                  <a:gd name="connsiteX1763" fmla="*/ 4289108 w 4871180"/>
                  <a:gd name="connsiteY1763" fmla="*/ 2956560 h 3692842"/>
                  <a:gd name="connsiteX1764" fmla="*/ 4291013 w 4871180"/>
                  <a:gd name="connsiteY1764" fmla="*/ 2941320 h 3692842"/>
                  <a:gd name="connsiteX1765" fmla="*/ 4293870 w 4871180"/>
                  <a:gd name="connsiteY1765" fmla="*/ 2926080 h 3692842"/>
                  <a:gd name="connsiteX1766" fmla="*/ 4296728 w 4871180"/>
                  <a:gd name="connsiteY1766" fmla="*/ 2904173 h 3692842"/>
                  <a:gd name="connsiteX1767" fmla="*/ 4298633 w 4871180"/>
                  <a:gd name="connsiteY1767" fmla="*/ 2898458 h 3692842"/>
                  <a:gd name="connsiteX1768" fmla="*/ 4301490 w 4871180"/>
                  <a:gd name="connsiteY1768" fmla="*/ 2906078 h 3692842"/>
                  <a:gd name="connsiteX1769" fmla="*/ 4303395 w 4871180"/>
                  <a:gd name="connsiteY1769" fmla="*/ 2911793 h 3692842"/>
                  <a:gd name="connsiteX1770" fmla="*/ 4306253 w 4871180"/>
                  <a:gd name="connsiteY1770" fmla="*/ 2915603 h 3692842"/>
                  <a:gd name="connsiteX1771" fmla="*/ 4308158 w 4871180"/>
                  <a:gd name="connsiteY1771" fmla="*/ 2927985 h 3692842"/>
                  <a:gd name="connsiteX1772" fmla="*/ 4311015 w 4871180"/>
                  <a:gd name="connsiteY1772" fmla="*/ 2926080 h 3692842"/>
                  <a:gd name="connsiteX1773" fmla="*/ 4312920 w 4871180"/>
                  <a:gd name="connsiteY1773" fmla="*/ 2911793 h 3692842"/>
                  <a:gd name="connsiteX1774" fmla="*/ 4315778 w 4871180"/>
                  <a:gd name="connsiteY1774" fmla="*/ 2914650 h 3692842"/>
                  <a:gd name="connsiteX1775" fmla="*/ 4318635 w 4871180"/>
                  <a:gd name="connsiteY1775" fmla="*/ 2927033 h 3692842"/>
                  <a:gd name="connsiteX1776" fmla="*/ 4320540 w 4871180"/>
                  <a:gd name="connsiteY1776" fmla="*/ 2936558 h 3692842"/>
                  <a:gd name="connsiteX1777" fmla="*/ 4323398 w 4871180"/>
                  <a:gd name="connsiteY1777" fmla="*/ 2938463 h 3692842"/>
                  <a:gd name="connsiteX1778" fmla="*/ 4325303 w 4871180"/>
                  <a:gd name="connsiteY1778" fmla="*/ 2931795 h 3692842"/>
                  <a:gd name="connsiteX1779" fmla="*/ 4328160 w 4871180"/>
                  <a:gd name="connsiteY1779" fmla="*/ 2915603 h 3692842"/>
                  <a:gd name="connsiteX1780" fmla="*/ 4330065 w 4871180"/>
                  <a:gd name="connsiteY1780" fmla="*/ 2913698 h 3692842"/>
                  <a:gd name="connsiteX1781" fmla="*/ 4332923 w 4871180"/>
                  <a:gd name="connsiteY1781" fmla="*/ 2920365 h 3692842"/>
                  <a:gd name="connsiteX1782" fmla="*/ 4334828 w 4871180"/>
                  <a:gd name="connsiteY1782" fmla="*/ 2944178 h 3692842"/>
                  <a:gd name="connsiteX1783" fmla="*/ 4337685 w 4871180"/>
                  <a:gd name="connsiteY1783" fmla="*/ 2924175 h 3692842"/>
                  <a:gd name="connsiteX1784" fmla="*/ 4340543 w 4871180"/>
                  <a:gd name="connsiteY1784" fmla="*/ 2942273 h 3692842"/>
                  <a:gd name="connsiteX1785" fmla="*/ 4342448 w 4871180"/>
                  <a:gd name="connsiteY1785" fmla="*/ 2920365 h 3692842"/>
                  <a:gd name="connsiteX1786" fmla="*/ 4345305 w 4871180"/>
                  <a:gd name="connsiteY1786" fmla="*/ 2907030 h 3692842"/>
                  <a:gd name="connsiteX1787" fmla="*/ 4347210 w 4871180"/>
                  <a:gd name="connsiteY1787" fmla="*/ 2914650 h 3692842"/>
                  <a:gd name="connsiteX1788" fmla="*/ 4350068 w 4871180"/>
                  <a:gd name="connsiteY1788" fmla="*/ 2921318 h 3692842"/>
                  <a:gd name="connsiteX1789" fmla="*/ 4351973 w 4871180"/>
                  <a:gd name="connsiteY1789" fmla="*/ 2910840 h 3692842"/>
                  <a:gd name="connsiteX1790" fmla="*/ 4354830 w 4871180"/>
                  <a:gd name="connsiteY1790" fmla="*/ 2919413 h 3692842"/>
                  <a:gd name="connsiteX1791" fmla="*/ 4356735 w 4871180"/>
                  <a:gd name="connsiteY1791" fmla="*/ 2898458 h 3692842"/>
                  <a:gd name="connsiteX1792" fmla="*/ 4359593 w 4871180"/>
                  <a:gd name="connsiteY1792" fmla="*/ 2916555 h 3692842"/>
                  <a:gd name="connsiteX1793" fmla="*/ 4362450 w 4871180"/>
                  <a:gd name="connsiteY1793" fmla="*/ 2920365 h 3692842"/>
                  <a:gd name="connsiteX1794" fmla="*/ 4364355 w 4871180"/>
                  <a:gd name="connsiteY1794" fmla="*/ 2935605 h 3692842"/>
                  <a:gd name="connsiteX1795" fmla="*/ 4367213 w 4871180"/>
                  <a:gd name="connsiteY1795" fmla="*/ 2903220 h 3692842"/>
                  <a:gd name="connsiteX1796" fmla="*/ 4369118 w 4871180"/>
                  <a:gd name="connsiteY1796" fmla="*/ 2914650 h 3692842"/>
                  <a:gd name="connsiteX1797" fmla="*/ 4371975 w 4871180"/>
                  <a:gd name="connsiteY1797" fmla="*/ 2920365 h 3692842"/>
                  <a:gd name="connsiteX1798" fmla="*/ 4373880 w 4871180"/>
                  <a:gd name="connsiteY1798" fmla="*/ 2915603 h 3692842"/>
                  <a:gd name="connsiteX1799" fmla="*/ 4376738 w 4871180"/>
                  <a:gd name="connsiteY1799" fmla="*/ 2907030 h 3692842"/>
                  <a:gd name="connsiteX1800" fmla="*/ 4378643 w 4871180"/>
                  <a:gd name="connsiteY1800" fmla="*/ 2904173 h 3692842"/>
                  <a:gd name="connsiteX1801" fmla="*/ 4381500 w 4871180"/>
                  <a:gd name="connsiteY1801" fmla="*/ 2898458 h 3692842"/>
                  <a:gd name="connsiteX1802" fmla="*/ 4384358 w 4871180"/>
                  <a:gd name="connsiteY1802" fmla="*/ 2887028 h 3692842"/>
                  <a:gd name="connsiteX1803" fmla="*/ 4386263 w 4871180"/>
                  <a:gd name="connsiteY1803" fmla="*/ 2905125 h 3692842"/>
                  <a:gd name="connsiteX1804" fmla="*/ 4389120 w 4871180"/>
                  <a:gd name="connsiteY1804" fmla="*/ 2894648 h 3692842"/>
                  <a:gd name="connsiteX1805" fmla="*/ 4391025 w 4871180"/>
                  <a:gd name="connsiteY1805" fmla="*/ 2890838 h 3692842"/>
                  <a:gd name="connsiteX1806" fmla="*/ 4393883 w 4871180"/>
                  <a:gd name="connsiteY1806" fmla="*/ 2904173 h 3692842"/>
                  <a:gd name="connsiteX1807" fmla="*/ 4395788 w 4871180"/>
                  <a:gd name="connsiteY1807" fmla="*/ 2902268 h 3692842"/>
                  <a:gd name="connsiteX1808" fmla="*/ 4398645 w 4871180"/>
                  <a:gd name="connsiteY1808" fmla="*/ 2897505 h 3692842"/>
                  <a:gd name="connsiteX1809" fmla="*/ 4400550 w 4871180"/>
                  <a:gd name="connsiteY1809" fmla="*/ 2910840 h 3692842"/>
                  <a:gd name="connsiteX1810" fmla="*/ 4403408 w 4871180"/>
                  <a:gd name="connsiteY1810" fmla="*/ 2903220 h 3692842"/>
                  <a:gd name="connsiteX1811" fmla="*/ 4406265 w 4871180"/>
                  <a:gd name="connsiteY1811" fmla="*/ 2907983 h 3692842"/>
                  <a:gd name="connsiteX1812" fmla="*/ 4408170 w 4871180"/>
                  <a:gd name="connsiteY1812" fmla="*/ 2898458 h 3692842"/>
                  <a:gd name="connsiteX1813" fmla="*/ 4411028 w 4871180"/>
                  <a:gd name="connsiteY1813" fmla="*/ 2896553 h 3692842"/>
                  <a:gd name="connsiteX1814" fmla="*/ 4412933 w 4871180"/>
                  <a:gd name="connsiteY1814" fmla="*/ 2887980 h 3692842"/>
                  <a:gd name="connsiteX1815" fmla="*/ 4415790 w 4871180"/>
                  <a:gd name="connsiteY1815" fmla="*/ 2881313 h 3692842"/>
                  <a:gd name="connsiteX1816" fmla="*/ 4417695 w 4871180"/>
                  <a:gd name="connsiteY1816" fmla="*/ 2899410 h 3692842"/>
                  <a:gd name="connsiteX1817" fmla="*/ 4420553 w 4871180"/>
                  <a:gd name="connsiteY1817" fmla="*/ 2915603 h 3692842"/>
                  <a:gd name="connsiteX1818" fmla="*/ 4423410 w 4871180"/>
                  <a:gd name="connsiteY1818" fmla="*/ 2912745 h 3692842"/>
                  <a:gd name="connsiteX1819" fmla="*/ 4425315 w 4871180"/>
                  <a:gd name="connsiteY1819" fmla="*/ 2890838 h 3692842"/>
                  <a:gd name="connsiteX1820" fmla="*/ 4428173 w 4871180"/>
                  <a:gd name="connsiteY1820" fmla="*/ 2895600 h 3692842"/>
                  <a:gd name="connsiteX1821" fmla="*/ 4430078 w 4871180"/>
                  <a:gd name="connsiteY1821" fmla="*/ 2879408 h 3692842"/>
                  <a:gd name="connsiteX1822" fmla="*/ 4432935 w 4871180"/>
                  <a:gd name="connsiteY1822" fmla="*/ 2877503 h 3692842"/>
                  <a:gd name="connsiteX1823" fmla="*/ 4434840 w 4871180"/>
                  <a:gd name="connsiteY1823" fmla="*/ 2904173 h 3692842"/>
                  <a:gd name="connsiteX1824" fmla="*/ 4437698 w 4871180"/>
                  <a:gd name="connsiteY1824" fmla="*/ 2881313 h 3692842"/>
                  <a:gd name="connsiteX1825" fmla="*/ 4439603 w 4871180"/>
                  <a:gd name="connsiteY1825" fmla="*/ 2901315 h 3692842"/>
                  <a:gd name="connsiteX1826" fmla="*/ 4442460 w 4871180"/>
                  <a:gd name="connsiteY1826" fmla="*/ 2894648 h 3692842"/>
                  <a:gd name="connsiteX1827" fmla="*/ 4445318 w 4871180"/>
                  <a:gd name="connsiteY1827" fmla="*/ 2881313 h 3692842"/>
                  <a:gd name="connsiteX1828" fmla="*/ 4447223 w 4871180"/>
                  <a:gd name="connsiteY1828" fmla="*/ 2887028 h 3692842"/>
                  <a:gd name="connsiteX1829" fmla="*/ 4450080 w 4871180"/>
                  <a:gd name="connsiteY1829" fmla="*/ 2886075 h 3692842"/>
                  <a:gd name="connsiteX1830" fmla="*/ 4451985 w 4871180"/>
                  <a:gd name="connsiteY1830" fmla="*/ 2903220 h 3692842"/>
                  <a:gd name="connsiteX1831" fmla="*/ 4454843 w 4871180"/>
                  <a:gd name="connsiteY1831" fmla="*/ 2897505 h 3692842"/>
                  <a:gd name="connsiteX1832" fmla="*/ 4456748 w 4871180"/>
                  <a:gd name="connsiteY1832" fmla="*/ 2891790 h 3692842"/>
                  <a:gd name="connsiteX1833" fmla="*/ 4459605 w 4871180"/>
                  <a:gd name="connsiteY1833" fmla="*/ 2907030 h 3692842"/>
                  <a:gd name="connsiteX1834" fmla="*/ 4461510 w 4871180"/>
                  <a:gd name="connsiteY1834" fmla="*/ 2902268 h 3692842"/>
                  <a:gd name="connsiteX1835" fmla="*/ 4464368 w 4871180"/>
                  <a:gd name="connsiteY1835" fmla="*/ 2887980 h 3692842"/>
                  <a:gd name="connsiteX1836" fmla="*/ 4467225 w 4871180"/>
                  <a:gd name="connsiteY1836" fmla="*/ 2893695 h 3692842"/>
                  <a:gd name="connsiteX1837" fmla="*/ 4469130 w 4871180"/>
                  <a:gd name="connsiteY1837" fmla="*/ 2883218 h 3692842"/>
                  <a:gd name="connsiteX1838" fmla="*/ 4471988 w 4871180"/>
                  <a:gd name="connsiteY1838" fmla="*/ 2878455 h 3692842"/>
                  <a:gd name="connsiteX1839" fmla="*/ 4473893 w 4871180"/>
                  <a:gd name="connsiteY1839" fmla="*/ 2860358 h 3692842"/>
                  <a:gd name="connsiteX1840" fmla="*/ 4476750 w 4871180"/>
                  <a:gd name="connsiteY1840" fmla="*/ 2867025 h 3692842"/>
                  <a:gd name="connsiteX1841" fmla="*/ 4478655 w 4871180"/>
                  <a:gd name="connsiteY1841" fmla="*/ 2887980 h 3692842"/>
                  <a:gd name="connsiteX1842" fmla="*/ 4481513 w 4871180"/>
                  <a:gd name="connsiteY1842" fmla="*/ 2867025 h 3692842"/>
                  <a:gd name="connsiteX1843" fmla="*/ 4483418 w 4871180"/>
                  <a:gd name="connsiteY1843" fmla="*/ 2860358 h 3692842"/>
                  <a:gd name="connsiteX1844" fmla="*/ 4486275 w 4871180"/>
                  <a:gd name="connsiteY1844" fmla="*/ 2886075 h 3692842"/>
                  <a:gd name="connsiteX1845" fmla="*/ 4489133 w 4871180"/>
                  <a:gd name="connsiteY1845" fmla="*/ 2889885 h 3692842"/>
                  <a:gd name="connsiteX1846" fmla="*/ 4491038 w 4871180"/>
                  <a:gd name="connsiteY1846" fmla="*/ 2873693 h 3692842"/>
                  <a:gd name="connsiteX1847" fmla="*/ 4493895 w 4871180"/>
                  <a:gd name="connsiteY1847" fmla="*/ 2894648 h 3692842"/>
                  <a:gd name="connsiteX1848" fmla="*/ 4495800 w 4871180"/>
                  <a:gd name="connsiteY1848" fmla="*/ 2874645 h 3692842"/>
                  <a:gd name="connsiteX1849" fmla="*/ 4498658 w 4871180"/>
                  <a:gd name="connsiteY1849" fmla="*/ 2867978 h 3692842"/>
                  <a:gd name="connsiteX1850" fmla="*/ 4500563 w 4871180"/>
                  <a:gd name="connsiteY1850" fmla="*/ 2855595 h 3692842"/>
                  <a:gd name="connsiteX1851" fmla="*/ 4503420 w 4871180"/>
                  <a:gd name="connsiteY1851" fmla="*/ 2874645 h 3692842"/>
                  <a:gd name="connsiteX1852" fmla="*/ 4505325 w 4871180"/>
                  <a:gd name="connsiteY1852" fmla="*/ 2886075 h 3692842"/>
                  <a:gd name="connsiteX1853" fmla="*/ 4508183 w 4871180"/>
                  <a:gd name="connsiteY1853" fmla="*/ 2880360 h 3692842"/>
                  <a:gd name="connsiteX1854" fmla="*/ 4511040 w 4871180"/>
                  <a:gd name="connsiteY1854" fmla="*/ 2865120 h 3692842"/>
                  <a:gd name="connsiteX1855" fmla="*/ 4512945 w 4871180"/>
                  <a:gd name="connsiteY1855" fmla="*/ 2854643 h 3692842"/>
                  <a:gd name="connsiteX1856" fmla="*/ 4515803 w 4871180"/>
                  <a:gd name="connsiteY1856" fmla="*/ 2864168 h 3692842"/>
                  <a:gd name="connsiteX1857" fmla="*/ 4517708 w 4871180"/>
                  <a:gd name="connsiteY1857" fmla="*/ 2871788 h 3692842"/>
                  <a:gd name="connsiteX1858" fmla="*/ 4520565 w 4871180"/>
                  <a:gd name="connsiteY1858" fmla="*/ 2900363 h 3692842"/>
                  <a:gd name="connsiteX1859" fmla="*/ 4522470 w 4871180"/>
                  <a:gd name="connsiteY1859" fmla="*/ 2880360 h 3692842"/>
                  <a:gd name="connsiteX1860" fmla="*/ 4525328 w 4871180"/>
                  <a:gd name="connsiteY1860" fmla="*/ 2888933 h 3692842"/>
                  <a:gd name="connsiteX1861" fmla="*/ 4527233 w 4871180"/>
                  <a:gd name="connsiteY1861" fmla="*/ 2891790 h 3692842"/>
                  <a:gd name="connsiteX1862" fmla="*/ 4530090 w 4871180"/>
                  <a:gd name="connsiteY1862" fmla="*/ 2892743 h 3692842"/>
                  <a:gd name="connsiteX1863" fmla="*/ 4532948 w 4871180"/>
                  <a:gd name="connsiteY1863" fmla="*/ 2868930 h 3692842"/>
                  <a:gd name="connsiteX1864" fmla="*/ 4534853 w 4871180"/>
                  <a:gd name="connsiteY1864" fmla="*/ 2868930 h 3692842"/>
                  <a:gd name="connsiteX1865" fmla="*/ 4537710 w 4871180"/>
                  <a:gd name="connsiteY1865" fmla="*/ 2886075 h 3692842"/>
                  <a:gd name="connsiteX1866" fmla="*/ 4539615 w 4871180"/>
                  <a:gd name="connsiteY1866" fmla="*/ 2857500 h 3692842"/>
                  <a:gd name="connsiteX1867" fmla="*/ 4542473 w 4871180"/>
                  <a:gd name="connsiteY1867" fmla="*/ 2865120 h 3692842"/>
                  <a:gd name="connsiteX1868" fmla="*/ 4544378 w 4871180"/>
                  <a:gd name="connsiteY1868" fmla="*/ 2868930 h 3692842"/>
                  <a:gd name="connsiteX1869" fmla="*/ 4547235 w 4871180"/>
                  <a:gd name="connsiteY1869" fmla="*/ 2870835 h 3692842"/>
                  <a:gd name="connsiteX1870" fmla="*/ 4549140 w 4871180"/>
                  <a:gd name="connsiteY1870" fmla="*/ 2872740 h 3692842"/>
                  <a:gd name="connsiteX1871" fmla="*/ 4551998 w 4871180"/>
                  <a:gd name="connsiteY1871" fmla="*/ 2870835 h 3692842"/>
                  <a:gd name="connsiteX1872" fmla="*/ 4554855 w 4871180"/>
                  <a:gd name="connsiteY1872" fmla="*/ 2867978 h 3692842"/>
                  <a:gd name="connsiteX1873" fmla="*/ 4556760 w 4871180"/>
                  <a:gd name="connsiteY1873" fmla="*/ 2880360 h 3692842"/>
                  <a:gd name="connsiteX1874" fmla="*/ 4559618 w 4871180"/>
                  <a:gd name="connsiteY1874" fmla="*/ 2857500 h 3692842"/>
                  <a:gd name="connsiteX1875" fmla="*/ 4561523 w 4871180"/>
                  <a:gd name="connsiteY1875" fmla="*/ 2879408 h 3692842"/>
                  <a:gd name="connsiteX1876" fmla="*/ 4564380 w 4871180"/>
                  <a:gd name="connsiteY1876" fmla="*/ 2880360 h 3692842"/>
                  <a:gd name="connsiteX1877" fmla="*/ 4566285 w 4871180"/>
                  <a:gd name="connsiteY1877" fmla="*/ 2841308 h 3692842"/>
                  <a:gd name="connsiteX1878" fmla="*/ 4569143 w 4871180"/>
                  <a:gd name="connsiteY1878" fmla="*/ 2872740 h 3692842"/>
                  <a:gd name="connsiteX1879" fmla="*/ 4571048 w 4871180"/>
                  <a:gd name="connsiteY1879" fmla="*/ 2848928 h 3692842"/>
                  <a:gd name="connsiteX1880" fmla="*/ 4573905 w 4871180"/>
                  <a:gd name="connsiteY1880" fmla="*/ 2899410 h 3692842"/>
                  <a:gd name="connsiteX1881" fmla="*/ 4576763 w 4871180"/>
                  <a:gd name="connsiteY1881" fmla="*/ 2898458 h 3692842"/>
                  <a:gd name="connsiteX1882" fmla="*/ 4578668 w 4871180"/>
                  <a:gd name="connsiteY1882" fmla="*/ 2879408 h 3692842"/>
                  <a:gd name="connsiteX1883" fmla="*/ 4581525 w 4871180"/>
                  <a:gd name="connsiteY1883" fmla="*/ 2877503 h 3692842"/>
                  <a:gd name="connsiteX1884" fmla="*/ 4583430 w 4871180"/>
                  <a:gd name="connsiteY1884" fmla="*/ 2863215 h 3692842"/>
                  <a:gd name="connsiteX1885" fmla="*/ 4586288 w 4871180"/>
                  <a:gd name="connsiteY1885" fmla="*/ 2870835 h 3692842"/>
                  <a:gd name="connsiteX1886" fmla="*/ 4588193 w 4871180"/>
                  <a:gd name="connsiteY1886" fmla="*/ 2893695 h 3692842"/>
                  <a:gd name="connsiteX1887" fmla="*/ 4591050 w 4871180"/>
                  <a:gd name="connsiteY1887" fmla="*/ 2888933 h 3692842"/>
                  <a:gd name="connsiteX1888" fmla="*/ 4593908 w 4871180"/>
                  <a:gd name="connsiteY1888" fmla="*/ 2888933 h 3692842"/>
                  <a:gd name="connsiteX1889" fmla="*/ 4595813 w 4871180"/>
                  <a:gd name="connsiteY1889" fmla="*/ 2890838 h 3692842"/>
                  <a:gd name="connsiteX1890" fmla="*/ 4598670 w 4871180"/>
                  <a:gd name="connsiteY1890" fmla="*/ 2867978 h 3692842"/>
                  <a:gd name="connsiteX1891" fmla="*/ 4600575 w 4871180"/>
                  <a:gd name="connsiteY1891" fmla="*/ 2867025 h 3692842"/>
                  <a:gd name="connsiteX1892" fmla="*/ 4603433 w 4871180"/>
                  <a:gd name="connsiteY1892" fmla="*/ 2868930 h 3692842"/>
                  <a:gd name="connsiteX1893" fmla="*/ 4605338 w 4871180"/>
                  <a:gd name="connsiteY1893" fmla="*/ 2862263 h 3692842"/>
                  <a:gd name="connsiteX1894" fmla="*/ 4608195 w 4871180"/>
                  <a:gd name="connsiteY1894" fmla="*/ 2881313 h 3692842"/>
                  <a:gd name="connsiteX1895" fmla="*/ 4610100 w 4871180"/>
                  <a:gd name="connsiteY1895" fmla="*/ 2874645 h 3692842"/>
                  <a:gd name="connsiteX1896" fmla="*/ 4612958 w 4871180"/>
                  <a:gd name="connsiteY1896" fmla="*/ 2870835 h 3692842"/>
                  <a:gd name="connsiteX1897" fmla="*/ 4615815 w 4871180"/>
                  <a:gd name="connsiteY1897" fmla="*/ 2880360 h 3692842"/>
                  <a:gd name="connsiteX1898" fmla="*/ 4617720 w 4871180"/>
                  <a:gd name="connsiteY1898" fmla="*/ 2881313 h 3692842"/>
                  <a:gd name="connsiteX1899" fmla="*/ 4620578 w 4871180"/>
                  <a:gd name="connsiteY1899" fmla="*/ 2867025 h 3692842"/>
                  <a:gd name="connsiteX1900" fmla="*/ 4622483 w 4871180"/>
                  <a:gd name="connsiteY1900" fmla="*/ 2866073 h 3692842"/>
                  <a:gd name="connsiteX1901" fmla="*/ 4625340 w 4871180"/>
                  <a:gd name="connsiteY1901" fmla="*/ 2881313 h 3692842"/>
                  <a:gd name="connsiteX1902" fmla="*/ 4627245 w 4871180"/>
                  <a:gd name="connsiteY1902" fmla="*/ 2886075 h 3692842"/>
                  <a:gd name="connsiteX1903" fmla="*/ 4630103 w 4871180"/>
                  <a:gd name="connsiteY1903" fmla="*/ 2879408 h 3692842"/>
                  <a:gd name="connsiteX1904" fmla="*/ 4632008 w 4871180"/>
                  <a:gd name="connsiteY1904" fmla="*/ 2890838 h 3692842"/>
                  <a:gd name="connsiteX1905" fmla="*/ 4634865 w 4871180"/>
                  <a:gd name="connsiteY1905" fmla="*/ 2891790 h 3692842"/>
                  <a:gd name="connsiteX1906" fmla="*/ 4637723 w 4871180"/>
                  <a:gd name="connsiteY1906" fmla="*/ 2887980 h 3692842"/>
                  <a:gd name="connsiteX1907" fmla="*/ 4639628 w 4871180"/>
                  <a:gd name="connsiteY1907" fmla="*/ 2898458 h 3692842"/>
                  <a:gd name="connsiteX1908" fmla="*/ 4642485 w 4871180"/>
                  <a:gd name="connsiteY1908" fmla="*/ 2898458 h 3692842"/>
                  <a:gd name="connsiteX1909" fmla="*/ 4644390 w 4871180"/>
                  <a:gd name="connsiteY1909" fmla="*/ 2899410 h 3692842"/>
                  <a:gd name="connsiteX1910" fmla="*/ 4647248 w 4871180"/>
                  <a:gd name="connsiteY1910" fmla="*/ 2861310 h 3692842"/>
                  <a:gd name="connsiteX1911" fmla="*/ 4649153 w 4871180"/>
                  <a:gd name="connsiteY1911" fmla="*/ 2895600 h 3692842"/>
                  <a:gd name="connsiteX1912" fmla="*/ 4652010 w 4871180"/>
                  <a:gd name="connsiteY1912" fmla="*/ 2895600 h 3692842"/>
                  <a:gd name="connsiteX1913" fmla="*/ 4653915 w 4871180"/>
                  <a:gd name="connsiteY1913" fmla="*/ 2892743 h 3692842"/>
                  <a:gd name="connsiteX1914" fmla="*/ 4656773 w 4871180"/>
                  <a:gd name="connsiteY1914" fmla="*/ 2900363 h 3692842"/>
                  <a:gd name="connsiteX1915" fmla="*/ 4659630 w 4871180"/>
                  <a:gd name="connsiteY1915" fmla="*/ 2888933 h 3692842"/>
                  <a:gd name="connsiteX1916" fmla="*/ 4661535 w 4871180"/>
                  <a:gd name="connsiteY1916" fmla="*/ 2897505 h 3692842"/>
                  <a:gd name="connsiteX1917" fmla="*/ 4664393 w 4871180"/>
                  <a:gd name="connsiteY1917" fmla="*/ 2881313 h 3692842"/>
                  <a:gd name="connsiteX1918" fmla="*/ 4666298 w 4871180"/>
                  <a:gd name="connsiteY1918" fmla="*/ 2882265 h 3692842"/>
                  <a:gd name="connsiteX1919" fmla="*/ 4669155 w 4871180"/>
                  <a:gd name="connsiteY1919" fmla="*/ 2897505 h 3692842"/>
                  <a:gd name="connsiteX1920" fmla="*/ 4671060 w 4871180"/>
                  <a:gd name="connsiteY1920" fmla="*/ 2907030 h 3692842"/>
                  <a:gd name="connsiteX1921" fmla="*/ 4673918 w 4871180"/>
                  <a:gd name="connsiteY1921" fmla="*/ 2886075 h 3692842"/>
                  <a:gd name="connsiteX1922" fmla="*/ 4675823 w 4871180"/>
                  <a:gd name="connsiteY1922" fmla="*/ 2909888 h 3692842"/>
                  <a:gd name="connsiteX1923" fmla="*/ 4678680 w 4871180"/>
                  <a:gd name="connsiteY1923" fmla="*/ 2910840 h 3692842"/>
                  <a:gd name="connsiteX1924" fmla="*/ 4681538 w 4871180"/>
                  <a:gd name="connsiteY1924" fmla="*/ 2887980 h 3692842"/>
                  <a:gd name="connsiteX1925" fmla="*/ 4683443 w 4871180"/>
                  <a:gd name="connsiteY1925" fmla="*/ 2896553 h 3692842"/>
                  <a:gd name="connsiteX1926" fmla="*/ 4686300 w 4871180"/>
                  <a:gd name="connsiteY1926" fmla="*/ 2880360 h 3692842"/>
                  <a:gd name="connsiteX1927" fmla="*/ 4688205 w 4871180"/>
                  <a:gd name="connsiteY1927" fmla="*/ 2888933 h 3692842"/>
                  <a:gd name="connsiteX1928" fmla="*/ 4691063 w 4871180"/>
                  <a:gd name="connsiteY1928" fmla="*/ 2881313 h 3692842"/>
                  <a:gd name="connsiteX1929" fmla="*/ 4692968 w 4871180"/>
                  <a:gd name="connsiteY1929" fmla="*/ 2892743 h 3692842"/>
                  <a:gd name="connsiteX1930" fmla="*/ 4695825 w 4871180"/>
                  <a:gd name="connsiteY1930" fmla="*/ 2897505 h 3692842"/>
                  <a:gd name="connsiteX1931" fmla="*/ 4697730 w 4871180"/>
                  <a:gd name="connsiteY1931" fmla="*/ 2906078 h 3692842"/>
                  <a:gd name="connsiteX1932" fmla="*/ 4700588 w 4871180"/>
                  <a:gd name="connsiteY1932" fmla="*/ 2893695 h 3692842"/>
                  <a:gd name="connsiteX1933" fmla="*/ 4703445 w 4871180"/>
                  <a:gd name="connsiteY1933" fmla="*/ 2879408 h 3692842"/>
                  <a:gd name="connsiteX1934" fmla="*/ 4705350 w 4871180"/>
                  <a:gd name="connsiteY1934" fmla="*/ 2888933 h 3692842"/>
                  <a:gd name="connsiteX1935" fmla="*/ 4708208 w 4871180"/>
                  <a:gd name="connsiteY1935" fmla="*/ 2898458 h 3692842"/>
                  <a:gd name="connsiteX1936" fmla="*/ 4710113 w 4871180"/>
                  <a:gd name="connsiteY1936" fmla="*/ 2895600 h 3692842"/>
                  <a:gd name="connsiteX1937" fmla="*/ 4712970 w 4871180"/>
                  <a:gd name="connsiteY1937" fmla="*/ 2898458 h 3692842"/>
                  <a:gd name="connsiteX1938" fmla="*/ 4714875 w 4871180"/>
                  <a:gd name="connsiteY1938" fmla="*/ 2868930 h 3692842"/>
                  <a:gd name="connsiteX1939" fmla="*/ 4717733 w 4871180"/>
                  <a:gd name="connsiteY1939" fmla="*/ 2874645 h 3692842"/>
                  <a:gd name="connsiteX1940" fmla="*/ 4719638 w 4871180"/>
                  <a:gd name="connsiteY1940" fmla="*/ 2868930 h 3692842"/>
                  <a:gd name="connsiteX1941" fmla="*/ 4722495 w 4871180"/>
                  <a:gd name="connsiteY1941" fmla="*/ 2901315 h 3692842"/>
                  <a:gd name="connsiteX1942" fmla="*/ 4725353 w 4871180"/>
                  <a:gd name="connsiteY1942" fmla="*/ 2923223 h 3692842"/>
                  <a:gd name="connsiteX1943" fmla="*/ 4727258 w 4871180"/>
                  <a:gd name="connsiteY1943" fmla="*/ 2907030 h 3692842"/>
                  <a:gd name="connsiteX1944" fmla="*/ 4730115 w 4871180"/>
                  <a:gd name="connsiteY1944" fmla="*/ 2887028 h 3692842"/>
                  <a:gd name="connsiteX1945" fmla="*/ 4732020 w 4871180"/>
                  <a:gd name="connsiteY1945" fmla="*/ 2879408 h 3692842"/>
                  <a:gd name="connsiteX1946" fmla="*/ 4734878 w 4871180"/>
                  <a:gd name="connsiteY1946" fmla="*/ 2893695 h 3692842"/>
                  <a:gd name="connsiteX1947" fmla="*/ 4736783 w 4871180"/>
                  <a:gd name="connsiteY1947" fmla="*/ 2866073 h 3692842"/>
                  <a:gd name="connsiteX1948" fmla="*/ 4739640 w 4871180"/>
                  <a:gd name="connsiteY1948" fmla="*/ 2887980 h 3692842"/>
                  <a:gd name="connsiteX1949" fmla="*/ 4741545 w 4871180"/>
                  <a:gd name="connsiteY1949" fmla="*/ 2888933 h 3692842"/>
                  <a:gd name="connsiteX1950" fmla="*/ 4744403 w 4871180"/>
                  <a:gd name="connsiteY1950" fmla="*/ 2892743 h 3692842"/>
                  <a:gd name="connsiteX1951" fmla="*/ 4747260 w 4871180"/>
                  <a:gd name="connsiteY1951" fmla="*/ 2884170 h 3692842"/>
                  <a:gd name="connsiteX1952" fmla="*/ 4749165 w 4871180"/>
                  <a:gd name="connsiteY1952" fmla="*/ 2903220 h 3692842"/>
                  <a:gd name="connsiteX1953" fmla="*/ 4752023 w 4871180"/>
                  <a:gd name="connsiteY1953" fmla="*/ 2903220 h 3692842"/>
                  <a:gd name="connsiteX1954" fmla="*/ 4753928 w 4871180"/>
                  <a:gd name="connsiteY1954" fmla="*/ 2888933 h 3692842"/>
                  <a:gd name="connsiteX1955" fmla="*/ 4756785 w 4871180"/>
                  <a:gd name="connsiteY1955" fmla="*/ 2893695 h 3692842"/>
                  <a:gd name="connsiteX1956" fmla="*/ 4758690 w 4871180"/>
                  <a:gd name="connsiteY1956" fmla="*/ 2869883 h 3692842"/>
                  <a:gd name="connsiteX1957" fmla="*/ 4761548 w 4871180"/>
                  <a:gd name="connsiteY1957" fmla="*/ 2873693 h 3692842"/>
                  <a:gd name="connsiteX1958" fmla="*/ 4763453 w 4871180"/>
                  <a:gd name="connsiteY1958" fmla="*/ 2870835 h 3692842"/>
                  <a:gd name="connsiteX1959" fmla="*/ 4766310 w 4871180"/>
                  <a:gd name="connsiteY1959" fmla="*/ 2881313 h 3692842"/>
                  <a:gd name="connsiteX1960" fmla="*/ 4769168 w 4871180"/>
                  <a:gd name="connsiteY1960" fmla="*/ 2885123 h 3692842"/>
                  <a:gd name="connsiteX1961" fmla="*/ 4771073 w 4871180"/>
                  <a:gd name="connsiteY1961" fmla="*/ 2870835 h 3692842"/>
                  <a:gd name="connsiteX1962" fmla="*/ 4773930 w 4871180"/>
                  <a:gd name="connsiteY1962" fmla="*/ 2887028 h 3692842"/>
                  <a:gd name="connsiteX1963" fmla="*/ 4775835 w 4871180"/>
                  <a:gd name="connsiteY1963" fmla="*/ 2882265 h 3692842"/>
                  <a:gd name="connsiteX1964" fmla="*/ 4778693 w 4871180"/>
                  <a:gd name="connsiteY1964" fmla="*/ 2875598 h 3692842"/>
                  <a:gd name="connsiteX1965" fmla="*/ 4780598 w 4871180"/>
                  <a:gd name="connsiteY1965" fmla="*/ 2853690 h 3692842"/>
                  <a:gd name="connsiteX1966" fmla="*/ 4783455 w 4871180"/>
                  <a:gd name="connsiteY1966" fmla="*/ 2872740 h 3692842"/>
                  <a:gd name="connsiteX1967" fmla="*/ 4786313 w 4871180"/>
                  <a:gd name="connsiteY1967" fmla="*/ 2870835 h 3692842"/>
                  <a:gd name="connsiteX1968" fmla="*/ 4788218 w 4871180"/>
                  <a:gd name="connsiteY1968" fmla="*/ 2902268 h 3692842"/>
                  <a:gd name="connsiteX1969" fmla="*/ 4791075 w 4871180"/>
                  <a:gd name="connsiteY1969" fmla="*/ 2883218 h 3692842"/>
                  <a:gd name="connsiteX1970" fmla="*/ 4792980 w 4871180"/>
                  <a:gd name="connsiteY1970" fmla="*/ 2887980 h 3692842"/>
                  <a:gd name="connsiteX1971" fmla="*/ 4795838 w 4871180"/>
                  <a:gd name="connsiteY1971" fmla="*/ 2861310 h 3692842"/>
                  <a:gd name="connsiteX1972" fmla="*/ 4797743 w 4871180"/>
                  <a:gd name="connsiteY1972" fmla="*/ 2888933 h 3692842"/>
                  <a:gd name="connsiteX1973" fmla="*/ 4800600 w 4871180"/>
                  <a:gd name="connsiteY1973" fmla="*/ 2878455 h 3692842"/>
                  <a:gd name="connsiteX1974" fmla="*/ 4802505 w 4871180"/>
                  <a:gd name="connsiteY1974" fmla="*/ 2887980 h 3692842"/>
                  <a:gd name="connsiteX1975" fmla="*/ 4805363 w 4871180"/>
                  <a:gd name="connsiteY1975" fmla="*/ 2867025 h 3692842"/>
                  <a:gd name="connsiteX1976" fmla="*/ 4808220 w 4871180"/>
                  <a:gd name="connsiteY1976" fmla="*/ 2880360 h 3692842"/>
                  <a:gd name="connsiteX1977" fmla="*/ 4810125 w 4871180"/>
                  <a:gd name="connsiteY1977" fmla="*/ 2882265 h 3692842"/>
                  <a:gd name="connsiteX1978" fmla="*/ 4812983 w 4871180"/>
                  <a:gd name="connsiteY1978" fmla="*/ 2887980 h 3692842"/>
                  <a:gd name="connsiteX1979" fmla="*/ 4814888 w 4871180"/>
                  <a:gd name="connsiteY1979" fmla="*/ 2893695 h 3692842"/>
                  <a:gd name="connsiteX1980" fmla="*/ 4817745 w 4871180"/>
                  <a:gd name="connsiteY1980" fmla="*/ 2895600 h 3692842"/>
                  <a:gd name="connsiteX1981" fmla="*/ 4819650 w 4871180"/>
                  <a:gd name="connsiteY1981" fmla="*/ 2875598 h 3692842"/>
                  <a:gd name="connsiteX1982" fmla="*/ 4822508 w 4871180"/>
                  <a:gd name="connsiteY1982" fmla="*/ 2901315 h 3692842"/>
                  <a:gd name="connsiteX1983" fmla="*/ 4824413 w 4871180"/>
                  <a:gd name="connsiteY1983" fmla="*/ 2869883 h 3692842"/>
                  <a:gd name="connsiteX1984" fmla="*/ 4827270 w 4871180"/>
                  <a:gd name="connsiteY1984" fmla="*/ 2884170 h 3692842"/>
                  <a:gd name="connsiteX1985" fmla="*/ 4830128 w 4871180"/>
                  <a:gd name="connsiteY1985" fmla="*/ 2866073 h 3692842"/>
                  <a:gd name="connsiteX1986" fmla="*/ 4832033 w 4871180"/>
                  <a:gd name="connsiteY1986" fmla="*/ 2846070 h 3692842"/>
                  <a:gd name="connsiteX1987" fmla="*/ 4834890 w 4871180"/>
                  <a:gd name="connsiteY1987" fmla="*/ 2905125 h 3692842"/>
                  <a:gd name="connsiteX1988" fmla="*/ 4836795 w 4871180"/>
                  <a:gd name="connsiteY1988" fmla="*/ 2903220 h 3692842"/>
                  <a:gd name="connsiteX1989" fmla="*/ 4839653 w 4871180"/>
                  <a:gd name="connsiteY1989" fmla="*/ 2899410 h 3692842"/>
                  <a:gd name="connsiteX1990" fmla="*/ 4841558 w 4871180"/>
                  <a:gd name="connsiteY1990" fmla="*/ 2887028 h 3692842"/>
                  <a:gd name="connsiteX1991" fmla="*/ 4844415 w 4871180"/>
                  <a:gd name="connsiteY1991" fmla="*/ 2892743 h 3692842"/>
                  <a:gd name="connsiteX1992" fmla="*/ 4846320 w 4871180"/>
                  <a:gd name="connsiteY1992" fmla="*/ 2892743 h 3692842"/>
                  <a:gd name="connsiteX1993" fmla="*/ 4849178 w 4871180"/>
                  <a:gd name="connsiteY1993" fmla="*/ 2894648 h 3692842"/>
                  <a:gd name="connsiteX1994" fmla="*/ 4852035 w 4871180"/>
                  <a:gd name="connsiteY1994" fmla="*/ 2876550 h 3692842"/>
                  <a:gd name="connsiteX1995" fmla="*/ 4853940 w 4871180"/>
                  <a:gd name="connsiteY1995" fmla="*/ 2858453 h 3692842"/>
                  <a:gd name="connsiteX1996" fmla="*/ 4856798 w 4871180"/>
                  <a:gd name="connsiteY1996" fmla="*/ 2863215 h 3692842"/>
                  <a:gd name="connsiteX1997" fmla="*/ 4858703 w 4871180"/>
                  <a:gd name="connsiteY1997" fmla="*/ 2885123 h 3692842"/>
                  <a:gd name="connsiteX1998" fmla="*/ 4861560 w 4871180"/>
                  <a:gd name="connsiteY1998" fmla="*/ 2889885 h 3692842"/>
                  <a:gd name="connsiteX1999" fmla="*/ 4863465 w 4871180"/>
                  <a:gd name="connsiteY1999" fmla="*/ 2886075 h 3692842"/>
                  <a:gd name="connsiteX2000" fmla="*/ 4866323 w 4871180"/>
                  <a:gd name="connsiteY2000" fmla="*/ 2877503 h 3692842"/>
                  <a:gd name="connsiteX2001" fmla="*/ 4868228 w 4871180"/>
                  <a:gd name="connsiteY2001" fmla="*/ 2852738 h 3692842"/>
                  <a:gd name="connsiteX2002" fmla="*/ 4871085 w 4871180"/>
                  <a:gd name="connsiteY2002" fmla="*/ 2873693 h 3692842"/>
                  <a:gd name="connsiteX2003" fmla="*/ 4871181 w 4871180"/>
                  <a:gd name="connsiteY2003" fmla="*/ 2873693 h 3692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Lst>
                <a:rect l="l" t="t" r="r" b="b"/>
                <a:pathLst>
                  <a:path w="4871180" h="3692842">
                    <a:moveTo>
                      <a:pt x="4311015" y="0"/>
                    </a:moveTo>
                    <a:lnTo>
                      <a:pt x="4712970" y="0"/>
                    </a:lnTo>
                    <a:moveTo>
                      <a:pt x="0" y="3692843"/>
                    </a:moveTo>
                    <a:lnTo>
                      <a:pt x="2858" y="3584258"/>
                    </a:lnTo>
                    <a:lnTo>
                      <a:pt x="4763" y="3570923"/>
                    </a:lnTo>
                    <a:lnTo>
                      <a:pt x="7620" y="3565208"/>
                    </a:lnTo>
                    <a:lnTo>
                      <a:pt x="9525" y="3557588"/>
                    </a:lnTo>
                    <a:lnTo>
                      <a:pt x="12383" y="3559493"/>
                    </a:lnTo>
                    <a:lnTo>
                      <a:pt x="14288" y="3561398"/>
                    </a:lnTo>
                    <a:lnTo>
                      <a:pt x="17145" y="3565208"/>
                    </a:lnTo>
                    <a:lnTo>
                      <a:pt x="19050" y="3556635"/>
                    </a:lnTo>
                    <a:lnTo>
                      <a:pt x="21908" y="3555683"/>
                    </a:lnTo>
                    <a:lnTo>
                      <a:pt x="24765" y="3554730"/>
                    </a:lnTo>
                    <a:lnTo>
                      <a:pt x="26670" y="3559493"/>
                    </a:lnTo>
                    <a:lnTo>
                      <a:pt x="29527" y="3561398"/>
                    </a:lnTo>
                    <a:lnTo>
                      <a:pt x="31433" y="3549015"/>
                    </a:lnTo>
                    <a:lnTo>
                      <a:pt x="34290" y="3548063"/>
                    </a:lnTo>
                    <a:lnTo>
                      <a:pt x="36195" y="3552825"/>
                    </a:lnTo>
                    <a:lnTo>
                      <a:pt x="39052" y="3550920"/>
                    </a:lnTo>
                    <a:lnTo>
                      <a:pt x="40958" y="3548063"/>
                    </a:lnTo>
                    <a:lnTo>
                      <a:pt x="43815" y="3541395"/>
                    </a:lnTo>
                    <a:lnTo>
                      <a:pt x="46673" y="3533775"/>
                    </a:lnTo>
                    <a:lnTo>
                      <a:pt x="48577" y="3531870"/>
                    </a:lnTo>
                    <a:lnTo>
                      <a:pt x="51435" y="3535680"/>
                    </a:lnTo>
                    <a:lnTo>
                      <a:pt x="53340" y="3536633"/>
                    </a:lnTo>
                    <a:lnTo>
                      <a:pt x="56198" y="3540443"/>
                    </a:lnTo>
                    <a:lnTo>
                      <a:pt x="58102" y="3534728"/>
                    </a:lnTo>
                    <a:lnTo>
                      <a:pt x="60960" y="3531870"/>
                    </a:lnTo>
                    <a:lnTo>
                      <a:pt x="62865" y="3527108"/>
                    </a:lnTo>
                    <a:lnTo>
                      <a:pt x="65723" y="3520440"/>
                    </a:lnTo>
                    <a:lnTo>
                      <a:pt x="68580" y="3528060"/>
                    </a:lnTo>
                    <a:lnTo>
                      <a:pt x="70485" y="3531870"/>
                    </a:lnTo>
                    <a:lnTo>
                      <a:pt x="73343" y="3539490"/>
                    </a:lnTo>
                    <a:lnTo>
                      <a:pt x="75248" y="3538538"/>
                    </a:lnTo>
                    <a:lnTo>
                      <a:pt x="78105" y="3545205"/>
                    </a:lnTo>
                    <a:lnTo>
                      <a:pt x="80010" y="3534728"/>
                    </a:lnTo>
                    <a:lnTo>
                      <a:pt x="82868" y="3528060"/>
                    </a:lnTo>
                    <a:lnTo>
                      <a:pt x="84773" y="3525203"/>
                    </a:lnTo>
                    <a:lnTo>
                      <a:pt x="87630" y="3520440"/>
                    </a:lnTo>
                    <a:lnTo>
                      <a:pt x="90488" y="3521393"/>
                    </a:lnTo>
                    <a:lnTo>
                      <a:pt x="92393" y="3521393"/>
                    </a:lnTo>
                    <a:lnTo>
                      <a:pt x="95250" y="3529013"/>
                    </a:lnTo>
                    <a:lnTo>
                      <a:pt x="97155" y="3528060"/>
                    </a:lnTo>
                    <a:lnTo>
                      <a:pt x="100013" y="3521393"/>
                    </a:lnTo>
                    <a:lnTo>
                      <a:pt x="101918" y="3517583"/>
                    </a:lnTo>
                    <a:lnTo>
                      <a:pt x="104775" y="3522345"/>
                    </a:lnTo>
                    <a:lnTo>
                      <a:pt x="107633" y="3528060"/>
                    </a:lnTo>
                    <a:lnTo>
                      <a:pt x="109538" y="3527108"/>
                    </a:lnTo>
                    <a:lnTo>
                      <a:pt x="112395" y="3512820"/>
                    </a:lnTo>
                    <a:lnTo>
                      <a:pt x="114300" y="3509963"/>
                    </a:lnTo>
                    <a:lnTo>
                      <a:pt x="117158" y="3500438"/>
                    </a:lnTo>
                    <a:lnTo>
                      <a:pt x="119063" y="3516630"/>
                    </a:lnTo>
                    <a:lnTo>
                      <a:pt x="121920" y="3506153"/>
                    </a:lnTo>
                    <a:lnTo>
                      <a:pt x="123825" y="3513773"/>
                    </a:lnTo>
                    <a:lnTo>
                      <a:pt x="126683" y="3508058"/>
                    </a:lnTo>
                    <a:lnTo>
                      <a:pt x="129540" y="3511868"/>
                    </a:lnTo>
                    <a:lnTo>
                      <a:pt x="131445" y="3511868"/>
                    </a:lnTo>
                    <a:lnTo>
                      <a:pt x="134302" y="3509963"/>
                    </a:lnTo>
                    <a:lnTo>
                      <a:pt x="136208" y="3509963"/>
                    </a:lnTo>
                    <a:lnTo>
                      <a:pt x="139065" y="3507105"/>
                    </a:lnTo>
                    <a:lnTo>
                      <a:pt x="140970" y="3505200"/>
                    </a:lnTo>
                    <a:lnTo>
                      <a:pt x="143827" y="3507105"/>
                    </a:lnTo>
                    <a:lnTo>
                      <a:pt x="145733" y="3507105"/>
                    </a:lnTo>
                    <a:lnTo>
                      <a:pt x="148590" y="3525203"/>
                    </a:lnTo>
                    <a:lnTo>
                      <a:pt x="151448" y="3508058"/>
                    </a:lnTo>
                    <a:lnTo>
                      <a:pt x="153352" y="3524250"/>
                    </a:lnTo>
                    <a:lnTo>
                      <a:pt x="156210" y="3512820"/>
                    </a:lnTo>
                    <a:lnTo>
                      <a:pt x="158115" y="3509963"/>
                    </a:lnTo>
                    <a:lnTo>
                      <a:pt x="160973" y="3509963"/>
                    </a:lnTo>
                    <a:lnTo>
                      <a:pt x="162877" y="3506153"/>
                    </a:lnTo>
                    <a:lnTo>
                      <a:pt x="165735" y="3494723"/>
                    </a:lnTo>
                    <a:lnTo>
                      <a:pt x="167640" y="3509010"/>
                    </a:lnTo>
                    <a:lnTo>
                      <a:pt x="170498" y="3507105"/>
                    </a:lnTo>
                    <a:lnTo>
                      <a:pt x="173355" y="3502343"/>
                    </a:lnTo>
                    <a:lnTo>
                      <a:pt x="175260" y="3505200"/>
                    </a:lnTo>
                    <a:lnTo>
                      <a:pt x="178118" y="3507105"/>
                    </a:lnTo>
                    <a:lnTo>
                      <a:pt x="180023" y="3500438"/>
                    </a:lnTo>
                    <a:lnTo>
                      <a:pt x="182880" y="3506153"/>
                    </a:lnTo>
                    <a:lnTo>
                      <a:pt x="184785" y="3507105"/>
                    </a:lnTo>
                    <a:lnTo>
                      <a:pt x="187643" y="3507105"/>
                    </a:lnTo>
                    <a:lnTo>
                      <a:pt x="189548" y="3497580"/>
                    </a:lnTo>
                    <a:lnTo>
                      <a:pt x="192405" y="3489008"/>
                    </a:lnTo>
                    <a:lnTo>
                      <a:pt x="195263" y="3494723"/>
                    </a:lnTo>
                    <a:lnTo>
                      <a:pt x="197168" y="3500438"/>
                    </a:lnTo>
                    <a:lnTo>
                      <a:pt x="200025" y="3497580"/>
                    </a:lnTo>
                    <a:lnTo>
                      <a:pt x="201930" y="3495675"/>
                    </a:lnTo>
                    <a:lnTo>
                      <a:pt x="204788" y="3496628"/>
                    </a:lnTo>
                    <a:lnTo>
                      <a:pt x="206693" y="3486150"/>
                    </a:lnTo>
                    <a:lnTo>
                      <a:pt x="209550" y="3485198"/>
                    </a:lnTo>
                    <a:lnTo>
                      <a:pt x="211455" y="3486150"/>
                    </a:lnTo>
                    <a:lnTo>
                      <a:pt x="214313" y="3493770"/>
                    </a:lnTo>
                    <a:lnTo>
                      <a:pt x="217170" y="3500438"/>
                    </a:lnTo>
                    <a:lnTo>
                      <a:pt x="219075" y="3500438"/>
                    </a:lnTo>
                    <a:lnTo>
                      <a:pt x="221933" y="3487103"/>
                    </a:lnTo>
                    <a:lnTo>
                      <a:pt x="223838" y="3492818"/>
                    </a:lnTo>
                    <a:lnTo>
                      <a:pt x="226695" y="3490913"/>
                    </a:lnTo>
                    <a:lnTo>
                      <a:pt x="228600" y="3486150"/>
                    </a:lnTo>
                    <a:lnTo>
                      <a:pt x="231458" y="3474720"/>
                    </a:lnTo>
                    <a:lnTo>
                      <a:pt x="233363" y="3491865"/>
                    </a:lnTo>
                    <a:lnTo>
                      <a:pt x="236220" y="3479483"/>
                    </a:lnTo>
                    <a:lnTo>
                      <a:pt x="239077" y="3493770"/>
                    </a:lnTo>
                    <a:lnTo>
                      <a:pt x="240983" y="3485198"/>
                    </a:lnTo>
                    <a:lnTo>
                      <a:pt x="243840" y="3487103"/>
                    </a:lnTo>
                    <a:lnTo>
                      <a:pt x="245745" y="3491865"/>
                    </a:lnTo>
                    <a:lnTo>
                      <a:pt x="248602" y="3483293"/>
                    </a:lnTo>
                    <a:lnTo>
                      <a:pt x="250508" y="3471863"/>
                    </a:lnTo>
                    <a:lnTo>
                      <a:pt x="253365" y="3484245"/>
                    </a:lnTo>
                    <a:lnTo>
                      <a:pt x="255270" y="3485198"/>
                    </a:lnTo>
                    <a:lnTo>
                      <a:pt x="258127" y="3490913"/>
                    </a:lnTo>
                    <a:lnTo>
                      <a:pt x="260985" y="3486150"/>
                    </a:lnTo>
                    <a:lnTo>
                      <a:pt x="262890" y="3480435"/>
                    </a:lnTo>
                    <a:lnTo>
                      <a:pt x="265748" y="3484245"/>
                    </a:lnTo>
                    <a:lnTo>
                      <a:pt x="267653" y="3480435"/>
                    </a:lnTo>
                    <a:lnTo>
                      <a:pt x="270510" y="3480435"/>
                    </a:lnTo>
                    <a:lnTo>
                      <a:pt x="272415" y="3483293"/>
                    </a:lnTo>
                    <a:lnTo>
                      <a:pt x="275273" y="3481388"/>
                    </a:lnTo>
                    <a:lnTo>
                      <a:pt x="277178" y="3477578"/>
                    </a:lnTo>
                    <a:lnTo>
                      <a:pt x="280035" y="3481388"/>
                    </a:lnTo>
                    <a:lnTo>
                      <a:pt x="282893" y="3489008"/>
                    </a:lnTo>
                    <a:lnTo>
                      <a:pt x="284798" y="3484245"/>
                    </a:lnTo>
                    <a:lnTo>
                      <a:pt x="287655" y="3481388"/>
                    </a:lnTo>
                    <a:lnTo>
                      <a:pt x="289560" y="3478530"/>
                    </a:lnTo>
                    <a:lnTo>
                      <a:pt x="292418" y="3474720"/>
                    </a:lnTo>
                    <a:lnTo>
                      <a:pt x="294323" y="3474720"/>
                    </a:lnTo>
                    <a:lnTo>
                      <a:pt x="297180" y="3470910"/>
                    </a:lnTo>
                    <a:lnTo>
                      <a:pt x="300038" y="3475673"/>
                    </a:lnTo>
                    <a:lnTo>
                      <a:pt x="301943" y="3467100"/>
                    </a:lnTo>
                    <a:lnTo>
                      <a:pt x="304800" y="3471863"/>
                    </a:lnTo>
                    <a:lnTo>
                      <a:pt x="306705" y="3482340"/>
                    </a:lnTo>
                    <a:lnTo>
                      <a:pt x="309563" y="3465195"/>
                    </a:lnTo>
                    <a:lnTo>
                      <a:pt x="311468" y="3476625"/>
                    </a:lnTo>
                    <a:lnTo>
                      <a:pt x="314325" y="3476625"/>
                    </a:lnTo>
                    <a:lnTo>
                      <a:pt x="316230" y="3468053"/>
                    </a:lnTo>
                    <a:lnTo>
                      <a:pt x="319088" y="3471863"/>
                    </a:lnTo>
                    <a:lnTo>
                      <a:pt x="321945" y="3456623"/>
                    </a:lnTo>
                    <a:lnTo>
                      <a:pt x="323850" y="3465195"/>
                    </a:lnTo>
                    <a:lnTo>
                      <a:pt x="326708" y="3469005"/>
                    </a:lnTo>
                    <a:lnTo>
                      <a:pt x="328613" y="3474720"/>
                    </a:lnTo>
                    <a:lnTo>
                      <a:pt x="331470" y="3475673"/>
                    </a:lnTo>
                    <a:lnTo>
                      <a:pt x="333375" y="3477578"/>
                    </a:lnTo>
                    <a:lnTo>
                      <a:pt x="336233" y="3476625"/>
                    </a:lnTo>
                    <a:lnTo>
                      <a:pt x="338138" y="3476625"/>
                    </a:lnTo>
                    <a:lnTo>
                      <a:pt x="340995" y="3470910"/>
                    </a:lnTo>
                    <a:lnTo>
                      <a:pt x="343853" y="3480435"/>
                    </a:lnTo>
                    <a:lnTo>
                      <a:pt x="345758" y="3467100"/>
                    </a:lnTo>
                    <a:lnTo>
                      <a:pt x="348615" y="3469958"/>
                    </a:lnTo>
                    <a:lnTo>
                      <a:pt x="350520" y="3470910"/>
                    </a:lnTo>
                    <a:lnTo>
                      <a:pt x="353378" y="3480435"/>
                    </a:lnTo>
                    <a:lnTo>
                      <a:pt x="355283" y="3471863"/>
                    </a:lnTo>
                    <a:lnTo>
                      <a:pt x="358140" y="3467100"/>
                    </a:lnTo>
                    <a:lnTo>
                      <a:pt x="360045" y="3469005"/>
                    </a:lnTo>
                    <a:lnTo>
                      <a:pt x="362903" y="3450908"/>
                    </a:lnTo>
                    <a:lnTo>
                      <a:pt x="365760" y="3463290"/>
                    </a:lnTo>
                    <a:lnTo>
                      <a:pt x="367665" y="3450908"/>
                    </a:lnTo>
                    <a:lnTo>
                      <a:pt x="370523" y="3450908"/>
                    </a:lnTo>
                    <a:lnTo>
                      <a:pt x="372428" y="3462338"/>
                    </a:lnTo>
                    <a:lnTo>
                      <a:pt x="375285" y="3460433"/>
                    </a:lnTo>
                    <a:lnTo>
                      <a:pt x="377190" y="3449955"/>
                    </a:lnTo>
                    <a:lnTo>
                      <a:pt x="380048" y="3460433"/>
                    </a:lnTo>
                    <a:lnTo>
                      <a:pt x="381953" y="3449955"/>
                    </a:lnTo>
                    <a:lnTo>
                      <a:pt x="384810" y="3462338"/>
                    </a:lnTo>
                    <a:lnTo>
                      <a:pt x="387668" y="3456623"/>
                    </a:lnTo>
                    <a:lnTo>
                      <a:pt x="389573" y="3449955"/>
                    </a:lnTo>
                    <a:lnTo>
                      <a:pt x="392430" y="3450908"/>
                    </a:lnTo>
                    <a:lnTo>
                      <a:pt x="394335" y="3443288"/>
                    </a:lnTo>
                    <a:lnTo>
                      <a:pt x="397193" y="3445193"/>
                    </a:lnTo>
                    <a:lnTo>
                      <a:pt x="399098" y="3454718"/>
                    </a:lnTo>
                    <a:lnTo>
                      <a:pt x="401955" y="3455670"/>
                    </a:lnTo>
                    <a:lnTo>
                      <a:pt x="403860" y="3449003"/>
                    </a:lnTo>
                    <a:lnTo>
                      <a:pt x="406718" y="3442335"/>
                    </a:lnTo>
                    <a:lnTo>
                      <a:pt x="409575" y="3442335"/>
                    </a:lnTo>
                    <a:lnTo>
                      <a:pt x="411480" y="3435668"/>
                    </a:lnTo>
                    <a:lnTo>
                      <a:pt x="414338" y="3436620"/>
                    </a:lnTo>
                    <a:lnTo>
                      <a:pt x="416243" y="3433763"/>
                    </a:lnTo>
                    <a:lnTo>
                      <a:pt x="419100" y="3445193"/>
                    </a:lnTo>
                    <a:lnTo>
                      <a:pt x="421005" y="3451860"/>
                    </a:lnTo>
                    <a:lnTo>
                      <a:pt x="423863" y="3442335"/>
                    </a:lnTo>
                    <a:lnTo>
                      <a:pt x="425768" y="3431858"/>
                    </a:lnTo>
                    <a:lnTo>
                      <a:pt x="428625" y="3448050"/>
                    </a:lnTo>
                    <a:lnTo>
                      <a:pt x="431483" y="3437573"/>
                    </a:lnTo>
                    <a:lnTo>
                      <a:pt x="433388" y="3438525"/>
                    </a:lnTo>
                    <a:lnTo>
                      <a:pt x="436245" y="3435668"/>
                    </a:lnTo>
                    <a:lnTo>
                      <a:pt x="438150" y="3434715"/>
                    </a:lnTo>
                    <a:lnTo>
                      <a:pt x="441008" y="3450908"/>
                    </a:lnTo>
                    <a:lnTo>
                      <a:pt x="442913" y="3448050"/>
                    </a:lnTo>
                    <a:lnTo>
                      <a:pt x="445770" y="3446145"/>
                    </a:lnTo>
                    <a:lnTo>
                      <a:pt x="447675" y="3440430"/>
                    </a:lnTo>
                    <a:lnTo>
                      <a:pt x="450533" y="3433763"/>
                    </a:lnTo>
                    <a:lnTo>
                      <a:pt x="453390" y="3428048"/>
                    </a:lnTo>
                    <a:lnTo>
                      <a:pt x="455295" y="3433763"/>
                    </a:lnTo>
                    <a:lnTo>
                      <a:pt x="458153" y="3447098"/>
                    </a:lnTo>
                    <a:lnTo>
                      <a:pt x="460058" y="3436620"/>
                    </a:lnTo>
                    <a:lnTo>
                      <a:pt x="462915" y="3428048"/>
                    </a:lnTo>
                    <a:lnTo>
                      <a:pt x="464820" y="3423285"/>
                    </a:lnTo>
                    <a:lnTo>
                      <a:pt x="467678" y="3419475"/>
                    </a:lnTo>
                    <a:lnTo>
                      <a:pt x="470535" y="3427095"/>
                    </a:lnTo>
                    <a:lnTo>
                      <a:pt x="472440" y="3427095"/>
                    </a:lnTo>
                    <a:lnTo>
                      <a:pt x="475298" y="3423285"/>
                    </a:lnTo>
                    <a:lnTo>
                      <a:pt x="477203" y="3416618"/>
                    </a:lnTo>
                    <a:lnTo>
                      <a:pt x="480060" y="3418523"/>
                    </a:lnTo>
                    <a:lnTo>
                      <a:pt x="481965" y="3419475"/>
                    </a:lnTo>
                    <a:lnTo>
                      <a:pt x="484823" y="3425190"/>
                    </a:lnTo>
                    <a:lnTo>
                      <a:pt x="486728" y="3430905"/>
                    </a:lnTo>
                    <a:lnTo>
                      <a:pt x="489585" y="3430905"/>
                    </a:lnTo>
                    <a:lnTo>
                      <a:pt x="492443" y="3420428"/>
                    </a:lnTo>
                    <a:lnTo>
                      <a:pt x="494348" y="3422333"/>
                    </a:lnTo>
                    <a:lnTo>
                      <a:pt x="497205" y="3409950"/>
                    </a:lnTo>
                    <a:lnTo>
                      <a:pt x="499110" y="3424238"/>
                    </a:lnTo>
                    <a:lnTo>
                      <a:pt x="501968" y="3418523"/>
                    </a:lnTo>
                    <a:lnTo>
                      <a:pt x="503873" y="3433763"/>
                    </a:lnTo>
                    <a:lnTo>
                      <a:pt x="506730" y="3419475"/>
                    </a:lnTo>
                    <a:lnTo>
                      <a:pt x="508635" y="3423285"/>
                    </a:lnTo>
                    <a:lnTo>
                      <a:pt x="511493" y="3418523"/>
                    </a:lnTo>
                    <a:lnTo>
                      <a:pt x="514350" y="3418523"/>
                    </a:lnTo>
                    <a:lnTo>
                      <a:pt x="516255" y="3418523"/>
                    </a:lnTo>
                    <a:lnTo>
                      <a:pt x="519113" y="3416618"/>
                    </a:lnTo>
                    <a:lnTo>
                      <a:pt x="521018" y="3420428"/>
                    </a:lnTo>
                    <a:lnTo>
                      <a:pt x="523875" y="3412808"/>
                    </a:lnTo>
                    <a:lnTo>
                      <a:pt x="525780" y="3410903"/>
                    </a:lnTo>
                    <a:lnTo>
                      <a:pt x="528638" y="3422333"/>
                    </a:lnTo>
                    <a:lnTo>
                      <a:pt x="530543" y="3408045"/>
                    </a:lnTo>
                    <a:lnTo>
                      <a:pt x="533400" y="3407093"/>
                    </a:lnTo>
                    <a:lnTo>
                      <a:pt x="536258" y="3422333"/>
                    </a:lnTo>
                    <a:lnTo>
                      <a:pt x="538163" y="3416618"/>
                    </a:lnTo>
                    <a:lnTo>
                      <a:pt x="541020" y="3408045"/>
                    </a:lnTo>
                    <a:lnTo>
                      <a:pt x="542925" y="3404235"/>
                    </a:lnTo>
                    <a:lnTo>
                      <a:pt x="545783" y="3401378"/>
                    </a:lnTo>
                    <a:lnTo>
                      <a:pt x="547688" y="3398520"/>
                    </a:lnTo>
                    <a:lnTo>
                      <a:pt x="550545" y="3408045"/>
                    </a:lnTo>
                    <a:lnTo>
                      <a:pt x="552450" y="3411855"/>
                    </a:lnTo>
                    <a:lnTo>
                      <a:pt x="555308" y="3414713"/>
                    </a:lnTo>
                    <a:lnTo>
                      <a:pt x="558165" y="3402330"/>
                    </a:lnTo>
                    <a:lnTo>
                      <a:pt x="560070" y="3396615"/>
                    </a:lnTo>
                    <a:lnTo>
                      <a:pt x="562928" y="3397568"/>
                    </a:lnTo>
                    <a:lnTo>
                      <a:pt x="564833" y="3399473"/>
                    </a:lnTo>
                    <a:lnTo>
                      <a:pt x="567690" y="3396615"/>
                    </a:lnTo>
                    <a:lnTo>
                      <a:pt x="569595" y="3407093"/>
                    </a:lnTo>
                    <a:lnTo>
                      <a:pt x="572453" y="3411855"/>
                    </a:lnTo>
                    <a:lnTo>
                      <a:pt x="574358" y="3386138"/>
                    </a:lnTo>
                    <a:lnTo>
                      <a:pt x="577215" y="3399473"/>
                    </a:lnTo>
                    <a:lnTo>
                      <a:pt x="580073" y="3392805"/>
                    </a:lnTo>
                    <a:lnTo>
                      <a:pt x="581978" y="3392805"/>
                    </a:lnTo>
                    <a:lnTo>
                      <a:pt x="584835" y="3385185"/>
                    </a:lnTo>
                    <a:lnTo>
                      <a:pt x="586740" y="3393758"/>
                    </a:lnTo>
                    <a:lnTo>
                      <a:pt x="589598" y="3405188"/>
                    </a:lnTo>
                    <a:lnTo>
                      <a:pt x="591503" y="3415665"/>
                    </a:lnTo>
                    <a:lnTo>
                      <a:pt x="594360" y="3398520"/>
                    </a:lnTo>
                    <a:lnTo>
                      <a:pt x="596265" y="3405188"/>
                    </a:lnTo>
                    <a:lnTo>
                      <a:pt x="599123" y="3392805"/>
                    </a:lnTo>
                    <a:lnTo>
                      <a:pt x="601980" y="3388043"/>
                    </a:lnTo>
                    <a:lnTo>
                      <a:pt x="603885" y="3395663"/>
                    </a:lnTo>
                    <a:lnTo>
                      <a:pt x="606743" y="3396615"/>
                    </a:lnTo>
                    <a:lnTo>
                      <a:pt x="608648" y="3401378"/>
                    </a:lnTo>
                    <a:lnTo>
                      <a:pt x="611505" y="3391853"/>
                    </a:lnTo>
                    <a:lnTo>
                      <a:pt x="613410" y="3385185"/>
                    </a:lnTo>
                    <a:lnTo>
                      <a:pt x="616268" y="3402330"/>
                    </a:lnTo>
                    <a:lnTo>
                      <a:pt x="618173" y="3402330"/>
                    </a:lnTo>
                    <a:lnTo>
                      <a:pt x="621030" y="3410903"/>
                    </a:lnTo>
                    <a:lnTo>
                      <a:pt x="623888" y="3399473"/>
                    </a:lnTo>
                    <a:lnTo>
                      <a:pt x="625793" y="3412808"/>
                    </a:lnTo>
                    <a:lnTo>
                      <a:pt x="628650" y="3418523"/>
                    </a:lnTo>
                    <a:lnTo>
                      <a:pt x="630555" y="3406140"/>
                    </a:lnTo>
                    <a:lnTo>
                      <a:pt x="633413" y="3386138"/>
                    </a:lnTo>
                    <a:lnTo>
                      <a:pt x="635318" y="3388995"/>
                    </a:lnTo>
                    <a:lnTo>
                      <a:pt x="638175" y="3386138"/>
                    </a:lnTo>
                    <a:lnTo>
                      <a:pt x="640080" y="3401378"/>
                    </a:lnTo>
                    <a:lnTo>
                      <a:pt x="642938" y="3393758"/>
                    </a:lnTo>
                    <a:lnTo>
                      <a:pt x="645795" y="3401378"/>
                    </a:lnTo>
                    <a:lnTo>
                      <a:pt x="647700" y="3386138"/>
                    </a:lnTo>
                    <a:lnTo>
                      <a:pt x="650557" y="3388995"/>
                    </a:lnTo>
                    <a:lnTo>
                      <a:pt x="652463" y="3394710"/>
                    </a:lnTo>
                    <a:lnTo>
                      <a:pt x="655320" y="3394710"/>
                    </a:lnTo>
                    <a:lnTo>
                      <a:pt x="657225" y="3389948"/>
                    </a:lnTo>
                    <a:lnTo>
                      <a:pt x="660082" y="3376613"/>
                    </a:lnTo>
                    <a:lnTo>
                      <a:pt x="662940" y="3388995"/>
                    </a:lnTo>
                    <a:lnTo>
                      <a:pt x="664845" y="3390900"/>
                    </a:lnTo>
                    <a:lnTo>
                      <a:pt x="667703" y="3402330"/>
                    </a:lnTo>
                    <a:lnTo>
                      <a:pt x="669607" y="3390900"/>
                    </a:lnTo>
                    <a:lnTo>
                      <a:pt x="672465" y="3377565"/>
                    </a:lnTo>
                    <a:lnTo>
                      <a:pt x="674370" y="3374708"/>
                    </a:lnTo>
                    <a:lnTo>
                      <a:pt x="677228" y="3376613"/>
                    </a:lnTo>
                    <a:lnTo>
                      <a:pt x="679132" y="3378518"/>
                    </a:lnTo>
                    <a:lnTo>
                      <a:pt x="681990" y="3382328"/>
                    </a:lnTo>
                    <a:lnTo>
                      <a:pt x="684848" y="3387090"/>
                    </a:lnTo>
                    <a:lnTo>
                      <a:pt x="686753" y="3388995"/>
                    </a:lnTo>
                    <a:lnTo>
                      <a:pt x="689610" y="3364230"/>
                    </a:lnTo>
                    <a:lnTo>
                      <a:pt x="691515" y="3376613"/>
                    </a:lnTo>
                    <a:lnTo>
                      <a:pt x="694373" y="3374708"/>
                    </a:lnTo>
                    <a:lnTo>
                      <a:pt x="696278" y="3381375"/>
                    </a:lnTo>
                    <a:lnTo>
                      <a:pt x="699135" y="3393758"/>
                    </a:lnTo>
                    <a:lnTo>
                      <a:pt x="701040" y="3395663"/>
                    </a:lnTo>
                    <a:lnTo>
                      <a:pt x="703898" y="3394710"/>
                    </a:lnTo>
                    <a:lnTo>
                      <a:pt x="706755" y="3388995"/>
                    </a:lnTo>
                    <a:lnTo>
                      <a:pt x="708660" y="3388043"/>
                    </a:lnTo>
                    <a:lnTo>
                      <a:pt x="711518" y="3403283"/>
                    </a:lnTo>
                    <a:lnTo>
                      <a:pt x="713423" y="3397568"/>
                    </a:lnTo>
                    <a:lnTo>
                      <a:pt x="716280" y="3408045"/>
                    </a:lnTo>
                    <a:lnTo>
                      <a:pt x="718185" y="3398520"/>
                    </a:lnTo>
                    <a:lnTo>
                      <a:pt x="721043" y="3406140"/>
                    </a:lnTo>
                    <a:lnTo>
                      <a:pt x="722948" y="3392805"/>
                    </a:lnTo>
                    <a:lnTo>
                      <a:pt x="725805" y="3404235"/>
                    </a:lnTo>
                    <a:lnTo>
                      <a:pt x="728663" y="3375660"/>
                    </a:lnTo>
                    <a:lnTo>
                      <a:pt x="730568" y="3388043"/>
                    </a:lnTo>
                    <a:lnTo>
                      <a:pt x="733425" y="3383280"/>
                    </a:lnTo>
                    <a:lnTo>
                      <a:pt x="735330" y="3388043"/>
                    </a:lnTo>
                    <a:lnTo>
                      <a:pt x="738188" y="3378518"/>
                    </a:lnTo>
                    <a:lnTo>
                      <a:pt x="740093" y="3375660"/>
                    </a:lnTo>
                    <a:lnTo>
                      <a:pt x="742950" y="3370898"/>
                    </a:lnTo>
                    <a:lnTo>
                      <a:pt x="744855" y="3378518"/>
                    </a:lnTo>
                    <a:lnTo>
                      <a:pt x="747713" y="3381375"/>
                    </a:lnTo>
                    <a:lnTo>
                      <a:pt x="750570" y="3390900"/>
                    </a:lnTo>
                    <a:lnTo>
                      <a:pt x="752475" y="3388995"/>
                    </a:lnTo>
                    <a:lnTo>
                      <a:pt x="755332" y="3370898"/>
                    </a:lnTo>
                    <a:lnTo>
                      <a:pt x="757238" y="3370898"/>
                    </a:lnTo>
                    <a:lnTo>
                      <a:pt x="760095" y="3381375"/>
                    </a:lnTo>
                    <a:lnTo>
                      <a:pt x="762000" y="3377565"/>
                    </a:lnTo>
                    <a:lnTo>
                      <a:pt x="764857" y="3362325"/>
                    </a:lnTo>
                    <a:lnTo>
                      <a:pt x="766763" y="3368993"/>
                    </a:lnTo>
                    <a:lnTo>
                      <a:pt x="769620" y="3365183"/>
                    </a:lnTo>
                    <a:lnTo>
                      <a:pt x="772478" y="3377565"/>
                    </a:lnTo>
                    <a:lnTo>
                      <a:pt x="774382" y="3388043"/>
                    </a:lnTo>
                    <a:lnTo>
                      <a:pt x="777240" y="3376613"/>
                    </a:lnTo>
                    <a:lnTo>
                      <a:pt x="779145" y="3368040"/>
                    </a:lnTo>
                    <a:lnTo>
                      <a:pt x="782003" y="3362325"/>
                    </a:lnTo>
                    <a:lnTo>
                      <a:pt x="783907" y="3364230"/>
                    </a:lnTo>
                    <a:lnTo>
                      <a:pt x="786765" y="3368993"/>
                    </a:lnTo>
                    <a:lnTo>
                      <a:pt x="788670" y="3363278"/>
                    </a:lnTo>
                    <a:lnTo>
                      <a:pt x="791528" y="3367088"/>
                    </a:lnTo>
                    <a:lnTo>
                      <a:pt x="794385" y="3367088"/>
                    </a:lnTo>
                    <a:lnTo>
                      <a:pt x="796290" y="3371850"/>
                    </a:lnTo>
                    <a:lnTo>
                      <a:pt x="799148" y="3364230"/>
                    </a:lnTo>
                    <a:lnTo>
                      <a:pt x="801053" y="3362325"/>
                    </a:lnTo>
                    <a:lnTo>
                      <a:pt x="803910" y="3356610"/>
                    </a:lnTo>
                    <a:lnTo>
                      <a:pt x="805815" y="3369945"/>
                    </a:lnTo>
                    <a:lnTo>
                      <a:pt x="808673" y="3374708"/>
                    </a:lnTo>
                    <a:lnTo>
                      <a:pt x="810578" y="3370898"/>
                    </a:lnTo>
                    <a:lnTo>
                      <a:pt x="813435" y="3374708"/>
                    </a:lnTo>
                    <a:lnTo>
                      <a:pt x="816293" y="3371850"/>
                    </a:lnTo>
                    <a:lnTo>
                      <a:pt x="818198" y="3376613"/>
                    </a:lnTo>
                    <a:lnTo>
                      <a:pt x="821055" y="3389948"/>
                    </a:lnTo>
                    <a:lnTo>
                      <a:pt x="822960" y="3395663"/>
                    </a:lnTo>
                    <a:lnTo>
                      <a:pt x="825818" y="3383280"/>
                    </a:lnTo>
                    <a:lnTo>
                      <a:pt x="827723" y="3389948"/>
                    </a:lnTo>
                    <a:lnTo>
                      <a:pt x="830580" y="3384233"/>
                    </a:lnTo>
                    <a:lnTo>
                      <a:pt x="832485" y="3365183"/>
                    </a:lnTo>
                    <a:lnTo>
                      <a:pt x="835343" y="3365183"/>
                    </a:lnTo>
                    <a:lnTo>
                      <a:pt x="838200" y="3376613"/>
                    </a:lnTo>
                    <a:lnTo>
                      <a:pt x="840105" y="3385185"/>
                    </a:lnTo>
                    <a:lnTo>
                      <a:pt x="842963" y="3382328"/>
                    </a:lnTo>
                    <a:lnTo>
                      <a:pt x="844868" y="3388043"/>
                    </a:lnTo>
                    <a:lnTo>
                      <a:pt x="847725" y="3386138"/>
                    </a:lnTo>
                    <a:lnTo>
                      <a:pt x="849630" y="3369945"/>
                    </a:lnTo>
                    <a:lnTo>
                      <a:pt x="852488" y="3366135"/>
                    </a:lnTo>
                    <a:lnTo>
                      <a:pt x="855345" y="3369945"/>
                    </a:lnTo>
                    <a:lnTo>
                      <a:pt x="857250" y="3362325"/>
                    </a:lnTo>
                    <a:lnTo>
                      <a:pt x="860107" y="3371850"/>
                    </a:lnTo>
                    <a:lnTo>
                      <a:pt x="862013" y="3372803"/>
                    </a:lnTo>
                    <a:lnTo>
                      <a:pt x="864870" y="3354705"/>
                    </a:lnTo>
                    <a:lnTo>
                      <a:pt x="866775" y="3370898"/>
                    </a:lnTo>
                    <a:lnTo>
                      <a:pt x="869632" y="3355658"/>
                    </a:lnTo>
                    <a:lnTo>
                      <a:pt x="871538" y="3366135"/>
                    </a:lnTo>
                    <a:lnTo>
                      <a:pt x="874395" y="3365183"/>
                    </a:lnTo>
                    <a:lnTo>
                      <a:pt x="877253" y="3367088"/>
                    </a:lnTo>
                    <a:lnTo>
                      <a:pt x="879157" y="3365183"/>
                    </a:lnTo>
                    <a:lnTo>
                      <a:pt x="882015" y="3353753"/>
                    </a:lnTo>
                    <a:lnTo>
                      <a:pt x="883920" y="3363278"/>
                    </a:lnTo>
                    <a:lnTo>
                      <a:pt x="886778" y="3351848"/>
                    </a:lnTo>
                    <a:lnTo>
                      <a:pt x="888682" y="3343275"/>
                    </a:lnTo>
                    <a:lnTo>
                      <a:pt x="891540" y="3358515"/>
                    </a:lnTo>
                    <a:lnTo>
                      <a:pt x="893445" y="3348990"/>
                    </a:lnTo>
                    <a:lnTo>
                      <a:pt x="896303" y="3363278"/>
                    </a:lnTo>
                    <a:lnTo>
                      <a:pt x="899160" y="3353753"/>
                    </a:lnTo>
                    <a:lnTo>
                      <a:pt x="901065" y="3363278"/>
                    </a:lnTo>
                    <a:lnTo>
                      <a:pt x="903923" y="3345180"/>
                    </a:lnTo>
                    <a:lnTo>
                      <a:pt x="905828" y="3363278"/>
                    </a:lnTo>
                    <a:lnTo>
                      <a:pt x="908685" y="3359468"/>
                    </a:lnTo>
                    <a:lnTo>
                      <a:pt x="910590" y="3351848"/>
                    </a:lnTo>
                    <a:lnTo>
                      <a:pt x="913448" y="3350895"/>
                    </a:lnTo>
                    <a:lnTo>
                      <a:pt x="915353" y="3361373"/>
                    </a:lnTo>
                    <a:lnTo>
                      <a:pt x="918210" y="3369945"/>
                    </a:lnTo>
                    <a:lnTo>
                      <a:pt x="921068" y="3365183"/>
                    </a:lnTo>
                    <a:lnTo>
                      <a:pt x="922973" y="3348038"/>
                    </a:lnTo>
                    <a:lnTo>
                      <a:pt x="925830" y="3354705"/>
                    </a:lnTo>
                    <a:lnTo>
                      <a:pt x="927735" y="3331845"/>
                    </a:lnTo>
                    <a:lnTo>
                      <a:pt x="930593" y="3337560"/>
                    </a:lnTo>
                    <a:lnTo>
                      <a:pt x="932498" y="3327083"/>
                    </a:lnTo>
                    <a:lnTo>
                      <a:pt x="935355" y="3347085"/>
                    </a:lnTo>
                    <a:lnTo>
                      <a:pt x="937260" y="3356610"/>
                    </a:lnTo>
                    <a:lnTo>
                      <a:pt x="940118" y="3340418"/>
                    </a:lnTo>
                    <a:lnTo>
                      <a:pt x="942975" y="3329940"/>
                    </a:lnTo>
                    <a:lnTo>
                      <a:pt x="944880" y="3329940"/>
                    </a:lnTo>
                    <a:lnTo>
                      <a:pt x="947738" y="3328035"/>
                    </a:lnTo>
                    <a:lnTo>
                      <a:pt x="949643" y="3320415"/>
                    </a:lnTo>
                    <a:lnTo>
                      <a:pt x="952500" y="3331845"/>
                    </a:lnTo>
                    <a:lnTo>
                      <a:pt x="954405" y="3334703"/>
                    </a:lnTo>
                    <a:lnTo>
                      <a:pt x="957263" y="3319463"/>
                    </a:lnTo>
                    <a:lnTo>
                      <a:pt x="959168" y="3315653"/>
                    </a:lnTo>
                    <a:lnTo>
                      <a:pt x="962025" y="3326130"/>
                    </a:lnTo>
                    <a:lnTo>
                      <a:pt x="964882" y="3330893"/>
                    </a:lnTo>
                    <a:lnTo>
                      <a:pt x="966788" y="3325178"/>
                    </a:lnTo>
                    <a:lnTo>
                      <a:pt x="969645" y="3319463"/>
                    </a:lnTo>
                    <a:lnTo>
                      <a:pt x="971550" y="3333750"/>
                    </a:lnTo>
                    <a:lnTo>
                      <a:pt x="974407" y="3322320"/>
                    </a:lnTo>
                    <a:lnTo>
                      <a:pt x="976313" y="3314700"/>
                    </a:lnTo>
                    <a:lnTo>
                      <a:pt x="979170" y="3321368"/>
                    </a:lnTo>
                    <a:lnTo>
                      <a:pt x="981075" y="3328988"/>
                    </a:lnTo>
                    <a:lnTo>
                      <a:pt x="983932" y="3303270"/>
                    </a:lnTo>
                    <a:lnTo>
                      <a:pt x="986790" y="3328988"/>
                    </a:lnTo>
                    <a:lnTo>
                      <a:pt x="988695" y="3337560"/>
                    </a:lnTo>
                    <a:lnTo>
                      <a:pt x="991553" y="3327083"/>
                    </a:lnTo>
                    <a:lnTo>
                      <a:pt x="993457" y="3333750"/>
                    </a:lnTo>
                    <a:lnTo>
                      <a:pt x="996315" y="3329940"/>
                    </a:lnTo>
                    <a:lnTo>
                      <a:pt x="998220" y="3328988"/>
                    </a:lnTo>
                    <a:lnTo>
                      <a:pt x="1001078" y="3318510"/>
                    </a:lnTo>
                    <a:lnTo>
                      <a:pt x="1002982" y="3327083"/>
                    </a:lnTo>
                    <a:lnTo>
                      <a:pt x="1005840" y="3324225"/>
                    </a:lnTo>
                    <a:lnTo>
                      <a:pt x="1008698" y="3322320"/>
                    </a:lnTo>
                    <a:lnTo>
                      <a:pt x="1010603" y="3315653"/>
                    </a:lnTo>
                    <a:lnTo>
                      <a:pt x="1013460" y="3330893"/>
                    </a:lnTo>
                    <a:lnTo>
                      <a:pt x="1015365" y="3328035"/>
                    </a:lnTo>
                    <a:lnTo>
                      <a:pt x="1018223" y="3318510"/>
                    </a:lnTo>
                    <a:lnTo>
                      <a:pt x="1020128" y="3325178"/>
                    </a:lnTo>
                    <a:lnTo>
                      <a:pt x="1022985" y="3324225"/>
                    </a:lnTo>
                    <a:lnTo>
                      <a:pt x="1024890" y="3328035"/>
                    </a:lnTo>
                    <a:lnTo>
                      <a:pt x="1027748" y="3330893"/>
                    </a:lnTo>
                    <a:lnTo>
                      <a:pt x="1030605" y="3331845"/>
                    </a:lnTo>
                    <a:lnTo>
                      <a:pt x="1032510" y="3326130"/>
                    </a:lnTo>
                    <a:lnTo>
                      <a:pt x="1035368" y="3316605"/>
                    </a:lnTo>
                    <a:lnTo>
                      <a:pt x="1037273" y="3304223"/>
                    </a:lnTo>
                    <a:lnTo>
                      <a:pt x="1040130" y="3316605"/>
                    </a:lnTo>
                    <a:lnTo>
                      <a:pt x="1042035" y="3311843"/>
                    </a:lnTo>
                    <a:lnTo>
                      <a:pt x="1044893" y="3327083"/>
                    </a:lnTo>
                    <a:lnTo>
                      <a:pt x="1047750" y="3323273"/>
                    </a:lnTo>
                    <a:lnTo>
                      <a:pt x="1049655" y="3323273"/>
                    </a:lnTo>
                    <a:lnTo>
                      <a:pt x="1052513" y="3322320"/>
                    </a:lnTo>
                    <a:lnTo>
                      <a:pt x="1054418" y="3334703"/>
                    </a:lnTo>
                    <a:lnTo>
                      <a:pt x="1057275" y="3324225"/>
                    </a:lnTo>
                    <a:lnTo>
                      <a:pt x="1059180" y="3332798"/>
                    </a:lnTo>
                    <a:lnTo>
                      <a:pt x="1062038" y="3309938"/>
                    </a:lnTo>
                    <a:lnTo>
                      <a:pt x="1063943" y="3324225"/>
                    </a:lnTo>
                    <a:lnTo>
                      <a:pt x="1066800" y="3313748"/>
                    </a:lnTo>
                    <a:lnTo>
                      <a:pt x="1069658" y="3307080"/>
                    </a:lnTo>
                    <a:lnTo>
                      <a:pt x="1071563" y="3310890"/>
                    </a:lnTo>
                    <a:lnTo>
                      <a:pt x="1074420" y="3308985"/>
                    </a:lnTo>
                    <a:lnTo>
                      <a:pt x="1076325" y="3303270"/>
                    </a:lnTo>
                    <a:lnTo>
                      <a:pt x="1079183" y="3318510"/>
                    </a:lnTo>
                    <a:lnTo>
                      <a:pt x="1081088" y="3303270"/>
                    </a:lnTo>
                    <a:lnTo>
                      <a:pt x="1083945" y="3306128"/>
                    </a:lnTo>
                    <a:lnTo>
                      <a:pt x="1085850" y="3313748"/>
                    </a:lnTo>
                    <a:lnTo>
                      <a:pt x="1088708" y="3328035"/>
                    </a:lnTo>
                    <a:lnTo>
                      <a:pt x="1091565" y="3311843"/>
                    </a:lnTo>
                    <a:lnTo>
                      <a:pt x="1093470" y="3310890"/>
                    </a:lnTo>
                    <a:lnTo>
                      <a:pt x="1096328" y="3311843"/>
                    </a:lnTo>
                    <a:lnTo>
                      <a:pt x="1098233" y="3321368"/>
                    </a:lnTo>
                    <a:lnTo>
                      <a:pt x="1101090" y="3326130"/>
                    </a:lnTo>
                    <a:lnTo>
                      <a:pt x="1102995" y="3324225"/>
                    </a:lnTo>
                    <a:lnTo>
                      <a:pt x="1105853" y="3322320"/>
                    </a:lnTo>
                    <a:lnTo>
                      <a:pt x="1107758" y="3339465"/>
                    </a:lnTo>
                    <a:lnTo>
                      <a:pt x="1110615" y="3329940"/>
                    </a:lnTo>
                    <a:lnTo>
                      <a:pt x="1113473" y="3327083"/>
                    </a:lnTo>
                    <a:lnTo>
                      <a:pt x="1115378" y="3328035"/>
                    </a:lnTo>
                    <a:lnTo>
                      <a:pt x="1118235" y="3320415"/>
                    </a:lnTo>
                    <a:lnTo>
                      <a:pt x="1120140" y="3331845"/>
                    </a:lnTo>
                    <a:lnTo>
                      <a:pt x="1122998" y="3323273"/>
                    </a:lnTo>
                    <a:lnTo>
                      <a:pt x="1124903" y="3328988"/>
                    </a:lnTo>
                    <a:lnTo>
                      <a:pt x="1127760" y="3331845"/>
                    </a:lnTo>
                    <a:lnTo>
                      <a:pt x="1129665" y="3322320"/>
                    </a:lnTo>
                    <a:lnTo>
                      <a:pt x="1132523" y="3328035"/>
                    </a:lnTo>
                    <a:lnTo>
                      <a:pt x="1135380" y="3333750"/>
                    </a:lnTo>
                    <a:lnTo>
                      <a:pt x="1137285" y="3320415"/>
                    </a:lnTo>
                    <a:lnTo>
                      <a:pt x="1140143" y="3305175"/>
                    </a:lnTo>
                    <a:lnTo>
                      <a:pt x="1142048" y="3302318"/>
                    </a:lnTo>
                    <a:lnTo>
                      <a:pt x="1144905" y="3312795"/>
                    </a:lnTo>
                    <a:lnTo>
                      <a:pt x="1146810" y="3318510"/>
                    </a:lnTo>
                    <a:lnTo>
                      <a:pt x="1149668" y="3305175"/>
                    </a:lnTo>
                    <a:lnTo>
                      <a:pt x="1151573" y="3308985"/>
                    </a:lnTo>
                    <a:lnTo>
                      <a:pt x="1154430" y="3306128"/>
                    </a:lnTo>
                    <a:lnTo>
                      <a:pt x="1157288" y="3309938"/>
                    </a:lnTo>
                    <a:lnTo>
                      <a:pt x="1159193" y="3311843"/>
                    </a:lnTo>
                    <a:lnTo>
                      <a:pt x="1162050" y="3318510"/>
                    </a:lnTo>
                    <a:lnTo>
                      <a:pt x="1163955" y="3330893"/>
                    </a:lnTo>
                    <a:lnTo>
                      <a:pt x="1166813" y="3326130"/>
                    </a:lnTo>
                    <a:lnTo>
                      <a:pt x="1168718" y="3338513"/>
                    </a:lnTo>
                    <a:lnTo>
                      <a:pt x="1171575" y="3302318"/>
                    </a:lnTo>
                    <a:lnTo>
                      <a:pt x="1173480" y="3313748"/>
                    </a:lnTo>
                    <a:lnTo>
                      <a:pt x="1176338" y="3311843"/>
                    </a:lnTo>
                    <a:lnTo>
                      <a:pt x="1179195" y="3321368"/>
                    </a:lnTo>
                    <a:lnTo>
                      <a:pt x="1181100" y="3314700"/>
                    </a:lnTo>
                    <a:lnTo>
                      <a:pt x="1183958" y="3322320"/>
                    </a:lnTo>
                    <a:lnTo>
                      <a:pt x="1185863" y="3338513"/>
                    </a:lnTo>
                    <a:lnTo>
                      <a:pt x="1188720" y="3334703"/>
                    </a:lnTo>
                    <a:lnTo>
                      <a:pt x="1190625" y="3332798"/>
                    </a:lnTo>
                    <a:lnTo>
                      <a:pt x="1193483" y="3318510"/>
                    </a:lnTo>
                    <a:lnTo>
                      <a:pt x="1195388" y="3323273"/>
                    </a:lnTo>
                    <a:lnTo>
                      <a:pt x="1198245" y="3310890"/>
                    </a:lnTo>
                    <a:lnTo>
                      <a:pt x="1201103" y="3310890"/>
                    </a:lnTo>
                    <a:lnTo>
                      <a:pt x="1203008" y="3314700"/>
                    </a:lnTo>
                    <a:lnTo>
                      <a:pt x="1205865" y="3306128"/>
                    </a:lnTo>
                    <a:lnTo>
                      <a:pt x="1207770" y="3318510"/>
                    </a:lnTo>
                    <a:lnTo>
                      <a:pt x="1210628" y="3302318"/>
                    </a:lnTo>
                    <a:lnTo>
                      <a:pt x="1212533" y="3319463"/>
                    </a:lnTo>
                    <a:lnTo>
                      <a:pt x="1215390" y="3326130"/>
                    </a:lnTo>
                    <a:lnTo>
                      <a:pt x="1218248" y="3329940"/>
                    </a:lnTo>
                    <a:lnTo>
                      <a:pt x="1220153" y="3332798"/>
                    </a:lnTo>
                    <a:lnTo>
                      <a:pt x="1223010" y="3328035"/>
                    </a:lnTo>
                    <a:lnTo>
                      <a:pt x="1224915" y="3324225"/>
                    </a:lnTo>
                    <a:lnTo>
                      <a:pt x="1227773" y="3321368"/>
                    </a:lnTo>
                    <a:lnTo>
                      <a:pt x="1229678" y="3324225"/>
                    </a:lnTo>
                    <a:lnTo>
                      <a:pt x="1232535" y="3320415"/>
                    </a:lnTo>
                    <a:lnTo>
                      <a:pt x="1234440" y="3322320"/>
                    </a:lnTo>
                    <a:lnTo>
                      <a:pt x="1237298" y="3333750"/>
                    </a:lnTo>
                    <a:lnTo>
                      <a:pt x="1240155" y="3311843"/>
                    </a:lnTo>
                    <a:lnTo>
                      <a:pt x="1242060" y="3322320"/>
                    </a:lnTo>
                    <a:lnTo>
                      <a:pt x="1244918" y="3315653"/>
                    </a:lnTo>
                    <a:lnTo>
                      <a:pt x="1246823" y="3327083"/>
                    </a:lnTo>
                    <a:lnTo>
                      <a:pt x="1249680" y="3320415"/>
                    </a:lnTo>
                    <a:lnTo>
                      <a:pt x="1251585" y="3323273"/>
                    </a:lnTo>
                    <a:lnTo>
                      <a:pt x="1254443" y="3308985"/>
                    </a:lnTo>
                    <a:lnTo>
                      <a:pt x="1256348" y="3311843"/>
                    </a:lnTo>
                    <a:lnTo>
                      <a:pt x="1259205" y="3321368"/>
                    </a:lnTo>
                    <a:lnTo>
                      <a:pt x="1262063" y="3322320"/>
                    </a:lnTo>
                    <a:lnTo>
                      <a:pt x="1263968" y="3307080"/>
                    </a:lnTo>
                    <a:lnTo>
                      <a:pt x="1266825" y="3326130"/>
                    </a:lnTo>
                    <a:lnTo>
                      <a:pt x="1268730" y="3328988"/>
                    </a:lnTo>
                    <a:lnTo>
                      <a:pt x="1271588" y="3316605"/>
                    </a:lnTo>
                    <a:lnTo>
                      <a:pt x="1273493" y="3307080"/>
                    </a:lnTo>
                    <a:lnTo>
                      <a:pt x="1276350" y="3304223"/>
                    </a:lnTo>
                    <a:lnTo>
                      <a:pt x="1278255" y="3318510"/>
                    </a:lnTo>
                    <a:lnTo>
                      <a:pt x="1281113" y="3315653"/>
                    </a:lnTo>
                    <a:lnTo>
                      <a:pt x="1283970" y="3318510"/>
                    </a:lnTo>
                    <a:lnTo>
                      <a:pt x="1285875" y="3303270"/>
                    </a:lnTo>
                    <a:lnTo>
                      <a:pt x="1288733" y="3314700"/>
                    </a:lnTo>
                    <a:lnTo>
                      <a:pt x="1290638" y="3319463"/>
                    </a:lnTo>
                    <a:lnTo>
                      <a:pt x="1293495" y="3330893"/>
                    </a:lnTo>
                    <a:lnTo>
                      <a:pt x="1295400" y="3323273"/>
                    </a:lnTo>
                    <a:lnTo>
                      <a:pt x="1298258" y="3291840"/>
                    </a:lnTo>
                    <a:lnTo>
                      <a:pt x="1300163" y="3313748"/>
                    </a:lnTo>
                    <a:lnTo>
                      <a:pt x="1303020" y="3319463"/>
                    </a:lnTo>
                    <a:lnTo>
                      <a:pt x="1305878" y="3311843"/>
                    </a:lnTo>
                    <a:lnTo>
                      <a:pt x="1307783" y="3306128"/>
                    </a:lnTo>
                    <a:lnTo>
                      <a:pt x="1310640" y="3282315"/>
                    </a:lnTo>
                    <a:lnTo>
                      <a:pt x="1312545" y="3301365"/>
                    </a:lnTo>
                    <a:lnTo>
                      <a:pt x="1315403" y="3308033"/>
                    </a:lnTo>
                    <a:lnTo>
                      <a:pt x="1317308" y="3310890"/>
                    </a:lnTo>
                    <a:lnTo>
                      <a:pt x="1320165" y="3317558"/>
                    </a:lnTo>
                    <a:lnTo>
                      <a:pt x="1322070" y="3325178"/>
                    </a:lnTo>
                    <a:lnTo>
                      <a:pt x="1324928" y="3311843"/>
                    </a:lnTo>
                    <a:lnTo>
                      <a:pt x="1327785" y="3310890"/>
                    </a:lnTo>
                    <a:lnTo>
                      <a:pt x="1329690" y="3310890"/>
                    </a:lnTo>
                    <a:lnTo>
                      <a:pt x="1332548" y="3297555"/>
                    </a:lnTo>
                    <a:lnTo>
                      <a:pt x="1334453" y="3298508"/>
                    </a:lnTo>
                    <a:lnTo>
                      <a:pt x="1337310" y="3291840"/>
                    </a:lnTo>
                    <a:lnTo>
                      <a:pt x="1339215" y="3295650"/>
                    </a:lnTo>
                    <a:lnTo>
                      <a:pt x="1342073" y="3293745"/>
                    </a:lnTo>
                    <a:lnTo>
                      <a:pt x="1343978" y="3287078"/>
                    </a:lnTo>
                    <a:lnTo>
                      <a:pt x="1346835" y="3287078"/>
                    </a:lnTo>
                    <a:lnTo>
                      <a:pt x="1349693" y="3287078"/>
                    </a:lnTo>
                    <a:lnTo>
                      <a:pt x="1351598" y="3268028"/>
                    </a:lnTo>
                    <a:lnTo>
                      <a:pt x="1354455" y="3289935"/>
                    </a:lnTo>
                    <a:lnTo>
                      <a:pt x="1356360" y="3297555"/>
                    </a:lnTo>
                    <a:lnTo>
                      <a:pt x="1359218" y="3291840"/>
                    </a:lnTo>
                    <a:lnTo>
                      <a:pt x="1361123" y="3314700"/>
                    </a:lnTo>
                    <a:lnTo>
                      <a:pt x="1363980" y="3297555"/>
                    </a:lnTo>
                    <a:lnTo>
                      <a:pt x="1365885" y="3269933"/>
                    </a:lnTo>
                    <a:lnTo>
                      <a:pt x="1368743" y="3297555"/>
                    </a:lnTo>
                    <a:lnTo>
                      <a:pt x="1371600" y="3293745"/>
                    </a:lnTo>
                    <a:lnTo>
                      <a:pt x="1373505" y="3297555"/>
                    </a:lnTo>
                    <a:lnTo>
                      <a:pt x="1376363" y="3289935"/>
                    </a:lnTo>
                    <a:lnTo>
                      <a:pt x="1378268" y="3286125"/>
                    </a:lnTo>
                    <a:lnTo>
                      <a:pt x="1381125" y="3287078"/>
                    </a:lnTo>
                    <a:lnTo>
                      <a:pt x="1383030" y="3270885"/>
                    </a:lnTo>
                    <a:lnTo>
                      <a:pt x="1385888" y="3290888"/>
                    </a:lnTo>
                    <a:lnTo>
                      <a:pt x="1387793" y="3270885"/>
                    </a:lnTo>
                    <a:lnTo>
                      <a:pt x="1390650" y="3286125"/>
                    </a:lnTo>
                    <a:lnTo>
                      <a:pt x="1393508" y="3274695"/>
                    </a:lnTo>
                    <a:lnTo>
                      <a:pt x="1395413" y="3298508"/>
                    </a:lnTo>
                    <a:lnTo>
                      <a:pt x="1398270" y="3280410"/>
                    </a:lnTo>
                    <a:lnTo>
                      <a:pt x="1400175" y="3287078"/>
                    </a:lnTo>
                    <a:lnTo>
                      <a:pt x="1403033" y="3298508"/>
                    </a:lnTo>
                    <a:lnTo>
                      <a:pt x="1404938" y="3290888"/>
                    </a:lnTo>
                    <a:lnTo>
                      <a:pt x="1407795" y="3289935"/>
                    </a:lnTo>
                    <a:lnTo>
                      <a:pt x="1410653" y="3302318"/>
                    </a:lnTo>
                    <a:lnTo>
                      <a:pt x="1412558" y="3288983"/>
                    </a:lnTo>
                    <a:lnTo>
                      <a:pt x="1415415" y="3288983"/>
                    </a:lnTo>
                    <a:lnTo>
                      <a:pt x="1417320" y="3294698"/>
                    </a:lnTo>
                    <a:lnTo>
                      <a:pt x="1420178" y="3294698"/>
                    </a:lnTo>
                    <a:lnTo>
                      <a:pt x="1422083" y="3283268"/>
                    </a:lnTo>
                    <a:lnTo>
                      <a:pt x="1424940" y="3292793"/>
                    </a:lnTo>
                    <a:lnTo>
                      <a:pt x="1426845" y="3292793"/>
                    </a:lnTo>
                    <a:lnTo>
                      <a:pt x="1429703" y="3291840"/>
                    </a:lnTo>
                    <a:lnTo>
                      <a:pt x="1432560" y="3304223"/>
                    </a:lnTo>
                    <a:lnTo>
                      <a:pt x="1434465" y="3308033"/>
                    </a:lnTo>
                    <a:lnTo>
                      <a:pt x="1437323" y="3285173"/>
                    </a:lnTo>
                    <a:lnTo>
                      <a:pt x="1439228" y="3288030"/>
                    </a:lnTo>
                    <a:lnTo>
                      <a:pt x="1442085" y="3306128"/>
                    </a:lnTo>
                    <a:lnTo>
                      <a:pt x="1443990" y="3295650"/>
                    </a:lnTo>
                    <a:lnTo>
                      <a:pt x="1446848" y="3288983"/>
                    </a:lnTo>
                    <a:lnTo>
                      <a:pt x="1448753" y="3277553"/>
                    </a:lnTo>
                    <a:lnTo>
                      <a:pt x="1451610" y="3282315"/>
                    </a:lnTo>
                    <a:lnTo>
                      <a:pt x="1454468" y="3308985"/>
                    </a:lnTo>
                    <a:lnTo>
                      <a:pt x="1456373" y="3312795"/>
                    </a:lnTo>
                    <a:lnTo>
                      <a:pt x="1459230" y="3308985"/>
                    </a:lnTo>
                    <a:lnTo>
                      <a:pt x="1461135" y="3302318"/>
                    </a:lnTo>
                    <a:lnTo>
                      <a:pt x="1463993" y="3288983"/>
                    </a:lnTo>
                    <a:lnTo>
                      <a:pt x="1465898" y="3295650"/>
                    </a:lnTo>
                    <a:lnTo>
                      <a:pt x="1468755" y="3311843"/>
                    </a:lnTo>
                    <a:lnTo>
                      <a:pt x="1470660" y="3302318"/>
                    </a:lnTo>
                    <a:lnTo>
                      <a:pt x="1473518" y="3313748"/>
                    </a:lnTo>
                    <a:lnTo>
                      <a:pt x="1476375" y="3308985"/>
                    </a:lnTo>
                    <a:lnTo>
                      <a:pt x="1478280" y="3308033"/>
                    </a:lnTo>
                    <a:lnTo>
                      <a:pt x="1481138" y="3299460"/>
                    </a:lnTo>
                    <a:lnTo>
                      <a:pt x="1483043" y="3296603"/>
                    </a:lnTo>
                    <a:lnTo>
                      <a:pt x="1485900" y="3286125"/>
                    </a:lnTo>
                    <a:lnTo>
                      <a:pt x="1487805" y="3292793"/>
                    </a:lnTo>
                    <a:lnTo>
                      <a:pt x="1490663" y="3289935"/>
                    </a:lnTo>
                    <a:lnTo>
                      <a:pt x="1492568" y="3305175"/>
                    </a:lnTo>
                    <a:lnTo>
                      <a:pt x="1495425" y="3282315"/>
                    </a:lnTo>
                    <a:lnTo>
                      <a:pt x="1498283" y="3288030"/>
                    </a:lnTo>
                    <a:lnTo>
                      <a:pt x="1500188" y="3280410"/>
                    </a:lnTo>
                    <a:lnTo>
                      <a:pt x="1503045" y="3301365"/>
                    </a:lnTo>
                    <a:lnTo>
                      <a:pt x="1504950" y="3285173"/>
                    </a:lnTo>
                    <a:lnTo>
                      <a:pt x="1507808" y="3297555"/>
                    </a:lnTo>
                    <a:lnTo>
                      <a:pt x="1509713" y="3314700"/>
                    </a:lnTo>
                    <a:lnTo>
                      <a:pt x="1512570" y="3297555"/>
                    </a:lnTo>
                    <a:lnTo>
                      <a:pt x="1514475" y="3296603"/>
                    </a:lnTo>
                    <a:lnTo>
                      <a:pt x="1517333" y="3290888"/>
                    </a:lnTo>
                    <a:lnTo>
                      <a:pt x="1520190" y="3286125"/>
                    </a:lnTo>
                    <a:lnTo>
                      <a:pt x="1522095" y="3294698"/>
                    </a:lnTo>
                    <a:lnTo>
                      <a:pt x="1524953" y="3293745"/>
                    </a:lnTo>
                    <a:lnTo>
                      <a:pt x="1526858" y="3291840"/>
                    </a:lnTo>
                    <a:lnTo>
                      <a:pt x="1529715" y="3287078"/>
                    </a:lnTo>
                    <a:lnTo>
                      <a:pt x="1531620" y="3279458"/>
                    </a:lnTo>
                    <a:lnTo>
                      <a:pt x="1534478" y="3272790"/>
                    </a:lnTo>
                    <a:lnTo>
                      <a:pt x="1536383" y="3287078"/>
                    </a:lnTo>
                    <a:lnTo>
                      <a:pt x="1539240" y="3298508"/>
                    </a:lnTo>
                    <a:lnTo>
                      <a:pt x="1542098" y="3285173"/>
                    </a:lnTo>
                    <a:lnTo>
                      <a:pt x="1544003" y="3270885"/>
                    </a:lnTo>
                    <a:lnTo>
                      <a:pt x="1546860" y="3266123"/>
                    </a:lnTo>
                    <a:lnTo>
                      <a:pt x="1548765" y="3284220"/>
                    </a:lnTo>
                    <a:lnTo>
                      <a:pt x="1551623" y="3277553"/>
                    </a:lnTo>
                    <a:lnTo>
                      <a:pt x="1553528" y="3280410"/>
                    </a:lnTo>
                    <a:lnTo>
                      <a:pt x="1556385" y="3288983"/>
                    </a:lnTo>
                    <a:lnTo>
                      <a:pt x="1558290" y="3286125"/>
                    </a:lnTo>
                    <a:lnTo>
                      <a:pt x="1561148" y="3273743"/>
                    </a:lnTo>
                    <a:lnTo>
                      <a:pt x="1564005" y="3280410"/>
                    </a:lnTo>
                    <a:lnTo>
                      <a:pt x="1565910" y="3284220"/>
                    </a:lnTo>
                    <a:lnTo>
                      <a:pt x="1568768" y="3289935"/>
                    </a:lnTo>
                    <a:lnTo>
                      <a:pt x="1570673" y="3288983"/>
                    </a:lnTo>
                    <a:lnTo>
                      <a:pt x="1573530" y="3280410"/>
                    </a:lnTo>
                    <a:lnTo>
                      <a:pt x="1575435" y="3280410"/>
                    </a:lnTo>
                    <a:lnTo>
                      <a:pt x="1578293" y="3278505"/>
                    </a:lnTo>
                    <a:lnTo>
                      <a:pt x="1580198" y="3278505"/>
                    </a:lnTo>
                    <a:lnTo>
                      <a:pt x="1583055" y="3289935"/>
                    </a:lnTo>
                    <a:lnTo>
                      <a:pt x="1585913" y="3277553"/>
                    </a:lnTo>
                    <a:lnTo>
                      <a:pt x="1587818" y="3269933"/>
                    </a:lnTo>
                    <a:lnTo>
                      <a:pt x="1590675" y="3268980"/>
                    </a:lnTo>
                    <a:lnTo>
                      <a:pt x="1592580" y="3270885"/>
                    </a:lnTo>
                    <a:lnTo>
                      <a:pt x="1595438" y="3267075"/>
                    </a:lnTo>
                    <a:lnTo>
                      <a:pt x="1597343" y="3264218"/>
                    </a:lnTo>
                    <a:lnTo>
                      <a:pt x="1600200" y="3279458"/>
                    </a:lnTo>
                    <a:lnTo>
                      <a:pt x="1603058" y="3276600"/>
                    </a:lnTo>
                    <a:lnTo>
                      <a:pt x="1604963" y="3266123"/>
                    </a:lnTo>
                    <a:lnTo>
                      <a:pt x="1607820" y="3257550"/>
                    </a:lnTo>
                    <a:lnTo>
                      <a:pt x="1609725" y="3274695"/>
                    </a:lnTo>
                    <a:lnTo>
                      <a:pt x="1612583" y="3265170"/>
                    </a:lnTo>
                    <a:lnTo>
                      <a:pt x="1614488" y="3282315"/>
                    </a:lnTo>
                    <a:lnTo>
                      <a:pt x="1617345" y="3281363"/>
                    </a:lnTo>
                    <a:lnTo>
                      <a:pt x="1619250" y="3282315"/>
                    </a:lnTo>
                    <a:lnTo>
                      <a:pt x="1622108" y="3273743"/>
                    </a:lnTo>
                    <a:lnTo>
                      <a:pt x="1624965" y="3264218"/>
                    </a:lnTo>
                    <a:lnTo>
                      <a:pt x="1626870" y="3262313"/>
                    </a:lnTo>
                    <a:lnTo>
                      <a:pt x="1629728" y="3268980"/>
                    </a:lnTo>
                    <a:lnTo>
                      <a:pt x="1631633" y="3268980"/>
                    </a:lnTo>
                    <a:lnTo>
                      <a:pt x="1634490" y="3258503"/>
                    </a:lnTo>
                    <a:lnTo>
                      <a:pt x="1636395" y="3255645"/>
                    </a:lnTo>
                    <a:lnTo>
                      <a:pt x="1639253" y="3242310"/>
                    </a:lnTo>
                    <a:lnTo>
                      <a:pt x="1641158" y="3245168"/>
                    </a:lnTo>
                    <a:lnTo>
                      <a:pt x="1644015" y="3256598"/>
                    </a:lnTo>
                    <a:lnTo>
                      <a:pt x="1646873" y="3260408"/>
                    </a:lnTo>
                    <a:lnTo>
                      <a:pt x="1648778" y="3273743"/>
                    </a:lnTo>
                    <a:lnTo>
                      <a:pt x="1651635" y="3259455"/>
                    </a:lnTo>
                    <a:lnTo>
                      <a:pt x="1653540" y="3273743"/>
                    </a:lnTo>
                    <a:lnTo>
                      <a:pt x="1656398" y="3265170"/>
                    </a:lnTo>
                    <a:lnTo>
                      <a:pt x="1658303" y="3259455"/>
                    </a:lnTo>
                    <a:lnTo>
                      <a:pt x="1661160" y="3253740"/>
                    </a:lnTo>
                    <a:lnTo>
                      <a:pt x="1663065" y="3249930"/>
                    </a:lnTo>
                    <a:lnTo>
                      <a:pt x="1665923" y="3247073"/>
                    </a:lnTo>
                    <a:lnTo>
                      <a:pt x="1668780" y="3260408"/>
                    </a:lnTo>
                    <a:lnTo>
                      <a:pt x="1670685" y="3267075"/>
                    </a:lnTo>
                    <a:lnTo>
                      <a:pt x="1673543" y="3273743"/>
                    </a:lnTo>
                    <a:lnTo>
                      <a:pt x="1675448" y="3255645"/>
                    </a:lnTo>
                    <a:lnTo>
                      <a:pt x="1678305" y="3260408"/>
                    </a:lnTo>
                    <a:lnTo>
                      <a:pt x="1680210" y="3241358"/>
                    </a:lnTo>
                    <a:lnTo>
                      <a:pt x="1683068" y="3263265"/>
                    </a:lnTo>
                    <a:lnTo>
                      <a:pt x="1684973" y="3281363"/>
                    </a:lnTo>
                    <a:lnTo>
                      <a:pt x="1687830" y="3261360"/>
                    </a:lnTo>
                    <a:lnTo>
                      <a:pt x="1690688" y="3260408"/>
                    </a:lnTo>
                    <a:lnTo>
                      <a:pt x="1692593" y="3264218"/>
                    </a:lnTo>
                    <a:lnTo>
                      <a:pt x="1695450" y="3258503"/>
                    </a:lnTo>
                    <a:lnTo>
                      <a:pt x="1697355" y="3250883"/>
                    </a:lnTo>
                    <a:lnTo>
                      <a:pt x="1700213" y="3243263"/>
                    </a:lnTo>
                    <a:lnTo>
                      <a:pt x="1702118" y="3251835"/>
                    </a:lnTo>
                    <a:lnTo>
                      <a:pt x="1704975" y="3250883"/>
                    </a:lnTo>
                    <a:lnTo>
                      <a:pt x="1706880" y="3246120"/>
                    </a:lnTo>
                    <a:lnTo>
                      <a:pt x="1709738" y="3255645"/>
                    </a:lnTo>
                    <a:lnTo>
                      <a:pt x="1712595" y="3231833"/>
                    </a:lnTo>
                    <a:lnTo>
                      <a:pt x="1714500" y="3254693"/>
                    </a:lnTo>
                    <a:lnTo>
                      <a:pt x="1717358" y="3246120"/>
                    </a:lnTo>
                    <a:lnTo>
                      <a:pt x="1719263" y="3228023"/>
                    </a:lnTo>
                    <a:lnTo>
                      <a:pt x="1722120" y="3250883"/>
                    </a:lnTo>
                    <a:lnTo>
                      <a:pt x="1724025" y="3235643"/>
                    </a:lnTo>
                    <a:lnTo>
                      <a:pt x="1726883" y="3239453"/>
                    </a:lnTo>
                    <a:lnTo>
                      <a:pt x="1728788" y="3253740"/>
                    </a:lnTo>
                    <a:lnTo>
                      <a:pt x="1731645" y="3228023"/>
                    </a:lnTo>
                    <a:lnTo>
                      <a:pt x="1734503" y="3228023"/>
                    </a:lnTo>
                    <a:lnTo>
                      <a:pt x="1736408" y="3224213"/>
                    </a:lnTo>
                    <a:lnTo>
                      <a:pt x="1739265" y="3237548"/>
                    </a:lnTo>
                    <a:lnTo>
                      <a:pt x="1741170" y="3233738"/>
                    </a:lnTo>
                    <a:lnTo>
                      <a:pt x="1744028" y="3224213"/>
                    </a:lnTo>
                    <a:lnTo>
                      <a:pt x="1745933" y="3209925"/>
                    </a:lnTo>
                    <a:lnTo>
                      <a:pt x="1748790" y="3220403"/>
                    </a:lnTo>
                    <a:lnTo>
                      <a:pt x="1750695" y="3223260"/>
                    </a:lnTo>
                    <a:lnTo>
                      <a:pt x="1753553" y="3227070"/>
                    </a:lnTo>
                    <a:lnTo>
                      <a:pt x="1756410" y="3224213"/>
                    </a:lnTo>
                    <a:lnTo>
                      <a:pt x="1758315" y="3219450"/>
                    </a:lnTo>
                    <a:lnTo>
                      <a:pt x="1761173" y="3220403"/>
                    </a:lnTo>
                    <a:lnTo>
                      <a:pt x="1763078" y="3217545"/>
                    </a:lnTo>
                    <a:lnTo>
                      <a:pt x="1765935" y="3203258"/>
                    </a:lnTo>
                    <a:lnTo>
                      <a:pt x="1767840" y="3202305"/>
                    </a:lnTo>
                    <a:lnTo>
                      <a:pt x="1770698" y="3202305"/>
                    </a:lnTo>
                    <a:lnTo>
                      <a:pt x="1772603" y="3208973"/>
                    </a:lnTo>
                    <a:lnTo>
                      <a:pt x="1775460" y="3219450"/>
                    </a:lnTo>
                    <a:lnTo>
                      <a:pt x="1778318" y="3230880"/>
                    </a:lnTo>
                    <a:lnTo>
                      <a:pt x="1780223" y="3225165"/>
                    </a:lnTo>
                    <a:lnTo>
                      <a:pt x="1783080" y="3212783"/>
                    </a:lnTo>
                    <a:lnTo>
                      <a:pt x="1784985" y="3217545"/>
                    </a:lnTo>
                    <a:lnTo>
                      <a:pt x="1787843" y="3223260"/>
                    </a:lnTo>
                    <a:lnTo>
                      <a:pt x="1789748" y="3223260"/>
                    </a:lnTo>
                    <a:lnTo>
                      <a:pt x="1792605" y="3225165"/>
                    </a:lnTo>
                    <a:lnTo>
                      <a:pt x="1795463" y="3202305"/>
                    </a:lnTo>
                    <a:lnTo>
                      <a:pt x="1797368" y="3235643"/>
                    </a:lnTo>
                    <a:lnTo>
                      <a:pt x="1800225" y="3212783"/>
                    </a:lnTo>
                    <a:lnTo>
                      <a:pt x="1802130" y="3216593"/>
                    </a:lnTo>
                    <a:lnTo>
                      <a:pt x="1804988" y="3221355"/>
                    </a:lnTo>
                    <a:lnTo>
                      <a:pt x="1806893" y="3211830"/>
                    </a:lnTo>
                    <a:lnTo>
                      <a:pt x="1809750" y="3207068"/>
                    </a:lnTo>
                    <a:lnTo>
                      <a:pt x="1811655" y="3221355"/>
                    </a:lnTo>
                    <a:lnTo>
                      <a:pt x="1814513" y="3228023"/>
                    </a:lnTo>
                    <a:lnTo>
                      <a:pt x="1817370" y="3228023"/>
                    </a:lnTo>
                    <a:lnTo>
                      <a:pt x="1819275" y="3221355"/>
                    </a:lnTo>
                    <a:lnTo>
                      <a:pt x="1822133" y="3236595"/>
                    </a:lnTo>
                    <a:lnTo>
                      <a:pt x="1824038" y="3199448"/>
                    </a:lnTo>
                    <a:lnTo>
                      <a:pt x="1826895" y="3220403"/>
                    </a:lnTo>
                    <a:lnTo>
                      <a:pt x="1828800" y="3223260"/>
                    </a:lnTo>
                    <a:lnTo>
                      <a:pt x="1831658" y="3240405"/>
                    </a:lnTo>
                    <a:lnTo>
                      <a:pt x="1833563" y="3220403"/>
                    </a:lnTo>
                    <a:lnTo>
                      <a:pt x="1836420" y="3237548"/>
                    </a:lnTo>
                    <a:lnTo>
                      <a:pt x="1839278" y="3211830"/>
                    </a:lnTo>
                    <a:lnTo>
                      <a:pt x="1841183" y="3229928"/>
                    </a:lnTo>
                    <a:lnTo>
                      <a:pt x="1844040" y="3209925"/>
                    </a:lnTo>
                    <a:lnTo>
                      <a:pt x="1845945" y="3219450"/>
                    </a:lnTo>
                    <a:lnTo>
                      <a:pt x="1848803" y="3215640"/>
                    </a:lnTo>
                    <a:lnTo>
                      <a:pt x="1850708" y="3197543"/>
                    </a:lnTo>
                    <a:lnTo>
                      <a:pt x="1853565" y="3231833"/>
                    </a:lnTo>
                    <a:lnTo>
                      <a:pt x="1855470" y="3213735"/>
                    </a:lnTo>
                    <a:lnTo>
                      <a:pt x="1858328" y="3225165"/>
                    </a:lnTo>
                    <a:lnTo>
                      <a:pt x="1861185" y="3207068"/>
                    </a:lnTo>
                    <a:lnTo>
                      <a:pt x="1863090" y="3224213"/>
                    </a:lnTo>
                    <a:lnTo>
                      <a:pt x="1865948" y="3219450"/>
                    </a:lnTo>
                    <a:lnTo>
                      <a:pt x="1867853" y="3217545"/>
                    </a:lnTo>
                    <a:lnTo>
                      <a:pt x="1870710" y="3214688"/>
                    </a:lnTo>
                    <a:lnTo>
                      <a:pt x="1872615" y="3205163"/>
                    </a:lnTo>
                    <a:lnTo>
                      <a:pt x="1875473" y="3212783"/>
                    </a:lnTo>
                    <a:lnTo>
                      <a:pt x="1877378" y="3212783"/>
                    </a:lnTo>
                    <a:lnTo>
                      <a:pt x="1880235" y="3203258"/>
                    </a:lnTo>
                    <a:lnTo>
                      <a:pt x="1883092" y="3189923"/>
                    </a:lnTo>
                    <a:lnTo>
                      <a:pt x="1884998" y="3196590"/>
                    </a:lnTo>
                    <a:lnTo>
                      <a:pt x="1887855" y="3197543"/>
                    </a:lnTo>
                    <a:lnTo>
                      <a:pt x="1889760" y="3208020"/>
                    </a:lnTo>
                    <a:lnTo>
                      <a:pt x="1892617" y="3211830"/>
                    </a:lnTo>
                    <a:lnTo>
                      <a:pt x="1894523" y="3201353"/>
                    </a:lnTo>
                    <a:lnTo>
                      <a:pt x="1897380" y="3190875"/>
                    </a:lnTo>
                    <a:lnTo>
                      <a:pt x="1899285" y="3204210"/>
                    </a:lnTo>
                    <a:lnTo>
                      <a:pt x="1902142" y="3213735"/>
                    </a:lnTo>
                    <a:lnTo>
                      <a:pt x="1905000" y="3209925"/>
                    </a:lnTo>
                    <a:lnTo>
                      <a:pt x="1906905" y="3193733"/>
                    </a:lnTo>
                    <a:lnTo>
                      <a:pt x="1909763" y="3205163"/>
                    </a:lnTo>
                    <a:lnTo>
                      <a:pt x="1911667" y="3198495"/>
                    </a:lnTo>
                    <a:lnTo>
                      <a:pt x="1914525" y="3196590"/>
                    </a:lnTo>
                    <a:lnTo>
                      <a:pt x="1916430" y="3197543"/>
                    </a:lnTo>
                    <a:lnTo>
                      <a:pt x="1919288" y="3194685"/>
                    </a:lnTo>
                    <a:lnTo>
                      <a:pt x="1921192" y="3197543"/>
                    </a:lnTo>
                    <a:lnTo>
                      <a:pt x="1924050" y="3194685"/>
                    </a:lnTo>
                    <a:lnTo>
                      <a:pt x="1926908" y="3214688"/>
                    </a:lnTo>
                    <a:lnTo>
                      <a:pt x="1928813" y="3186113"/>
                    </a:lnTo>
                    <a:lnTo>
                      <a:pt x="1931670" y="3195638"/>
                    </a:lnTo>
                    <a:lnTo>
                      <a:pt x="1933575" y="3173730"/>
                    </a:lnTo>
                    <a:lnTo>
                      <a:pt x="1936433" y="3168015"/>
                    </a:lnTo>
                    <a:lnTo>
                      <a:pt x="1938338" y="3186113"/>
                    </a:lnTo>
                    <a:lnTo>
                      <a:pt x="1941195" y="3194685"/>
                    </a:lnTo>
                    <a:lnTo>
                      <a:pt x="1943100" y="3190875"/>
                    </a:lnTo>
                    <a:lnTo>
                      <a:pt x="1945958" y="3191828"/>
                    </a:lnTo>
                    <a:lnTo>
                      <a:pt x="1948815" y="3191828"/>
                    </a:lnTo>
                    <a:lnTo>
                      <a:pt x="1950720" y="3182303"/>
                    </a:lnTo>
                    <a:lnTo>
                      <a:pt x="1953578" y="3183255"/>
                    </a:lnTo>
                    <a:lnTo>
                      <a:pt x="1955483" y="3205163"/>
                    </a:lnTo>
                    <a:lnTo>
                      <a:pt x="1958340" y="3200400"/>
                    </a:lnTo>
                    <a:lnTo>
                      <a:pt x="1960245" y="3179445"/>
                    </a:lnTo>
                    <a:lnTo>
                      <a:pt x="1963103" y="3189923"/>
                    </a:lnTo>
                    <a:lnTo>
                      <a:pt x="1965008" y="3188018"/>
                    </a:lnTo>
                    <a:lnTo>
                      <a:pt x="1967865" y="3195638"/>
                    </a:lnTo>
                    <a:lnTo>
                      <a:pt x="1970723" y="3193733"/>
                    </a:lnTo>
                    <a:lnTo>
                      <a:pt x="1972628" y="3192780"/>
                    </a:lnTo>
                    <a:lnTo>
                      <a:pt x="1975485" y="3172778"/>
                    </a:lnTo>
                    <a:lnTo>
                      <a:pt x="1977390" y="3183255"/>
                    </a:lnTo>
                    <a:lnTo>
                      <a:pt x="1980248" y="3178493"/>
                    </a:lnTo>
                    <a:lnTo>
                      <a:pt x="1982153" y="3154680"/>
                    </a:lnTo>
                    <a:lnTo>
                      <a:pt x="1985010" y="3168968"/>
                    </a:lnTo>
                    <a:lnTo>
                      <a:pt x="1987867" y="3162300"/>
                    </a:lnTo>
                    <a:lnTo>
                      <a:pt x="1989773" y="3169920"/>
                    </a:lnTo>
                    <a:lnTo>
                      <a:pt x="1992630" y="3168968"/>
                    </a:lnTo>
                    <a:lnTo>
                      <a:pt x="1994535" y="3172778"/>
                    </a:lnTo>
                    <a:lnTo>
                      <a:pt x="1997392" y="3174683"/>
                    </a:lnTo>
                    <a:lnTo>
                      <a:pt x="1999298" y="3159443"/>
                    </a:lnTo>
                    <a:lnTo>
                      <a:pt x="2002155" y="3173730"/>
                    </a:lnTo>
                    <a:lnTo>
                      <a:pt x="2004060" y="3168968"/>
                    </a:lnTo>
                    <a:lnTo>
                      <a:pt x="2006917" y="3167063"/>
                    </a:lnTo>
                    <a:lnTo>
                      <a:pt x="2009775" y="3168968"/>
                    </a:lnTo>
                    <a:lnTo>
                      <a:pt x="2011680" y="3185160"/>
                    </a:lnTo>
                    <a:lnTo>
                      <a:pt x="2014538" y="3186113"/>
                    </a:lnTo>
                    <a:lnTo>
                      <a:pt x="2016442" y="3189923"/>
                    </a:lnTo>
                    <a:lnTo>
                      <a:pt x="2019300" y="3185160"/>
                    </a:lnTo>
                    <a:lnTo>
                      <a:pt x="2021205" y="3163253"/>
                    </a:lnTo>
                    <a:lnTo>
                      <a:pt x="2024063" y="3169920"/>
                    </a:lnTo>
                    <a:lnTo>
                      <a:pt x="2025967" y="3179445"/>
                    </a:lnTo>
                    <a:lnTo>
                      <a:pt x="2028825" y="3180398"/>
                    </a:lnTo>
                    <a:lnTo>
                      <a:pt x="2031683" y="3179445"/>
                    </a:lnTo>
                    <a:lnTo>
                      <a:pt x="2033588" y="3193733"/>
                    </a:lnTo>
                    <a:lnTo>
                      <a:pt x="2036445" y="3184208"/>
                    </a:lnTo>
                    <a:lnTo>
                      <a:pt x="2038350" y="3170873"/>
                    </a:lnTo>
                    <a:lnTo>
                      <a:pt x="2041208" y="3185160"/>
                    </a:lnTo>
                    <a:lnTo>
                      <a:pt x="2043113" y="3168015"/>
                    </a:lnTo>
                    <a:lnTo>
                      <a:pt x="2045970" y="3172778"/>
                    </a:lnTo>
                    <a:lnTo>
                      <a:pt x="2047875" y="3178493"/>
                    </a:lnTo>
                    <a:lnTo>
                      <a:pt x="2050733" y="3178493"/>
                    </a:lnTo>
                    <a:lnTo>
                      <a:pt x="2053590" y="3198495"/>
                    </a:lnTo>
                    <a:lnTo>
                      <a:pt x="2055495" y="3168968"/>
                    </a:lnTo>
                    <a:lnTo>
                      <a:pt x="2058353" y="3173730"/>
                    </a:lnTo>
                    <a:lnTo>
                      <a:pt x="2060258" y="3171825"/>
                    </a:lnTo>
                    <a:lnTo>
                      <a:pt x="2063115" y="3171825"/>
                    </a:lnTo>
                    <a:lnTo>
                      <a:pt x="2065020" y="3161348"/>
                    </a:lnTo>
                    <a:lnTo>
                      <a:pt x="2067878" y="3167063"/>
                    </a:lnTo>
                    <a:lnTo>
                      <a:pt x="2069783" y="3163253"/>
                    </a:lnTo>
                    <a:lnTo>
                      <a:pt x="2072640" y="3174683"/>
                    </a:lnTo>
                    <a:lnTo>
                      <a:pt x="2075498" y="3176588"/>
                    </a:lnTo>
                    <a:lnTo>
                      <a:pt x="2077403" y="3164205"/>
                    </a:lnTo>
                    <a:lnTo>
                      <a:pt x="2080260" y="3145155"/>
                    </a:lnTo>
                    <a:lnTo>
                      <a:pt x="2082165" y="3163253"/>
                    </a:lnTo>
                    <a:lnTo>
                      <a:pt x="2085023" y="3150870"/>
                    </a:lnTo>
                    <a:lnTo>
                      <a:pt x="2086928" y="3164205"/>
                    </a:lnTo>
                    <a:lnTo>
                      <a:pt x="2089785" y="3155633"/>
                    </a:lnTo>
                    <a:lnTo>
                      <a:pt x="2091690" y="3154680"/>
                    </a:lnTo>
                    <a:lnTo>
                      <a:pt x="2094548" y="3142298"/>
                    </a:lnTo>
                    <a:lnTo>
                      <a:pt x="2097405" y="3140393"/>
                    </a:lnTo>
                    <a:lnTo>
                      <a:pt x="2099310" y="3137535"/>
                    </a:lnTo>
                    <a:lnTo>
                      <a:pt x="2102168" y="3140393"/>
                    </a:lnTo>
                    <a:lnTo>
                      <a:pt x="2104073" y="3128963"/>
                    </a:lnTo>
                    <a:lnTo>
                      <a:pt x="2106930" y="3138488"/>
                    </a:lnTo>
                    <a:lnTo>
                      <a:pt x="2108835" y="3136583"/>
                    </a:lnTo>
                    <a:lnTo>
                      <a:pt x="2111693" y="3136583"/>
                    </a:lnTo>
                    <a:lnTo>
                      <a:pt x="2113598" y="3129915"/>
                    </a:lnTo>
                    <a:lnTo>
                      <a:pt x="2116455" y="3126105"/>
                    </a:lnTo>
                    <a:lnTo>
                      <a:pt x="2119313" y="3149918"/>
                    </a:lnTo>
                    <a:lnTo>
                      <a:pt x="2121218" y="3145155"/>
                    </a:lnTo>
                    <a:lnTo>
                      <a:pt x="2124075" y="3137535"/>
                    </a:lnTo>
                    <a:lnTo>
                      <a:pt x="2125980" y="3124200"/>
                    </a:lnTo>
                    <a:lnTo>
                      <a:pt x="2128838" y="3132773"/>
                    </a:lnTo>
                    <a:lnTo>
                      <a:pt x="2130743" y="3129915"/>
                    </a:lnTo>
                    <a:lnTo>
                      <a:pt x="2133600" y="3133725"/>
                    </a:lnTo>
                    <a:lnTo>
                      <a:pt x="2135505" y="3135630"/>
                    </a:lnTo>
                    <a:lnTo>
                      <a:pt x="2138363" y="3128010"/>
                    </a:lnTo>
                    <a:lnTo>
                      <a:pt x="2141220" y="3141345"/>
                    </a:lnTo>
                    <a:lnTo>
                      <a:pt x="2143125" y="3126105"/>
                    </a:lnTo>
                    <a:lnTo>
                      <a:pt x="2145983" y="3125153"/>
                    </a:lnTo>
                    <a:lnTo>
                      <a:pt x="2147888" y="3124200"/>
                    </a:lnTo>
                    <a:lnTo>
                      <a:pt x="2150745" y="3124200"/>
                    </a:lnTo>
                    <a:lnTo>
                      <a:pt x="2152650" y="3123248"/>
                    </a:lnTo>
                    <a:lnTo>
                      <a:pt x="2155508" y="3116580"/>
                    </a:lnTo>
                    <a:lnTo>
                      <a:pt x="2158365" y="3107055"/>
                    </a:lnTo>
                    <a:lnTo>
                      <a:pt x="2160270" y="3111818"/>
                    </a:lnTo>
                    <a:lnTo>
                      <a:pt x="2163128" y="3102293"/>
                    </a:lnTo>
                    <a:lnTo>
                      <a:pt x="2165033" y="3122295"/>
                    </a:lnTo>
                    <a:lnTo>
                      <a:pt x="2167890" y="3133725"/>
                    </a:lnTo>
                    <a:lnTo>
                      <a:pt x="2169795" y="3132773"/>
                    </a:lnTo>
                    <a:lnTo>
                      <a:pt x="2172653" y="3140393"/>
                    </a:lnTo>
                    <a:lnTo>
                      <a:pt x="2174558" y="3137535"/>
                    </a:lnTo>
                    <a:lnTo>
                      <a:pt x="2177415" y="3132773"/>
                    </a:lnTo>
                    <a:lnTo>
                      <a:pt x="2180273" y="3130868"/>
                    </a:lnTo>
                    <a:lnTo>
                      <a:pt x="2182178" y="3112770"/>
                    </a:lnTo>
                    <a:lnTo>
                      <a:pt x="2185035" y="3119438"/>
                    </a:lnTo>
                    <a:lnTo>
                      <a:pt x="2186940" y="3121343"/>
                    </a:lnTo>
                    <a:lnTo>
                      <a:pt x="2189798" y="3127058"/>
                    </a:lnTo>
                    <a:lnTo>
                      <a:pt x="2191703" y="3128010"/>
                    </a:lnTo>
                    <a:lnTo>
                      <a:pt x="2194560" y="3122295"/>
                    </a:lnTo>
                    <a:lnTo>
                      <a:pt x="2196465" y="3129915"/>
                    </a:lnTo>
                    <a:lnTo>
                      <a:pt x="2199323" y="3127058"/>
                    </a:lnTo>
                    <a:lnTo>
                      <a:pt x="2202180" y="3121343"/>
                    </a:lnTo>
                    <a:lnTo>
                      <a:pt x="2204085" y="3126105"/>
                    </a:lnTo>
                    <a:lnTo>
                      <a:pt x="2206943" y="3129915"/>
                    </a:lnTo>
                    <a:lnTo>
                      <a:pt x="2208848" y="3133725"/>
                    </a:lnTo>
                    <a:lnTo>
                      <a:pt x="2211705" y="3123248"/>
                    </a:lnTo>
                    <a:lnTo>
                      <a:pt x="2213610" y="3119438"/>
                    </a:lnTo>
                    <a:lnTo>
                      <a:pt x="2216468" y="3107055"/>
                    </a:lnTo>
                    <a:lnTo>
                      <a:pt x="2218373" y="3117533"/>
                    </a:lnTo>
                    <a:lnTo>
                      <a:pt x="2221230" y="3117533"/>
                    </a:lnTo>
                    <a:lnTo>
                      <a:pt x="2224088" y="3146108"/>
                    </a:lnTo>
                    <a:lnTo>
                      <a:pt x="2225993" y="3131820"/>
                    </a:lnTo>
                    <a:lnTo>
                      <a:pt x="2228850" y="3100388"/>
                    </a:lnTo>
                    <a:lnTo>
                      <a:pt x="2230755" y="3103245"/>
                    </a:lnTo>
                    <a:lnTo>
                      <a:pt x="2233613" y="3107055"/>
                    </a:lnTo>
                    <a:lnTo>
                      <a:pt x="2235518" y="3138488"/>
                    </a:lnTo>
                    <a:lnTo>
                      <a:pt x="2238375" y="3124200"/>
                    </a:lnTo>
                    <a:lnTo>
                      <a:pt x="2240280" y="3134678"/>
                    </a:lnTo>
                    <a:lnTo>
                      <a:pt x="2243138" y="3122295"/>
                    </a:lnTo>
                    <a:lnTo>
                      <a:pt x="2245995" y="3136583"/>
                    </a:lnTo>
                    <a:lnTo>
                      <a:pt x="2247900" y="3103245"/>
                    </a:lnTo>
                    <a:lnTo>
                      <a:pt x="2250758" y="3114675"/>
                    </a:lnTo>
                    <a:lnTo>
                      <a:pt x="2252663" y="3113723"/>
                    </a:lnTo>
                    <a:lnTo>
                      <a:pt x="2255520" y="3130868"/>
                    </a:lnTo>
                    <a:lnTo>
                      <a:pt x="2257425" y="3128010"/>
                    </a:lnTo>
                    <a:lnTo>
                      <a:pt x="2260283" y="3126105"/>
                    </a:lnTo>
                    <a:lnTo>
                      <a:pt x="2262188" y="3105150"/>
                    </a:lnTo>
                    <a:lnTo>
                      <a:pt x="2265045" y="3112770"/>
                    </a:lnTo>
                    <a:lnTo>
                      <a:pt x="2267903" y="3108008"/>
                    </a:lnTo>
                    <a:lnTo>
                      <a:pt x="2269808" y="3094673"/>
                    </a:lnTo>
                    <a:lnTo>
                      <a:pt x="2272665" y="3103245"/>
                    </a:lnTo>
                    <a:lnTo>
                      <a:pt x="2274570" y="3118485"/>
                    </a:lnTo>
                    <a:lnTo>
                      <a:pt x="2277428" y="3118485"/>
                    </a:lnTo>
                    <a:lnTo>
                      <a:pt x="2279333" y="3108960"/>
                    </a:lnTo>
                    <a:lnTo>
                      <a:pt x="2282190" y="3108008"/>
                    </a:lnTo>
                    <a:lnTo>
                      <a:pt x="2284095" y="3099435"/>
                    </a:lnTo>
                    <a:lnTo>
                      <a:pt x="2286953" y="3118485"/>
                    </a:lnTo>
                    <a:lnTo>
                      <a:pt x="2289810" y="3116580"/>
                    </a:lnTo>
                    <a:lnTo>
                      <a:pt x="2291715" y="3105150"/>
                    </a:lnTo>
                    <a:lnTo>
                      <a:pt x="2294573" y="3121343"/>
                    </a:lnTo>
                    <a:lnTo>
                      <a:pt x="2296478" y="3125153"/>
                    </a:lnTo>
                    <a:lnTo>
                      <a:pt x="2299335" y="3124200"/>
                    </a:lnTo>
                    <a:lnTo>
                      <a:pt x="2301240" y="3122295"/>
                    </a:lnTo>
                    <a:lnTo>
                      <a:pt x="2304098" y="3108960"/>
                    </a:lnTo>
                    <a:lnTo>
                      <a:pt x="2306003" y="3113723"/>
                    </a:lnTo>
                    <a:lnTo>
                      <a:pt x="2308860" y="3109913"/>
                    </a:lnTo>
                    <a:lnTo>
                      <a:pt x="2311718" y="3148965"/>
                    </a:lnTo>
                    <a:lnTo>
                      <a:pt x="2313623" y="3123248"/>
                    </a:lnTo>
                    <a:lnTo>
                      <a:pt x="2316480" y="3126105"/>
                    </a:lnTo>
                    <a:lnTo>
                      <a:pt x="2318385" y="3101340"/>
                    </a:lnTo>
                    <a:lnTo>
                      <a:pt x="2321243" y="3103245"/>
                    </a:lnTo>
                    <a:lnTo>
                      <a:pt x="2323148" y="3096578"/>
                    </a:lnTo>
                    <a:lnTo>
                      <a:pt x="2326005" y="3090863"/>
                    </a:lnTo>
                    <a:lnTo>
                      <a:pt x="2327910" y="3126105"/>
                    </a:lnTo>
                    <a:lnTo>
                      <a:pt x="2330768" y="3115628"/>
                    </a:lnTo>
                    <a:lnTo>
                      <a:pt x="2333625" y="3130868"/>
                    </a:lnTo>
                    <a:lnTo>
                      <a:pt x="2335530" y="3097530"/>
                    </a:lnTo>
                    <a:lnTo>
                      <a:pt x="2338388" y="3103245"/>
                    </a:lnTo>
                    <a:lnTo>
                      <a:pt x="2340293" y="3096578"/>
                    </a:lnTo>
                    <a:lnTo>
                      <a:pt x="2343150" y="3081338"/>
                    </a:lnTo>
                    <a:lnTo>
                      <a:pt x="2345055" y="3076575"/>
                    </a:lnTo>
                    <a:lnTo>
                      <a:pt x="2347913" y="3073718"/>
                    </a:lnTo>
                    <a:lnTo>
                      <a:pt x="2350770" y="3094673"/>
                    </a:lnTo>
                    <a:lnTo>
                      <a:pt x="2352675" y="3074670"/>
                    </a:lnTo>
                    <a:lnTo>
                      <a:pt x="2355533" y="3092768"/>
                    </a:lnTo>
                    <a:lnTo>
                      <a:pt x="2357438" y="3085148"/>
                    </a:lnTo>
                    <a:lnTo>
                      <a:pt x="2360295" y="3095625"/>
                    </a:lnTo>
                    <a:lnTo>
                      <a:pt x="2362200" y="3070860"/>
                    </a:lnTo>
                    <a:lnTo>
                      <a:pt x="2365058" y="3088958"/>
                    </a:lnTo>
                    <a:lnTo>
                      <a:pt x="2366963" y="3048953"/>
                    </a:lnTo>
                    <a:lnTo>
                      <a:pt x="2369820" y="3077528"/>
                    </a:lnTo>
                    <a:lnTo>
                      <a:pt x="2372678" y="3092768"/>
                    </a:lnTo>
                    <a:lnTo>
                      <a:pt x="2374583" y="3094673"/>
                    </a:lnTo>
                    <a:lnTo>
                      <a:pt x="2377440" y="3089910"/>
                    </a:lnTo>
                    <a:lnTo>
                      <a:pt x="2379345" y="3088958"/>
                    </a:lnTo>
                    <a:lnTo>
                      <a:pt x="2382203" y="3103245"/>
                    </a:lnTo>
                    <a:lnTo>
                      <a:pt x="2384108" y="3106103"/>
                    </a:lnTo>
                    <a:lnTo>
                      <a:pt x="2386965" y="3090863"/>
                    </a:lnTo>
                    <a:lnTo>
                      <a:pt x="2388870" y="3085148"/>
                    </a:lnTo>
                    <a:lnTo>
                      <a:pt x="2391728" y="3071813"/>
                    </a:lnTo>
                    <a:lnTo>
                      <a:pt x="2394585" y="3088005"/>
                    </a:lnTo>
                    <a:lnTo>
                      <a:pt x="2396490" y="3085148"/>
                    </a:lnTo>
                    <a:lnTo>
                      <a:pt x="2399348" y="3085148"/>
                    </a:lnTo>
                    <a:lnTo>
                      <a:pt x="2401253" y="3076575"/>
                    </a:lnTo>
                    <a:lnTo>
                      <a:pt x="2404110" y="3084195"/>
                    </a:lnTo>
                    <a:lnTo>
                      <a:pt x="2406015" y="3073718"/>
                    </a:lnTo>
                    <a:lnTo>
                      <a:pt x="2408873" y="3082290"/>
                    </a:lnTo>
                    <a:lnTo>
                      <a:pt x="2410778" y="3090863"/>
                    </a:lnTo>
                    <a:lnTo>
                      <a:pt x="2413635" y="3088958"/>
                    </a:lnTo>
                    <a:lnTo>
                      <a:pt x="2416493" y="3096578"/>
                    </a:lnTo>
                    <a:lnTo>
                      <a:pt x="2418398" y="3092768"/>
                    </a:lnTo>
                    <a:lnTo>
                      <a:pt x="2421255" y="3081338"/>
                    </a:lnTo>
                    <a:lnTo>
                      <a:pt x="2423160" y="3089910"/>
                    </a:lnTo>
                    <a:lnTo>
                      <a:pt x="2426018" y="3076575"/>
                    </a:lnTo>
                    <a:lnTo>
                      <a:pt x="2427923" y="3086100"/>
                    </a:lnTo>
                    <a:lnTo>
                      <a:pt x="2430780" y="3090863"/>
                    </a:lnTo>
                    <a:lnTo>
                      <a:pt x="2432685" y="3084195"/>
                    </a:lnTo>
                    <a:lnTo>
                      <a:pt x="2435543" y="3100388"/>
                    </a:lnTo>
                    <a:lnTo>
                      <a:pt x="2438400" y="3087053"/>
                    </a:lnTo>
                    <a:lnTo>
                      <a:pt x="2440305" y="3085148"/>
                    </a:lnTo>
                    <a:lnTo>
                      <a:pt x="2443163" y="3057525"/>
                    </a:lnTo>
                    <a:lnTo>
                      <a:pt x="2445068" y="3060383"/>
                    </a:lnTo>
                    <a:lnTo>
                      <a:pt x="2447925" y="3064193"/>
                    </a:lnTo>
                    <a:lnTo>
                      <a:pt x="2449830" y="3072765"/>
                    </a:lnTo>
                    <a:lnTo>
                      <a:pt x="2452688" y="3069908"/>
                    </a:lnTo>
                    <a:lnTo>
                      <a:pt x="2454593" y="3106103"/>
                    </a:lnTo>
                    <a:lnTo>
                      <a:pt x="2457450" y="3081338"/>
                    </a:lnTo>
                    <a:lnTo>
                      <a:pt x="2460308" y="3085148"/>
                    </a:lnTo>
                    <a:lnTo>
                      <a:pt x="2462213" y="3076575"/>
                    </a:lnTo>
                    <a:lnTo>
                      <a:pt x="2465070" y="3087053"/>
                    </a:lnTo>
                    <a:lnTo>
                      <a:pt x="2466975" y="3068003"/>
                    </a:lnTo>
                    <a:lnTo>
                      <a:pt x="2469833" y="3071813"/>
                    </a:lnTo>
                    <a:lnTo>
                      <a:pt x="2471738" y="3078480"/>
                    </a:lnTo>
                    <a:lnTo>
                      <a:pt x="2474595" y="3060383"/>
                    </a:lnTo>
                    <a:lnTo>
                      <a:pt x="2476500" y="3060383"/>
                    </a:lnTo>
                    <a:lnTo>
                      <a:pt x="2479358" y="3067050"/>
                    </a:lnTo>
                    <a:lnTo>
                      <a:pt x="2482215" y="3066098"/>
                    </a:lnTo>
                    <a:lnTo>
                      <a:pt x="2484120" y="3060383"/>
                    </a:lnTo>
                    <a:lnTo>
                      <a:pt x="2486978" y="3062288"/>
                    </a:lnTo>
                    <a:lnTo>
                      <a:pt x="2488883" y="3062288"/>
                    </a:lnTo>
                    <a:lnTo>
                      <a:pt x="2491740" y="3069908"/>
                    </a:lnTo>
                    <a:lnTo>
                      <a:pt x="2493645" y="3077528"/>
                    </a:lnTo>
                    <a:lnTo>
                      <a:pt x="2496503" y="3083243"/>
                    </a:lnTo>
                    <a:lnTo>
                      <a:pt x="2498408" y="3058478"/>
                    </a:lnTo>
                    <a:lnTo>
                      <a:pt x="2501265" y="3059430"/>
                    </a:lnTo>
                    <a:lnTo>
                      <a:pt x="2504123" y="3054668"/>
                    </a:lnTo>
                    <a:lnTo>
                      <a:pt x="2506028" y="3058478"/>
                    </a:lnTo>
                    <a:lnTo>
                      <a:pt x="2508885" y="3051810"/>
                    </a:lnTo>
                    <a:lnTo>
                      <a:pt x="2510790" y="3060383"/>
                    </a:lnTo>
                    <a:lnTo>
                      <a:pt x="2513648" y="3049905"/>
                    </a:lnTo>
                    <a:lnTo>
                      <a:pt x="2515553" y="3058478"/>
                    </a:lnTo>
                    <a:lnTo>
                      <a:pt x="2518410" y="3035618"/>
                    </a:lnTo>
                    <a:lnTo>
                      <a:pt x="2520315" y="3041333"/>
                    </a:lnTo>
                    <a:lnTo>
                      <a:pt x="2523173" y="3037523"/>
                    </a:lnTo>
                    <a:lnTo>
                      <a:pt x="2526030" y="3031808"/>
                    </a:lnTo>
                    <a:lnTo>
                      <a:pt x="2527935" y="3021330"/>
                    </a:lnTo>
                    <a:lnTo>
                      <a:pt x="2530793" y="3033713"/>
                    </a:lnTo>
                    <a:lnTo>
                      <a:pt x="2532698" y="3041333"/>
                    </a:lnTo>
                    <a:lnTo>
                      <a:pt x="2535555" y="3051810"/>
                    </a:lnTo>
                    <a:lnTo>
                      <a:pt x="2537460" y="3048000"/>
                    </a:lnTo>
                    <a:lnTo>
                      <a:pt x="2540318" y="3040380"/>
                    </a:lnTo>
                    <a:lnTo>
                      <a:pt x="2543175" y="3025140"/>
                    </a:lnTo>
                    <a:lnTo>
                      <a:pt x="2545080" y="3035618"/>
                    </a:lnTo>
                    <a:lnTo>
                      <a:pt x="2547938" y="3037523"/>
                    </a:lnTo>
                    <a:lnTo>
                      <a:pt x="2549843" y="3055620"/>
                    </a:lnTo>
                    <a:lnTo>
                      <a:pt x="2552700" y="3038475"/>
                    </a:lnTo>
                    <a:lnTo>
                      <a:pt x="2554605" y="3040380"/>
                    </a:lnTo>
                    <a:lnTo>
                      <a:pt x="2557463" y="3048953"/>
                    </a:lnTo>
                    <a:lnTo>
                      <a:pt x="2559368" y="3048953"/>
                    </a:lnTo>
                    <a:lnTo>
                      <a:pt x="2562225" y="3058478"/>
                    </a:lnTo>
                    <a:lnTo>
                      <a:pt x="2565083" y="3060383"/>
                    </a:lnTo>
                    <a:lnTo>
                      <a:pt x="2566988" y="3046095"/>
                    </a:lnTo>
                    <a:lnTo>
                      <a:pt x="2569845" y="3048953"/>
                    </a:lnTo>
                    <a:lnTo>
                      <a:pt x="2571750" y="3035618"/>
                    </a:lnTo>
                    <a:lnTo>
                      <a:pt x="2574608" y="3040380"/>
                    </a:lnTo>
                    <a:lnTo>
                      <a:pt x="2576513" y="3041333"/>
                    </a:lnTo>
                    <a:lnTo>
                      <a:pt x="2579370" y="3056573"/>
                    </a:lnTo>
                    <a:lnTo>
                      <a:pt x="2581275" y="3059430"/>
                    </a:lnTo>
                    <a:lnTo>
                      <a:pt x="2584133" y="3058478"/>
                    </a:lnTo>
                    <a:lnTo>
                      <a:pt x="2586990" y="3051810"/>
                    </a:lnTo>
                    <a:lnTo>
                      <a:pt x="2588895" y="3051810"/>
                    </a:lnTo>
                    <a:lnTo>
                      <a:pt x="2591753" y="3039428"/>
                    </a:lnTo>
                    <a:lnTo>
                      <a:pt x="2593658" y="3027998"/>
                    </a:lnTo>
                    <a:lnTo>
                      <a:pt x="2596515" y="3035618"/>
                    </a:lnTo>
                    <a:lnTo>
                      <a:pt x="2598420" y="3036570"/>
                    </a:lnTo>
                    <a:lnTo>
                      <a:pt x="2601278" y="3033713"/>
                    </a:lnTo>
                    <a:lnTo>
                      <a:pt x="2603183" y="3030855"/>
                    </a:lnTo>
                    <a:lnTo>
                      <a:pt x="2606040" y="3050858"/>
                    </a:lnTo>
                    <a:lnTo>
                      <a:pt x="2608898" y="3057525"/>
                    </a:lnTo>
                    <a:lnTo>
                      <a:pt x="2610803" y="3042285"/>
                    </a:lnTo>
                    <a:lnTo>
                      <a:pt x="2613660" y="3055620"/>
                    </a:lnTo>
                    <a:lnTo>
                      <a:pt x="2615565" y="3043238"/>
                    </a:lnTo>
                    <a:lnTo>
                      <a:pt x="2618423" y="3041333"/>
                    </a:lnTo>
                    <a:lnTo>
                      <a:pt x="2620328" y="3031808"/>
                    </a:lnTo>
                    <a:lnTo>
                      <a:pt x="2623185" y="3032760"/>
                    </a:lnTo>
                    <a:lnTo>
                      <a:pt x="2625090" y="3037523"/>
                    </a:lnTo>
                    <a:lnTo>
                      <a:pt x="2627948" y="3039428"/>
                    </a:lnTo>
                    <a:lnTo>
                      <a:pt x="2630805" y="3036570"/>
                    </a:lnTo>
                    <a:lnTo>
                      <a:pt x="2632710" y="3038475"/>
                    </a:lnTo>
                    <a:lnTo>
                      <a:pt x="2635568" y="3046095"/>
                    </a:lnTo>
                    <a:lnTo>
                      <a:pt x="2637473" y="3039428"/>
                    </a:lnTo>
                    <a:lnTo>
                      <a:pt x="2640330" y="3022283"/>
                    </a:lnTo>
                    <a:lnTo>
                      <a:pt x="2642235" y="3040380"/>
                    </a:lnTo>
                    <a:lnTo>
                      <a:pt x="2645093" y="3041333"/>
                    </a:lnTo>
                    <a:lnTo>
                      <a:pt x="2646998" y="3044190"/>
                    </a:lnTo>
                    <a:lnTo>
                      <a:pt x="2649855" y="3043238"/>
                    </a:lnTo>
                    <a:lnTo>
                      <a:pt x="2652713" y="3021330"/>
                    </a:lnTo>
                    <a:lnTo>
                      <a:pt x="2654618" y="3027045"/>
                    </a:lnTo>
                    <a:lnTo>
                      <a:pt x="2657475" y="3051810"/>
                    </a:lnTo>
                    <a:lnTo>
                      <a:pt x="2659380" y="3019425"/>
                    </a:lnTo>
                    <a:lnTo>
                      <a:pt x="2662238" y="3024188"/>
                    </a:lnTo>
                    <a:lnTo>
                      <a:pt x="2664143" y="3033713"/>
                    </a:lnTo>
                    <a:lnTo>
                      <a:pt x="2667000" y="3031808"/>
                    </a:lnTo>
                    <a:lnTo>
                      <a:pt x="2668905" y="3047048"/>
                    </a:lnTo>
                    <a:lnTo>
                      <a:pt x="2671763" y="3038475"/>
                    </a:lnTo>
                    <a:lnTo>
                      <a:pt x="2674620" y="3028950"/>
                    </a:lnTo>
                    <a:lnTo>
                      <a:pt x="2676525" y="3027998"/>
                    </a:lnTo>
                    <a:lnTo>
                      <a:pt x="2679383" y="3037523"/>
                    </a:lnTo>
                    <a:lnTo>
                      <a:pt x="2681288" y="3027998"/>
                    </a:lnTo>
                    <a:lnTo>
                      <a:pt x="2684145" y="3007995"/>
                    </a:lnTo>
                    <a:lnTo>
                      <a:pt x="2686050" y="3011805"/>
                    </a:lnTo>
                    <a:lnTo>
                      <a:pt x="2688908" y="3020378"/>
                    </a:lnTo>
                    <a:lnTo>
                      <a:pt x="2690813" y="3048000"/>
                    </a:lnTo>
                    <a:lnTo>
                      <a:pt x="2693670" y="3017520"/>
                    </a:lnTo>
                    <a:lnTo>
                      <a:pt x="2696528" y="3024188"/>
                    </a:lnTo>
                    <a:lnTo>
                      <a:pt x="2698433" y="2999423"/>
                    </a:lnTo>
                    <a:lnTo>
                      <a:pt x="2701290" y="3000375"/>
                    </a:lnTo>
                    <a:lnTo>
                      <a:pt x="2703195" y="3008948"/>
                    </a:lnTo>
                    <a:lnTo>
                      <a:pt x="2706053" y="3031808"/>
                    </a:lnTo>
                    <a:lnTo>
                      <a:pt x="2707958" y="3018473"/>
                    </a:lnTo>
                    <a:lnTo>
                      <a:pt x="2710815" y="3000375"/>
                    </a:lnTo>
                    <a:lnTo>
                      <a:pt x="2712720" y="3008948"/>
                    </a:lnTo>
                    <a:lnTo>
                      <a:pt x="2715578" y="3011805"/>
                    </a:lnTo>
                    <a:lnTo>
                      <a:pt x="2718435" y="3033713"/>
                    </a:lnTo>
                    <a:lnTo>
                      <a:pt x="2720340" y="3028950"/>
                    </a:lnTo>
                    <a:lnTo>
                      <a:pt x="2723198" y="3006090"/>
                    </a:lnTo>
                    <a:lnTo>
                      <a:pt x="2725103" y="3015615"/>
                    </a:lnTo>
                    <a:lnTo>
                      <a:pt x="2727960" y="3042285"/>
                    </a:lnTo>
                    <a:lnTo>
                      <a:pt x="2729865" y="3034665"/>
                    </a:lnTo>
                    <a:lnTo>
                      <a:pt x="2732723" y="3022283"/>
                    </a:lnTo>
                    <a:lnTo>
                      <a:pt x="2735580" y="3041333"/>
                    </a:lnTo>
                    <a:lnTo>
                      <a:pt x="2737485" y="3031808"/>
                    </a:lnTo>
                    <a:lnTo>
                      <a:pt x="2740343" y="3013710"/>
                    </a:lnTo>
                    <a:lnTo>
                      <a:pt x="2742248" y="3010853"/>
                    </a:lnTo>
                    <a:lnTo>
                      <a:pt x="2745105" y="3023235"/>
                    </a:lnTo>
                    <a:lnTo>
                      <a:pt x="2747010" y="3026093"/>
                    </a:lnTo>
                    <a:lnTo>
                      <a:pt x="2749868" y="3020378"/>
                    </a:lnTo>
                    <a:lnTo>
                      <a:pt x="2751773" y="3009900"/>
                    </a:lnTo>
                    <a:lnTo>
                      <a:pt x="2754630" y="3028950"/>
                    </a:lnTo>
                    <a:lnTo>
                      <a:pt x="2757488" y="3038475"/>
                    </a:lnTo>
                    <a:lnTo>
                      <a:pt x="2759393" y="3018473"/>
                    </a:lnTo>
                    <a:lnTo>
                      <a:pt x="2762250" y="3013710"/>
                    </a:lnTo>
                    <a:lnTo>
                      <a:pt x="2764155" y="3004185"/>
                    </a:lnTo>
                    <a:lnTo>
                      <a:pt x="2767013" y="3022283"/>
                    </a:lnTo>
                    <a:lnTo>
                      <a:pt x="2768918" y="3028950"/>
                    </a:lnTo>
                    <a:lnTo>
                      <a:pt x="2771775" y="3007995"/>
                    </a:lnTo>
                    <a:lnTo>
                      <a:pt x="2773680" y="3010853"/>
                    </a:lnTo>
                    <a:lnTo>
                      <a:pt x="2776538" y="3012758"/>
                    </a:lnTo>
                    <a:lnTo>
                      <a:pt x="2779395" y="3021330"/>
                    </a:lnTo>
                    <a:lnTo>
                      <a:pt x="2781300" y="3010853"/>
                    </a:lnTo>
                    <a:lnTo>
                      <a:pt x="2784158" y="3000375"/>
                    </a:lnTo>
                    <a:lnTo>
                      <a:pt x="2786063" y="2993708"/>
                    </a:lnTo>
                    <a:lnTo>
                      <a:pt x="2788920" y="3005138"/>
                    </a:lnTo>
                    <a:lnTo>
                      <a:pt x="2790825" y="3000375"/>
                    </a:lnTo>
                    <a:lnTo>
                      <a:pt x="2793683" y="3010853"/>
                    </a:lnTo>
                    <a:lnTo>
                      <a:pt x="2795588" y="3026093"/>
                    </a:lnTo>
                    <a:lnTo>
                      <a:pt x="2798445" y="3017520"/>
                    </a:lnTo>
                    <a:lnTo>
                      <a:pt x="2801303" y="2995613"/>
                    </a:lnTo>
                    <a:lnTo>
                      <a:pt x="2803208" y="2990850"/>
                    </a:lnTo>
                    <a:lnTo>
                      <a:pt x="2806065" y="2993708"/>
                    </a:lnTo>
                    <a:lnTo>
                      <a:pt x="2807970" y="3005138"/>
                    </a:lnTo>
                    <a:lnTo>
                      <a:pt x="2810828" y="3023235"/>
                    </a:lnTo>
                    <a:lnTo>
                      <a:pt x="2812733" y="2992755"/>
                    </a:lnTo>
                    <a:lnTo>
                      <a:pt x="2815590" y="2999423"/>
                    </a:lnTo>
                    <a:lnTo>
                      <a:pt x="2817495" y="3011805"/>
                    </a:lnTo>
                    <a:lnTo>
                      <a:pt x="2820353" y="3014663"/>
                    </a:lnTo>
                    <a:lnTo>
                      <a:pt x="2823210" y="3011805"/>
                    </a:lnTo>
                    <a:lnTo>
                      <a:pt x="2825115" y="2999423"/>
                    </a:lnTo>
                    <a:lnTo>
                      <a:pt x="2827973" y="3000375"/>
                    </a:lnTo>
                    <a:lnTo>
                      <a:pt x="2829878" y="2973705"/>
                    </a:lnTo>
                    <a:lnTo>
                      <a:pt x="2832735" y="2993708"/>
                    </a:lnTo>
                    <a:lnTo>
                      <a:pt x="2834640" y="3032760"/>
                    </a:lnTo>
                    <a:lnTo>
                      <a:pt x="2837498" y="2990850"/>
                    </a:lnTo>
                    <a:lnTo>
                      <a:pt x="2839403" y="3002280"/>
                    </a:lnTo>
                    <a:lnTo>
                      <a:pt x="2842260" y="3011805"/>
                    </a:lnTo>
                    <a:lnTo>
                      <a:pt x="2845118" y="3018473"/>
                    </a:lnTo>
                    <a:lnTo>
                      <a:pt x="2847023" y="3025140"/>
                    </a:lnTo>
                    <a:lnTo>
                      <a:pt x="2849880" y="3014663"/>
                    </a:lnTo>
                    <a:lnTo>
                      <a:pt x="2851785" y="3012758"/>
                    </a:lnTo>
                    <a:lnTo>
                      <a:pt x="2854643" y="3012758"/>
                    </a:lnTo>
                    <a:lnTo>
                      <a:pt x="2856548" y="3012758"/>
                    </a:lnTo>
                    <a:lnTo>
                      <a:pt x="2859405" y="3007043"/>
                    </a:lnTo>
                    <a:lnTo>
                      <a:pt x="2861310" y="3009900"/>
                    </a:lnTo>
                    <a:lnTo>
                      <a:pt x="2864168" y="3014663"/>
                    </a:lnTo>
                    <a:lnTo>
                      <a:pt x="2867025" y="3016568"/>
                    </a:lnTo>
                    <a:lnTo>
                      <a:pt x="2868930" y="2988945"/>
                    </a:lnTo>
                    <a:lnTo>
                      <a:pt x="2871788" y="3018473"/>
                    </a:lnTo>
                    <a:lnTo>
                      <a:pt x="2873693" y="2989898"/>
                    </a:lnTo>
                    <a:lnTo>
                      <a:pt x="2876550" y="2996565"/>
                    </a:lnTo>
                    <a:lnTo>
                      <a:pt x="2878455" y="2987993"/>
                    </a:lnTo>
                    <a:lnTo>
                      <a:pt x="2881313" y="2991803"/>
                    </a:lnTo>
                    <a:lnTo>
                      <a:pt x="2883218" y="2988945"/>
                    </a:lnTo>
                    <a:lnTo>
                      <a:pt x="2886075" y="2991803"/>
                    </a:lnTo>
                    <a:lnTo>
                      <a:pt x="2888933" y="2980373"/>
                    </a:lnTo>
                    <a:lnTo>
                      <a:pt x="2890838" y="2980373"/>
                    </a:lnTo>
                    <a:lnTo>
                      <a:pt x="2893695" y="2995613"/>
                    </a:lnTo>
                    <a:lnTo>
                      <a:pt x="2895600" y="2988945"/>
                    </a:lnTo>
                    <a:lnTo>
                      <a:pt x="2898458" y="2977515"/>
                    </a:lnTo>
                    <a:lnTo>
                      <a:pt x="2900363" y="2991803"/>
                    </a:lnTo>
                    <a:lnTo>
                      <a:pt x="2903220" y="2998470"/>
                    </a:lnTo>
                    <a:lnTo>
                      <a:pt x="2906078" y="3000375"/>
                    </a:lnTo>
                    <a:lnTo>
                      <a:pt x="2907983" y="2991803"/>
                    </a:lnTo>
                    <a:lnTo>
                      <a:pt x="2910840" y="2984183"/>
                    </a:lnTo>
                    <a:lnTo>
                      <a:pt x="2912745" y="2996565"/>
                    </a:lnTo>
                    <a:lnTo>
                      <a:pt x="2915603" y="2971800"/>
                    </a:lnTo>
                    <a:lnTo>
                      <a:pt x="2917508" y="2991803"/>
                    </a:lnTo>
                    <a:lnTo>
                      <a:pt x="2920365" y="2978468"/>
                    </a:lnTo>
                    <a:lnTo>
                      <a:pt x="2922270" y="2999423"/>
                    </a:lnTo>
                    <a:lnTo>
                      <a:pt x="2925128" y="2960370"/>
                    </a:lnTo>
                    <a:lnTo>
                      <a:pt x="2927985" y="2992755"/>
                    </a:lnTo>
                    <a:lnTo>
                      <a:pt x="2929890" y="2987040"/>
                    </a:lnTo>
                    <a:lnTo>
                      <a:pt x="2932748" y="2988945"/>
                    </a:lnTo>
                    <a:lnTo>
                      <a:pt x="2934653" y="2981325"/>
                    </a:lnTo>
                    <a:lnTo>
                      <a:pt x="2937510" y="2986088"/>
                    </a:lnTo>
                    <a:lnTo>
                      <a:pt x="2939415" y="2996565"/>
                    </a:lnTo>
                    <a:lnTo>
                      <a:pt x="2942273" y="2978468"/>
                    </a:lnTo>
                    <a:lnTo>
                      <a:pt x="2944178" y="2989898"/>
                    </a:lnTo>
                    <a:lnTo>
                      <a:pt x="2947035" y="2985135"/>
                    </a:lnTo>
                    <a:lnTo>
                      <a:pt x="2949893" y="3003233"/>
                    </a:lnTo>
                    <a:lnTo>
                      <a:pt x="2951798" y="3013710"/>
                    </a:lnTo>
                    <a:lnTo>
                      <a:pt x="2954655" y="3002280"/>
                    </a:lnTo>
                    <a:lnTo>
                      <a:pt x="2956560" y="3023235"/>
                    </a:lnTo>
                    <a:lnTo>
                      <a:pt x="2959418" y="2991803"/>
                    </a:lnTo>
                    <a:lnTo>
                      <a:pt x="2961323" y="2996565"/>
                    </a:lnTo>
                    <a:lnTo>
                      <a:pt x="2964180" y="3001328"/>
                    </a:lnTo>
                    <a:lnTo>
                      <a:pt x="2966085" y="3004185"/>
                    </a:lnTo>
                    <a:lnTo>
                      <a:pt x="2968943" y="3007995"/>
                    </a:lnTo>
                    <a:lnTo>
                      <a:pt x="2971800" y="3005138"/>
                    </a:lnTo>
                    <a:lnTo>
                      <a:pt x="2973705" y="3001328"/>
                    </a:lnTo>
                    <a:lnTo>
                      <a:pt x="2976563" y="3011805"/>
                    </a:lnTo>
                    <a:lnTo>
                      <a:pt x="2978468" y="3007043"/>
                    </a:lnTo>
                    <a:lnTo>
                      <a:pt x="2981325" y="3010853"/>
                    </a:lnTo>
                    <a:lnTo>
                      <a:pt x="2983230" y="3002280"/>
                    </a:lnTo>
                    <a:lnTo>
                      <a:pt x="2986088" y="3008948"/>
                    </a:lnTo>
                    <a:lnTo>
                      <a:pt x="2987993" y="3005138"/>
                    </a:lnTo>
                    <a:lnTo>
                      <a:pt x="2990850" y="3000375"/>
                    </a:lnTo>
                    <a:lnTo>
                      <a:pt x="2993708" y="2989898"/>
                    </a:lnTo>
                    <a:lnTo>
                      <a:pt x="2995613" y="2999423"/>
                    </a:lnTo>
                    <a:lnTo>
                      <a:pt x="2998470" y="2999423"/>
                    </a:lnTo>
                    <a:lnTo>
                      <a:pt x="3000375" y="3021330"/>
                    </a:lnTo>
                    <a:lnTo>
                      <a:pt x="3003233" y="2992755"/>
                    </a:lnTo>
                    <a:lnTo>
                      <a:pt x="3005138" y="3008948"/>
                    </a:lnTo>
                    <a:lnTo>
                      <a:pt x="3007995" y="2988945"/>
                    </a:lnTo>
                    <a:lnTo>
                      <a:pt x="3009900" y="2987993"/>
                    </a:lnTo>
                    <a:lnTo>
                      <a:pt x="3012758" y="2987993"/>
                    </a:lnTo>
                    <a:lnTo>
                      <a:pt x="3015615" y="2996565"/>
                    </a:lnTo>
                    <a:lnTo>
                      <a:pt x="3017520" y="3001328"/>
                    </a:lnTo>
                    <a:lnTo>
                      <a:pt x="3020378" y="2998470"/>
                    </a:lnTo>
                    <a:lnTo>
                      <a:pt x="3022283" y="3008948"/>
                    </a:lnTo>
                    <a:lnTo>
                      <a:pt x="3025140" y="3017520"/>
                    </a:lnTo>
                    <a:lnTo>
                      <a:pt x="3027045" y="3006090"/>
                    </a:lnTo>
                    <a:lnTo>
                      <a:pt x="3029903" y="3029903"/>
                    </a:lnTo>
                    <a:lnTo>
                      <a:pt x="3031808" y="3009900"/>
                    </a:lnTo>
                    <a:lnTo>
                      <a:pt x="3034665" y="3010853"/>
                    </a:lnTo>
                    <a:lnTo>
                      <a:pt x="3037523" y="3011805"/>
                    </a:lnTo>
                    <a:lnTo>
                      <a:pt x="3039428" y="3009900"/>
                    </a:lnTo>
                    <a:lnTo>
                      <a:pt x="3042285" y="2998470"/>
                    </a:lnTo>
                    <a:lnTo>
                      <a:pt x="3044190" y="3003233"/>
                    </a:lnTo>
                    <a:lnTo>
                      <a:pt x="3047048" y="3007043"/>
                    </a:lnTo>
                    <a:lnTo>
                      <a:pt x="3048953" y="3021330"/>
                    </a:lnTo>
                    <a:lnTo>
                      <a:pt x="3051810" y="2998470"/>
                    </a:lnTo>
                    <a:lnTo>
                      <a:pt x="3053715" y="2989898"/>
                    </a:lnTo>
                    <a:lnTo>
                      <a:pt x="3056573" y="2979420"/>
                    </a:lnTo>
                    <a:lnTo>
                      <a:pt x="3059430" y="3002280"/>
                    </a:lnTo>
                    <a:lnTo>
                      <a:pt x="3061335" y="2981325"/>
                    </a:lnTo>
                    <a:lnTo>
                      <a:pt x="3064193" y="3002280"/>
                    </a:lnTo>
                    <a:lnTo>
                      <a:pt x="3066098" y="2981325"/>
                    </a:lnTo>
                    <a:lnTo>
                      <a:pt x="3068955" y="2992755"/>
                    </a:lnTo>
                    <a:lnTo>
                      <a:pt x="3070860" y="2988945"/>
                    </a:lnTo>
                    <a:lnTo>
                      <a:pt x="3073718" y="2999423"/>
                    </a:lnTo>
                    <a:lnTo>
                      <a:pt x="3075623" y="2993708"/>
                    </a:lnTo>
                    <a:lnTo>
                      <a:pt x="3078480" y="3004185"/>
                    </a:lnTo>
                    <a:lnTo>
                      <a:pt x="3081338" y="2985135"/>
                    </a:lnTo>
                    <a:lnTo>
                      <a:pt x="3083243" y="2979420"/>
                    </a:lnTo>
                    <a:lnTo>
                      <a:pt x="3086100" y="2996565"/>
                    </a:lnTo>
                    <a:lnTo>
                      <a:pt x="3088005" y="3000375"/>
                    </a:lnTo>
                    <a:lnTo>
                      <a:pt x="3090863" y="3003233"/>
                    </a:lnTo>
                    <a:lnTo>
                      <a:pt x="3092768" y="2986088"/>
                    </a:lnTo>
                    <a:lnTo>
                      <a:pt x="3095625" y="2977515"/>
                    </a:lnTo>
                    <a:lnTo>
                      <a:pt x="3098483" y="3004185"/>
                    </a:lnTo>
                    <a:lnTo>
                      <a:pt x="3100388" y="2979420"/>
                    </a:lnTo>
                    <a:lnTo>
                      <a:pt x="3103245" y="2979420"/>
                    </a:lnTo>
                    <a:lnTo>
                      <a:pt x="3105150" y="2974658"/>
                    </a:lnTo>
                    <a:lnTo>
                      <a:pt x="3108008" y="2974658"/>
                    </a:lnTo>
                    <a:lnTo>
                      <a:pt x="3109913" y="2989898"/>
                    </a:lnTo>
                    <a:lnTo>
                      <a:pt x="3112770" y="2998470"/>
                    </a:lnTo>
                    <a:lnTo>
                      <a:pt x="3114675" y="2999423"/>
                    </a:lnTo>
                    <a:lnTo>
                      <a:pt x="3117533" y="2987993"/>
                    </a:lnTo>
                    <a:lnTo>
                      <a:pt x="3120390" y="2991803"/>
                    </a:lnTo>
                    <a:lnTo>
                      <a:pt x="3122295" y="2992755"/>
                    </a:lnTo>
                    <a:lnTo>
                      <a:pt x="3125153" y="2996565"/>
                    </a:lnTo>
                    <a:lnTo>
                      <a:pt x="3127058" y="2983230"/>
                    </a:lnTo>
                    <a:lnTo>
                      <a:pt x="3129915" y="2986088"/>
                    </a:lnTo>
                    <a:lnTo>
                      <a:pt x="3131820" y="2982278"/>
                    </a:lnTo>
                    <a:lnTo>
                      <a:pt x="3134678" y="2987040"/>
                    </a:lnTo>
                    <a:lnTo>
                      <a:pt x="3136583" y="2993708"/>
                    </a:lnTo>
                    <a:lnTo>
                      <a:pt x="3139440" y="2975610"/>
                    </a:lnTo>
                    <a:lnTo>
                      <a:pt x="3142298" y="2930843"/>
                    </a:lnTo>
                    <a:lnTo>
                      <a:pt x="3144203" y="2964180"/>
                    </a:lnTo>
                    <a:lnTo>
                      <a:pt x="3147060" y="2957513"/>
                    </a:lnTo>
                    <a:lnTo>
                      <a:pt x="3148965" y="2982278"/>
                    </a:lnTo>
                    <a:lnTo>
                      <a:pt x="3151823" y="2966085"/>
                    </a:lnTo>
                    <a:lnTo>
                      <a:pt x="3153728" y="2945130"/>
                    </a:lnTo>
                    <a:lnTo>
                      <a:pt x="3156585" y="2972753"/>
                    </a:lnTo>
                    <a:lnTo>
                      <a:pt x="3158490" y="2985135"/>
                    </a:lnTo>
                    <a:lnTo>
                      <a:pt x="3161348" y="2965133"/>
                    </a:lnTo>
                    <a:lnTo>
                      <a:pt x="3164205" y="2987993"/>
                    </a:lnTo>
                    <a:lnTo>
                      <a:pt x="3166110" y="2966085"/>
                    </a:lnTo>
                    <a:lnTo>
                      <a:pt x="3168968" y="2985135"/>
                    </a:lnTo>
                    <a:lnTo>
                      <a:pt x="3170873" y="2964180"/>
                    </a:lnTo>
                    <a:lnTo>
                      <a:pt x="3173730" y="2968943"/>
                    </a:lnTo>
                    <a:lnTo>
                      <a:pt x="3175635" y="2951798"/>
                    </a:lnTo>
                    <a:lnTo>
                      <a:pt x="3178493" y="2967038"/>
                    </a:lnTo>
                    <a:lnTo>
                      <a:pt x="3180398" y="2969895"/>
                    </a:lnTo>
                    <a:lnTo>
                      <a:pt x="3183255" y="2983230"/>
                    </a:lnTo>
                    <a:lnTo>
                      <a:pt x="3186113" y="2952750"/>
                    </a:lnTo>
                    <a:lnTo>
                      <a:pt x="3188018" y="2967038"/>
                    </a:lnTo>
                    <a:lnTo>
                      <a:pt x="3190875" y="2949893"/>
                    </a:lnTo>
                    <a:lnTo>
                      <a:pt x="3192780" y="2929890"/>
                    </a:lnTo>
                    <a:lnTo>
                      <a:pt x="3195638" y="2949893"/>
                    </a:lnTo>
                    <a:lnTo>
                      <a:pt x="3197543" y="2951798"/>
                    </a:lnTo>
                    <a:lnTo>
                      <a:pt x="3200400" y="2978468"/>
                    </a:lnTo>
                    <a:lnTo>
                      <a:pt x="3202305" y="2945130"/>
                    </a:lnTo>
                    <a:lnTo>
                      <a:pt x="3205163" y="2956560"/>
                    </a:lnTo>
                    <a:lnTo>
                      <a:pt x="3208020" y="2956560"/>
                    </a:lnTo>
                    <a:lnTo>
                      <a:pt x="3209925" y="2950845"/>
                    </a:lnTo>
                    <a:lnTo>
                      <a:pt x="3212783" y="2954655"/>
                    </a:lnTo>
                    <a:lnTo>
                      <a:pt x="3214688" y="2938463"/>
                    </a:lnTo>
                    <a:lnTo>
                      <a:pt x="3217545" y="2957513"/>
                    </a:lnTo>
                    <a:lnTo>
                      <a:pt x="3219450" y="2955608"/>
                    </a:lnTo>
                    <a:lnTo>
                      <a:pt x="3222308" y="2945130"/>
                    </a:lnTo>
                    <a:lnTo>
                      <a:pt x="3224213" y="2943225"/>
                    </a:lnTo>
                    <a:lnTo>
                      <a:pt x="3227070" y="2927033"/>
                    </a:lnTo>
                    <a:lnTo>
                      <a:pt x="3229928" y="2929890"/>
                    </a:lnTo>
                    <a:lnTo>
                      <a:pt x="3231833" y="2951798"/>
                    </a:lnTo>
                    <a:lnTo>
                      <a:pt x="3234690" y="2949893"/>
                    </a:lnTo>
                    <a:lnTo>
                      <a:pt x="3236595" y="2951798"/>
                    </a:lnTo>
                    <a:lnTo>
                      <a:pt x="3239453" y="2952750"/>
                    </a:lnTo>
                    <a:lnTo>
                      <a:pt x="3241358" y="2952750"/>
                    </a:lnTo>
                    <a:lnTo>
                      <a:pt x="3244215" y="2937510"/>
                    </a:lnTo>
                    <a:lnTo>
                      <a:pt x="3246120" y="2956560"/>
                    </a:lnTo>
                    <a:lnTo>
                      <a:pt x="3248978" y="2968943"/>
                    </a:lnTo>
                    <a:lnTo>
                      <a:pt x="3251835" y="2962275"/>
                    </a:lnTo>
                    <a:lnTo>
                      <a:pt x="3253740" y="2945130"/>
                    </a:lnTo>
                    <a:lnTo>
                      <a:pt x="3256598" y="2944178"/>
                    </a:lnTo>
                    <a:lnTo>
                      <a:pt x="3258503" y="2948940"/>
                    </a:lnTo>
                    <a:lnTo>
                      <a:pt x="3261360" y="2954655"/>
                    </a:lnTo>
                    <a:lnTo>
                      <a:pt x="3263265" y="2943225"/>
                    </a:lnTo>
                    <a:lnTo>
                      <a:pt x="3266123" y="2941320"/>
                    </a:lnTo>
                    <a:lnTo>
                      <a:pt x="3268028" y="2954655"/>
                    </a:lnTo>
                    <a:lnTo>
                      <a:pt x="3270885" y="2963228"/>
                    </a:lnTo>
                    <a:lnTo>
                      <a:pt x="3273743" y="2985135"/>
                    </a:lnTo>
                    <a:lnTo>
                      <a:pt x="3275648" y="2966085"/>
                    </a:lnTo>
                    <a:lnTo>
                      <a:pt x="3278505" y="2953703"/>
                    </a:lnTo>
                    <a:lnTo>
                      <a:pt x="3280410" y="2942273"/>
                    </a:lnTo>
                    <a:lnTo>
                      <a:pt x="3283268" y="2968943"/>
                    </a:lnTo>
                    <a:lnTo>
                      <a:pt x="3285173" y="2944178"/>
                    </a:lnTo>
                    <a:lnTo>
                      <a:pt x="3288030" y="2965133"/>
                    </a:lnTo>
                    <a:lnTo>
                      <a:pt x="3290888" y="2934653"/>
                    </a:lnTo>
                    <a:lnTo>
                      <a:pt x="3292793" y="2937510"/>
                    </a:lnTo>
                    <a:lnTo>
                      <a:pt x="3295650" y="2933700"/>
                    </a:lnTo>
                    <a:lnTo>
                      <a:pt x="3297555" y="2955608"/>
                    </a:lnTo>
                    <a:lnTo>
                      <a:pt x="3300413" y="2958465"/>
                    </a:lnTo>
                    <a:lnTo>
                      <a:pt x="3302318" y="2932748"/>
                    </a:lnTo>
                    <a:lnTo>
                      <a:pt x="3305175" y="2914650"/>
                    </a:lnTo>
                    <a:lnTo>
                      <a:pt x="3307080" y="2909888"/>
                    </a:lnTo>
                    <a:lnTo>
                      <a:pt x="3309938" y="2933700"/>
                    </a:lnTo>
                    <a:lnTo>
                      <a:pt x="3312795" y="2949893"/>
                    </a:lnTo>
                    <a:lnTo>
                      <a:pt x="3314700" y="2956560"/>
                    </a:lnTo>
                    <a:lnTo>
                      <a:pt x="3317558" y="2958465"/>
                    </a:lnTo>
                    <a:lnTo>
                      <a:pt x="3319463" y="2948940"/>
                    </a:lnTo>
                    <a:lnTo>
                      <a:pt x="3322320" y="2934653"/>
                    </a:lnTo>
                    <a:lnTo>
                      <a:pt x="3324225" y="2948940"/>
                    </a:lnTo>
                    <a:lnTo>
                      <a:pt x="3327083" y="2948940"/>
                    </a:lnTo>
                    <a:lnTo>
                      <a:pt x="3328988" y="2966085"/>
                    </a:lnTo>
                    <a:lnTo>
                      <a:pt x="3331845" y="2941320"/>
                    </a:lnTo>
                    <a:lnTo>
                      <a:pt x="3334703" y="2957513"/>
                    </a:lnTo>
                    <a:lnTo>
                      <a:pt x="3336608" y="2951798"/>
                    </a:lnTo>
                    <a:lnTo>
                      <a:pt x="3339465" y="2948940"/>
                    </a:lnTo>
                    <a:lnTo>
                      <a:pt x="3341370" y="2963228"/>
                    </a:lnTo>
                    <a:lnTo>
                      <a:pt x="3344228" y="2946083"/>
                    </a:lnTo>
                    <a:lnTo>
                      <a:pt x="3346133" y="2941320"/>
                    </a:lnTo>
                    <a:lnTo>
                      <a:pt x="3348990" y="2938463"/>
                    </a:lnTo>
                    <a:lnTo>
                      <a:pt x="3350895" y="2946083"/>
                    </a:lnTo>
                    <a:lnTo>
                      <a:pt x="3353753" y="2950845"/>
                    </a:lnTo>
                    <a:lnTo>
                      <a:pt x="3356610" y="2990850"/>
                    </a:lnTo>
                    <a:lnTo>
                      <a:pt x="3358515" y="2945130"/>
                    </a:lnTo>
                    <a:lnTo>
                      <a:pt x="3361373" y="2950845"/>
                    </a:lnTo>
                    <a:lnTo>
                      <a:pt x="3363278" y="2939415"/>
                    </a:lnTo>
                    <a:lnTo>
                      <a:pt x="3366135" y="2952750"/>
                    </a:lnTo>
                    <a:lnTo>
                      <a:pt x="3368040" y="2966085"/>
                    </a:lnTo>
                    <a:lnTo>
                      <a:pt x="3370898" y="2953703"/>
                    </a:lnTo>
                    <a:lnTo>
                      <a:pt x="3372803" y="2957513"/>
                    </a:lnTo>
                    <a:lnTo>
                      <a:pt x="3375660" y="2972753"/>
                    </a:lnTo>
                    <a:lnTo>
                      <a:pt x="3378518" y="2966085"/>
                    </a:lnTo>
                    <a:lnTo>
                      <a:pt x="3380423" y="2958465"/>
                    </a:lnTo>
                    <a:lnTo>
                      <a:pt x="3383280" y="2952750"/>
                    </a:lnTo>
                    <a:lnTo>
                      <a:pt x="3385185" y="2962275"/>
                    </a:lnTo>
                    <a:lnTo>
                      <a:pt x="3388043" y="2942273"/>
                    </a:lnTo>
                    <a:lnTo>
                      <a:pt x="3389948" y="2976563"/>
                    </a:lnTo>
                    <a:lnTo>
                      <a:pt x="3392805" y="2963228"/>
                    </a:lnTo>
                    <a:lnTo>
                      <a:pt x="3394710" y="2967038"/>
                    </a:lnTo>
                    <a:lnTo>
                      <a:pt x="3397568" y="2944178"/>
                    </a:lnTo>
                    <a:lnTo>
                      <a:pt x="3400425" y="2976563"/>
                    </a:lnTo>
                    <a:lnTo>
                      <a:pt x="3402330" y="2975610"/>
                    </a:lnTo>
                    <a:lnTo>
                      <a:pt x="3405188" y="2960370"/>
                    </a:lnTo>
                    <a:lnTo>
                      <a:pt x="3407093" y="2967038"/>
                    </a:lnTo>
                    <a:lnTo>
                      <a:pt x="3409950" y="2946083"/>
                    </a:lnTo>
                    <a:lnTo>
                      <a:pt x="3411855" y="2970848"/>
                    </a:lnTo>
                    <a:lnTo>
                      <a:pt x="3414713" y="2978468"/>
                    </a:lnTo>
                    <a:lnTo>
                      <a:pt x="3416618" y="2993708"/>
                    </a:lnTo>
                    <a:lnTo>
                      <a:pt x="3419475" y="2943225"/>
                    </a:lnTo>
                    <a:lnTo>
                      <a:pt x="3422333" y="2960370"/>
                    </a:lnTo>
                    <a:lnTo>
                      <a:pt x="3424238" y="2964180"/>
                    </a:lnTo>
                    <a:lnTo>
                      <a:pt x="3427095" y="2961323"/>
                    </a:lnTo>
                    <a:lnTo>
                      <a:pt x="3429000" y="2967038"/>
                    </a:lnTo>
                    <a:lnTo>
                      <a:pt x="3431858" y="2975610"/>
                    </a:lnTo>
                    <a:lnTo>
                      <a:pt x="3433763" y="2965133"/>
                    </a:lnTo>
                    <a:lnTo>
                      <a:pt x="3436620" y="2966085"/>
                    </a:lnTo>
                    <a:lnTo>
                      <a:pt x="3438525" y="2968943"/>
                    </a:lnTo>
                    <a:lnTo>
                      <a:pt x="3441383" y="2980373"/>
                    </a:lnTo>
                    <a:lnTo>
                      <a:pt x="3444240" y="2968943"/>
                    </a:lnTo>
                    <a:lnTo>
                      <a:pt x="3446145" y="2959418"/>
                    </a:lnTo>
                    <a:lnTo>
                      <a:pt x="3449003" y="2947988"/>
                    </a:lnTo>
                    <a:lnTo>
                      <a:pt x="3450908" y="2956560"/>
                    </a:lnTo>
                    <a:lnTo>
                      <a:pt x="3453765" y="2943225"/>
                    </a:lnTo>
                    <a:lnTo>
                      <a:pt x="3455670" y="2953703"/>
                    </a:lnTo>
                    <a:lnTo>
                      <a:pt x="3458528" y="2931795"/>
                    </a:lnTo>
                    <a:lnTo>
                      <a:pt x="3460433" y="2932748"/>
                    </a:lnTo>
                    <a:lnTo>
                      <a:pt x="3463290" y="2958465"/>
                    </a:lnTo>
                    <a:lnTo>
                      <a:pt x="3466148" y="2934653"/>
                    </a:lnTo>
                    <a:lnTo>
                      <a:pt x="3468053" y="2936558"/>
                    </a:lnTo>
                    <a:lnTo>
                      <a:pt x="3470910" y="2929890"/>
                    </a:lnTo>
                    <a:lnTo>
                      <a:pt x="3472815" y="2938463"/>
                    </a:lnTo>
                    <a:lnTo>
                      <a:pt x="3475673" y="2923223"/>
                    </a:lnTo>
                    <a:lnTo>
                      <a:pt x="3477578" y="2940368"/>
                    </a:lnTo>
                    <a:lnTo>
                      <a:pt x="3480435" y="2935605"/>
                    </a:lnTo>
                    <a:lnTo>
                      <a:pt x="3483293" y="2939415"/>
                    </a:lnTo>
                    <a:lnTo>
                      <a:pt x="3485198" y="2938463"/>
                    </a:lnTo>
                    <a:lnTo>
                      <a:pt x="3488055" y="2956560"/>
                    </a:lnTo>
                    <a:lnTo>
                      <a:pt x="3489960" y="2965133"/>
                    </a:lnTo>
                    <a:lnTo>
                      <a:pt x="3492818" y="2956560"/>
                    </a:lnTo>
                    <a:lnTo>
                      <a:pt x="3494723" y="2947988"/>
                    </a:lnTo>
                    <a:lnTo>
                      <a:pt x="3497580" y="2910840"/>
                    </a:lnTo>
                    <a:lnTo>
                      <a:pt x="3499485" y="2959418"/>
                    </a:lnTo>
                    <a:lnTo>
                      <a:pt x="3502343" y="2932748"/>
                    </a:lnTo>
                    <a:lnTo>
                      <a:pt x="3505200" y="2948940"/>
                    </a:lnTo>
                    <a:lnTo>
                      <a:pt x="3507105" y="2951798"/>
                    </a:lnTo>
                    <a:lnTo>
                      <a:pt x="3509963" y="2972753"/>
                    </a:lnTo>
                    <a:lnTo>
                      <a:pt x="3511868" y="2958465"/>
                    </a:lnTo>
                    <a:lnTo>
                      <a:pt x="3514725" y="2941320"/>
                    </a:lnTo>
                    <a:lnTo>
                      <a:pt x="3516630" y="2940368"/>
                    </a:lnTo>
                    <a:lnTo>
                      <a:pt x="3519488" y="2959418"/>
                    </a:lnTo>
                    <a:lnTo>
                      <a:pt x="3521393" y="2981325"/>
                    </a:lnTo>
                    <a:lnTo>
                      <a:pt x="3524250" y="2978468"/>
                    </a:lnTo>
                    <a:lnTo>
                      <a:pt x="3527108" y="2951798"/>
                    </a:lnTo>
                    <a:lnTo>
                      <a:pt x="3529013" y="2955608"/>
                    </a:lnTo>
                    <a:lnTo>
                      <a:pt x="3531870" y="2983230"/>
                    </a:lnTo>
                    <a:lnTo>
                      <a:pt x="3533775" y="2941320"/>
                    </a:lnTo>
                    <a:lnTo>
                      <a:pt x="3536633" y="2961323"/>
                    </a:lnTo>
                    <a:lnTo>
                      <a:pt x="3538538" y="2966085"/>
                    </a:lnTo>
                    <a:lnTo>
                      <a:pt x="3541395" y="2961323"/>
                    </a:lnTo>
                    <a:lnTo>
                      <a:pt x="3543300" y="2959418"/>
                    </a:lnTo>
                    <a:lnTo>
                      <a:pt x="3546158" y="2947988"/>
                    </a:lnTo>
                    <a:lnTo>
                      <a:pt x="3549015" y="2961323"/>
                    </a:lnTo>
                    <a:lnTo>
                      <a:pt x="3550920" y="2950845"/>
                    </a:lnTo>
                    <a:lnTo>
                      <a:pt x="3553778" y="2959418"/>
                    </a:lnTo>
                    <a:lnTo>
                      <a:pt x="3555683" y="2957513"/>
                    </a:lnTo>
                    <a:lnTo>
                      <a:pt x="3558540" y="2968943"/>
                    </a:lnTo>
                    <a:lnTo>
                      <a:pt x="3560445" y="2946083"/>
                    </a:lnTo>
                    <a:lnTo>
                      <a:pt x="3563303" y="2948940"/>
                    </a:lnTo>
                    <a:lnTo>
                      <a:pt x="3565208" y="2957513"/>
                    </a:lnTo>
                    <a:lnTo>
                      <a:pt x="3568065" y="2973705"/>
                    </a:lnTo>
                    <a:lnTo>
                      <a:pt x="3570923" y="2945130"/>
                    </a:lnTo>
                    <a:lnTo>
                      <a:pt x="3572828" y="2967038"/>
                    </a:lnTo>
                    <a:lnTo>
                      <a:pt x="3575685" y="2935605"/>
                    </a:lnTo>
                    <a:lnTo>
                      <a:pt x="3577590" y="2960370"/>
                    </a:lnTo>
                    <a:lnTo>
                      <a:pt x="3580448" y="2958465"/>
                    </a:lnTo>
                    <a:lnTo>
                      <a:pt x="3582353" y="2979420"/>
                    </a:lnTo>
                    <a:lnTo>
                      <a:pt x="3585210" y="2967990"/>
                    </a:lnTo>
                    <a:lnTo>
                      <a:pt x="3587115" y="2960370"/>
                    </a:lnTo>
                    <a:lnTo>
                      <a:pt x="3589973" y="2958465"/>
                    </a:lnTo>
                    <a:lnTo>
                      <a:pt x="3592830" y="2950845"/>
                    </a:lnTo>
                    <a:lnTo>
                      <a:pt x="3594735" y="2941320"/>
                    </a:lnTo>
                    <a:lnTo>
                      <a:pt x="3597593" y="2960370"/>
                    </a:lnTo>
                    <a:lnTo>
                      <a:pt x="3599498" y="2928938"/>
                    </a:lnTo>
                    <a:lnTo>
                      <a:pt x="3602355" y="2950845"/>
                    </a:lnTo>
                    <a:lnTo>
                      <a:pt x="3604260" y="2964180"/>
                    </a:lnTo>
                    <a:lnTo>
                      <a:pt x="3607118" y="2951798"/>
                    </a:lnTo>
                    <a:lnTo>
                      <a:pt x="3609023" y="2951798"/>
                    </a:lnTo>
                    <a:lnTo>
                      <a:pt x="3611880" y="2948940"/>
                    </a:lnTo>
                    <a:lnTo>
                      <a:pt x="3614738" y="2962275"/>
                    </a:lnTo>
                    <a:lnTo>
                      <a:pt x="3616643" y="2965133"/>
                    </a:lnTo>
                    <a:lnTo>
                      <a:pt x="3619500" y="2971800"/>
                    </a:lnTo>
                    <a:lnTo>
                      <a:pt x="3621405" y="2975610"/>
                    </a:lnTo>
                    <a:lnTo>
                      <a:pt x="3624263" y="2956560"/>
                    </a:lnTo>
                    <a:lnTo>
                      <a:pt x="3626168" y="2964180"/>
                    </a:lnTo>
                    <a:lnTo>
                      <a:pt x="3629025" y="2962275"/>
                    </a:lnTo>
                    <a:lnTo>
                      <a:pt x="3630930" y="2992755"/>
                    </a:lnTo>
                    <a:lnTo>
                      <a:pt x="3633788" y="2962275"/>
                    </a:lnTo>
                    <a:lnTo>
                      <a:pt x="3636645" y="2953703"/>
                    </a:lnTo>
                    <a:lnTo>
                      <a:pt x="3638550" y="2962275"/>
                    </a:lnTo>
                    <a:lnTo>
                      <a:pt x="3641408" y="2957513"/>
                    </a:lnTo>
                    <a:lnTo>
                      <a:pt x="3643313" y="2947988"/>
                    </a:lnTo>
                    <a:lnTo>
                      <a:pt x="3646170" y="2966085"/>
                    </a:lnTo>
                    <a:lnTo>
                      <a:pt x="3648075" y="2980373"/>
                    </a:lnTo>
                    <a:lnTo>
                      <a:pt x="3650933" y="2961323"/>
                    </a:lnTo>
                    <a:lnTo>
                      <a:pt x="3653790" y="2955608"/>
                    </a:lnTo>
                    <a:lnTo>
                      <a:pt x="3655695" y="2943225"/>
                    </a:lnTo>
                    <a:lnTo>
                      <a:pt x="3658553" y="2946083"/>
                    </a:lnTo>
                    <a:lnTo>
                      <a:pt x="3660458" y="2938463"/>
                    </a:lnTo>
                    <a:lnTo>
                      <a:pt x="3663315" y="2951798"/>
                    </a:lnTo>
                    <a:lnTo>
                      <a:pt x="3665220" y="2930843"/>
                    </a:lnTo>
                    <a:lnTo>
                      <a:pt x="3668078" y="2948940"/>
                    </a:lnTo>
                    <a:lnTo>
                      <a:pt x="3669983" y="2944178"/>
                    </a:lnTo>
                    <a:lnTo>
                      <a:pt x="3672840" y="2922270"/>
                    </a:lnTo>
                    <a:lnTo>
                      <a:pt x="3675698" y="2938463"/>
                    </a:lnTo>
                    <a:lnTo>
                      <a:pt x="3677603" y="2929890"/>
                    </a:lnTo>
                    <a:lnTo>
                      <a:pt x="3680460" y="2940368"/>
                    </a:lnTo>
                    <a:lnTo>
                      <a:pt x="3682365" y="2964180"/>
                    </a:lnTo>
                    <a:lnTo>
                      <a:pt x="3685223" y="2980373"/>
                    </a:lnTo>
                    <a:lnTo>
                      <a:pt x="3687128" y="2970848"/>
                    </a:lnTo>
                    <a:lnTo>
                      <a:pt x="3689985" y="2952750"/>
                    </a:lnTo>
                    <a:lnTo>
                      <a:pt x="3691890" y="2957513"/>
                    </a:lnTo>
                    <a:lnTo>
                      <a:pt x="3694748" y="2960370"/>
                    </a:lnTo>
                    <a:lnTo>
                      <a:pt x="3697605" y="2948940"/>
                    </a:lnTo>
                    <a:lnTo>
                      <a:pt x="3699510" y="2937510"/>
                    </a:lnTo>
                    <a:lnTo>
                      <a:pt x="3702368" y="2966085"/>
                    </a:lnTo>
                    <a:lnTo>
                      <a:pt x="3704273" y="2938463"/>
                    </a:lnTo>
                    <a:lnTo>
                      <a:pt x="3707130" y="2950845"/>
                    </a:lnTo>
                    <a:lnTo>
                      <a:pt x="3709035" y="2937510"/>
                    </a:lnTo>
                    <a:lnTo>
                      <a:pt x="3711893" y="2967038"/>
                    </a:lnTo>
                    <a:lnTo>
                      <a:pt x="3713798" y="2968943"/>
                    </a:lnTo>
                    <a:lnTo>
                      <a:pt x="3716655" y="2962275"/>
                    </a:lnTo>
                    <a:lnTo>
                      <a:pt x="3719513" y="2938463"/>
                    </a:lnTo>
                    <a:lnTo>
                      <a:pt x="3721418" y="2952750"/>
                    </a:lnTo>
                    <a:lnTo>
                      <a:pt x="3724275" y="2954655"/>
                    </a:lnTo>
                    <a:lnTo>
                      <a:pt x="3726180" y="2942273"/>
                    </a:lnTo>
                    <a:lnTo>
                      <a:pt x="3729038" y="2947988"/>
                    </a:lnTo>
                    <a:lnTo>
                      <a:pt x="3730943" y="2929890"/>
                    </a:lnTo>
                    <a:lnTo>
                      <a:pt x="3733800" y="2956560"/>
                    </a:lnTo>
                    <a:lnTo>
                      <a:pt x="3735705" y="2937510"/>
                    </a:lnTo>
                    <a:lnTo>
                      <a:pt x="3738563" y="2944178"/>
                    </a:lnTo>
                    <a:lnTo>
                      <a:pt x="3741420" y="2948940"/>
                    </a:lnTo>
                    <a:lnTo>
                      <a:pt x="3743325" y="2927985"/>
                    </a:lnTo>
                    <a:lnTo>
                      <a:pt x="3746183" y="2955608"/>
                    </a:lnTo>
                    <a:lnTo>
                      <a:pt x="3748088" y="2973705"/>
                    </a:lnTo>
                    <a:lnTo>
                      <a:pt x="3750945" y="2969895"/>
                    </a:lnTo>
                    <a:lnTo>
                      <a:pt x="3752850" y="2947035"/>
                    </a:lnTo>
                    <a:lnTo>
                      <a:pt x="3755708" y="2961323"/>
                    </a:lnTo>
                    <a:lnTo>
                      <a:pt x="3757613" y="2958465"/>
                    </a:lnTo>
                    <a:lnTo>
                      <a:pt x="3760470" y="2962275"/>
                    </a:lnTo>
                    <a:lnTo>
                      <a:pt x="3763328" y="2929890"/>
                    </a:lnTo>
                    <a:lnTo>
                      <a:pt x="3765233" y="2947035"/>
                    </a:lnTo>
                    <a:lnTo>
                      <a:pt x="3768090" y="2974658"/>
                    </a:lnTo>
                    <a:lnTo>
                      <a:pt x="3769995" y="2964180"/>
                    </a:lnTo>
                    <a:lnTo>
                      <a:pt x="3772853" y="2937510"/>
                    </a:lnTo>
                    <a:lnTo>
                      <a:pt x="3774758" y="2914650"/>
                    </a:lnTo>
                    <a:lnTo>
                      <a:pt x="3777615" y="2938463"/>
                    </a:lnTo>
                    <a:lnTo>
                      <a:pt x="3779520" y="2932748"/>
                    </a:lnTo>
                    <a:lnTo>
                      <a:pt x="3782378" y="2929890"/>
                    </a:lnTo>
                    <a:lnTo>
                      <a:pt x="3785235" y="2931795"/>
                    </a:lnTo>
                    <a:lnTo>
                      <a:pt x="3787140" y="2901315"/>
                    </a:lnTo>
                    <a:lnTo>
                      <a:pt x="3789998" y="2926080"/>
                    </a:lnTo>
                    <a:lnTo>
                      <a:pt x="3791903" y="2945130"/>
                    </a:lnTo>
                    <a:lnTo>
                      <a:pt x="3794760" y="2928938"/>
                    </a:lnTo>
                    <a:lnTo>
                      <a:pt x="3796665" y="2931795"/>
                    </a:lnTo>
                    <a:lnTo>
                      <a:pt x="3799523" y="2935605"/>
                    </a:lnTo>
                    <a:lnTo>
                      <a:pt x="3801428" y="2949893"/>
                    </a:lnTo>
                    <a:lnTo>
                      <a:pt x="3804285" y="2942273"/>
                    </a:lnTo>
                    <a:lnTo>
                      <a:pt x="3807143" y="2964180"/>
                    </a:lnTo>
                    <a:lnTo>
                      <a:pt x="3809048" y="2944178"/>
                    </a:lnTo>
                    <a:lnTo>
                      <a:pt x="3811905" y="2920365"/>
                    </a:lnTo>
                    <a:lnTo>
                      <a:pt x="3813810" y="2934653"/>
                    </a:lnTo>
                    <a:lnTo>
                      <a:pt x="3816668" y="2932748"/>
                    </a:lnTo>
                    <a:lnTo>
                      <a:pt x="3818573" y="2942273"/>
                    </a:lnTo>
                    <a:lnTo>
                      <a:pt x="3821430" y="2941320"/>
                    </a:lnTo>
                    <a:lnTo>
                      <a:pt x="3823335" y="2947988"/>
                    </a:lnTo>
                    <a:lnTo>
                      <a:pt x="3826193" y="2946083"/>
                    </a:lnTo>
                    <a:lnTo>
                      <a:pt x="3829050" y="2944178"/>
                    </a:lnTo>
                    <a:lnTo>
                      <a:pt x="3830955" y="2955608"/>
                    </a:lnTo>
                    <a:lnTo>
                      <a:pt x="3833813" y="2964180"/>
                    </a:lnTo>
                    <a:lnTo>
                      <a:pt x="3835718" y="2939415"/>
                    </a:lnTo>
                    <a:lnTo>
                      <a:pt x="3838575" y="2954655"/>
                    </a:lnTo>
                    <a:lnTo>
                      <a:pt x="3840480" y="2946083"/>
                    </a:lnTo>
                    <a:lnTo>
                      <a:pt x="3843338" y="2952750"/>
                    </a:lnTo>
                    <a:lnTo>
                      <a:pt x="3846195" y="2932748"/>
                    </a:lnTo>
                    <a:lnTo>
                      <a:pt x="3848100" y="2933700"/>
                    </a:lnTo>
                    <a:lnTo>
                      <a:pt x="3850958" y="2975610"/>
                    </a:lnTo>
                    <a:lnTo>
                      <a:pt x="3852863" y="2937510"/>
                    </a:lnTo>
                    <a:lnTo>
                      <a:pt x="3855720" y="2948940"/>
                    </a:lnTo>
                    <a:lnTo>
                      <a:pt x="3857625" y="2924175"/>
                    </a:lnTo>
                    <a:lnTo>
                      <a:pt x="3860483" y="2957513"/>
                    </a:lnTo>
                    <a:lnTo>
                      <a:pt x="3862388" y="2953703"/>
                    </a:lnTo>
                    <a:lnTo>
                      <a:pt x="3865245" y="2942273"/>
                    </a:lnTo>
                    <a:lnTo>
                      <a:pt x="3868103" y="2957513"/>
                    </a:lnTo>
                    <a:lnTo>
                      <a:pt x="3870008" y="2946083"/>
                    </a:lnTo>
                    <a:lnTo>
                      <a:pt x="3872865" y="2943225"/>
                    </a:lnTo>
                    <a:lnTo>
                      <a:pt x="3874770" y="2937510"/>
                    </a:lnTo>
                    <a:lnTo>
                      <a:pt x="3877628" y="2928938"/>
                    </a:lnTo>
                    <a:lnTo>
                      <a:pt x="3879533" y="2940368"/>
                    </a:lnTo>
                    <a:lnTo>
                      <a:pt x="3882390" y="2933700"/>
                    </a:lnTo>
                    <a:lnTo>
                      <a:pt x="3884295" y="2919413"/>
                    </a:lnTo>
                    <a:lnTo>
                      <a:pt x="3887153" y="2947988"/>
                    </a:lnTo>
                    <a:lnTo>
                      <a:pt x="3890010" y="2953703"/>
                    </a:lnTo>
                    <a:lnTo>
                      <a:pt x="3891915" y="2945130"/>
                    </a:lnTo>
                    <a:lnTo>
                      <a:pt x="3894773" y="2927033"/>
                    </a:lnTo>
                    <a:lnTo>
                      <a:pt x="3896678" y="2932748"/>
                    </a:lnTo>
                    <a:lnTo>
                      <a:pt x="3899535" y="2937510"/>
                    </a:lnTo>
                    <a:lnTo>
                      <a:pt x="3901440" y="2942273"/>
                    </a:lnTo>
                    <a:lnTo>
                      <a:pt x="3904298" y="2922270"/>
                    </a:lnTo>
                    <a:lnTo>
                      <a:pt x="3906203" y="2937510"/>
                    </a:lnTo>
                    <a:lnTo>
                      <a:pt x="3909060" y="2935605"/>
                    </a:lnTo>
                    <a:lnTo>
                      <a:pt x="3911918" y="2965133"/>
                    </a:lnTo>
                    <a:lnTo>
                      <a:pt x="3913823" y="2936558"/>
                    </a:lnTo>
                    <a:lnTo>
                      <a:pt x="3916680" y="2922270"/>
                    </a:lnTo>
                    <a:lnTo>
                      <a:pt x="3918585" y="2932748"/>
                    </a:lnTo>
                    <a:lnTo>
                      <a:pt x="3921443" y="2924175"/>
                    </a:lnTo>
                    <a:lnTo>
                      <a:pt x="3923348" y="2945130"/>
                    </a:lnTo>
                    <a:lnTo>
                      <a:pt x="3926205" y="2922270"/>
                    </a:lnTo>
                    <a:lnTo>
                      <a:pt x="3928110" y="2929890"/>
                    </a:lnTo>
                    <a:lnTo>
                      <a:pt x="3930968" y="2933700"/>
                    </a:lnTo>
                    <a:lnTo>
                      <a:pt x="3933825" y="2954655"/>
                    </a:lnTo>
                    <a:lnTo>
                      <a:pt x="3935730" y="2945130"/>
                    </a:lnTo>
                    <a:lnTo>
                      <a:pt x="3938588" y="2955608"/>
                    </a:lnTo>
                    <a:lnTo>
                      <a:pt x="3940493" y="2959418"/>
                    </a:lnTo>
                    <a:lnTo>
                      <a:pt x="3943350" y="2960370"/>
                    </a:lnTo>
                    <a:lnTo>
                      <a:pt x="3945255" y="2931795"/>
                    </a:lnTo>
                    <a:lnTo>
                      <a:pt x="3948113" y="2941320"/>
                    </a:lnTo>
                    <a:lnTo>
                      <a:pt x="3950018" y="2930843"/>
                    </a:lnTo>
                    <a:lnTo>
                      <a:pt x="3952875" y="2956560"/>
                    </a:lnTo>
                    <a:lnTo>
                      <a:pt x="3955733" y="2953703"/>
                    </a:lnTo>
                    <a:lnTo>
                      <a:pt x="3957638" y="2943225"/>
                    </a:lnTo>
                    <a:lnTo>
                      <a:pt x="3960495" y="2929890"/>
                    </a:lnTo>
                    <a:lnTo>
                      <a:pt x="3962400" y="2956560"/>
                    </a:lnTo>
                    <a:lnTo>
                      <a:pt x="3965258" y="2913698"/>
                    </a:lnTo>
                    <a:lnTo>
                      <a:pt x="3967163" y="2952750"/>
                    </a:lnTo>
                    <a:lnTo>
                      <a:pt x="3970020" y="2946083"/>
                    </a:lnTo>
                    <a:lnTo>
                      <a:pt x="3971925" y="2957513"/>
                    </a:lnTo>
                    <a:lnTo>
                      <a:pt x="3974783" y="2953703"/>
                    </a:lnTo>
                    <a:lnTo>
                      <a:pt x="3977640" y="2946083"/>
                    </a:lnTo>
                    <a:lnTo>
                      <a:pt x="3979545" y="2970848"/>
                    </a:lnTo>
                    <a:lnTo>
                      <a:pt x="3982403" y="2942273"/>
                    </a:lnTo>
                    <a:lnTo>
                      <a:pt x="3984308" y="2941320"/>
                    </a:lnTo>
                    <a:lnTo>
                      <a:pt x="3987165" y="2948940"/>
                    </a:lnTo>
                    <a:lnTo>
                      <a:pt x="3989070" y="2939415"/>
                    </a:lnTo>
                    <a:lnTo>
                      <a:pt x="3991928" y="2965133"/>
                    </a:lnTo>
                    <a:lnTo>
                      <a:pt x="3993833" y="2954655"/>
                    </a:lnTo>
                    <a:lnTo>
                      <a:pt x="3996690" y="2956560"/>
                    </a:lnTo>
                    <a:lnTo>
                      <a:pt x="3999548" y="2955608"/>
                    </a:lnTo>
                    <a:lnTo>
                      <a:pt x="4001453" y="2961323"/>
                    </a:lnTo>
                    <a:lnTo>
                      <a:pt x="4004310" y="2937510"/>
                    </a:lnTo>
                    <a:lnTo>
                      <a:pt x="4006215" y="2945130"/>
                    </a:lnTo>
                    <a:lnTo>
                      <a:pt x="4009073" y="2927033"/>
                    </a:lnTo>
                    <a:lnTo>
                      <a:pt x="4010978" y="2928938"/>
                    </a:lnTo>
                    <a:lnTo>
                      <a:pt x="4013835" y="2920365"/>
                    </a:lnTo>
                    <a:lnTo>
                      <a:pt x="4015740" y="2935605"/>
                    </a:lnTo>
                    <a:lnTo>
                      <a:pt x="4018598" y="2950845"/>
                    </a:lnTo>
                    <a:lnTo>
                      <a:pt x="4021455" y="2949893"/>
                    </a:lnTo>
                    <a:lnTo>
                      <a:pt x="4023360" y="2947035"/>
                    </a:lnTo>
                    <a:lnTo>
                      <a:pt x="4026218" y="2955608"/>
                    </a:lnTo>
                    <a:lnTo>
                      <a:pt x="4028123" y="2953703"/>
                    </a:lnTo>
                    <a:lnTo>
                      <a:pt x="4030980" y="2967990"/>
                    </a:lnTo>
                    <a:lnTo>
                      <a:pt x="4032885" y="2950845"/>
                    </a:lnTo>
                    <a:lnTo>
                      <a:pt x="4035743" y="2947988"/>
                    </a:lnTo>
                    <a:lnTo>
                      <a:pt x="4038600" y="2970848"/>
                    </a:lnTo>
                    <a:lnTo>
                      <a:pt x="4040505" y="2950845"/>
                    </a:lnTo>
                    <a:lnTo>
                      <a:pt x="4043363" y="2966085"/>
                    </a:lnTo>
                    <a:lnTo>
                      <a:pt x="4045268" y="2945130"/>
                    </a:lnTo>
                    <a:lnTo>
                      <a:pt x="4048125" y="2945130"/>
                    </a:lnTo>
                    <a:lnTo>
                      <a:pt x="4050030" y="2965133"/>
                    </a:lnTo>
                    <a:lnTo>
                      <a:pt x="4052888" y="2948940"/>
                    </a:lnTo>
                    <a:lnTo>
                      <a:pt x="4054793" y="2927033"/>
                    </a:lnTo>
                    <a:lnTo>
                      <a:pt x="4057650" y="2936558"/>
                    </a:lnTo>
                    <a:lnTo>
                      <a:pt x="4060508" y="2935605"/>
                    </a:lnTo>
                    <a:lnTo>
                      <a:pt x="4062413" y="2951798"/>
                    </a:lnTo>
                    <a:lnTo>
                      <a:pt x="4065270" y="2956560"/>
                    </a:lnTo>
                    <a:lnTo>
                      <a:pt x="4067175" y="2951798"/>
                    </a:lnTo>
                    <a:lnTo>
                      <a:pt x="4070033" y="2947988"/>
                    </a:lnTo>
                    <a:lnTo>
                      <a:pt x="4071938" y="2936558"/>
                    </a:lnTo>
                    <a:lnTo>
                      <a:pt x="4074795" y="2936558"/>
                    </a:lnTo>
                    <a:lnTo>
                      <a:pt x="4076700" y="2938463"/>
                    </a:lnTo>
                    <a:lnTo>
                      <a:pt x="4079558" y="2930843"/>
                    </a:lnTo>
                    <a:lnTo>
                      <a:pt x="4082415" y="2935605"/>
                    </a:lnTo>
                    <a:lnTo>
                      <a:pt x="4084320" y="2948940"/>
                    </a:lnTo>
                    <a:lnTo>
                      <a:pt x="4087178" y="2958465"/>
                    </a:lnTo>
                    <a:lnTo>
                      <a:pt x="4089083" y="2933700"/>
                    </a:lnTo>
                    <a:lnTo>
                      <a:pt x="4091940" y="2905125"/>
                    </a:lnTo>
                    <a:lnTo>
                      <a:pt x="4093845" y="2924175"/>
                    </a:lnTo>
                    <a:lnTo>
                      <a:pt x="4096703" y="2937510"/>
                    </a:lnTo>
                    <a:lnTo>
                      <a:pt x="4098608" y="2956560"/>
                    </a:lnTo>
                    <a:lnTo>
                      <a:pt x="4101465" y="2937510"/>
                    </a:lnTo>
                    <a:lnTo>
                      <a:pt x="4104323" y="2929890"/>
                    </a:lnTo>
                    <a:lnTo>
                      <a:pt x="4106228" y="2964180"/>
                    </a:lnTo>
                    <a:lnTo>
                      <a:pt x="4109085" y="2936558"/>
                    </a:lnTo>
                    <a:lnTo>
                      <a:pt x="4110990" y="2933700"/>
                    </a:lnTo>
                    <a:lnTo>
                      <a:pt x="4113848" y="2928938"/>
                    </a:lnTo>
                    <a:lnTo>
                      <a:pt x="4115753" y="2908935"/>
                    </a:lnTo>
                    <a:lnTo>
                      <a:pt x="4118610" y="2942273"/>
                    </a:lnTo>
                    <a:lnTo>
                      <a:pt x="4120515" y="2896553"/>
                    </a:lnTo>
                    <a:lnTo>
                      <a:pt x="4123373" y="2931795"/>
                    </a:lnTo>
                    <a:lnTo>
                      <a:pt x="4126230" y="2929890"/>
                    </a:lnTo>
                    <a:lnTo>
                      <a:pt x="4128135" y="2937510"/>
                    </a:lnTo>
                    <a:lnTo>
                      <a:pt x="4130993" y="2942273"/>
                    </a:lnTo>
                    <a:lnTo>
                      <a:pt x="4132898" y="2926080"/>
                    </a:lnTo>
                    <a:lnTo>
                      <a:pt x="4135755" y="2943225"/>
                    </a:lnTo>
                    <a:lnTo>
                      <a:pt x="4137660" y="2912745"/>
                    </a:lnTo>
                    <a:lnTo>
                      <a:pt x="4140518" y="2932748"/>
                    </a:lnTo>
                    <a:lnTo>
                      <a:pt x="4142423" y="2933700"/>
                    </a:lnTo>
                    <a:lnTo>
                      <a:pt x="4145280" y="2930843"/>
                    </a:lnTo>
                    <a:lnTo>
                      <a:pt x="4148138" y="2918460"/>
                    </a:lnTo>
                    <a:lnTo>
                      <a:pt x="4150043" y="2923223"/>
                    </a:lnTo>
                    <a:lnTo>
                      <a:pt x="4152900" y="2907983"/>
                    </a:lnTo>
                    <a:lnTo>
                      <a:pt x="4154805" y="2909888"/>
                    </a:lnTo>
                    <a:lnTo>
                      <a:pt x="4157663" y="2917508"/>
                    </a:lnTo>
                    <a:lnTo>
                      <a:pt x="4159568" y="2938463"/>
                    </a:lnTo>
                    <a:lnTo>
                      <a:pt x="4162425" y="2934653"/>
                    </a:lnTo>
                    <a:lnTo>
                      <a:pt x="4164330" y="2928938"/>
                    </a:lnTo>
                    <a:lnTo>
                      <a:pt x="4167188" y="2941320"/>
                    </a:lnTo>
                    <a:lnTo>
                      <a:pt x="4170045" y="2929890"/>
                    </a:lnTo>
                    <a:lnTo>
                      <a:pt x="4171950" y="2924175"/>
                    </a:lnTo>
                    <a:lnTo>
                      <a:pt x="4174808" y="2932748"/>
                    </a:lnTo>
                    <a:lnTo>
                      <a:pt x="4176713" y="2921318"/>
                    </a:lnTo>
                    <a:lnTo>
                      <a:pt x="4179570" y="2927985"/>
                    </a:lnTo>
                    <a:lnTo>
                      <a:pt x="4181475" y="2931795"/>
                    </a:lnTo>
                    <a:lnTo>
                      <a:pt x="4184333" y="2928938"/>
                    </a:lnTo>
                    <a:lnTo>
                      <a:pt x="4186238" y="2926080"/>
                    </a:lnTo>
                    <a:lnTo>
                      <a:pt x="4189095" y="2928938"/>
                    </a:lnTo>
                    <a:lnTo>
                      <a:pt x="4191953" y="2921318"/>
                    </a:lnTo>
                    <a:lnTo>
                      <a:pt x="4193858" y="2927985"/>
                    </a:lnTo>
                    <a:lnTo>
                      <a:pt x="4196715" y="2905125"/>
                    </a:lnTo>
                    <a:lnTo>
                      <a:pt x="4198620" y="2925128"/>
                    </a:lnTo>
                    <a:lnTo>
                      <a:pt x="4201478" y="2888933"/>
                    </a:lnTo>
                    <a:lnTo>
                      <a:pt x="4203383" y="2907030"/>
                    </a:lnTo>
                    <a:lnTo>
                      <a:pt x="4206240" y="2897505"/>
                    </a:lnTo>
                    <a:lnTo>
                      <a:pt x="4208145" y="2912745"/>
                    </a:lnTo>
                    <a:lnTo>
                      <a:pt x="4211003" y="2924175"/>
                    </a:lnTo>
                    <a:lnTo>
                      <a:pt x="4213860" y="2929890"/>
                    </a:lnTo>
                    <a:lnTo>
                      <a:pt x="4215765" y="2925128"/>
                    </a:lnTo>
                    <a:lnTo>
                      <a:pt x="4218623" y="2929890"/>
                    </a:lnTo>
                    <a:lnTo>
                      <a:pt x="4220528" y="2936558"/>
                    </a:lnTo>
                    <a:lnTo>
                      <a:pt x="4223385" y="2936558"/>
                    </a:lnTo>
                    <a:lnTo>
                      <a:pt x="4225290" y="2930843"/>
                    </a:lnTo>
                    <a:lnTo>
                      <a:pt x="4228148" y="2954655"/>
                    </a:lnTo>
                    <a:lnTo>
                      <a:pt x="4231005" y="2948940"/>
                    </a:lnTo>
                    <a:lnTo>
                      <a:pt x="4232910" y="2955608"/>
                    </a:lnTo>
                    <a:lnTo>
                      <a:pt x="4235768" y="2939415"/>
                    </a:lnTo>
                    <a:lnTo>
                      <a:pt x="4237673" y="2942273"/>
                    </a:lnTo>
                    <a:lnTo>
                      <a:pt x="4240530" y="2950845"/>
                    </a:lnTo>
                    <a:lnTo>
                      <a:pt x="4242435" y="2967990"/>
                    </a:lnTo>
                    <a:lnTo>
                      <a:pt x="4245293" y="2944178"/>
                    </a:lnTo>
                    <a:lnTo>
                      <a:pt x="4247198" y="2935605"/>
                    </a:lnTo>
                    <a:lnTo>
                      <a:pt x="4250055" y="2936558"/>
                    </a:lnTo>
                    <a:lnTo>
                      <a:pt x="4252913" y="2941320"/>
                    </a:lnTo>
                    <a:lnTo>
                      <a:pt x="4254818" y="2962275"/>
                    </a:lnTo>
                    <a:lnTo>
                      <a:pt x="4257675" y="2934653"/>
                    </a:lnTo>
                    <a:lnTo>
                      <a:pt x="4259580" y="2933700"/>
                    </a:lnTo>
                    <a:lnTo>
                      <a:pt x="4262438" y="2944178"/>
                    </a:lnTo>
                    <a:lnTo>
                      <a:pt x="4264343" y="2944178"/>
                    </a:lnTo>
                    <a:lnTo>
                      <a:pt x="4267200" y="2943225"/>
                    </a:lnTo>
                    <a:lnTo>
                      <a:pt x="4269105" y="2937510"/>
                    </a:lnTo>
                    <a:lnTo>
                      <a:pt x="4271963" y="2957513"/>
                    </a:lnTo>
                    <a:lnTo>
                      <a:pt x="4274820" y="2935605"/>
                    </a:lnTo>
                    <a:lnTo>
                      <a:pt x="4276725" y="2933700"/>
                    </a:lnTo>
                    <a:lnTo>
                      <a:pt x="4279583" y="2944178"/>
                    </a:lnTo>
                    <a:lnTo>
                      <a:pt x="4281488" y="2943225"/>
                    </a:lnTo>
                    <a:lnTo>
                      <a:pt x="4284345" y="2934653"/>
                    </a:lnTo>
                    <a:lnTo>
                      <a:pt x="4286250" y="2926080"/>
                    </a:lnTo>
                    <a:lnTo>
                      <a:pt x="4289108" y="2956560"/>
                    </a:lnTo>
                    <a:lnTo>
                      <a:pt x="4291013" y="2941320"/>
                    </a:lnTo>
                    <a:lnTo>
                      <a:pt x="4293870" y="2926080"/>
                    </a:lnTo>
                    <a:lnTo>
                      <a:pt x="4296728" y="2904173"/>
                    </a:lnTo>
                    <a:lnTo>
                      <a:pt x="4298633" y="2898458"/>
                    </a:lnTo>
                    <a:lnTo>
                      <a:pt x="4301490" y="2906078"/>
                    </a:lnTo>
                    <a:lnTo>
                      <a:pt x="4303395" y="2911793"/>
                    </a:lnTo>
                    <a:lnTo>
                      <a:pt x="4306253" y="2915603"/>
                    </a:lnTo>
                    <a:lnTo>
                      <a:pt x="4308158" y="2927985"/>
                    </a:lnTo>
                    <a:lnTo>
                      <a:pt x="4311015" y="2926080"/>
                    </a:lnTo>
                    <a:lnTo>
                      <a:pt x="4312920" y="2911793"/>
                    </a:lnTo>
                    <a:lnTo>
                      <a:pt x="4315778" y="2914650"/>
                    </a:lnTo>
                    <a:lnTo>
                      <a:pt x="4318635" y="2927033"/>
                    </a:lnTo>
                    <a:lnTo>
                      <a:pt x="4320540" y="2936558"/>
                    </a:lnTo>
                    <a:lnTo>
                      <a:pt x="4323398" y="2938463"/>
                    </a:lnTo>
                    <a:lnTo>
                      <a:pt x="4325303" y="2931795"/>
                    </a:lnTo>
                    <a:lnTo>
                      <a:pt x="4328160" y="2915603"/>
                    </a:lnTo>
                    <a:lnTo>
                      <a:pt x="4330065" y="2913698"/>
                    </a:lnTo>
                    <a:lnTo>
                      <a:pt x="4332923" y="2920365"/>
                    </a:lnTo>
                    <a:lnTo>
                      <a:pt x="4334828" y="2944178"/>
                    </a:lnTo>
                    <a:lnTo>
                      <a:pt x="4337685" y="2924175"/>
                    </a:lnTo>
                    <a:lnTo>
                      <a:pt x="4340543" y="2942273"/>
                    </a:lnTo>
                    <a:lnTo>
                      <a:pt x="4342448" y="2920365"/>
                    </a:lnTo>
                    <a:lnTo>
                      <a:pt x="4345305" y="2907030"/>
                    </a:lnTo>
                    <a:lnTo>
                      <a:pt x="4347210" y="2914650"/>
                    </a:lnTo>
                    <a:lnTo>
                      <a:pt x="4350068" y="2921318"/>
                    </a:lnTo>
                    <a:lnTo>
                      <a:pt x="4351973" y="2910840"/>
                    </a:lnTo>
                    <a:lnTo>
                      <a:pt x="4354830" y="2919413"/>
                    </a:lnTo>
                    <a:lnTo>
                      <a:pt x="4356735" y="2898458"/>
                    </a:lnTo>
                    <a:lnTo>
                      <a:pt x="4359593" y="2916555"/>
                    </a:lnTo>
                    <a:lnTo>
                      <a:pt x="4362450" y="2920365"/>
                    </a:lnTo>
                    <a:lnTo>
                      <a:pt x="4364355" y="2935605"/>
                    </a:lnTo>
                    <a:lnTo>
                      <a:pt x="4367213" y="2903220"/>
                    </a:lnTo>
                    <a:lnTo>
                      <a:pt x="4369118" y="2914650"/>
                    </a:lnTo>
                    <a:lnTo>
                      <a:pt x="4371975" y="2920365"/>
                    </a:lnTo>
                    <a:lnTo>
                      <a:pt x="4373880" y="2915603"/>
                    </a:lnTo>
                    <a:lnTo>
                      <a:pt x="4376738" y="2907030"/>
                    </a:lnTo>
                    <a:lnTo>
                      <a:pt x="4378643" y="2904173"/>
                    </a:lnTo>
                    <a:lnTo>
                      <a:pt x="4381500" y="2898458"/>
                    </a:lnTo>
                    <a:lnTo>
                      <a:pt x="4384358" y="2887028"/>
                    </a:lnTo>
                    <a:lnTo>
                      <a:pt x="4386263" y="2905125"/>
                    </a:lnTo>
                    <a:lnTo>
                      <a:pt x="4389120" y="2894648"/>
                    </a:lnTo>
                    <a:lnTo>
                      <a:pt x="4391025" y="2890838"/>
                    </a:lnTo>
                    <a:lnTo>
                      <a:pt x="4393883" y="2904173"/>
                    </a:lnTo>
                    <a:lnTo>
                      <a:pt x="4395788" y="2902268"/>
                    </a:lnTo>
                    <a:lnTo>
                      <a:pt x="4398645" y="2897505"/>
                    </a:lnTo>
                    <a:lnTo>
                      <a:pt x="4400550" y="2910840"/>
                    </a:lnTo>
                    <a:lnTo>
                      <a:pt x="4403408" y="2903220"/>
                    </a:lnTo>
                    <a:lnTo>
                      <a:pt x="4406265" y="2907983"/>
                    </a:lnTo>
                    <a:lnTo>
                      <a:pt x="4408170" y="2898458"/>
                    </a:lnTo>
                    <a:lnTo>
                      <a:pt x="4411028" y="2896553"/>
                    </a:lnTo>
                    <a:lnTo>
                      <a:pt x="4412933" y="2887980"/>
                    </a:lnTo>
                    <a:lnTo>
                      <a:pt x="4415790" y="2881313"/>
                    </a:lnTo>
                    <a:lnTo>
                      <a:pt x="4417695" y="2899410"/>
                    </a:lnTo>
                    <a:lnTo>
                      <a:pt x="4420553" y="2915603"/>
                    </a:lnTo>
                    <a:lnTo>
                      <a:pt x="4423410" y="2912745"/>
                    </a:lnTo>
                    <a:lnTo>
                      <a:pt x="4425315" y="2890838"/>
                    </a:lnTo>
                    <a:lnTo>
                      <a:pt x="4428173" y="2895600"/>
                    </a:lnTo>
                    <a:lnTo>
                      <a:pt x="4430078" y="2879408"/>
                    </a:lnTo>
                    <a:lnTo>
                      <a:pt x="4432935" y="2877503"/>
                    </a:lnTo>
                    <a:lnTo>
                      <a:pt x="4434840" y="2904173"/>
                    </a:lnTo>
                    <a:lnTo>
                      <a:pt x="4437698" y="2881313"/>
                    </a:lnTo>
                    <a:lnTo>
                      <a:pt x="4439603" y="2901315"/>
                    </a:lnTo>
                    <a:lnTo>
                      <a:pt x="4442460" y="2894648"/>
                    </a:lnTo>
                    <a:lnTo>
                      <a:pt x="4445318" y="2881313"/>
                    </a:lnTo>
                    <a:lnTo>
                      <a:pt x="4447223" y="2887028"/>
                    </a:lnTo>
                    <a:lnTo>
                      <a:pt x="4450080" y="2886075"/>
                    </a:lnTo>
                    <a:lnTo>
                      <a:pt x="4451985" y="2903220"/>
                    </a:lnTo>
                    <a:lnTo>
                      <a:pt x="4454843" y="2897505"/>
                    </a:lnTo>
                    <a:lnTo>
                      <a:pt x="4456748" y="2891790"/>
                    </a:lnTo>
                    <a:lnTo>
                      <a:pt x="4459605" y="2907030"/>
                    </a:lnTo>
                    <a:lnTo>
                      <a:pt x="4461510" y="2902268"/>
                    </a:lnTo>
                    <a:lnTo>
                      <a:pt x="4464368" y="2887980"/>
                    </a:lnTo>
                    <a:lnTo>
                      <a:pt x="4467225" y="2893695"/>
                    </a:lnTo>
                    <a:lnTo>
                      <a:pt x="4469130" y="2883218"/>
                    </a:lnTo>
                    <a:lnTo>
                      <a:pt x="4471988" y="2878455"/>
                    </a:lnTo>
                    <a:lnTo>
                      <a:pt x="4473893" y="2860358"/>
                    </a:lnTo>
                    <a:lnTo>
                      <a:pt x="4476750" y="2867025"/>
                    </a:lnTo>
                    <a:lnTo>
                      <a:pt x="4478655" y="2887980"/>
                    </a:lnTo>
                    <a:lnTo>
                      <a:pt x="4481513" y="2867025"/>
                    </a:lnTo>
                    <a:lnTo>
                      <a:pt x="4483418" y="2860358"/>
                    </a:lnTo>
                    <a:lnTo>
                      <a:pt x="4486275" y="2886075"/>
                    </a:lnTo>
                    <a:lnTo>
                      <a:pt x="4489133" y="2889885"/>
                    </a:lnTo>
                    <a:lnTo>
                      <a:pt x="4491038" y="2873693"/>
                    </a:lnTo>
                    <a:lnTo>
                      <a:pt x="4493895" y="2894648"/>
                    </a:lnTo>
                    <a:lnTo>
                      <a:pt x="4495800" y="2874645"/>
                    </a:lnTo>
                    <a:lnTo>
                      <a:pt x="4498658" y="2867978"/>
                    </a:lnTo>
                    <a:lnTo>
                      <a:pt x="4500563" y="2855595"/>
                    </a:lnTo>
                    <a:lnTo>
                      <a:pt x="4503420" y="2874645"/>
                    </a:lnTo>
                    <a:lnTo>
                      <a:pt x="4505325" y="2886075"/>
                    </a:lnTo>
                    <a:lnTo>
                      <a:pt x="4508183" y="2880360"/>
                    </a:lnTo>
                    <a:lnTo>
                      <a:pt x="4511040" y="2865120"/>
                    </a:lnTo>
                    <a:lnTo>
                      <a:pt x="4512945" y="2854643"/>
                    </a:lnTo>
                    <a:lnTo>
                      <a:pt x="4515803" y="2864168"/>
                    </a:lnTo>
                    <a:lnTo>
                      <a:pt x="4517708" y="2871788"/>
                    </a:lnTo>
                    <a:lnTo>
                      <a:pt x="4520565" y="2900363"/>
                    </a:lnTo>
                    <a:lnTo>
                      <a:pt x="4522470" y="2880360"/>
                    </a:lnTo>
                    <a:lnTo>
                      <a:pt x="4525328" y="2888933"/>
                    </a:lnTo>
                    <a:lnTo>
                      <a:pt x="4527233" y="2891790"/>
                    </a:lnTo>
                    <a:lnTo>
                      <a:pt x="4530090" y="2892743"/>
                    </a:lnTo>
                    <a:lnTo>
                      <a:pt x="4532948" y="2868930"/>
                    </a:lnTo>
                    <a:lnTo>
                      <a:pt x="4534853" y="2868930"/>
                    </a:lnTo>
                    <a:lnTo>
                      <a:pt x="4537710" y="2886075"/>
                    </a:lnTo>
                    <a:lnTo>
                      <a:pt x="4539615" y="2857500"/>
                    </a:lnTo>
                    <a:lnTo>
                      <a:pt x="4542473" y="2865120"/>
                    </a:lnTo>
                    <a:lnTo>
                      <a:pt x="4544378" y="2868930"/>
                    </a:lnTo>
                    <a:lnTo>
                      <a:pt x="4547235" y="2870835"/>
                    </a:lnTo>
                    <a:lnTo>
                      <a:pt x="4549140" y="2872740"/>
                    </a:lnTo>
                    <a:lnTo>
                      <a:pt x="4551998" y="2870835"/>
                    </a:lnTo>
                    <a:lnTo>
                      <a:pt x="4554855" y="2867978"/>
                    </a:lnTo>
                    <a:lnTo>
                      <a:pt x="4556760" y="2880360"/>
                    </a:lnTo>
                    <a:lnTo>
                      <a:pt x="4559618" y="2857500"/>
                    </a:lnTo>
                    <a:lnTo>
                      <a:pt x="4561523" y="2879408"/>
                    </a:lnTo>
                    <a:lnTo>
                      <a:pt x="4564380" y="2880360"/>
                    </a:lnTo>
                    <a:lnTo>
                      <a:pt x="4566285" y="2841308"/>
                    </a:lnTo>
                    <a:lnTo>
                      <a:pt x="4569143" y="2872740"/>
                    </a:lnTo>
                    <a:lnTo>
                      <a:pt x="4571048" y="2848928"/>
                    </a:lnTo>
                    <a:lnTo>
                      <a:pt x="4573905" y="2899410"/>
                    </a:lnTo>
                    <a:lnTo>
                      <a:pt x="4576763" y="2898458"/>
                    </a:lnTo>
                    <a:lnTo>
                      <a:pt x="4578668" y="2879408"/>
                    </a:lnTo>
                    <a:lnTo>
                      <a:pt x="4581525" y="2877503"/>
                    </a:lnTo>
                    <a:lnTo>
                      <a:pt x="4583430" y="2863215"/>
                    </a:lnTo>
                    <a:lnTo>
                      <a:pt x="4586288" y="2870835"/>
                    </a:lnTo>
                    <a:lnTo>
                      <a:pt x="4588193" y="2893695"/>
                    </a:lnTo>
                    <a:lnTo>
                      <a:pt x="4591050" y="2888933"/>
                    </a:lnTo>
                    <a:lnTo>
                      <a:pt x="4593908" y="2888933"/>
                    </a:lnTo>
                    <a:lnTo>
                      <a:pt x="4595813" y="2890838"/>
                    </a:lnTo>
                    <a:lnTo>
                      <a:pt x="4598670" y="2867978"/>
                    </a:lnTo>
                    <a:lnTo>
                      <a:pt x="4600575" y="2867025"/>
                    </a:lnTo>
                    <a:lnTo>
                      <a:pt x="4603433" y="2868930"/>
                    </a:lnTo>
                    <a:lnTo>
                      <a:pt x="4605338" y="2862263"/>
                    </a:lnTo>
                    <a:lnTo>
                      <a:pt x="4608195" y="2881313"/>
                    </a:lnTo>
                    <a:lnTo>
                      <a:pt x="4610100" y="2874645"/>
                    </a:lnTo>
                    <a:lnTo>
                      <a:pt x="4612958" y="2870835"/>
                    </a:lnTo>
                    <a:lnTo>
                      <a:pt x="4615815" y="2880360"/>
                    </a:lnTo>
                    <a:lnTo>
                      <a:pt x="4617720" y="2881313"/>
                    </a:lnTo>
                    <a:lnTo>
                      <a:pt x="4620578" y="2867025"/>
                    </a:lnTo>
                    <a:lnTo>
                      <a:pt x="4622483" y="2866073"/>
                    </a:lnTo>
                    <a:lnTo>
                      <a:pt x="4625340" y="2881313"/>
                    </a:lnTo>
                    <a:lnTo>
                      <a:pt x="4627245" y="2886075"/>
                    </a:lnTo>
                    <a:lnTo>
                      <a:pt x="4630103" y="2879408"/>
                    </a:lnTo>
                    <a:lnTo>
                      <a:pt x="4632008" y="2890838"/>
                    </a:lnTo>
                    <a:lnTo>
                      <a:pt x="4634865" y="2891790"/>
                    </a:lnTo>
                    <a:lnTo>
                      <a:pt x="4637723" y="2887980"/>
                    </a:lnTo>
                    <a:lnTo>
                      <a:pt x="4639628" y="2898458"/>
                    </a:lnTo>
                    <a:lnTo>
                      <a:pt x="4642485" y="2898458"/>
                    </a:lnTo>
                    <a:lnTo>
                      <a:pt x="4644390" y="2899410"/>
                    </a:lnTo>
                    <a:lnTo>
                      <a:pt x="4647248" y="2861310"/>
                    </a:lnTo>
                    <a:lnTo>
                      <a:pt x="4649153" y="2895600"/>
                    </a:lnTo>
                    <a:lnTo>
                      <a:pt x="4652010" y="2895600"/>
                    </a:lnTo>
                    <a:lnTo>
                      <a:pt x="4653915" y="2892743"/>
                    </a:lnTo>
                    <a:lnTo>
                      <a:pt x="4656773" y="2900363"/>
                    </a:lnTo>
                    <a:lnTo>
                      <a:pt x="4659630" y="2888933"/>
                    </a:lnTo>
                    <a:lnTo>
                      <a:pt x="4661535" y="2897505"/>
                    </a:lnTo>
                    <a:lnTo>
                      <a:pt x="4664393" y="2881313"/>
                    </a:lnTo>
                    <a:lnTo>
                      <a:pt x="4666298" y="2882265"/>
                    </a:lnTo>
                    <a:lnTo>
                      <a:pt x="4669155" y="2897505"/>
                    </a:lnTo>
                    <a:lnTo>
                      <a:pt x="4671060" y="2907030"/>
                    </a:lnTo>
                    <a:lnTo>
                      <a:pt x="4673918" y="2886075"/>
                    </a:lnTo>
                    <a:lnTo>
                      <a:pt x="4675823" y="2909888"/>
                    </a:lnTo>
                    <a:lnTo>
                      <a:pt x="4678680" y="2910840"/>
                    </a:lnTo>
                    <a:lnTo>
                      <a:pt x="4681538" y="2887980"/>
                    </a:lnTo>
                    <a:lnTo>
                      <a:pt x="4683443" y="2896553"/>
                    </a:lnTo>
                    <a:lnTo>
                      <a:pt x="4686300" y="2880360"/>
                    </a:lnTo>
                    <a:lnTo>
                      <a:pt x="4688205" y="2888933"/>
                    </a:lnTo>
                    <a:lnTo>
                      <a:pt x="4691063" y="2881313"/>
                    </a:lnTo>
                    <a:lnTo>
                      <a:pt x="4692968" y="2892743"/>
                    </a:lnTo>
                    <a:lnTo>
                      <a:pt x="4695825" y="2897505"/>
                    </a:lnTo>
                    <a:lnTo>
                      <a:pt x="4697730" y="2906078"/>
                    </a:lnTo>
                    <a:lnTo>
                      <a:pt x="4700588" y="2893695"/>
                    </a:lnTo>
                    <a:lnTo>
                      <a:pt x="4703445" y="2879408"/>
                    </a:lnTo>
                    <a:lnTo>
                      <a:pt x="4705350" y="2888933"/>
                    </a:lnTo>
                    <a:lnTo>
                      <a:pt x="4708208" y="2898458"/>
                    </a:lnTo>
                    <a:lnTo>
                      <a:pt x="4710113" y="2895600"/>
                    </a:lnTo>
                    <a:lnTo>
                      <a:pt x="4712970" y="2898458"/>
                    </a:lnTo>
                    <a:lnTo>
                      <a:pt x="4714875" y="2868930"/>
                    </a:lnTo>
                    <a:lnTo>
                      <a:pt x="4717733" y="2874645"/>
                    </a:lnTo>
                    <a:lnTo>
                      <a:pt x="4719638" y="2868930"/>
                    </a:lnTo>
                    <a:lnTo>
                      <a:pt x="4722495" y="2901315"/>
                    </a:lnTo>
                    <a:lnTo>
                      <a:pt x="4725353" y="2923223"/>
                    </a:lnTo>
                    <a:lnTo>
                      <a:pt x="4727258" y="2907030"/>
                    </a:lnTo>
                    <a:lnTo>
                      <a:pt x="4730115" y="2887028"/>
                    </a:lnTo>
                    <a:lnTo>
                      <a:pt x="4732020" y="2879408"/>
                    </a:lnTo>
                    <a:lnTo>
                      <a:pt x="4734878" y="2893695"/>
                    </a:lnTo>
                    <a:lnTo>
                      <a:pt x="4736783" y="2866073"/>
                    </a:lnTo>
                    <a:lnTo>
                      <a:pt x="4739640" y="2887980"/>
                    </a:lnTo>
                    <a:lnTo>
                      <a:pt x="4741545" y="2888933"/>
                    </a:lnTo>
                    <a:lnTo>
                      <a:pt x="4744403" y="2892743"/>
                    </a:lnTo>
                    <a:lnTo>
                      <a:pt x="4747260" y="2884170"/>
                    </a:lnTo>
                    <a:lnTo>
                      <a:pt x="4749165" y="2903220"/>
                    </a:lnTo>
                    <a:lnTo>
                      <a:pt x="4752023" y="2903220"/>
                    </a:lnTo>
                    <a:lnTo>
                      <a:pt x="4753928" y="2888933"/>
                    </a:lnTo>
                    <a:lnTo>
                      <a:pt x="4756785" y="2893695"/>
                    </a:lnTo>
                    <a:lnTo>
                      <a:pt x="4758690" y="2869883"/>
                    </a:lnTo>
                    <a:lnTo>
                      <a:pt x="4761548" y="2873693"/>
                    </a:lnTo>
                    <a:lnTo>
                      <a:pt x="4763453" y="2870835"/>
                    </a:lnTo>
                    <a:lnTo>
                      <a:pt x="4766310" y="2881313"/>
                    </a:lnTo>
                    <a:lnTo>
                      <a:pt x="4769168" y="2885123"/>
                    </a:lnTo>
                    <a:lnTo>
                      <a:pt x="4771073" y="2870835"/>
                    </a:lnTo>
                    <a:lnTo>
                      <a:pt x="4773930" y="2887028"/>
                    </a:lnTo>
                    <a:lnTo>
                      <a:pt x="4775835" y="2882265"/>
                    </a:lnTo>
                    <a:lnTo>
                      <a:pt x="4778693" y="2875598"/>
                    </a:lnTo>
                    <a:lnTo>
                      <a:pt x="4780598" y="2853690"/>
                    </a:lnTo>
                    <a:lnTo>
                      <a:pt x="4783455" y="2872740"/>
                    </a:lnTo>
                    <a:lnTo>
                      <a:pt x="4786313" y="2870835"/>
                    </a:lnTo>
                    <a:lnTo>
                      <a:pt x="4788218" y="2902268"/>
                    </a:lnTo>
                    <a:lnTo>
                      <a:pt x="4791075" y="2883218"/>
                    </a:lnTo>
                    <a:lnTo>
                      <a:pt x="4792980" y="2887980"/>
                    </a:lnTo>
                    <a:lnTo>
                      <a:pt x="4795838" y="2861310"/>
                    </a:lnTo>
                    <a:lnTo>
                      <a:pt x="4797743" y="2888933"/>
                    </a:lnTo>
                    <a:lnTo>
                      <a:pt x="4800600" y="2878455"/>
                    </a:lnTo>
                    <a:lnTo>
                      <a:pt x="4802505" y="2887980"/>
                    </a:lnTo>
                    <a:lnTo>
                      <a:pt x="4805363" y="2867025"/>
                    </a:lnTo>
                    <a:lnTo>
                      <a:pt x="4808220" y="2880360"/>
                    </a:lnTo>
                    <a:lnTo>
                      <a:pt x="4810125" y="2882265"/>
                    </a:lnTo>
                    <a:lnTo>
                      <a:pt x="4812983" y="2887980"/>
                    </a:lnTo>
                    <a:lnTo>
                      <a:pt x="4814888" y="2893695"/>
                    </a:lnTo>
                    <a:lnTo>
                      <a:pt x="4817745" y="2895600"/>
                    </a:lnTo>
                    <a:lnTo>
                      <a:pt x="4819650" y="2875598"/>
                    </a:lnTo>
                    <a:lnTo>
                      <a:pt x="4822508" y="2901315"/>
                    </a:lnTo>
                    <a:lnTo>
                      <a:pt x="4824413" y="2869883"/>
                    </a:lnTo>
                    <a:lnTo>
                      <a:pt x="4827270" y="2884170"/>
                    </a:lnTo>
                    <a:lnTo>
                      <a:pt x="4830128" y="2866073"/>
                    </a:lnTo>
                    <a:lnTo>
                      <a:pt x="4832033" y="2846070"/>
                    </a:lnTo>
                    <a:lnTo>
                      <a:pt x="4834890" y="2905125"/>
                    </a:lnTo>
                    <a:lnTo>
                      <a:pt x="4836795" y="2903220"/>
                    </a:lnTo>
                    <a:lnTo>
                      <a:pt x="4839653" y="2899410"/>
                    </a:lnTo>
                    <a:lnTo>
                      <a:pt x="4841558" y="2887028"/>
                    </a:lnTo>
                    <a:lnTo>
                      <a:pt x="4844415" y="2892743"/>
                    </a:lnTo>
                    <a:lnTo>
                      <a:pt x="4846320" y="2892743"/>
                    </a:lnTo>
                    <a:lnTo>
                      <a:pt x="4849178" y="2894648"/>
                    </a:lnTo>
                    <a:lnTo>
                      <a:pt x="4852035" y="2876550"/>
                    </a:lnTo>
                    <a:lnTo>
                      <a:pt x="4853940" y="2858453"/>
                    </a:lnTo>
                    <a:lnTo>
                      <a:pt x="4856798" y="2863215"/>
                    </a:lnTo>
                    <a:lnTo>
                      <a:pt x="4858703" y="2885123"/>
                    </a:lnTo>
                    <a:lnTo>
                      <a:pt x="4861560" y="2889885"/>
                    </a:lnTo>
                    <a:lnTo>
                      <a:pt x="4863465" y="2886075"/>
                    </a:lnTo>
                    <a:lnTo>
                      <a:pt x="4866323" y="2877503"/>
                    </a:lnTo>
                    <a:lnTo>
                      <a:pt x="4868228" y="2852738"/>
                    </a:lnTo>
                    <a:lnTo>
                      <a:pt x="4871085" y="2873693"/>
                    </a:lnTo>
                    <a:lnTo>
                      <a:pt x="4871181" y="2873693"/>
                    </a:lnTo>
                  </a:path>
                </a:pathLst>
              </a:custGeom>
              <a:noFill/>
              <a:ln w="9525" cap="flat">
                <a:solidFill>
                  <a:srgbClr val="FF0000"/>
                </a:solidFill>
                <a:prstDash val="solid"/>
                <a:miter/>
              </a:ln>
            </p:spPr>
            <p:txBody>
              <a:bodyPr rtlCol="0" anchor="ctr"/>
              <a:lstStyle/>
              <a:p>
                <a:endParaRPr lang="ja-JP" altLang="en-US" sz="1050"/>
              </a:p>
            </p:txBody>
          </p:sp>
        </p:grpSp>
        <p:grpSp>
          <p:nvGrpSpPr>
            <p:cNvPr id="84" name="グラフィックス 4">
              <a:extLst>
                <a:ext uri="{FF2B5EF4-FFF2-40B4-BE49-F238E27FC236}">
                  <a16:creationId xmlns:a16="http://schemas.microsoft.com/office/drawing/2014/main" id="{D6B68DC5-E9E1-403D-A0CC-33391EBA505B}"/>
                </a:ext>
              </a:extLst>
            </p:cNvPr>
            <p:cNvGrpSpPr/>
            <p:nvPr/>
          </p:nvGrpSpPr>
          <p:grpSpPr>
            <a:xfrm>
              <a:off x="1635058" y="2690684"/>
              <a:ext cx="4871180" cy="3611879"/>
              <a:chOff x="1635058" y="2690684"/>
              <a:chExt cx="4871180" cy="3611879"/>
            </a:xfrm>
          </p:grpSpPr>
          <p:sp>
            <p:nvSpPr>
              <p:cNvPr id="85" name="テキスト ボックス 84">
                <a:extLst>
                  <a:ext uri="{FF2B5EF4-FFF2-40B4-BE49-F238E27FC236}">
                    <a16:creationId xmlns:a16="http://schemas.microsoft.com/office/drawing/2014/main" id="{F1ACA0E0-77E5-4FF3-8918-2534A500E24A}"/>
                  </a:ext>
                </a:extLst>
              </p:cNvPr>
              <p:cNvSpPr txBox="1"/>
              <p:nvPr/>
            </p:nvSpPr>
            <p:spPr>
              <a:xfrm>
                <a:off x="5708901" y="2644964"/>
                <a:ext cx="249555" cy="253365"/>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y</a:t>
                </a:r>
              </a:p>
            </p:txBody>
          </p:sp>
          <p:sp>
            <p:nvSpPr>
              <p:cNvPr id="86" name="フリーフォーム: 図形 85">
                <a:extLst>
                  <a:ext uri="{FF2B5EF4-FFF2-40B4-BE49-F238E27FC236}">
                    <a16:creationId xmlns:a16="http://schemas.microsoft.com/office/drawing/2014/main" id="{26A9BFDA-CEC9-4494-A6B8-E88BE26F84C7}"/>
                  </a:ext>
                </a:extLst>
              </p:cNvPr>
              <p:cNvSpPr/>
              <p:nvPr/>
            </p:nvSpPr>
            <p:spPr>
              <a:xfrm>
                <a:off x="1635058" y="2781171"/>
                <a:ext cx="4871180" cy="3521392"/>
              </a:xfrm>
              <a:custGeom>
                <a:avLst/>
                <a:gdLst>
                  <a:gd name="connsiteX0" fmla="*/ 4311015 w 4871180"/>
                  <a:gd name="connsiteY0" fmla="*/ 0 h 3521392"/>
                  <a:gd name="connsiteX1" fmla="*/ 4712970 w 4871180"/>
                  <a:gd name="connsiteY1" fmla="*/ 0 h 3521392"/>
                  <a:gd name="connsiteX2" fmla="*/ 0 w 4871180"/>
                  <a:gd name="connsiteY2" fmla="*/ 3521393 h 3521392"/>
                  <a:gd name="connsiteX3" fmla="*/ 2858 w 4871180"/>
                  <a:gd name="connsiteY3" fmla="*/ 3410903 h 3521392"/>
                  <a:gd name="connsiteX4" fmla="*/ 4763 w 4871180"/>
                  <a:gd name="connsiteY4" fmla="*/ 3401378 h 3521392"/>
                  <a:gd name="connsiteX5" fmla="*/ 7620 w 4871180"/>
                  <a:gd name="connsiteY5" fmla="*/ 3381375 h 3521392"/>
                  <a:gd name="connsiteX6" fmla="*/ 9525 w 4871180"/>
                  <a:gd name="connsiteY6" fmla="*/ 3381375 h 3521392"/>
                  <a:gd name="connsiteX7" fmla="*/ 12383 w 4871180"/>
                  <a:gd name="connsiteY7" fmla="*/ 3378518 h 3521392"/>
                  <a:gd name="connsiteX8" fmla="*/ 14288 w 4871180"/>
                  <a:gd name="connsiteY8" fmla="*/ 3383280 h 3521392"/>
                  <a:gd name="connsiteX9" fmla="*/ 17145 w 4871180"/>
                  <a:gd name="connsiteY9" fmla="*/ 3387090 h 3521392"/>
                  <a:gd name="connsiteX10" fmla="*/ 19050 w 4871180"/>
                  <a:gd name="connsiteY10" fmla="*/ 3383280 h 3521392"/>
                  <a:gd name="connsiteX11" fmla="*/ 21908 w 4871180"/>
                  <a:gd name="connsiteY11" fmla="*/ 3379470 h 3521392"/>
                  <a:gd name="connsiteX12" fmla="*/ 24765 w 4871180"/>
                  <a:gd name="connsiteY12" fmla="*/ 3375660 h 3521392"/>
                  <a:gd name="connsiteX13" fmla="*/ 26670 w 4871180"/>
                  <a:gd name="connsiteY13" fmla="*/ 3379470 h 3521392"/>
                  <a:gd name="connsiteX14" fmla="*/ 29527 w 4871180"/>
                  <a:gd name="connsiteY14" fmla="*/ 3388995 h 3521392"/>
                  <a:gd name="connsiteX15" fmla="*/ 31433 w 4871180"/>
                  <a:gd name="connsiteY15" fmla="*/ 3377565 h 3521392"/>
                  <a:gd name="connsiteX16" fmla="*/ 34290 w 4871180"/>
                  <a:gd name="connsiteY16" fmla="*/ 3380423 h 3521392"/>
                  <a:gd name="connsiteX17" fmla="*/ 36195 w 4871180"/>
                  <a:gd name="connsiteY17" fmla="*/ 3372803 h 3521392"/>
                  <a:gd name="connsiteX18" fmla="*/ 39052 w 4871180"/>
                  <a:gd name="connsiteY18" fmla="*/ 3367088 h 3521392"/>
                  <a:gd name="connsiteX19" fmla="*/ 40958 w 4871180"/>
                  <a:gd name="connsiteY19" fmla="*/ 3362325 h 3521392"/>
                  <a:gd name="connsiteX20" fmla="*/ 43815 w 4871180"/>
                  <a:gd name="connsiteY20" fmla="*/ 3365183 h 3521392"/>
                  <a:gd name="connsiteX21" fmla="*/ 46673 w 4871180"/>
                  <a:gd name="connsiteY21" fmla="*/ 3368993 h 3521392"/>
                  <a:gd name="connsiteX22" fmla="*/ 48577 w 4871180"/>
                  <a:gd name="connsiteY22" fmla="*/ 3358515 h 3521392"/>
                  <a:gd name="connsiteX23" fmla="*/ 51435 w 4871180"/>
                  <a:gd name="connsiteY23" fmla="*/ 3359468 h 3521392"/>
                  <a:gd name="connsiteX24" fmla="*/ 53340 w 4871180"/>
                  <a:gd name="connsiteY24" fmla="*/ 3361373 h 3521392"/>
                  <a:gd name="connsiteX25" fmla="*/ 56198 w 4871180"/>
                  <a:gd name="connsiteY25" fmla="*/ 3356610 h 3521392"/>
                  <a:gd name="connsiteX26" fmla="*/ 58102 w 4871180"/>
                  <a:gd name="connsiteY26" fmla="*/ 3366135 h 3521392"/>
                  <a:gd name="connsiteX27" fmla="*/ 60960 w 4871180"/>
                  <a:gd name="connsiteY27" fmla="*/ 3364230 h 3521392"/>
                  <a:gd name="connsiteX28" fmla="*/ 62865 w 4871180"/>
                  <a:gd name="connsiteY28" fmla="*/ 3361373 h 3521392"/>
                  <a:gd name="connsiteX29" fmla="*/ 65723 w 4871180"/>
                  <a:gd name="connsiteY29" fmla="*/ 3345180 h 3521392"/>
                  <a:gd name="connsiteX30" fmla="*/ 68580 w 4871180"/>
                  <a:gd name="connsiteY30" fmla="*/ 3351848 h 3521392"/>
                  <a:gd name="connsiteX31" fmla="*/ 70485 w 4871180"/>
                  <a:gd name="connsiteY31" fmla="*/ 3351848 h 3521392"/>
                  <a:gd name="connsiteX32" fmla="*/ 73343 w 4871180"/>
                  <a:gd name="connsiteY32" fmla="*/ 3367088 h 3521392"/>
                  <a:gd name="connsiteX33" fmla="*/ 75248 w 4871180"/>
                  <a:gd name="connsiteY33" fmla="*/ 3368040 h 3521392"/>
                  <a:gd name="connsiteX34" fmla="*/ 78105 w 4871180"/>
                  <a:gd name="connsiteY34" fmla="*/ 3373755 h 3521392"/>
                  <a:gd name="connsiteX35" fmla="*/ 80010 w 4871180"/>
                  <a:gd name="connsiteY35" fmla="*/ 3363278 h 3521392"/>
                  <a:gd name="connsiteX36" fmla="*/ 82868 w 4871180"/>
                  <a:gd name="connsiteY36" fmla="*/ 3356610 h 3521392"/>
                  <a:gd name="connsiteX37" fmla="*/ 84773 w 4871180"/>
                  <a:gd name="connsiteY37" fmla="*/ 3359468 h 3521392"/>
                  <a:gd name="connsiteX38" fmla="*/ 87630 w 4871180"/>
                  <a:gd name="connsiteY38" fmla="*/ 3359468 h 3521392"/>
                  <a:gd name="connsiteX39" fmla="*/ 90488 w 4871180"/>
                  <a:gd name="connsiteY39" fmla="*/ 3357563 h 3521392"/>
                  <a:gd name="connsiteX40" fmla="*/ 92393 w 4871180"/>
                  <a:gd name="connsiteY40" fmla="*/ 3350895 h 3521392"/>
                  <a:gd name="connsiteX41" fmla="*/ 95250 w 4871180"/>
                  <a:gd name="connsiteY41" fmla="*/ 3353753 h 3521392"/>
                  <a:gd name="connsiteX42" fmla="*/ 97155 w 4871180"/>
                  <a:gd name="connsiteY42" fmla="*/ 3350895 h 3521392"/>
                  <a:gd name="connsiteX43" fmla="*/ 100013 w 4871180"/>
                  <a:gd name="connsiteY43" fmla="*/ 3358515 h 3521392"/>
                  <a:gd name="connsiteX44" fmla="*/ 101918 w 4871180"/>
                  <a:gd name="connsiteY44" fmla="*/ 3348038 h 3521392"/>
                  <a:gd name="connsiteX45" fmla="*/ 104775 w 4871180"/>
                  <a:gd name="connsiteY45" fmla="*/ 3356610 h 3521392"/>
                  <a:gd name="connsiteX46" fmla="*/ 107633 w 4871180"/>
                  <a:gd name="connsiteY46" fmla="*/ 3357563 h 3521392"/>
                  <a:gd name="connsiteX47" fmla="*/ 109538 w 4871180"/>
                  <a:gd name="connsiteY47" fmla="*/ 3356610 h 3521392"/>
                  <a:gd name="connsiteX48" fmla="*/ 112395 w 4871180"/>
                  <a:gd name="connsiteY48" fmla="*/ 3346133 h 3521392"/>
                  <a:gd name="connsiteX49" fmla="*/ 114300 w 4871180"/>
                  <a:gd name="connsiteY49" fmla="*/ 3348038 h 3521392"/>
                  <a:gd name="connsiteX50" fmla="*/ 117158 w 4871180"/>
                  <a:gd name="connsiteY50" fmla="*/ 3353753 h 3521392"/>
                  <a:gd name="connsiteX51" fmla="*/ 119063 w 4871180"/>
                  <a:gd name="connsiteY51" fmla="*/ 3349943 h 3521392"/>
                  <a:gd name="connsiteX52" fmla="*/ 121920 w 4871180"/>
                  <a:gd name="connsiteY52" fmla="*/ 3349943 h 3521392"/>
                  <a:gd name="connsiteX53" fmla="*/ 123825 w 4871180"/>
                  <a:gd name="connsiteY53" fmla="*/ 3350895 h 3521392"/>
                  <a:gd name="connsiteX54" fmla="*/ 126683 w 4871180"/>
                  <a:gd name="connsiteY54" fmla="*/ 3344228 h 3521392"/>
                  <a:gd name="connsiteX55" fmla="*/ 129540 w 4871180"/>
                  <a:gd name="connsiteY55" fmla="*/ 3342323 h 3521392"/>
                  <a:gd name="connsiteX56" fmla="*/ 131445 w 4871180"/>
                  <a:gd name="connsiteY56" fmla="*/ 3349943 h 3521392"/>
                  <a:gd name="connsiteX57" fmla="*/ 134302 w 4871180"/>
                  <a:gd name="connsiteY57" fmla="*/ 3346133 h 3521392"/>
                  <a:gd name="connsiteX58" fmla="*/ 136208 w 4871180"/>
                  <a:gd name="connsiteY58" fmla="*/ 3358515 h 3521392"/>
                  <a:gd name="connsiteX59" fmla="*/ 139065 w 4871180"/>
                  <a:gd name="connsiteY59" fmla="*/ 3354705 h 3521392"/>
                  <a:gd name="connsiteX60" fmla="*/ 140970 w 4871180"/>
                  <a:gd name="connsiteY60" fmla="*/ 3346133 h 3521392"/>
                  <a:gd name="connsiteX61" fmla="*/ 143827 w 4871180"/>
                  <a:gd name="connsiteY61" fmla="*/ 3338513 h 3521392"/>
                  <a:gd name="connsiteX62" fmla="*/ 145733 w 4871180"/>
                  <a:gd name="connsiteY62" fmla="*/ 3334703 h 3521392"/>
                  <a:gd name="connsiteX63" fmla="*/ 148590 w 4871180"/>
                  <a:gd name="connsiteY63" fmla="*/ 3349943 h 3521392"/>
                  <a:gd name="connsiteX64" fmla="*/ 151448 w 4871180"/>
                  <a:gd name="connsiteY64" fmla="*/ 3346133 h 3521392"/>
                  <a:gd name="connsiteX65" fmla="*/ 153352 w 4871180"/>
                  <a:gd name="connsiteY65" fmla="*/ 3338513 h 3521392"/>
                  <a:gd name="connsiteX66" fmla="*/ 156210 w 4871180"/>
                  <a:gd name="connsiteY66" fmla="*/ 3350895 h 3521392"/>
                  <a:gd name="connsiteX67" fmla="*/ 158115 w 4871180"/>
                  <a:gd name="connsiteY67" fmla="*/ 3345180 h 3521392"/>
                  <a:gd name="connsiteX68" fmla="*/ 160973 w 4871180"/>
                  <a:gd name="connsiteY68" fmla="*/ 3343275 h 3521392"/>
                  <a:gd name="connsiteX69" fmla="*/ 162877 w 4871180"/>
                  <a:gd name="connsiteY69" fmla="*/ 3339465 h 3521392"/>
                  <a:gd name="connsiteX70" fmla="*/ 165735 w 4871180"/>
                  <a:gd name="connsiteY70" fmla="*/ 3331845 h 3521392"/>
                  <a:gd name="connsiteX71" fmla="*/ 167640 w 4871180"/>
                  <a:gd name="connsiteY71" fmla="*/ 3334703 h 3521392"/>
                  <a:gd name="connsiteX72" fmla="*/ 170498 w 4871180"/>
                  <a:gd name="connsiteY72" fmla="*/ 3351848 h 3521392"/>
                  <a:gd name="connsiteX73" fmla="*/ 173355 w 4871180"/>
                  <a:gd name="connsiteY73" fmla="*/ 3342323 h 3521392"/>
                  <a:gd name="connsiteX74" fmla="*/ 175260 w 4871180"/>
                  <a:gd name="connsiteY74" fmla="*/ 3346133 h 3521392"/>
                  <a:gd name="connsiteX75" fmla="*/ 178118 w 4871180"/>
                  <a:gd name="connsiteY75" fmla="*/ 3342323 h 3521392"/>
                  <a:gd name="connsiteX76" fmla="*/ 180023 w 4871180"/>
                  <a:gd name="connsiteY76" fmla="*/ 3338513 h 3521392"/>
                  <a:gd name="connsiteX77" fmla="*/ 182880 w 4871180"/>
                  <a:gd name="connsiteY77" fmla="*/ 3338513 h 3521392"/>
                  <a:gd name="connsiteX78" fmla="*/ 184785 w 4871180"/>
                  <a:gd name="connsiteY78" fmla="*/ 3333750 h 3521392"/>
                  <a:gd name="connsiteX79" fmla="*/ 187643 w 4871180"/>
                  <a:gd name="connsiteY79" fmla="*/ 3338513 h 3521392"/>
                  <a:gd name="connsiteX80" fmla="*/ 189548 w 4871180"/>
                  <a:gd name="connsiteY80" fmla="*/ 3326130 h 3521392"/>
                  <a:gd name="connsiteX81" fmla="*/ 192405 w 4871180"/>
                  <a:gd name="connsiteY81" fmla="*/ 3330893 h 3521392"/>
                  <a:gd name="connsiteX82" fmla="*/ 195263 w 4871180"/>
                  <a:gd name="connsiteY82" fmla="*/ 3326130 h 3521392"/>
                  <a:gd name="connsiteX83" fmla="*/ 197168 w 4871180"/>
                  <a:gd name="connsiteY83" fmla="*/ 3324225 h 3521392"/>
                  <a:gd name="connsiteX84" fmla="*/ 200025 w 4871180"/>
                  <a:gd name="connsiteY84" fmla="*/ 3309938 h 3521392"/>
                  <a:gd name="connsiteX85" fmla="*/ 201930 w 4871180"/>
                  <a:gd name="connsiteY85" fmla="*/ 3319463 h 3521392"/>
                  <a:gd name="connsiteX86" fmla="*/ 204788 w 4871180"/>
                  <a:gd name="connsiteY86" fmla="*/ 3318510 h 3521392"/>
                  <a:gd name="connsiteX87" fmla="*/ 206693 w 4871180"/>
                  <a:gd name="connsiteY87" fmla="*/ 3309938 h 3521392"/>
                  <a:gd name="connsiteX88" fmla="*/ 209550 w 4871180"/>
                  <a:gd name="connsiteY88" fmla="*/ 3310890 h 3521392"/>
                  <a:gd name="connsiteX89" fmla="*/ 211455 w 4871180"/>
                  <a:gd name="connsiteY89" fmla="*/ 3318510 h 3521392"/>
                  <a:gd name="connsiteX90" fmla="*/ 214313 w 4871180"/>
                  <a:gd name="connsiteY90" fmla="*/ 3325178 h 3521392"/>
                  <a:gd name="connsiteX91" fmla="*/ 217170 w 4871180"/>
                  <a:gd name="connsiteY91" fmla="*/ 3325178 h 3521392"/>
                  <a:gd name="connsiteX92" fmla="*/ 219075 w 4871180"/>
                  <a:gd name="connsiteY92" fmla="*/ 3320415 h 3521392"/>
                  <a:gd name="connsiteX93" fmla="*/ 221933 w 4871180"/>
                  <a:gd name="connsiteY93" fmla="*/ 3312795 h 3521392"/>
                  <a:gd name="connsiteX94" fmla="*/ 223838 w 4871180"/>
                  <a:gd name="connsiteY94" fmla="*/ 3311843 h 3521392"/>
                  <a:gd name="connsiteX95" fmla="*/ 226695 w 4871180"/>
                  <a:gd name="connsiteY95" fmla="*/ 3314700 h 3521392"/>
                  <a:gd name="connsiteX96" fmla="*/ 228600 w 4871180"/>
                  <a:gd name="connsiteY96" fmla="*/ 3317558 h 3521392"/>
                  <a:gd name="connsiteX97" fmla="*/ 231458 w 4871180"/>
                  <a:gd name="connsiteY97" fmla="*/ 3301365 h 3521392"/>
                  <a:gd name="connsiteX98" fmla="*/ 233363 w 4871180"/>
                  <a:gd name="connsiteY98" fmla="*/ 3319463 h 3521392"/>
                  <a:gd name="connsiteX99" fmla="*/ 236220 w 4871180"/>
                  <a:gd name="connsiteY99" fmla="*/ 3316605 h 3521392"/>
                  <a:gd name="connsiteX100" fmla="*/ 239077 w 4871180"/>
                  <a:gd name="connsiteY100" fmla="*/ 3319463 h 3521392"/>
                  <a:gd name="connsiteX101" fmla="*/ 240983 w 4871180"/>
                  <a:gd name="connsiteY101" fmla="*/ 3324225 h 3521392"/>
                  <a:gd name="connsiteX102" fmla="*/ 243840 w 4871180"/>
                  <a:gd name="connsiteY102" fmla="*/ 3325178 h 3521392"/>
                  <a:gd name="connsiteX103" fmla="*/ 245745 w 4871180"/>
                  <a:gd name="connsiteY103" fmla="*/ 3308033 h 3521392"/>
                  <a:gd name="connsiteX104" fmla="*/ 248602 w 4871180"/>
                  <a:gd name="connsiteY104" fmla="*/ 3312795 h 3521392"/>
                  <a:gd name="connsiteX105" fmla="*/ 250508 w 4871180"/>
                  <a:gd name="connsiteY105" fmla="*/ 3319463 h 3521392"/>
                  <a:gd name="connsiteX106" fmla="*/ 253365 w 4871180"/>
                  <a:gd name="connsiteY106" fmla="*/ 3322320 h 3521392"/>
                  <a:gd name="connsiteX107" fmla="*/ 255270 w 4871180"/>
                  <a:gd name="connsiteY107" fmla="*/ 3309938 h 3521392"/>
                  <a:gd name="connsiteX108" fmla="*/ 258127 w 4871180"/>
                  <a:gd name="connsiteY108" fmla="*/ 3307080 h 3521392"/>
                  <a:gd name="connsiteX109" fmla="*/ 260985 w 4871180"/>
                  <a:gd name="connsiteY109" fmla="*/ 3319463 h 3521392"/>
                  <a:gd name="connsiteX110" fmla="*/ 262890 w 4871180"/>
                  <a:gd name="connsiteY110" fmla="*/ 3321368 h 3521392"/>
                  <a:gd name="connsiteX111" fmla="*/ 265748 w 4871180"/>
                  <a:gd name="connsiteY111" fmla="*/ 3309938 h 3521392"/>
                  <a:gd name="connsiteX112" fmla="*/ 267653 w 4871180"/>
                  <a:gd name="connsiteY112" fmla="*/ 3303270 h 3521392"/>
                  <a:gd name="connsiteX113" fmla="*/ 270510 w 4871180"/>
                  <a:gd name="connsiteY113" fmla="*/ 3312795 h 3521392"/>
                  <a:gd name="connsiteX114" fmla="*/ 272415 w 4871180"/>
                  <a:gd name="connsiteY114" fmla="*/ 3309938 h 3521392"/>
                  <a:gd name="connsiteX115" fmla="*/ 275273 w 4871180"/>
                  <a:gd name="connsiteY115" fmla="*/ 3308985 h 3521392"/>
                  <a:gd name="connsiteX116" fmla="*/ 277178 w 4871180"/>
                  <a:gd name="connsiteY116" fmla="*/ 3301365 h 3521392"/>
                  <a:gd name="connsiteX117" fmla="*/ 280035 w 4871180"/>
                  <a:gd name="connsiteY117" fmla="*/ 3311843 h 3521392"/>
                  <a:gd name="connsiteX118" fmla="*/ 282893 w 4871180"/>
                  <a:gd name="connsiteY118" fmla="*/ 3317558 h 3521392"/>
                  <a:gd name="connsiteX119" fmla="*/ 284798 w 4871180"/>
                  <a:gd name="connsiteY119" fmla="*/ 3318510 h 3521392"/>
                  <a:gd name="connsiteX120" fmla="*/ 287655 w 4871180"/>
                  <a:gd name="connsiteY120" fmla="*/ 3312795 h 3521392"/>
                  <a:gd name="connsiteX121" fmla="*/ 289560 w 4871180"/>
                  <a:gd name="connsiteY121" fmla="*/ 3307080 h 3521392"/>
                  <a:gd name="connsiteX122" fmla="*/ 292418 w 4871180"/>
                  <a:gd name="connsiteY122" fmla="*/ 3302318 h 3521392"/>
                  <a:gd name="connsiteX123" fmla="*/ 294323 w 4871180"/>
                  <a:gd name="connsiteY123" fmla="*/ 3311843 h 3521392"/>
                  <a:gd name="connsiteX124" fmla="*/ 297180 w 4871180"/>
                  <a:gd name="connsiteY124" fmla="*/ 3300413 h 3521392"/>
                  <a:gd name="connsiteX125" fmla="*/ 300038 w 4871180"/>
                  <a:gd name="connsiteY125" fmla="*/ 3304223 h 3521392"/>
                  <a:gd name="connsiteX126" fmla="*/ 301943 w 4871180"/>
                  <a:gd name="connsiteY126" fmla="*/ 3313748 h 3521392"/>
                  <a:gd name="connsiteX127" fmla="*/ 304800 w 4871180"/>
                  <a:gd name="connsiteY127" fmla="*/ 3302318 h 3521392"/>
                  <a:gd name="connsiteX128" fmla="*/ 306705 w 4871180"/>
                  <a:gd name="connsiteY128" fmla="*/ 3308985 h 3521392"/>
                  <a:gd name="connsiteX129" fmla="*/ 309563 w 4871180"/>
                  <a:gd name="connsiteY129" fmla="*/ 3304223 h 3521392"/>
                  <a:gd name="connsiteX130" fmla="*/ 311468 w 4871180"/>
                  <a:gd name="connsiteY130" fmla="*/ 3304223 h 3521392"/>
                  <a:gd name="connsiteX131" fmla="*/ 314325 w 4871180"/>
                  <a:gd name="connsiteY131" fmla="*/ 3300413 h 3521392"/>
                  <a:gd name="connsiteX132" fmla="*/ 316230 w 4871180"/>
                  <a:gd name="connsiteY132" fmla="*/ 3306128 h 3521392"/>
                  <a:gd name="connsiteX133" fmla="*/ 319088 w 4871180"/>
                  <a:gd name="connsiteY133" fmla="*/ 3291840 h 3521392"/>
                  <a:gd name="connsiteX134" fmla="*/ 321945 w 4871180"/>
                  <a:gd name="connsiteY134" fmla="*/ 3298508 h 3521392"/>
                  <a:gd name="connsiteX135" fmla="*/ 323850 w 4871180"/>
                  <a:gd name="connsiteY135" fmla="*/ 3300413 h 3521392"/>
                  <a:gd name="connsiteX136" fmla="*/ 326708 w 4871180"/>
                  <a:gd name="connsiteY136" fmla="*/ 3308985 h 3521392"/>
                  <a:gd name="connsiteX137" fmla="*/ 328613 w 4871180"/>
                  <a:gd name="connsiteY137" fmla="*/ 3300413 h 3521392"/>
                  <a:gd name="connsiteX138" fmla="*/ 331470 w 4871180"/>
                  <a:gd name="connsiteY138" fmla="*/ 3309938 h 3521392"/>
                  <a:gd name="connsiteX139" fmla="*/ 333375 w 4871180"/>
                  <a:gd name="connsiteY139" fmla="*/ 3290888 h 3521392"/>
                  <a:gd name="connsiteX140" fmla="*/ 336233 w 4871180"/>
                  <a:gd name="connsiteY140" fmla="*/ 3305175 h 3521392"/>
                  <a:gd name="connsiteX141" fmla="*/ 338138 w 4871180"/>
                  <a:gd name="connsiteY141" fmla="*/ 3304223 h 3521392"/>
                  <a:gd name="connsiteX142" fmla="*/ 340995 w 4871180"/>
                  <a:gd name="connsiteY142" fmla="*/ 3305175 h 3521392"/>
                  <a:gd name="connsiteX143" fmla="*/ 343853 w 4871180"/>
                  <a:gd name="connsiteY143" fmla="*/ 3311843 h 3521392"/>
                  <a:gd name="connsiteX144" fmla="*/ 345758 w 4871180"/>
                  <a:gd name="connsiteY144" fmla="*/ 3298508 h 3521392"/>
                  <a:gd name="connsiteX145" fmla="*/ 348615 w 4871180"/>
                  <a:gd name="connsiteY145" fmla="*/ 3297555 h 3521392"/>
                  <a:gd name="connsiteX146" fmla="*/ 350520 w 4871180"/>
                  <a:gd name="connsiteY146" fmla="*/ 3310890 h 3521392"/>
                  <a:gd name="connsiteX147" fmla="*/ 353378 w 4871180"/>
                  <a:gd name="connsiteY147" fmla="*/ 3300413 h 3521392"/>
                  <a:gd name="connsiteX148" fmla="*/ 355283 w 4871180"/>
                  <a:gd name="connsiteY148" fmla="*/ 3290888 h 3521392"/>
                  <a:gd name="connsiteX149" fmla="*/ 358140 w 4871180"/>
                  <a:gd name="connsiteY149" fmla="*/ 3293745 h 3521392"/>
                  <a:gd name="connsiteX150" fmla="*/ 360045 w 4871180"/>
                  <a:gd name="connsiteY150" fmla="*/ 3298508 h 3521392"/>
                  <a:gd name="connsiteX151" fmla="*/ 362903 w 4871180"/>
                  <a:gd name="connsiteY151" fmla="*/ 3288983 h 3521392"/>
                  <a:gd name="connsiteX152" fmla="*/ 365760 w 4871180"/>
                  <a:gd name="connsiteY152" fmla="*/ 3286125 h 3521392"/>
                  <a:gd name="connsiteX153" fmla="*/ 367665 w 4871180"/>
                  <a:gd name="connsiteY153" fmla="*/ 3284220 h 3521392"/>
                  <a:gd name="connsiteX154" fmla="*/ 370523 w 4871180"/>
                  <a:gd name="connsiteY154" fmla="*/ 3273743 h 3521392"/>
                  <a:gd name="connsiteX155" fmla="*/ 372428 w 4871180"/>
                  <a:gd name="connsiteY155" fmla="*/ 3298508 h 3521392"/>
                  <a:gd name="connsiteX156" fmla="*/ 375285 w 4871180"/>
                  <a:gd name="connsiteY156" fmla="*/ 3289935 h 3521392"/>
                  <a:gd name="connsiteX157" fmla="*/ 377190 w 4871180"/>
                  <a:gd name="connsiteY157" fmla="*/ 3277553 h 3521392"/>
                  <a:gd name="connsiteX158" fmla="*/ 380048 w 4871180"/>
                  <a:gd name="connsiteY158" fmla="*/ 3287078 h 3521392"/>
                  <a:gd name="connsiteX159" fmla="*/ 381953 w 4871180"/>
                  <a:gd name="connsiteY159" fmla="*/ 3286125 h 3521392"/>
                  <a:gd name="connsiteX160" fmla="*/ 384810 w 4871180"/>
                  <a:gd name="connsiteY160" fmla="*/ 3297555 h 3521392"/>
                  <a:gd name="connsiteX161" fmla="*/ 387668 w 4871180"/>
                  <a:gd name="connsiteY161" fmla="*/ 3279458 h 3521392"/>
                  <a:gd name="connsiteX162" fmla="*/ 389573 w 4871180"/>
                  <a:gd name="connsiteY162" fmla="*/ 3282315 h 3521392"/>
                  <a:gd name="connsiteX163" fmla="*/ 392430 w 4871180"/>
                  <a:gd name="connsiteY163" fmla="*/ 3281363 h 3521392"/>
                  <a:gd name="connsiteX164" fmla="*/ 394335 w 4871180"/>
                  <a:gd name="connsiteY164" fmla="*/ 3279458 h 3521392"/>
                  <a:gd name="connsiteX165" fmla="*/ 397193 w 4871180"/>
                  <a:gd name="connsiteY165" fmla="*/ 3271838 h 3521392"/>
                  <a:gd name="connsiteX166" fmla="*/ 399098 w 4871180"/>
                  <a:gd name="connsiteY166" fmla="*/ 3279458 h 3521392"/>
                  <a:gd name="connsiteX167" fmla="*/ 401955 w 4871180"/>
                  <a:gd name="connsiteY167" fmla="*/ 3277553 h 3521392"/>
                  <a:gd name="connsiteX168" fmla="*/ 403860 w 4871180"/>
                  <a:gd name="connsiteY168" fmla="*/ 3282315 h 3521392"/>
                  <a:gd name="connsiteX169" fmla="*/ 406718 w 4871180"/>
                  <a:gd name="connsiteY169" fmla="*/ 3269933 h 3521392"/>
                  <a:gd name="connsiteX170" fmla="*/ 409575 w 4871180"/>
                  <a:gd name="connsiteY170" fmla="*/ 3267075 h 3521392"/>
                  <a:gd name="connsiteX171" fmla="*/ 411480 w 4871180"/>
                  <a:gd name="connsiteY171" fmla="*/ 3268028 h 3521392"/>
                  <a:gd name="connsiteX172" fmla="*/ 414338 w 4871180"/>
                  <a:gd name="connsiteY172" fmla="*/ 3275648 h 3521392"/>
                  <a:gd name="connsiteX173" fmla="*/ 416243 w 4871180"/>
                  <a:gd name="connsiteY173" fmla="*/ 3286125 h 3521392"/>
                  <a:gd name="connsiteX174" fmla="*/ 419100 w 4871180"/>
                  <a:gd name="connsiteY174" fmla="*/ 3276600 h 3521392"/>
                  <a:gd name="connsiteX175" fmla="*/ 421005 w 4871180"/>
                  <a:gd name="connsiteY175" fmla="*/ 3274695 h 3521392"/>
                  <a:gd name="connsiteX176" fmla="*/ 423863 w 4871180"/>
                  <a:gd name="connsiteY176" fmla="*/ 3278505 h 3521392"/>
                  <a:gd name="connsiteX177" fmla="*/ 425768 w 4871180"/>
                  <a:gd name="connsiteY177" fmla="*/ 3269933 h 3521392"/>
                  <a:gd name="connsiteX178" fmla="*/ 428625 w 4871180"/>
                  <a:gd name="connsiteY178" fmla="*/ 3264218 h 3521392"/>
                  <a:gd name="connsiteX179" fmla="*/ 431483 w 4871180"/>
                  <a:gd name="connsiteY179" fmla="*/ 3276600 h 3521392"/>
                  <a:gd name="connsiteX180" fmla="*/ 433388 w 4871180"/>
                  <a:gd name="connsiteY180" fmla="*/ 3273743 h 3521392"/>
                  <a:gd name="connsiteX181" fmla="*/ 436245 w 4871180"/>
                  <a:gd name="connsiteY181" fmla="*/ 3285173 h 3521392"/>
                  <a:gd name="connsiteX182" fmla="*/ 438150 w 4871180"/>
                  <a:gd name="connsiteY182" fmla="*/ 3267075 h 3521392"/>
                  <a:gd name="connsiteX183" fmla="*/ 441008 w 4871180"/>
                  <a:gd name="connsiteY183" fmla="*/ 3269933 h 3521392"/>
                  <a:gd name="connsiteX184" fmla="*/ 442913 w 4871180"/>
                  <a:gd name="connsiteY184" fmla="*/ 3271838 h 3521392"/>
                  <a:gd name="connsiteX185" fmla="*/ 445770 w 4871180"/>
                  <a:gd name="connsiteY185" fmla="*/ 3267075 h 3521392"/>
                  <a:gd name="connsiteX186" fmla="*/ 447675 w 4871180"/>
                  <a:gd name="connsiteY186" fmla="*/ 3273743 h 3521392"/>
                  <a:gd name="connsiteX187" fmla="*/ 450533 w 4871180"/>
                  <a:gd name="connsiteY187" fmla="*/ 3263265 h 3521392"/>
                  <a:gd name="connsiteX188" fmla="*/ 453390 w 4871180"/>
                  <a:gd name="connsiteY188" fmla="*/ 3257550 h 3521392"/>
                  <a:gd name="connsiteX189" fmla="*/ 455295 w 4871180"/>
                  <a:gd name="connsiteY189" fmla="*/ 3262313 h 3521392"/>
                  <a:gd name="connsiteX190" fmla="*/ 458153 w 4871180"/>
                  <a:gd name="connsiteY190" fmla="*/ 3261360 h 3521392"/>
                  <a:gd name="connsiteX191" fmla="*/ 460058 w 4871180"/>
                  <a:gd name="connsiteY191" fmla="*/ 3261360 h 3521392"/>
                  <a:gd name="connsiteX192" fmla="*/ 462915 w 4871180"/>
                  <a:gd name="connsiteY192" fmla="*/ 3249930 h 3521392"/>
                  <a:gd name="connsiteX193" fmla="*/ 464820 w 4871180"/>
                  <a:gd name="connsiteY193" fmla="*/ 3251835 h 3521392"/>
                  <a:gd name="connsiteX194" fmla="*/ 467678 w 4871180"/>
                  <a:gd name="connsiteY194" fmla="*/ 3257550 h 3521392"/>
                  <a:gd name="connsiteX195" fmla="*/ 470535 w 4871180"/>
                  <a:gd name="connsiteY195" fmla="*/ 3252788 h 3521392"/>
                  <a:gd name="connsiteX196" fmla="*/ 472440 w 4871180"/>
                  <a:gd name="connsiteY196" fmla="*/ 3253740 h 3521392"/>
                  <a:gd name="connsiteX197" fmla="*/ 475298 w 4871180"/>
                  <a:gd name="connsiteY197" fmla="*/ 3252788 h 3521392"/>
                  <a:gd name="connsiteX198" fmla="*/ 477203 w 4871180"/>
                  <a:gd name="connsiteY198" fmla="*/ 3253740 h 3521392"/>
                  <a:gd name="connsiteX199" fmla="*/ 480060 w 4871180"/>
                  <a:gd name="connsiteY199" fmla="*/ 3243263 h 3521392"/>
                  <a:gd name="connsiteX200" fmla="*/ 481965 w 4871180"/>
                  <a:gd name="connsiteY200" fmla="*/ 3246120 h 3521392"/>
                  <a:gd name="connsiteX201" fmla="*/ 484823 w 4871180"/>
                  <a:gd name="connsiteY201" fmla="*/ 3246120 h 3521392"/>
                  <a:gd name="connsiteX202" fmla="*/ 486728 w 4871180"/>
                  <a:gd name="connsiteY202" fmla="*/ 3253740 h 3521392"/>
                  <a:gd name="connsiteX203" fmla="*/ 489585 w 4871180"/>
                  <a:gd name="connsiteY203" fmla="*/ 3250883 h 3521392"/>
                  <a:gd name="connsiteX204" fmla="*/ 492443 w 4871180"/>
                  <a:gd name="connsiteY204" fmla="*/ 3257550 h 3521392"/>
                  <a:gd name="connsiteX205" fmla="*/ 494348 w 4871180"/>
                  <a:gd name="connsiteY205" fmla="*/ 3241358 h 3521392"/>
                  <a:gd name="connsiteX206" fmla="*/ 497205 w 4871180"/>
                  <a:gd name="connsiteY206" fmla="*/ 3253740 h 3521392"/>
                  <a:gd name="connsiteX207" fmla="*/ 499110 w 4871180"/>
                  <a:gd name="connsiteY207" fmla="*/ 3241358 h 3521392"/>
                  <a:gd name="connsiteX208" fmla="*/ 501968 w 4871180"/>
                  <a:gd name="connsiteY208" fmla="*/ 3236595 h 3521392"/>
                  <a:gd name="connsiteX209" fmla="*/ 503873 w 4871180"/>
                  <a:gd name="connsiteY209" fmla="*/ 3233738 h 3521392"/>
                  <a:gd name="connsiteX210" fmla="*/ 506730 w 4871180"/>
                  <a:gd name="connsiteY210" fmla="*/ 3244215 h 3521392"/>
                  <a:gd name="connsiteX211" fmla="*/ 508635 w 4871180"/>
                  <a:gd name="connsiteY211" fmla="*/ 3243263 h 3521392"/>
                  <a:gd name="connsiteX212" fmla="*/ 511493 w 4871180"/>
                  <a:gd name="connsiteY212" fmla="*/ 3250883 h 3521392"/>
                  <a:gd name="connsiteX213" fmla="*/ 514350 w 4871180"/>
                  <a:gd name="connsiteY213" fmla="*/ 3247073 h 3521392"/>
                  <a:gd name="connsiteX214" fmla="*/ 516255 w 4871180"/>
                  <a:gd name="connsiteY214" fmla="*/ 3249930 h 3521392"/>
                  <a:gd name="connsiteX215" fmla="*/ 519113 w 4871180"/>
                  <a:gd name="connsiteY215" fmla="*/ 3239453 h 3521392"/>
                  <a:gd name="connsiteX216" fmla="*/ 521018 w 4871180"/>
                  <a:gd name="connsiteY216" fmla="*/ 3231833 h 3521392"/>
                  <a:gd name="connsiteX217" fmla="*/ 523875 w 4871180"/>
                  <a:gd name="connsiteY217" fmla="*/ 3243263 h 3521392"/>
                  <a:gd name="connsiteX218" fmla="*/ 525780 w 4871180"/>
                  <a:gd name="connsiteY218" fmla="*/ 3232785 h 3521392"/>
                  <a:gd name="connsiteX219" fmla="*/ 528638 w 4871180"/>
                  <a:gd name="connsiteY219" fmla="*/ 3235643 h 3521392"/>
                  <a:gd name="connsiteX220" fmla="*/ 530543 w 4871180"/>
                  <a:gd name="connsiteY220" fmla="*/ 3239453 h 3521392"/>
                  <a:gd name="connsiteX221" fmla="*/ 533400 w 4871180"/>
                  <a:gd name="connsiteY221" fmla="*/ 3237548 h 3521392"/>
                  <a:gd name="connsiteX222" fmla="*/ 536258 w 4871180"/>
                  <a:gd name="connsiteY222" fmla="*/ 3241358 h 3521392"/>
                  <a:gd name="connsiteX223" fmla="*/ 538163 w 4871180"/>
                  <a:gd name="connsiteY223" fmla="*/ 3246120 h 3521392"/>
                  <a:gd name="connsiteX224" fmla="*/ 541020 w 4871180"/>
                  <a:gd name="connsiteY224" fmla="*/ 3235643 h 3521392"/>
                  <a:gd name="connsiteX225" fmla="*/ 542925 w 4871180"/>
                  <a:gd name="connsiteY225" fmla="*/ 3233738 h 3521392"/>
                  <a:gd name="connsiteX226" fmla="*/ 545783 w 4871180"/>
                  <a:gd name="connsiteY226" fmla="*/ 3232785 h 3521392"/>
                  <a:gd name="connsiteX227" fmla="*/ 547688 w 4871180"/>
                  <a:gd name="connsiteY227" fmla="*/ 3230880 h 3521392"/>
                  <a:gd name="connsiteX228" fmla="*/ 550545 w 4871180"/>
                  <a:gd name="connsiteY228" fmla="*/ 3239453 h 3521392"/>
                  <a:gd name="connsiteX229" fmla="*/ 552450 w 4871180"/>
                  <a:gd name="connsiteY229" fmla="*/ 3243263 h 3521392"/>
                  <a:gd name="connsiteX230" fmla="*/ 555308 w 4871180"/>
                  <a:gd name="connsiteY230" fmla="*/ 3229928 h 3521392"/>
                  <a:gd name="connsiteX231" fmla="*/ 558165 w 4871180"/>
                  <a:gd name="connsiteY231" fmla="*/ 3233738 h 3521392"/>
                  <a:gd name="connsiteX232" fmla="*/ 560070 w 4871180"/>
                  <a:gd name="connsiteY232" fmla="*/ 3237548 h 3521392"/>
                  <a:gd name="connsiteX233" fmla="*/ 562928 w 4871180"/>
                  <a:gd name="connsiteY233" fmla="*/ 3227070 h 3521392"/>
                  <a:gd name="connsiteX234" fmla="*/ 564833 w 4871180"/>
                  <a:gd name="connsiteY234" fmla="*/ 3230880 h 3521392"/>
                  <a:gd name="connsiteX235" fmla="*/ 567690 w 4871180"/>
                  <a:gd name="connsiteY235" fmla="*/ 3217545 h 3521392"/>
                  <a:gd name="connsiteX236" fmla="*/ 569595 w 4871180"/>
                  <a:gd name="connsiteY236" fmla="*/ 3218498 h 3521392"/>
                  <a:gd name="connsiteX237" fmla="*/ 572453 w 4871180"/>
                  <a:gd name="connsiteY237" fmla="*/ 3243263 h 3521392"/>
                  <a:gd name="connsiteX238" fmla="*/ 574358 w 4871180"/>
                  <a:gd name="connsiteY238" fmla="*/ 3244215 h 3521392"/>
                  <a:gd name="connsiteX239" fmla="*/ 577215 w 4871180"/>
                  <a:gd name="connsiteY239" fmla="*/ 3256598 h 3521392"/>
                  <a:gd name="connsiteX240" fmla="*/ 580073 w 4871180"/>
                  <a:gd name="connsiteY240" fmla="*/ 3246120 h 3521392"/>
                  <a:gd name="connsiteX241" fmla="*/ 581978 w 4871180"/>
                  <a:gd name="connsiteY241" fmla="*/ 3228975 h 3521392"/>
                  <a:gd name="connsiteX242" fmla="*/ 584835 w 4871180"/>
                  <a:gd name="connsiteY242" fmla="*/ 3243263 h 3521392"/>
                  <a:gd name="connsiteX243" fmla="*/ 586740 w 4871180"/>
                  <a:gd name="connsiteY243" fmla="*/ 3231833 h 3521392"/>
                  <a:gd name="connsiteX244" fmla="*/ 589598 w 4871180"/>
                  <a:gd name="connsiteY244" fmla="*/ 3235643 h 3521392"/>
                  <a:gd name="connsiteX245" fmla="*/ 591503 w 4871180"/>
                  <a:gd name="connsiteY245" fmla="*/ 3243263 h 3521392"/>
                  <a:gd name="connsiteX246" fmla="*/ 594360 w 4871180"/>
                  <a:gd name="connsiteY246" fmla="*/ 3232785 h 3521392"/>
                  <a:gd name="connsiteX247" fmla="*/ 596265 w 4871180"/>
                  <a:gd name="connsiteY247" fmla="*/ 3244215 h 3521392"/>
                  <a:gd name="connsiteX248" fmla="*/ 599123 w 4871180"/>
                  <a:gd name="connsiteY248" fmla="*/ 3221355 h 3521392"/>
                  <a:gd name="connsiteX249" fmla="*/ 601980 w 4871180"/>
                  <a:gd name="connsiteY249" fmla="*/ 3213735 h 3521392"/>
                  <a:gd name="connsiteX250" fmla="*/ 603885 w 4871180"/>
                  <a:gd name="connsiteY250" fmla="*/ 3213735 h 3521392"/>
                  <a:gd name="connsiteX251" fmla="*/ 606743 w 4871180"/>
                  <a:gd name="connsiteY251" fmla="*/ 3216593 h 3521392"/>
                  <a:gd name="connsiteX252" fmla="*/ 608648 w 4871180"/>
                  <a:gd name="connsiteY252" fmla="*/ 3226118 h 3521392"/>
                  <a:gd name="connsiteX253" fmla="*/ 611505 w 4871180"/>
                  <a:gd name="connsiteY253" fmla="*/ 3218498 h 3521392"/>
                  <a:gd name="connsiteX254" fmla="*/ 613410 w 4871180"/>
                  <a:gd name="connsiteY254" fmla="*/ 3215640 h 3521392"/>
                  <a:gd name="connsiteX255" fmla="*/ 616268 w 4871180"/>
                  <a:gd name="connsiteY255" fmla="*/ 3215640 h 3521392"/>
                  <a:gd name="connsiteX256" fmla="*/ 618173 w 4871180"/>
                  <a:gd name="connsiteY256" fmla="*/ 3230880 h 3521392"/>
                  <a:gd name="connsiteX257" fmla="*/ 621030 w 4871180"/>
                  <a:gd name="connsiteY257" fmla="*/ 3235643 h 3521392"/>
                  <a:gd name="connsiteX258" fmla="*/ 623888 w 4871180"/>
                  <a:gd name="connsiteY258" fmla="*/ 3241358 h 3521392"/>
                  <a:gd name="connsiteX259" fmla="*/ 625793 w 4871180"/>
                  <a:gd name="connsiteY259" fmla="*/ 3225165 h 3521392"/>
                  <a:gd name="connsiteX260" fmla="*/ 628650 w 4871180"/>
                  <a:gd name="connsiteY260" fmla="*/ 3224213 h 3521392"/>
                  <a:gd name="connsiteX261" fmla="*/ 630555 w 4871180"/>
                  <a:gd name="connsiteY261" fmla="*/ 3207068 h 3521392"/>
                  <a:gd name="connsiteX262" fmla="*/ 633413 w 4871180"/>
                  <a:gd name="connsiteY262" fmla="*/ 3208020 h 3521392"/>
                  <a:gd name="connsiteX263" fmla="*/ 635318 w 4871180"/>
                  <a:gd name="connsiteY263" fmla="*/ 3216593 h 3521392"/>
                  <a:gd name="connsiteX264" fmla="*/ 638175 w 4871180"/>
                  <a:gd name="connsiteY264" fmla="*/ 3206115 h 3521392"/>
                  <a:gd name="connsiteX265" fmla="*/ 640080 w 4871180"/>
                  <a:gd name="connsiteY265" fmla="*/ 3229928 h 3521392"/>
                  <a:gd name="connsiteX266" fmla="*/ 642938 w 4871180"/>
                  <a:gd name="connsiteY266" fmla="*/ 3218498 h 3521392"/>
                  <a:gd name="connsiteX267" fmla="*/ 645795 w 4871180"/>
                  <a:gd name="connsiteY267" fmla="*/ 3232785 h 3521392"/>
                  <a:gd name="connsiteX268" fmla="*/ 647700 w 4871180"/>
                  <a:gd name="connsiteY268" fmla="*/ 3229928 h 3521392"/>
                  <a:gd name="connsiteX269" fmla="*/ 650557 w 4871180"/>
                  <a:gd name="connsiteY269" fmla="*/ 3236595 h 3521392"/>
                  <a:gd name="connsiteX270" fmla="*/ 652463 w 4871180"/>
                  <a:gd name="connsiteY270" fmla="*/ 3213735 h 3521392"/>
                  <a:gd name="connsiteX271" fmla="*/ 655320 w 4871180"/>
                  <a:gd name="connsiteY271" fmla="*/ 3216593 h 3521392"/>
                  <a:gd name="connsiteX272" fmla="*/ 657225 w 4871180"/>
                  <a:gd name="connsiteY272" fmla="*/ 3213735 h 3521392"/>
                  <a:gd name="connsiteX273" fmla="*/ 660082 w 4871180"/>
                  <a:gd name="connsiteY273" fmla="*/ 3214688 h 3521392"/>
                  <a:gd name="connsiteX274" fmla="*/ 662940 w 4871180"/>
                  <a:gd name="connsiteY274" fmla="*/ 3208973 h 3521392"/>
                  <a:gd name="connsiteX275" fmla="*/ 664845 w 4871180"/>
                  <a:gd name="connsiteY275" fmla="*/ 3206115 h 3521392"/>
                  <a:gd name="connsiteX276" fmla="*/ 667703 w 4871180"/>
                  <a:gd name="connsiteY276" fmla="*/ 3198495 h 3521392"/>
                  <a:gd name="connsiteX277" fmla="*/ 669607 w 4871180"/>
                  <a:gd name="connsiteY277" fmla="*/ 3207068 h 3521392"/>
                  <a:gd name="connsiteX278" fmla="*/ 672465 w 4871180"/>
                  <a:gd name="connsiteY278" fmla="*/ 3195638 h 3521392"/>
                  <a:gd name="connsiteX279" fmla="*/ 674370 w 4871180"/>
                  <a:gd name="connsiteY279" fmla="*/ 3219450 h 3521392"/>
                  <a:gd name="connsiteX280" fmla="*/ 677228 w 4871180"/>
                  <a:gd name="connsiteY280" fmla="*/ 3204210 h 3521392"/>
                  <a:gd name="connsiteX281" fmla="*/ 679132 w 4871180"/>
                  <a:gd name="connsiteY281" fmla="*/ 3212783 h 3521392"/>
                  <a:gd name="connsiteX282" fmla="*/ 681990 w 4871180"/>
                  <a:gd name="connsiteY282" fmla="*/ 3199448 h 3521392"/>
                  <a:gd name="connsiteX283" fmla="*/ 684848 w 4871180"/>
                  <a:gd name="connsiteY283" fmla="*/ 3202305 h 3521392"/>
                  <a:gd name="connsiteX284" fmla="*/ 686753 w 4871180"/>
                  <a:gd name="connsiteY284" fmla="*/ 3208020 h 3521392"/>
                  <a:gd name="connsiteX285" fmla="*/ 689610 w 4871180"/>
                  <a:gd name="connsiteY285" fmla="*/ 3196590 h 3521392"/>
                  <a:gd name="connsiteX286" fmla="*/ 691515 w 4871180"/>
                  <a:gd name="connsiteY286" fmla="*/ 3206115 h 3521392"/>
                  <a:gd name="connsiteX287" fmla="*/ 694373 w 4871180"/>
                  <a:gd name="connsiteY287" fmla="*/ 3212783 h 3521392"/>
                  <a:gd name="connsiteX288" fmla="*/ 696278 w 4871180"/>
                  <a:gd name="connsiteY288" fmla="*/ 3218498 h 3521392"/>
                  <a:gd name="connsiteX289" fmla="*/ 699135 w 4871180"/>
                  <a:gd name="connsiteY289" fmla="*/ 3226118 h 3521392"/>
                  <a:gd name="connsiteX290" fmla="*/ 701040 w 4871180"/>
                  <a:gd name="connsiteY290" fmla="*/ 3228975 h 3521392"/>
                  <a:gd name="connsiteX291" fmla="*/ 703898 w 4871180"/>
                  <a:gd name="connsiteY291" fmla="*/ 3212783 h 3521392"/>
                  <a:gd name="connsiteX292" fmla="*/ 706755 w 4871180"/>
                  <a:gd name="connsiteY292" fmla="*/ 3214688 h 3521392"/>
                  <a:gd name="connsiteX293" fmla="*/ 708660 w 4871180"/>
                  <a:gd name="connsiteY293" fmla="*/ 3213735 h 3521392"/>
                  <a:gd name="connsiteX294" fmla="*/ 711518 w 4871180"/>
                  <a:gd name="connsiteY294" fmla="*/ 3220403 h 3521392"/>
                  <a:gd name="connsiteX295" fmla="*/ 713423 w 4871180"/>
                  <a:gd name="connsiteY295" fmla="*/ 3221355 h 3521392"/>
                  <a:gd name="connsiteX296" fmla="*/ 716280 w 4871180"/>
                  <a:gd name="connsiteY296" fmla="*/ 3212783 h 3521392"/>
                  <a:gd name="connsiteX297" fmla="*/ 718185 w 4871180"/>
                  <a:gd name="connsiteY297" fmla="*/ 3211830 h 3521392"/>
                  <a:gd name="connsiteX298" fmla="*/ 721043 w 4871180"/>
                  <a:gd name="connsiteY298" fmla="*/ 3214688 h 3521392"/>
                  <a:gd name="connsiteX299" fmla="*/ 722948 w 4871180"/>
                  <a:gd name="connsiteY299" fmla="*/ 3208020 h 3521392"/>
                  <a:gd name="connsiteX300" fmla="*/ 725805 w 4871180"/>
                  <a:gd name="connsiteY300" fmla="*/ 3228975 h 3521392"/>
                  <a:gd name="connsiteX301" fmla="*/ 728663 w 4871180"/>
                  <a:gd name="connsiteY301" fmla="*/ 3223260 h 3521392"/>
                  <a:gd name="connsiteX302" fmla="*/ 730568 w 4871180"/>
                  <a:gd name="connsiteY302" fmla="*/ 3208973 h 3521392"/>
                  <a:gd name="connsiteX303" fmla="*/ 733425 w 4871180"/>
                  <a:gd name="connsiteY303" fmla="*/ 3200400 h 3521392"/>
                  <a:gd name="connsiteX304" fmla="*/ 735330 w 4871180"/>
                  <a:gd name="connsiteY304" fmla="*/ 3211830 h 3521392"/>
                  <a:gd name="connsiteX305" fmla="*/ 738188 w 4871180"/>
                  <a:gd name="connsiteY305" fmla="*/ 3230880 h 3521392"/>
                  <a:gd name="connsiteX306" fmla="*/ 740093 w 4871180"/>
                  <a:gd name="connsiteY306" fmla="*/ 3229928 h 3521392"/>
                  <a:gd name="connsiteX307" fmla="*/ 742950 w 4871180"/>
                  <a:gd name="connsiteY307" fmla="*/ 3219450 h 3521392"/>
                  <a:gd name="connsiteX308" fmla="*/ 744855 w 4871180"/>
                  <a:gd name="connsiteY308" fmla="*/ 3202305 h 3521392"/>
                  <a:gd name="connsiteX309" fmla="*/ 747713 w 4871180"/>
                  <a:gd name="connsiteY309" fmla="*/ 3219450 h 3521392"/>
                  <a:gd name="connsiteX310" fmla="*/ 750570 w 4871180"/>
                  <a:gd name="connsiteY310" fmla="*/ 3213735 h 3521392"/>
                  <a:gd name="connsiteX311" fmla="*/ 752475 w 4871180"/>
                  <a:gd name="connsiteY311" fmla="*/ 3237548 h 3521392"/>
                  <a:gd name="connsiteX312" fmla="*/ 755332 w 4871180"/>
                  <a:gd name="connsiteY312" fmla="*/ 3216593 h 3521392"/>
                  <a:gd name="connsiteX313" fmla="*/ 757238 w 4871180"/>
                  <a:gd name="connsiteY313" fmla="*/ 3199448 h 3521392"/>
                  <a:gd name="connsiteX314" fmla="*/ 760095 w 4871180"/>
                  <a:gd name="connsiteY314" fmla="*/ 3190875 h 3521392"/>
                  <a:gd name="connsiteX315" fmla="*/ 762000 w 4871180"/>
                  <a:gd name="connsiteY315" fmla="*/ 3211830 h 3521392"/>
                  <a:gd name="connsiteX316" fmla="*/ 764857 w 4871180"/>
                  <a:gd name="connsiteY316" fmla="*/ 3211830 h 3521392"/>
                  <a:gd name="connsiteX317" fmla="*/ 766763 w 4871180"/>
                  <a:gd name="connsiteY317" fmla="*/ 3208020 h 3521392"/>
                  <a:gd name="connsiteX318" fmla="*/ 769620 w 4871180"/>
                  <a:gd name="connsiteY318" fmla="*/ 3216593 h 3521392"/>
                  <a:gd name="connsiteX319" fmla="*/ 772478 w 4871180"/>
                  <a:gd name="connsiteY319" fmla="*/ 3218498 h 3521392"/>
                  <a:gd name="connsiteX320" fmla="*/ 774382 w 4871180"/>
                  <a:gd name="connsiteY320" fmla="*/ 3206115 h 3521392"/>
                  <a:gd name="connsiteX321" fmla="*/ 777240 w 4871180"/>
                  <a:gd name="connsiteY321" fmla="*/ 3213735 h 3521392"/>
                  <a:gd name="connsiteX322" fmla="*/ 779145 w 4871180"/>
                  <a:gd name="connsiteY322" fmla="*/ 3209925 h 3521392"/>
                  <a:gd name="connsiteX323" fmla="*/ 782003 w 4871180"/>
                  <a:gd name="connsiteY323" fmla="*/ 3216593 h 3521392"/>
                  <a:gd name="connsiteX324" fmla="*/ 783907 w 4871180"/>
                  <a:gd name="connsiteY324" fmla="*/ 3213735 h 3521392"/>
                  <a:gd name="connsiteX325" fmla="*/ 786765 w 4871180"/>
                  <a:gd name="connsiteY325" fmla="*/ 3212783 h 3521392"/>
                  <a:gd name="connsiteX326" fmla="*/ 788670 w 4871180"/>
                  <a:gd name="connsiteY326" fmla="*/ 3204210 h 3521392"/>
                  <a:gd name="connsiteX327" fmla="*/ 791528 w 4871180"/>
                  <a:gd name="connsiteY327" fmla="*/ 3212783 h 3521392"/>
                  <a:gd name="connsiteX328" fmla="*/ 794385 w 4871180"/>
                  <a:gd name="connsiteY328" fmla="*/ 3195638 h 3521392"/>
                  <a:gd name="connsiteX329" fmla="*/ 796290 w 4871180"/>
                  <a:gd name="connsiteY329" fmla="*/ 3202305 h 3521392"/>
                  <a:gd name="connsiteX330" fmla="*/ 799148 w 4871180"/>
                  <a:gd name="connsiteY330" fmla="*/ 3188018 h 3521392"/>
                  <a:gd name="connsiteX331" fmla="*/ 801053 w 4871180"/>
                  <a:gd name="connsiteY331" fmla="*/ 3202305 h 3521392"/>
                  <a:gd name="connsiteX332" fmla="*/ 803910 w 4871180"/>
                  <a:gd name="connsiteY332" fmla="*/ 3181350 h 3521392"/>
                  <a:gd name="connsiteX333" fmla="*/ 805815 w 4871180"/>
                  <a:gd name="connsiteY333" fmla="*/ 3190875 h 3521392"/>
                  <a:gd name="connsiteX334" fmla="*/ 808673 w 4871180"/>
                  <a:gd name="connsiteY334" fmla="*/ 3198495 h 3521392"/>
                  <a:gd name="connsiteX335" fmla="*/ 810578 w 4871180"/>
                  <a:gd name="connsiteY335" fmla="*/ 3205163 h 3521392"/>
                  <a:gd name="connsiteX336" fmla="*/ 813435 w 4871180"/>
                  <a:gd name="connsiteY336" fmla="*/ 3211830 h 3521392"/>
                  <a:gd name="connsiteX337" fmla="*/ 816293 w 4871180"/>
                  <a:gd name="connsiteY337" fmla="*/ 3217545 h 3521392"/>
                  <a:gd name="connsiteX338" fmla="*/ 818198 w 4871180"/>
                  <a:gd name="connsiteY338" fmla="*/ 3208020 h 3521392"/>
                  <a:gd name="connsiteX339" fmla="*/ 821055 w 4871180"/>
                  <a:gd name="connsiteY339" fmla="*/ 3213735 h 3521392"/>
                  <a:gd name="connsiteX340" fmla="*/ 822960 w 4871180"/>
                  <a:gd name="connsiteY340" fmla="*/ 3220403 h 3521392"/>
                  <a:gd name="connsiteX341" fmla="*/ 825818 w 4871180"/>
                  <a:gd name="connsiteY341" fmla="*/ 3215640 h 3521392"/>
                  <a:gd name="connsiteX342" fmla="*/ 827723 w 4871180"/>
                  <a:gd name="connsiteY342" fmla="*/ 3220403 h 3521392"/>
                  <a:gd name="connsiteX343" fmla="*/ 830580 w 4871180"/>
                  <a:gd name="connsiteY343" fmla="*/ 3228023 h 3521392"/>
                  <a:gd name="connsiteX344" fmla="*/ 832485 w 4871180"/>
                  <a:gd name="connsiteY344" fmla="*/ 3239453 h 3521392"/>
                  <a:gd name="connsiteX345" fmla="*/ 835343 w 4871180"/>
                  <a:gd name="connsiteY345" fmla="*/ 3206115 h 3521392"/>
                  <a:gd name="connsiteX346" fmla="*/ 838200 w 4871180"/>
                  <a:gd name="connsiteY346" fmla="*/ 3200400 h 3521392"/>
                  <a:gd name="connsiteX347" fmla="*/ 840105 w 4871180"/>
                  <a:gd name="connsiteY347" fmla="*/ 3217545 h 3521392"/>
                  <a:gd name="connsiteX348" fmla="*/ 842963 w 4871180"/>
                  <a:gd name="connsiteY348" fmla="*/ 3212783 h 3521392"/>
                  <a:gd name="connsiteX349" fmla="*/ 844868 w 4871180"/>
                  <a:gd name="connsiteY349" fmla="*/ 3227070 h 3521392"/>
                  <a:gd name="connsiteX350" fmla="*/ 847725 w 4871180"/>
                  <a:gd name="connsiteY350" fmla="*/ 3223260 h 3521392"/>
                  <a:gd name="connsiteX351" fmla="*/ 849630 w 4871180"/>
                  <a:gd name="connsiteY351" fmla="*/ 3206115 h 3521392"/>
                  <a:gd name="connsiteX352" fmla="*/ 852488 w 4871180"/>
                  <a:gd name="connsiteY352" fmla="*/ 3202305 h 3521392"/>
                  <a:gd name="connsiteX353" fmla="*/ 855345 w 4871180"/>
                  <a:gd name="connsiteY353" fmla="*/ 3221355 h 3521392"/>
                  <a:gd name="connsiteX354" fmla="*/ 857250 w 4871180"/>
                  <a:gd name="connsiteY354" fmla="*/ 3212783 h 3521392"/>
                  <a:gd name="connsiteX355" fmla="*/ 860107 w 4871180"/>
                  <a:gd name="connsiteY355" fmla="*/ 3219450 h 3521392"/>
                  <a:gd name="connsiteX356" fmla="*/ 862013 w 4871180"/>
                  <a:gd name="connsiteY356" fmla="*/ 3213735 h 3521392"/>
                  <a:gd name="connsiteX357" fmla="*/ 864870 w 4871180"/>
                  <a:gd name="connsiteY357" fmla="*/ 3202305 h 3521392"/>
                  <a:gd name="connsiteX358" fmla="*/ 866775 w 4871180"/>
                  <a:gd name="connsiteY358" fmla="*/ 3215640 h 3521392"/>
                  <a:gd name="connsiteX359" fmla="*/ 869632 w 4871180"/>
                  <a:gd name="connsiteY359" fmla="*/ 3220403 h 3521392"/>
                  <a:gd name="connsiteX360" fmla="*/ 871538 w 4871180"/>
                  <a:gd name="connsiteY360" fmla="*/ 3208020 h 3521392"/>
                  <a:gd name="connsiteX361" fmla="*/ 874395 w 4871180"/>
                  <a:gd name="connsiteY361" fmla="*/ 3206115 h 3521392"/>
                  <a:gd name="connsiteX362" fmla="*/ 877253 w 4871180"/>
                  <a:gd name="connsiteY362" fmla="*/ 3203258 h 3521392"/>
                  <a:gd name="connsiteX363" fmla="*/ 879157 w 4871180"/>
                  <a:gd name="connsiteY363" fmla="*/ 3206115 h 3521392"/>
                  <a:gd name="connsiteX364" fmla="*/ 882015 w 4871180"/>
                  <a:gd name="connsiteY364" fmla="*/ 3198495 h 3521392"/>
                  <a:gd name="connsiteX365" fmla="*/ 883920 w 4871180"/>
                  <a:gd name="connsiteY365" fmla="*/ 3192780 h 3521392"/>
                  <a:gd name="connsiteX366" fmla="*/ 886778 w 4871180"/>
                  <a:gd name="connsiteY366" fmla="*/ 3206115 h 3521392"/>
                  <a:gd name="connsiteX367" fmla="*/ 888682 w 4871180"/>
                  <a:gd name="connsiteY367" fmla="*/ 3206115 h 3521392"/>
                  <a:gd name="connsiteX368" fmla="*/ 891540 w 4871180"/>
                  <a:gd name="connsiteY368" fmla="*/ 3210878 h 3521392"/>
                  <a:gd name="connsiteX369" fmla="*/ 893445 w 4871180"/>
                  <a:gd name="connsiteY369" fmla="*/ 3200400 h 3521392"/>
                  <a:gd name="connsiteX370" fmla="*/ 896303 w 4871180"/>
                  <a:gd name="connsiteY370" fmla="*/ 3207068 h 3521392"/>
                  <a:gd name="connsiteX371" fmla="*/ 899160 w 4871180"/>
                  <a:gd name="connsiteY371" fmla="*/ 3206115 h 3521392"/>
                  <a:gd name="connsiteX372" fmla="*/ 901065 w 4871180"/>
                  <a:gd name="connsiteY372" fmla="*/ 3192780 h 3521392"/>
                  <a:gd name="connsiteX373" fmla="*/ 903923 w 4871180"/>
                  <a:gd name="connsiteY373" fmla="*/ 3199448 h 3521392"/>
                  <a:gd name="connsiteX374" fmla="*/ 905828 w 4871180"/>
                  <a:gd name="connsiteY374" fmla="*/ 3214688 h 3521392"/>
                  <a:gd name="connsiteX375" fmla="*/ 908685 w 4871180"/>
                  <a:gd name="connsiteY375" fmla="*/ 3207068 h 3521392"/>
                  <a:gd name="connsiteX376" fmla="*/ 910590 w 4871180"/>
                  <a:gd name="connsiteY376" fmla="*/ 3195638 h 3521392"/>
                  <a:gd name="connsiteX377" fmla="*/ 913448 w 4871180"/>
                  <a:gd name="connsiteY377" fmla="*/ 3198495 h 3521392"/>
                  <a:gd name="connsiteX378" fmla="*/ 915353 w 4871180"/>
                  <a:gd name="connsiteY378" fmla="*/ 3203258 h 3521392"/>
                  <a:gd name="connsiteX379" fmla="*/ 918210 w 4871180"/>
                  <a:gd name="connsiteY379" fmla="*/ 3195638 h 3521392"/>
                  <a:gd name="connsiteX380" fmla="*/ 921068 w 4871180"/>
                  <a:gd name="connsiteY380" fmla="*/ 3197543 h 3521392"/>
                  <a:gd name="connsiteX381" fmla="*/ 922973 w 4871180"/>
                  <a:gd name="connsiteY381" fmla="*/ 3199448 h 3521392"/>
                  <a:gd name="connsiteX382" fmla="*/ 925830 w 4871180"/>
                  <a:gd name="connsiteY382" fmla="*/ 3174683 h 3521392"/>
                  <a:gd name="connsiteX383" fmla="*/ 927735 w 4871180"/>
                  <a:gd name="connsiteY383" fmla="*/ 3188018 h 3521392"/>
                  <a:gd name="connsiteX384" fmla="*/ 930593 w 4871180"/>
                  <a:gd name="connsiteY384" fmla="*/ 3182303 h 3521392"/>
                  <a:gd name="connsiteX385" fmla="*/ 932498 w 4871180"/>
                  <a:gd name="connsiteY385" fmla="*/ 3191828 h 3521392"/>
                  <a:gd name="connsiteX386" fmla="*/ 935355 w 4871180"/>
                  <a:gd name="connsiteY386" fmla="*/ 3188018 h 3521392"/>
                  <a:gd name="connsiteX387" fmla="*/ 937260 w 4871180"/>
                  <a:gd name="connsiteY387" fmla="*/ 3188018 h 3521392"/>
                  <a:gd name="connsiteX388" fmla="*/ 940118 w 4871180"/>
                  <a:gd name="connsiteY388" fmla="*/ 3186113 h 3521392"/>
                  <a:gd name="connsiteX389" fmla="*/ 942975 w 4871180"/>
                  <a:gd name="connsiteY389" fmla="*/ 3181350 h 3521392"/>
                  <a:gd name="connsiteX390" fmla="*/ 944880 w 4871180"/>
                  <a:gd name="connsiteY390" fmla="*/ 3185160 h 3521392"/>
                  <a:gd name="connsiteX391" fmla="*/ 947738 w 4871180"/>
                  <a:gd name="connsiteY391" fmla="*/ 3177540 h 3521392"/>
                  <a:gd name="connsiteX392" fmla="*/ 949643 w 4871180"/>
                  <a:gd name="connsiteY392" fmla="*/ 3176588 h 3521392"/>
                  <a:gd name="connsiteX393" fmla="*/ 952500 w 4871180"/>
                  <a:gd name="connsiteY393" fmla="*/ 3173730 h 3521392"/>
                  <a:gd name="connsiteX394" fmla="*/ 954405 w 4871180"/>
                  <a:gd name="connsiteY394" fmla="*/ 3173730 h 3521392"/>
                  <a:gd name="connsiteX395" fmla="*/ 957263 w 4871180"/>
                  <a:gd name="connsiteY395" fmla="*/ 3167063 h 3521392"/>
                  <a:gd name="connsiteX396" fmla="*/ 959168 w 4871180"/>
                  <a:gd name="connsiteY396" fmla="*/ 3168968 h 3521392"/>
                  <a:gd name="connsiteX397" fmla="*/ 962025 w 4871180"/>
                  <a:gd name="connsiteY397" fmla="*/ 3173730 h 3521392"/>
                  <a:gd name="connsiteX398" fmla="*/ 964882 w 4871180"/>
                  <a:gd name="connsiteY398" fmla="*/ 3182303 h 3521392"/>
                  <a:gd name="connsiteX399" fmla="*/ 966788 w 4871180"/>
                  <a:gd name="connsiteY399" fmla="*/ 3172778 h 3521392"/>
                  <a:gd name="connsiteX400" fmla="*/ 969645 w 4871180"/>
                  <a:gd name="connsiteY400" fmla="*/ 3165158 h 3521392"/>
                  <a:gd name="connsiteX401" fmla="*/ 971550 w 4871180"/>
                  <a:gd name="connsiteY401" fmla="*/ 3176588 h 3521392"/>
                  <a:gd name="connsiteX402" fmla="*/ 974407 w 4871180"/>
                  <a:gd name="connsiteY402" fmla="*/ 3168015 h 3521392"/>
                  <a:gd name="connsiteX403" fmla="*/ 976313 w 4871180"/>
                  <a:gd name="connsiteY403" fmla="*/ 3168968 h 3521392"/>
                  <a:gd name="connsiteX404" fmla="*/ 979170 w 4871180"/>
                  <a:gd name="connsiteY404" fmla="*/ 3153728 h 3521392"/>
                  <a:gd name="connsiteX405" fmla="*/ 981075 w 4871180"/>
                  <a:gd name="connsiteY405" fmla="*/ 3160395 h 3521392"/>
                  <a:gd name="connsiteX406" fmla="*/ 983932 w 4871180"/>
                  <a:gd name="connsiteY406" fmla="*/ 3159443 h 3521392"/>
                  <a:gd name="connsiteX407" fmla="*/ 986790 w 4871180"/>
                  <a:gd name="connsiteY407" fmla="*/ 3154680 h 3521392"/>
                  <a:gd name="connsiteX408" fmla="*/ 988695 w 4871180"/>
                  <a:gd name="connsiteY408" fmla="*/ 3180398 h 3521392"/>
                  <a:gd name="connsiteX409" fmla="*/ 991553 w 4871180"/>
                  <a:gd name="connsiteY409" fmla="*/ 3173730 h 3521392"/>
                  <a:gd name="connsiteX410" fmla="*/ 993457 w 4871180"/>
                  <a:gd name="connsiteY410" fmla="*/ 3177540 h 3521392"/>
                  <a:gd name="connsiteX411" fmla="*/ 996315 w 4871180"/>
                  <a:gd name="connsiteY411" fmla="*/ 3188018 h 3521392"/>
                  <a:gd name="connsiteX412" fmla="*/ 998220 w 4871180"/>
                  <a:gd name="connsiteY412" fmla="*/ 3182303 h 3521392"/>
                  <a:gd name="connsiteX413" fmla="*/ 1001078 w 4871180"/>
                  <a:gd name="connsiteY413" fmla="*/ 3172778 h 3521392"/>
                  <a:gd name="connsiteX414" fmla="*/ 1002982 w 4871180"/>
                  <a:gd name="connsiteY414" fmla="*/ 3162300 h 3521392"/>
                  <a:gd name="connsiteX415" fmla="*/ 1005840 w 4871180"/>
                  <a:gd name="connsiteY415" fmla="*/ 3177540 h 3521392"/>
                  <a:gd name="connsiteX416" fmla="*/ 1008698 w 4871180"/>
                  <a:gd name="connsiteY416" fmla="*/ 3167063 h 3521392"/>
                  <a:gd name="connsiteX417" fmla="*/ 1010603 w 4871180"/>
                  <a:gd name="connsiteY417" fmla="*/ 3168015 h 3521392"/>
                  <a:gd name="connsiteX418" fmla="*/ 1013460 w 4871180"/>
                  <a:gd name="connsiteY418" fmla="*/ 3160395 h 3521392"/>
                  <a:gd name="connsiteX419" fmla="*/ 1015365 w 4871180"/>
                  <a:gd name="connsiteY419" fmla="*/ 3168968 h 3521392"/>
                  <a:gd name="connsiteX420" fmla="*/ 1018223 w 4871180"/>
                  <a:gd name="connsiteY420" fmla="*/ 3163253 h 3521392"/>
                  <a:gd name="connsiteX421" fmla="*/ 1020128 w 4871180"/>
                  <a:gd name="connsiteY421" fmla="*/ 3175635 h 3521392"/>
                  <a:gd name="connsiteX422" fmla="*/ 1022985 w 4871180"/>
                  <a:gd name="connsiteY422" fmla="*/ 3183255 h 3521392"/>
                  <a:gd name="connsiteX423" fmla="*/ 1024890 w 4871180"/>
                  <a:gd name="connsiteY423" fmla="*/ 3172778 h 3521392"/>
                  <a:gd name="connsiteX424" fmla="*/ 1027748 w 4871180"/>
                  <a:gd name="connsiteY424" fmla="*/ 3167063 h 3521392"/>
                  <a:gd name="connsiteX425" fmla="*/ 1030605 w 4871180"/>
                  <a:gd name="connsiteY425" fmla="*/ 3167063 h 3521392"/>
                  <a:gd name="connsiteX426" fmla="*/ 1032510 w 4871180"/>
                  <a:gd name="connsiteY426" fmla="*/ 3168968 h 3521392"/>
                  <a:gd name="connsiteX427" fmla="*/ 1035368 w 4871180"/>
                  <a:gd name="connsiteY427" fmla="*/ 3185160 h 3521392"/>
                  <a:gd name="connsiteX428" fmla="*/ 1037273 w 4871180"/>
                  <a:gd name="connsiteY428" fmla="*/ 3167063 h 3521392"/>
                  <a:gd name="connsiteX429" fmla="*/ 1040130 w 4871180"/>
                  <a:gd name="connsiteY429" fmla="*/ 3168015 h 3521392"/>
                  <a:gd name="connsiteX430" fmla="*/ 1042035 w 4871180"/>
                  <a:gd name="connsiteY430" fmla="*/ 3166110 h 3521392"/>
                  <a:gd name="connsiteX431" fmla="*/ 1044893 w 4871180"/>
                  <a:gd name="connsiteY431" fmla="*/ 3173730 h 3521392"/>
                  <a:gd name="connsiteX432" fmla="*/ 1047750 w 4871180"/>
                  <a:gd name="connsiteY432" fmla="*/ 3179445 h 3521392"/>
                  <a:gd name="connsiteX433" fmla="*/ 1049655 w 4871180"/>
                  <a:gd name="connsiteY433" fmla="*/ 3173730 h 3521392"/>
                  <a:gd name="connsiteX434" fmla="*/ 1052513 w 4871180"/>
                  <a:gd name="connsiteY434" fmla="*/ 3175635 h 3521392"/>
                  <a:gd name="connsiteX435" fmla="*/ 1054418 w 4871180"/>
                  <a:gd name="connsiteY435" fmla="*/ 3168015 h 3521392"/>
                  <a:gd name="connsiteX436" fmla="*/ 1057275 w 4871180"/>
                  <a:gd name="connsiteY436" fmla="*/ 3163253 h 3521392"/>
                  <a:gd name="connsiteX437" fmla="*/ 1059180 w 4871180"/>
                  <a:gd name="connsiteY437" fmla="*/ 3174683 h 3521392"/>
                  <a:gd name="connsiteX438" fmla="*/ 1062038 w 4871180"/>
                  <a:gd name="connsiteY438" fmla="*/ 3155633 h 3521392"/>
                  <a:gd name="connsiteX439" fmla="*/ 1063943 w 4871180"/>
                  <a:gd name="connsiteY439" fmla="*/ 3157538 h 3521392"/>
                  <a:gd name="connsiteX440" fmla="*/ 1066800 w 4871180"/>
                  <a:gd name="connsiteY440" fmla="*/ 3177540 h 3521392"/>
                  <a:gd name="connsiteX441" fmla="*/ 1069658 w 4871180"/>
                  <a:gd name="connsiteY441" fmla="*/ 3171825 h 3521392"/>
                  <a:gd name="connsiteX442" fmla="*/ 1071563 w 4871180"/>
                  <a:gd name="connsiteY442" fmla="*/ 3181350 h 3521392"/>
                  <a:gd name="connsiteX443" fmla="*/ 1074420 w 4871180"/>
                  <a:gd name="connsiteY443" fmla="*/ 3154680 h 3521392"/>
                  <a:gd name="connsiteX444" fmla="*/ 1076325 w 4871180"/>
                  <a:gd name="connsiteY444" fmla="*/ 3154680 h 3521392"/>
                  <a:gd name="connsiteX445" fmla="*/ 1079183 w 4871180"/>
                  <a:gd name="connsiteY445" fmla="*/ 3156585 h 3521392"/>
                  <a:gd name="connsiteX446" fmla="*/ 1081088 w 4871180"/>
                  <a:gd name="connsiteY446" fmla="*/ 3149918 h 3521392"/>
                  <a:gd name="connsiteX447" fmla="*/ 1083945 w 4871180"/>
                  <a:gd name="connsiteY447" fmla="*/ 3149918 h 3521392"/>
                  <a:gd name="connsiteX448" fmla="*/ 1085850 w 4871180"/>
                  <a:gd name="connsiteY448" fmla="*/ 3148013 h 3521392"/>
                  <a:gd name="connsiteX449" fmla="*/ 1088708 w 4871180"/>
                  <a:gd name="connsiteY449" fmla="*/ 3180398 h 3521392"/>
                  <a:gd name="connsiteX450" fmla="*/ 1091565 w 4871180"/>
                  <a:gd name="connsiteY450" fmla="*/ 3167063 h 3521392"/>
                  <a:gd name="connsiteX451" fmla="*/ 1093470 w 4871180"/>
                  <a:gd name="connsiteY451" fmla="*/ 3171825 h 3521392"/>
                  <a:gd name="connsiteX452" fmla="*/ 1096328 w 4871180"/>
                  <a:gd name="connsiteY452" fmla="*/ 3157538 h 3521392"/>
                  <a:gd name="connsiteX453" fmla="*/ 1098233 w 4871180"/>
                  <a:gd name="connsiteY453" fmla="*/ 3163253 h 3521392"/>
                  <a:gd name="connsiteX454" fmla="*/ 1101090 w 4871180"/>
                  <a:gd name="connsiteY454" fmla="*/ 3164205 h 3521392"/>
                  <a:gd name="connsiteX455" fmla="*/ 1102995 w 4871180"/>
                  <a:gd name="connsiteY455" fmla="*/ 3164205 h 3521392"/>
                  <a:gd name="connsiteX456" fmla="*/ 1105853 w 4871180"/>
                  <a:gd name="connsiteY456" fmla="*/ 3176588 h 3521392"/>
                  <a:gd name="connsiteX457" fmla="*/ 1107758 w 4871180"/>
                  <a:gd name="connsiteY457" fmla="*/ 3178493 h 3521392"/>
                  <a:gd name="connsiteX458" fmla="*/ 1110615 w 4871180"/>
                  <a:gd name="connsiteY458" fmla="*/ 3173730 h 3521392"/>
                  <a:gd name="connsiteX459" fmla="*/ 1113473 w 4871180"/>
                  <a:gd name="connsiteY459" fmla="*/ 3169920 h 3521392"/>
                  <a:gd name="connsiteX460" fmla="*/ 1115378 w 4871180"/>
                  <a:gd name="connsiteY460" fmla="*/ 3168968 h 3521392"/>
                  <a:gd name="connsiteX461" fmla="*/ 1118235 w 4871180"/>
                  <a:gd name="connsiteY461" fmla="*/ 3168968 h 3521392"/>
                  <a:gd name="connsiteX462" fmla="*/ 1120140 w 4871180"/>
                  <a:gd name="connsiteY462" fmla="*/ 3167063 h 3521392"/>
                  <a:gd name="connsiteX463" fmla="*/ 1122998 w 4871180"/>
                  <a:gd name="connsiteY463" fmla="*/ 3151823 h 3521392"/>
                  <a:gd name="connsiteX464" fmla="*/ 1124903 w 4871180"/>
                  <a:gd name="connsiteY464" fmla="*/ 3142298 h 3521392"/>
                  <a:gd name="connsiteX465" fmla="*/ 1127760 w 4871180"/>
                  <a:gd name="connsiteY465" fmla="*/ 3156585 h 3521392"/>
                  <a:gd name="connsiteX466" fmla="*/ 1129665 w 4871180"/>
                  <a:gd name="connsiteY466" fmla="*/ 3179445 h 3521392"/>
                  <a:gd name="connsiteX467" fmla="*/ 1132523 w 4871180"/>
                  <a:gd name="connsiteY467" fmla="*/ 3167063 h 3521392"/>
                  <a:gd name="connsiteX468" fmla="*/ 1135380 w 4871180"/>
                  <a:gd name="connsiteY468" fmla="*/ 3169920 h 3521392"/>
                  <a:gd name="connsiteX469" fmla="*/ 1137285 w 4871180"/>
                  <a:gd name="connsiteY469" fmla="*/ 3164205 h 3521392"/>
                  <a:gd name="connsiteX470" fmla="*/ 1140143 w 4871180"/>
                  <a:gd name="connsiteY470" fmla="*/ 3150870 h 3521392"/>
                  <a:gd name="connsiteX471" fmla="*/ 1142048 w 4871180"/>
                  <a:gd name="connsiteY471" fmla="*/ 3149918 h 3521392"/>
                  <a:gd name="connsiteX472" fmla="*/ 1144905 w 4871180"/>
                  <a:gd name="connsiteY472" fmla="*/ 3166110 h 3521392"/>
                  <a:gd name="connsiteX473" fmla="*/ 1146810 w 4871180"/>
                  <a:gd name="connsiteY473" fmla="*/ 3169920 h 3521392"/>
                  <a:gd name="connsiteX474" fmla="*/ 1149668 w 4871180"/>
                  <a:gd name="connsiteY474" fmla="*/ 3152775 h 3521392"/>
                  <a:gd name="connsiteX475" fmla="*/ 1151573 w 4871180"/>
                  <a:gd name="connsiteY475" fmla="*/ 3159443 h 3521392"/>
                  <a:gd name="connsiteX476" fmla="*/ 1154430 w 4871180"/>
                  <a:gd name="connsiteY476" fmla="*/ 3160395 h 3521392"/>
                  <a:gd name="connsiteX477" fmla="*/ 1157288 w 4871180"/>
                  <a:gd name="connsiteY477" fmla="*/ 3145155 h 3521392"/>
                  <a:gd name="connsiteX478" fmla="*/ 1159193 w 4871180"/>
                  <a:gd name="connsiteY478" fmla="*/ 3164205 h 3521392"/>
                  <a:gd name="connsiteX479" fmla="*/ 1162050 w 4871180"/>
                  <a:gd name="connsiteY479" fmla="*/ 3143250 h 3521392"/>
                  <a:gd name="connsiteX480" fmla="*/ 1163955 w 4871180"/>
                  <a:gd name="connsiteY480" fmla="*/ 3164205 h 3521392"/>
                  <a:gd name="connsiteX481" fmla="*/ 1166813 w 4871180"/>
                  <a:gd name="connsiteY481" fmla="*/ 3147060 h 3521392"/>
                  <a:gd name="connsiteX482" fmla="*/ 1168718 w 4871180"/>
                  <a:gd name="connsiteY482" fmla="*/ 3167063 h 3521392"/>
                  <a:gd name="connsiteX483" fmla="*/ 1171575 w 4871180"/>
                  <a:gd name="connsiteY483" fmla="*/ 3163253 h 3521392"/>
                  <a:gd name="connsiteX484" fmla="*/ 1173480 w 4871180"/>
                  <a:gd name="connsiteY484" fmla="*/ 3154680 h 3521392"/>
                  <a:gd name="connsiteX485" fmla="*/ 1176338 w 4871180"/>
                  <a:gd name="connsiteY485" fmla="*/ 3153728 h 3521392"/>
                  <a:gd name="connsiteX486" fmla="*/ 1179195 w 4871180"/>
                  <a:gd name="connsiteY486" fmla="*/ 3148013 h 3521392"/>
                  <a:gd name="connsiteX487" fmla="*/ 1181100 w 4871180"/>
                  <a:gd name="connsiteY487" fmla="*/ 3148013 h 3521392"/>
                  <a:gd name="connsiteX488" fmla="*/ 1183958 w 4871180"/>
                  <a:gd name="connsiteY488" fmla="*/ 3162300 h 3521392"/>
                  <a:gd name="connsiteX489" fmla="*/ 1185863 w 4871180"/>
                  <a:gd name="connsiteY489" fmla="*/ 3164205 h 3521392"/>
                  <a:gd name="connsiteX490" fmla="*/ 1188720 w 4871180"/>
                  <a:gd name="connsiteY490" fmla="*/ 3163253 h 3521392"/>
                  <a:gd name="connsiteX491" fmla="*/ 1190625 w 4871180"/>
                  <a:gd name="connsiteY491" fmla="*/ 3154680 h 3521392"/>
                  <a:gd name="connsiteX492" fmla="*/ 1193483 w 4871180"/>
                  <a:gd name="connsiteY492" fmla="*/ 3153728 h 3521392"/>
                  <a:gd name="connsiteX493" fmla="*/ 1195388 w 4871180"/>
                  <a:gd name="connsiteY493" fmla="*/ 3161348 h 3521392"/>
                  <a:gd name="connsiteX494" fmla="*/ 1198245 w 4871180"/>
                  <a:gd name="connsiteY494" fmla="*/ 3156585 h 3521392"/>
                  <a:gd name="connsiteX495" fmla="*/ 1201103 w 4871180"/>
                  <a:gd name="connsiteY495" fmla="*/ 3162300 h 3521392"/>
                  <a:gd name="connsiteX496" fmla="*/ 1203008 w 4871180"/>
                  <a:gd name="connsiteY496" fmla="*/ 3147060 h 3521392"/>
                  <a:gd name="connsiteX497" fmla="*/ 1205865 w 4871180"/>
                  <a:gd name="connsiteY497" fmla="*/ 3156585 h 3521392"/>
                  <a:gd name="connsiteX498" fmla="*/ 1207770 w 4871180"/>
                  <a:gd name="connsiteY498" fmla="*/ 3159443 h 3521392"/>
                  <a:gd name="connsiteX499" fmla="*/ 1210628 w 4871180"/>
                  <a:gd name="connsiteY499" fmla="*/ 3165158 h 3521392"/>
                  <a:gd name="connsiteX500" fmla="*/ 1212533 w 4871180"/>
                  <a:gd name="connsiteY500" fmla="*/ 3148013 h 3521392"/>
                  <a:gd name="connsiteX501" fmla="*/ 1215390 w 4871180"/>
                  <a:gd name="connsiteY501" fmla="*/ 3163253 h 3521392"/>
                  <a:gd name="connsiteX502" fmla="*/ 1218248 w 4871180"/>
                  <a:gd name="connsiteY502" fmla="*/ 3169920 h 3521392"/>
                  <a:gd name="connsiteX503" fmla="*/ 1220153 w 4871180"/>
                  <a:gd name="connsiteY503" fmla="*/ 3168968 h 3521392"/>
                  <a:gd name="connsiteX504" fmla="*/ 1223010 w 4871180"/>
                  <a:gd name="connsiteY504" fmla="*/ 3165158 h 3521392"/>
                  <a:gd name="connsiteX505" fmla="*/ 1224915 w 4871180"/>
                  <a:gd name="connsiteY505" fmla="*/ 3158490 h 3521392"/>
                  <a:gd name="connsiteX506" fmla="*/ 1227773 w 4871180"/>
                  <a:gd name="connsiteY506" fmla="*/ 3180398 h 3521392"/>
                  <a:gd name="connsiteX507" fmla="*/ 1229678 w 4871180"/>
                  <a:gd name="connsiteY507" fmla="*/ 3177540 h 3521392"/>
                  <a:gd name="connsiteX508" fmla="*/ 1232535 w 4871180"/>
                  <a:gd name="connsiteY508" fmla="*/ 3170873 h 3521392"/>
                  <a:gd name="connsiteX509" fmla="*/ 1234440 w 4871180"/>
                  <a:gd name="connsiteY509" fmla="*/ 3172778 h 3521392"/>
                  <a:gd name="connsiteX510" fmla="*/ 1237298 w 4871180"/>
                  <a:gd name="connsiteY510" fmla="*/ 3178493 h 3521392"/>
                  <a:gd name="connsiteX511" fmla="*/ 1240155 w 4871180"/>
                  <a:gd name="connsiteY511" fmla="*/ 3171825 h 3521392"/>
                  <a:gd name="connsiteX512" fmla="*/ 1242060 w 4871180"/>
                  <a:gd name="connsiteY512" fmla="*/ 3162300 h 3521392"/>
                  <a:gd name="connsiteX513" fmla="*/ 1244918 w 4871180"/>
                  <a:gd name="connsiteY513" fmla="*/ 3167063 h 3521392"/>
                  <a:gd name="connsiteX514" fmla="*/ 1246823 w 4871180"/>
                  <a:gd name="connsiteY514" fmla="*/ 3170873 h 3521392"/>
                  <a:gd name="connsiteX515" fmla="*/ 1249680 w 4871180"/>
                  <a:gd name="connsiteY515" fmla="*/ 3168968 h 3521392"/>
                  <a:gd name="connsiteX516" fmla="*/ 1251585 w 4871180"/>
                  <a:gd name="connsiteY516" fmla="*/ 3160395 h 3521392"/>
                  <a:gd name="connsiteX517" fmla="*/ 1254443 w 4871180"/>
                  <a:gd name="connsiteY517" fmla="*/ 3174683 h 3521392"/>
                  <a:gd name="connsiteX518" fmla="*/ 1256348 w 4871180"/>
                  <a:gd name="connsiteY518" fmla="*/ 3157538 h 3521392"/>
                  <a:gd name="connsiteX519" fmla="*/ 1259205 w 4871180"/>
                  <a:gd name="connsiteY519" fmla="*/ 3160395 h 3521392"/>
                  <a:gd name="connsiteX520" fmla="*/ 1262063 w 4871180"/>
                  <a:gd name="connsiteY520" fmla="*/ 3170873 h 3521392"/>
                  <a:gd name="connsiteX521" fmla="*/ 1263968 w 4871180"/>
                  <a:gd name="connsiteY521" fmla="*/ 3162300 h 3521392"/>
                  <a:gd name="connsiteX522" fmla="*/ 1266825 w 4871180"/>
                  <a:gd name="connsiteY522" fmla="*/ 3177540 h 3521392"/>
                  <a:gd name="connsiteX523" fmla="*/ 1268730 w 4871180"/>
                  <a:gd name="connsiteY523" fmla="*/ 3168968 h 3521392"/>
                  <a:gd name="connsiteX524" fmla="*/ 1271588 w 4871180"/>
                  <a:gd name="connsiteY524" fmla="*/ 3159443 h 3521392"/>
                  <a:gd name="connsiteX525" fmla="*/ 1273493 w 4871180"/>
                  <a:gd name="connsiteY525" fmla="*/ 3149918 h 3521392"/>
                  <a:gd name="connsiteX526" fmla="*/ 1276350 w 4871180"/>
                  <a:gd name="connsiteY526" fmla="*/ 3145155 h 3521392"/>
                  <a:gd name="connsiteX527" fmla="*/ 1278255 w 4871180"/>
                  <a:gd name="connsiteY527" fmla="*/ 3162300 h 3521392"/>
                  <a:gd name="connsiteX528" fmla="*/ 1281113 w 4871180"/>
                  <a:gd name="connsiteY528" fmla="*/ 3156585 h 3521392"/>
                  <a:gd name="connsiteX529" fmla="*/ 1283970 w 4871180"/>
                  <a:gd name="connsiteY529" fmla="*/ 3159443 h 3521392"/>
                  <a:gd name="connsiteX530" fmla="*/ 1285875 w 4871180"/>
                  <a:gd name="connsiteY530" fmla="*/ 3166110 h 3521392"/>
                  <a:gd name="connsiteX531" fmla="*/ 1288733 w 4871180"/>
                  <a:gd name="connsiteY531" fmla="*/ 3153728 h 3521392"/>
                  <a:gd name="connsiteX532" fmla="*/ 1290638 w 4871180"/>
                  <a:gd name="connsiteY532" fmla="*/ 3157538 h 3521392"/>
                  <a:gd name="connsiteX533" fmla="*/ 1293495 w 4871180"/>
                  <a:gd name="connsiteY533" fmla="*/ 3154680 h 3521392"/>
                  <a:gd name="connsiteX534" fmla="*/ 1295400 w 4871180"/>
                  <a:gd name="connsiteY534" fmla="*/ 3161348 h 3521392"/>
                  <a:gd name="connsiteX535" fmla="*/ 1298258 w 4871180"/>
                  <a:gd name="connsiteY535" fmla="*/ 3164205 h 3521392"/>
                  <a:gd name="connsiteX536" fmla="*/ 1300163 w 4871180"/>
                  <a:gd name="connsiteY536" fmla="*/ 3159443 h 3521392"/>
                  <a:gd name="connsiteX537" fmla="*/ 1303020 w 4871180"/>
                  <a:gd name="connsiteY537" fmla="*/ 3172778 h 3521392"/>
                  <a:gd name="connsiteX538" fmla="*/ 1305878 w 4871180"/>
                  <a:gd name="connsiteY538" fmla="*/ 3169920 h 3521392"/>
                  <a:gd name="connsiteX539" fmla="*/ 1307783 w 4871180"/>
                  <a:gd name="connsiteY539" fmla="*/ 3171825 h 3521392"/>
                  <a:gd name="connsiteX540" fmla="*/ 1310640 w 4871180"/>
                  <a:gd name="connsiteY540" fmla="*/ 3140393 h 3521392"/>
                  <a:gd name="connsiteX541" fmla="*/ 1312545 w 4871180"/>
                  <a:gd name="connsiteY541" fmla="*/ 3156585 h 3521392"/>
                  <a:gd name="connsiteX542" fmla="*/ 1315403 w 4871180"/>
                  <a:gd name="connsiteY542" fmla="*/ 3156585 h 3521392"/>
                  <a:gd name="connsiteX543" fmla="*/ 1317308 w 4871180"/>
                  <a:gd name="connsiteY543" fmla="*/ 3160395 h 3521392"/>
                  <a:gd name="connsiteX544" fmla="*/ 1320165 w 4871180"/>
                  <a:gd name="connsiteY544" fmla="*/ 3172778 h 3521392"/>
                  <a:gd name="connsiteX545" fmla="*/ 1322070 w 4871180"/>
                  <a:gd name="connsiteY545" fmla="*/ 3164205 h 3521392"/>
                  <a:gd name="connsiteX546" fmla="*/ 1324928 w 4871180"/>
                  <a:gd name="connsiteY546" fmla="*/ 3168968 h 3521392"/>
                  <a:gd name="connsiteX547" fmla="*/ 1327785 w 4871180"/>
                  <a:gd name="connsiteY547" fmla="*/ 3155633 h 3521392"/>
                  <a:gd name="connsiteX548" fmla="*/ 1329690 w 4871180"/>
                  <a:gd name="connsiteY548" fmla="*/ 3160395 h 3521392"/>
                  <a:gd name="connsiteX549" fmla="*/ 1332548 w 4871180"/>
                  <a:gd name="connsiteY549" fmla="*/ 3160395 h 3521392"/>
                  <a:gd name="connsiteX550" fmla="*/ 1334453 w 4871180"/>
                  <a:gd name="connsiteY550" fmla="*/ 3148013 h 3521392"/>
                  <a:gd name="connsiteX551" fmla="*/ 1337310 w 4871180"/>
                  <a:gd name="connsiteY551" fmla="*/ 3163253 h 3521392"/>
                  <a:gd name="connsiteX552" fmla="*/ 1339215 w 4871180"/>
                  <a:gd name="connsiteY552" fmla="*/ 3149918 h 3521392"/>
                  <a:gd name="connsiteX553" fmla="*/ 1342073 w 4871180"/>
                  <a:gd name="connsiteY553" fmla="*/ 3145155 h 3521392"/>
                  <a:gd name="connsiteX554" fmla="*/ 1343978 w 4871180"/>
                  <a:gd name="connsiteY554" fmla="*/ 3151823 h 3521392"/>
                  <a:gd name="connsiteX555" fmla="*/ 1346835 w 4871180"/>
                  <a:gd name="connsiteY555" fmla="*/ 3153728 h 3521392"/>
                  <a:gd name="connsiteX556" fmla="*/ 1349693 w 4871180"/>
                  <a:gd name="connsiteY556" fmla="*/ 3151823 h 3521392"/>
                  <a:gd name="connsiteX557" fmla="*/ 1351598 w 4871180"/>
                  <a:gd name="connsiteY557" fmla="*/ 3141345 h 3521392"/>
                  <a:gd name="connsiteX558" fmla="*/ 1354455 w 4871180"/>
                  <a:gd name="connsiteY558" fmla="*/ 3142298 h 3521392"/>
                  <a:gd name="connsiteX559" fmla="*/ 1356360 w 4871180"/>
                  <a:gd name="connsiteY559" fmla="*/ 3158490 h 3521392"/>
                  <a:gd name="connsiteX560" fmla="*/ 1359218 w 4871180"/>
                  <a:gd name="connsiteY560" fmla="*/ 3159443 h 3521392"/>
                  <a:gd name="connsiteX561" fmla="*/ 1361123 w 4871180"/>
                  <a:gd name="connsiteY561" fmla="*/ 3163253 h 3521392"/>
                  <a:gd name="connsiteX562" fmla="*/ 1363980 w 4871180"/>
                  <a:gd name="connsiteY562" fmla="*/ 3157538 h 3521392"/>
                  <a:gd name="connsiteX563" fmla="*/ 1365885 w 4871180"/>
                  <a:gd name="connsiteY563" fmla="*/ 3158490 h 3521392"/>
                  <a:gd name="connsiteX564" fmla="*/ 1368743 w 4871180"/>
                  <a:gd name="connsiteY564" fmla="*/ 3152775 h 3521392"/>
                  <a:gd name="connsiteX565" fmla="*/ 1371600 w 4871180"/>
                  <a:gd name="connsiteY565" fmla="*/ 3144203 h 3521392"/>
                  <a:gd name="connsiteX566" fmla="*/ 1373505 w 4871180"/>
                  <a:gd name="connsiteY566" fmla="*/ 3133725 h 3521392"/>
                  <a:gd name="connsiteX567" fmla="*/ 1376363 w 4871180"/>
                  <a:gd name="connsiteY567" fmla="*/ 3148013 h 3521392"/>
                  <a:gd name="connsiteX568" fmla="*/ 1378268 w 4871180"/>
                  <a:gd name="connsiteY568" fmla="*/ 3133725 h 3521392"/>
                  <a:gd name="connsiteX569" fmla="*/ 1381125 w 4871180"/>
                  <a:gd name="connsiteY569" fmla="*/ 3135630 h 3521392"/>
                  <a:gd name="connsiteX570" fmla="*/ 1383030 w 4871180"/>
                  <a:gd name="connsiteY570" fmla="*/ 3125153 h 3521392"/>
                  <a:gd name="connsiteX571" fmla="*/ 1385888 w 4871180"/>
                  <a:gd name="connsiteY571" fmla="*/ 3121343 h 3521392"/>
                  <a:gd name="connsiteX572" fmla="*/ 1387793 w 4871180"/>
                  <a:gd name="connsiteY572" fmla="*/ 3140393 h 3521392"/>
                  <a:gd name="connsiteX573" fmla="*/ 1390650 w 4871180"/>
                  <a:gd name="connsiteY573" fmla="*/ 3139440 h 3521392"/>
                  <a:gd name="connsiteX574" fmla="*/ 1393508 w 4871180"/>
                  <a:gd name="connsiteY574" fmla="*/ 3128010 h 3521392"/>
                  <a:gd name="connsiteX575" fmla="*/ 1395413 w 4871180"/>
                  <a:gd name="connsiteY575" fmla="*/ 3132773 h 3521392"/>
                  <a:gd name="connsiteX576" fmla="*/ 1398270 w 4871180"/>
                  <a:gd name="connsiteY576" fmla="*/ 3140393 h 3521392"/>
                  <a:gd name="connsiteX577" fmla="*/ 1400175 w 4871180"/>
                  <a:gd name="connsiteY577" fmla="*/ 3143250 h 3521392"/>
                  <a:gd name="connsiteX578" fmla="*/ 1403033 w 4871180"/>
                  <a:gd name="connsiteY578" fmla="*/ 3139440 h 3521392"/>
                  <a:gd name="connsiteX579" fmla="*/ 1404938 w 4871180"/>
                  <a:gd name="connsiteY579" fmla="*/ 3146108 h 3521392"/>
                  <a:gd name="connsiteX580" fmla="*/ 1407795 w 4871180"/>
                  <a:gd name="connsiteY580" fmla="*/ 3138488 h 3521392"/>
                  <a:gd name="connsiteX581" fmla="*/ 1410653 w 4871180"/>
                  <a:gd name="connsiteY581" fmla="*/ 3142298 h 3521392"/>
                  <a:gd name="connsiteX582" fmla="*/ 1412558 w 4871180"/>
                  <a:gd name="connsiteY582" fmla="*/ 3141345 h 3521392"/>
                  <a:gd name="connsiteX583" fmla="*/ 1415415 w 4871180"/>
                  <a:gd name="connsiteY583" fmla="*/ 3146108 h 3521392"/>
                  <a:gd name="connsiteX584" fmla="*/ 1417320 w 4871180"/>
                  <a:gd name="connsiteY584" fmla="*/ 3151823 h 3521392"/>
                  <a:gd name="connsiteX585" fmla="*/ 1420178 w 4871180"/>
                  <a:gd name="connsiteY585" fmla="*/ 3150870 h 3521392"/>
                  <a:gd name="connsiteX586" fmla="*/ 1422083 w 4871180"/>
                  <a:gd name="connsiteY586" fmla="*/ 3155633 h 3521392"/>
                  <a:gd name="connsiteX587" fmla="*/ 1424940 w 4871180"/>
                  <a:gd name="connsiteY587" fmla="*/ 3148013 h 3521392"/>
                  <a:gd name="connsiteX588" fmla="*/ 1426845 w 4871180"/>
                  <a:gd name="connsiteY588" fmla="*/ 3138488 h 3521392"/>
                  <a:gd name="connsiteX589" fmla="*/ 1429703 w 4871180"/>
                  <a:gd name="connsiteY589" fmla="*/ 3144203 h 3521392"/>
                  <a:gd name="connsiteX590" fmla="*/ 1432560 w 4871180"/>
                  <a:gd name="connsiteY590" fmla="*/ 3148013 h 3521392"/>
                  <a:gd name="connsiteX591" fmla="*/ 1434465 w 4871180"/>
                  <a:gd name="connsiteY591" fmla="*/ 3135630 h 3521392"/>
                  <a:gd name="connsiteX592" fmla="*/ 1437323 w 4871180"/>
                  <a:gd name="connsiteY592" fmla="*/ 3154680 h 3521392"/>
                  <a:gd name="connsiteX593" fmla="*/ 1439228 w 4871180"/>
                  <a:gd name="connsiteY593" fmla="*/ 3128010 h 3521392"/>
                  <a:gd name="connsiteX594" fmla="*/ 1442085 w 4871180"/>
                  <a:gd name="connsiteY594" fmla="*/ 3127058 h 3521392"/>
                  <a:gd name="connsiteX595" fmla="*/ 1443990 w 4871180"/>
                  <a:gd name="connsiteY595" fmla="*/ 3128010 h 3521392"/>
                  <a:gd name="connsiteX596" fmla="*/ 1446848 w 4871180"/>
                  <a:gd name="connsiteY596" fmla="*/ 3128010 h 3521392"/>
                  <a:gd name="connsiteX597" fmla="*/ 1448753 w 4871180"/>
                  <a:gd name="connsiteY597" fmla="*/ 3134678 h 3521392"/>
                  <a:gd name="connsiteX598" fmla="*/ 1451610 w 4871180"/>
                  <a:gd name="connsiteY598" fmla="*/ 3137535 h 3521392"/>
                  <a:gd name="connsiteX599" fmla="*/ 1454468 w 4871180"/>
                  <a:gd name="connsiteY599" fmla="*/ 3154680 h 3521392"/>
                  <a:gd name="connsiteX600" fmla="*/ 1456373 w 4871180"/>
                  <a:gd name="connsiteY600" fmla="*/ 3152775 h 3521392"/>
                  <a:gd name="connsiteX601" fmla="*/ 1459230 w 4871180"/>
                  <a:gd name="connsiteY601" fmla="*/ 3142298 h 3521392"/>
                  <a:gd name="connsiteX602" fmla="*/ 1461135 w 4871180"/>
                  <a:gd name="connsiteY602" fmla="*/ 3158490 h 3521392"/>
                  <a:gd name="connsiteX603" fmla="*/ 1463993 w 4871180"/>
                  <a:gd name="connsiteY603" fmla="*/ 3153728 h 3521392"/>
                  <a:gd name="connsiteX604" fmla="*/ 1465898 w 4871180"/>
                  <a:gd name="connsiteY604" fmla="*/ 3146108 h 3521392"/>
                  <a:gd name="connsiteX605" fmla="*/ 1468755 w 4871180"/>
                  <a:gd name="connsiteY605" fmla="*/ 3152775 h 3521392"/>
                  <a:gd name="connsiteX606" fmla="*/ 1470660 w 4871180"/>
                  <a:gd name="connsiteY606" fmla="*/ 3155633 h 3521392"/>
                  <a:gd name="connsiteX607" fmla="*/ 1473518 w 4871180"/>
                  <a:gd name="connsiteY607" fmla="*/ 3155633 h 3521392"/>
                  <a:gd name="connsiteX608" fmla="*/ 1476375 w 4871180"/>
                  <a:gd name="connsiteY608" fmla="*/ 3157538 h 3521392"/>
                  <a:gd name="connsiteX609" fmla="*/ 1478280 w 4871180"/>
                  <a:gd name="connsiteY609" fmla="*/ 3159443 h 3521392"/>
                  <a:gd name="connsiteX610" fmla="*/ 1481138 w 4871180"/>
                  <a:gd name="connsiteY610" fmla="*/ 3148965 h 3521392"/>
                  <a:gd name="connsiteX611" fmla="*/ 1483043 w 4871180"/>
                  <a:gd name="connsiteY611" fmla="*/ 3145155 h 3521392"/>
                  <a:gd name="connsiteX612" fmla="*/ 1485900 w 4871180"/>
                  <a:gd name="connsiteY612" fmla="*/ 3144203 h 3521392"/>
                  <a:gd name="connsiteX613" fmla="*/ 1487805 w 4871180"/>
                  <a:gd name="connsiteY613" fmla="*/ 3143250 h 3521392"/>
                  <a:gd name="connsiteX614" fmla="*/ 1490663 w 4871180"/>
                  <a:gd name="connsiteY614" fmla="*/ 3145155 h 3521392"/>
                  <a:gd name="connsiteX615" fmla="*/ 1492568 w 4871180"/>
                  <a:gd name="connsiteY615" fmla="*/ 3157538 h 3521392"/>
                  <a:gd name="connsiteX616" fmla="*/ 1495425 w 4871180"/>
                  <a:gd name="connsiteY616" fmla="*/ 3150870 h 3521392"/>
                  <a:gd name="connsiteX617" fmla="*/ 1498283 w 4871180"/>
                  <a:gd name="connsiteY617" fmla="*/ 3143250 h 3521392"/>
                  <a:gd name="connsiteX618" fmla="*/ 1500188 w 4871180"/>
                  <a:gd name="connsiteY618" fmla="*/ 3144203 h 3521392"/>
                  <a:gd name="connsiteX619" fmla="*/ 1503045 w 4871180"/>
                  <a:gd name="connsiteY619" fmla="*/ 3149918 h 3521392"/>
                  <a:gd name="connsiteX620" fmla="*/ 1504950 w 4871180"/>
                  <a:gd name="connsiteY620" fmla="*/ 3149918 h 3521392"/>
                  <a:gd name="connsiteX621" fmla="*/ 1507808 w 4871180"/>
                  <a:gd name="connsiteY621" fmla="*/ 3149918 h 3521392"/>
                  <a:gd name="connsiteX622" fmla="*/ 1509713 w 4871180"/>
                  <a:gd name="connsiteY622" fmla="*/ 3149918 h 3521392"/>
                  <a:gd name="connsiteX623" fmla="*/ 1512570 w 4871180"/>
                  <a:gd name="connsiteY623" fmla="*/ 3159443 h 3521392"/>
                  <a:gd name="connsiteX624" fmla="*/ 1514475 w 4871180"/>
                  <a:gd name="connsiteY624" fmla="*/ 3154680 h 3521392"/>
                  <a:gd name="connsiteX625" fmla="*/ 1517333 w 4871180"/>
                  <a:gd name="connsiteY625" fmla="*/ 3140393 h 3521392"/>
                  <a:gd name="connsiteX626" fmla="*/ 1520190 w 4871180"/>
                  <a:gd name="connsiteY626" fmla="*/ 3148013 h 3521392"/>
                  <a:gd name="connsiteX627" fmla="*/ 1522095 w 4871180"/>
                  <a:gd name="connsiteY627" fmla="*/ 3157538 h 3521392"/>
                  <a:gd name="connsiteX628" fmla="*/ 1524953 w 4871180"/>
                  <a:gd name="connsiteY628" fmla="*/ 3151823 h 3521392"/>
                  <a:gd name="connsiteX629" fmla="*/ 1526858 w 4871180"/>
                  <a:gd name="connsiteY629" fmla="*/ 3147060 h 3521392"/>
                  <a:gd name="connsiteX630" fmla="*/ 1529715 w 4871180"/>
                  <a:gd name="connsiteY630" fmla="*/ 3146108 h 3521392"/>
                  <a:gd name="connsiteX631" fmla="*/ 1531620 w 4871180"/>
                  <a:gd name="connsiteY631" fmla="*/ 3134678 h 3521392"/>
                  <a:gd name="connsiteX632" fmla="*/ 1534478 w 4871180"/>
                  <a:gd name="connsiteY632" fmla="*/ 3138488 h 3521392"/>
                  <a:gd name="connsiteX633" fmla="*/ 1536383 w 4871180"/>
                  <a:gd name="connsiteY633" fmla="*/ 3128010 h 3521392"/>
                  <a:gd name="connsiteX634" fmla="*/ 1539240 w 4871180"/>
                  <a:gd name="connsiteY634" fmla="*/ 3125153 h 3521392"/>
                  <a:gd name="connsiteX635" fmla="*/ 1542098 w 4871180"/>
                  <a:gd name="connsiteY635" fmla="*/ 3110865 h 3521392"/>
                  <a:gd name="connsiteX636" fmla="*/ 1544003 w 4871180"/>
                  <a:gd name="connsiteY636" fmla="*/ 3106103 h 3521392"/>
                  <a:gd name="connsiteX637" fmla="*/ 1546860 w 4871180"/>
                  <a:gd name="connsiteY637" fmla="*/ 3124200 h 3521392"/>
                  <a:gd name="connsiteX638" fmla="*/ 1548765 w 4871180"/>
                  <a:gd name="connsiteY638" fmla="*/ 3132773 h 3521392"/>
                  <a:gd name="connsiteX639" fmla="*/ 1551623 w 4871180"/>
                  <a:gd name="connsiteY639" fmla="*/ 3143250 h 3521392"/>
                  <a:gd name="connsiteX640" fmla="*/ 1553528 w 4871180"/>
                  <a:gd name="connsiteY640" fmla="*/ 3128963 h 3521392"/>
                  <a:gd name="connsiteX641" fmla="*/ 1556385 w 4871180"/>
                  <a:gd name="connsiteY641" fmla="*/ 3144203 h 3521392"/>
                  <a:gd name="connsiteX642" fmla="*/ 1558290 w 4871180"/>
                  <a:gd name="connsiteY642" fmla="*/ 3134678 h 3521392"/>
                  <a:gd name="connsiteX643" fmla="*/ 1561148 w 4871180"/>
                  <a:gd name="connsiteY643" fmla="*/ 3128963 h 3521392"/>
                  <a:gd name="connsiteX644" fmla="*/ 1564005 w 4871180"/>
                  <a:gd name="connsiteY644" fmla="*/ 3121343 h 3521392"/>
                  <a:gd name="connsiteX645" fmla="*/ 1565910 w 4871180"/>
                  <a:gd name="connsiteY645" fmla="*/ 3119438 h 3521392"/>
                  <a:gd name="connsiteX646" fmla="*/ 1568768 w 4871180"/>
                  <a:gd name="connsiteY646" fmla="*/ 3132773 h 3521392"/>
                  <a:gd name="connsiteX647" fmla="*/ 1570673 w 4871180"/>
                  <a:gd name="connsiteY647" fmla="*/ 3143250 h 3521392"/>
                  <a:gd name="connsiteX648" fmla="*/ 1573530 w 4871180"/>
                  <a:gd name="connsiteY648" fmla="*/ 3147060 h 3521392"/>
                  <a:gd name="connsiteX649" fmla="*/ 1575435 w 4871180"/>
                  <a:gd name="connsiteY649" fmla="*/ 3136583 h 3521392"/>
                  <a:gd name="connsiteX650" fmla="*/ 1578293 w 4871180"/>
                  <a:gd name="connsiteY650" fmla="*/ 3131820 h 3521392"/>
                  <a:gd name="connsiteX651" fmla="*/ 1580198 w 4871180"/>
                  <a:gd name="connsiteY651" fmla="*/ 3119438 h 3521392"/>
                  <a:gd name="connsiteX652" fmla="*/ 1583055 w 4871180"/>
                  <a:gd name="connsiteY652" fmla="*/ 3123248 h 3521392"/>
                  <a:gd name="connsiteX653" fmla="*/ 1585913 w 4871180"/>
                  <a:gd name="connsiteY653" fmla="*/ 3127058 h 3521392"/>
                  <a:gd name="connsiteX654" fmla="*/ 1587818 w 4871180"/>
                  <a:gd name="connsiteY654" fmla="*/ 3120390 h 3521392"/>
                  <a:gd name="connsiteX655" fmla="*/ 1590675 w 4871180"/>
                  <a:gd name="connsiteY655" fmla="*/ 3102293 h 3521392"/>
                  <a:gd name="connsiteX656" fmla="*/ 1592580 w 4871180"/>
                  <a:gd name="connsiteY656" fmla="*/ 3094673 h 3521392"/>
                  <a:gd name="connsiteX657" fmla="*/ 1595438 w 4871180"/>
                  <a:gd name="connsiteY657" fmla="*/ 3100388 h 3521392"/>
                  <a:gd name="connsiteX658" fmla="*/ 1597343 w 4871180"/>
                  <a:gd name="connsiteY658" fmla="*/ 3123248 h 3521392"/>
                  <a:gd name="connsiteX659" fmla="*/ 1600200 w 4871180"/>
                  <a:gd name="connsiteY659" fmla="*/ 3138488 h 3521392"/>
                  <a:gd name="connsiteX660" fmla="*/ 1603058 w 4871180"/>
                  <a:gd name="connsiteY660" fmla="*/ 3129915 h 3521392"/>
                  <a:gd name="connsiteX661" fmla="*/ 1604963 w 4871180"/>
                  <a:gd name="connsiteY661" fmla="*/ 3128010 h 3521392"/>
                  <a:gd name="connsiteX662" fmla="*/ 1607820 w 4871180"/>
                  <a:gd name="connsiteY662" fmla="*/ 3111818 h 3521392"/>
                  <a:gd name="connsiteX663" fmla="*/ 1609725 w 4871180"/>
                  <a:gd name="connsiteY663" fmla="*/ 3106103 h 3521392"/>
                  <a:gd name="connsiteX664" fmla="*/ 1612583 w 4871180"/>
                  <a:gd name="connsiteY664" fmla="*/ 3108008 h 3521392"/>
                  <a:gd name="connsiteX665" fmla="*/ 1614488 w 4871180"/>
                  <a:gd name="connsiteY665" fmla="*/ 3129915 h 3521392"/>
                  <a:gd name="connsiteX666" fmla="*/ 1617345 w 4871180"/>
                  <a:gd name="connsiteY666" fmla="*/ 3128963 h 3521392"/>
                  <a:gd name="connsiteX667" fmla="*/ 1619250 w 4871180"/>
                  <a:gd name="connsiteY667" fmla="*/ 3150870 h 3521392"/>
                  <a:gd name="connsiteX668" fmla="*/ 1622108 w 4871180"/>
                  <a:gd name="connsiteY668" fmla="*/ 3114675 h 3521392"/>
                  <a:gd name="connsiteX669" fmla="*/ 1624965 w 4871180"/>
                  <a:gd name="connsiteY669" fmla="*/ 3104198 h 3521392"/>
                  <a:gd name="connsiteX670" fmla="*/ 1626870 w 4871180"/>
                  <a:gd name="connsiteY670" fmla="*/ 3120390 h 3521392"/>
                  <a:gd name="connsiteX671" fmla="*/ 1629728 w 4871180"/>
                  <a:gd name="connsiteY671" fmla="*/ 3120390 h 3521392"/>
                  <a:gd name="connsiteX672" fmla="*/ 1631633 w 4871180"/>
                  <a:gd name="connsiteY672" fmla="*/ 3100388 h 3521392"/>
                  <a:gd name="connsiteX673" fmla="*/ 1634490 w 4871180"/>
                  <a:gd name="connsiteY673" fmla="*/ 3118485 h 3521392"/>
                  <a:gd name="connsiteX674" fmla="*/ 1636395 w 4871180"/>
                  <a:gd name="connsiteY674" fmla="*/ 3107055 h 3521392"/>
                  <a:gd name="connsiteX675" fmla="*/ 1639253 w 4871180"/>
                  <a:gd name="connsiteY675" fmla="*/ 3105150 h 3521392"/>
                  <a:gd name="connsiteX676" fmla="*/ 1641158 w 4871180"/>
                  <a:gd name="connsiteY676" fmla="*/ 3100388 h 3521392"/>
                  <a:gd name="connsiteX677" fmla="*/ 1644015 w 4871180"/>
                  <a:gd name="connsiteY677" fmla="*/ 3116580 h 3521392"/>
                  <a:gd name="connsiteX678" fmla="*/ 1646873 w 4871180"/>
                  <a:gd name="connsiteY678" fmla="*/ 3110865 h 3521392"/>
                  <a:gd name="connsiteX679" fmla="*/ 1648778 w 4871180"/>
                  <a:gd name="connsiteY679" fmla="*/ 3112770 h 3521392"/>
                  <a:gd name="connsiteX680" fmla="*/ 1651635 w 4871180"/>
                  <a:gd name="connsiteY680" fmla="*/ 3103245 h 3521392"/>
                  <a:gd name="connsiteX681" fmla="*/ 1653540 w 4871180"/>
                  <a:gd name="connsiteY681" fmla="*/ 3118485 h 3521392"/>
                  <a:gd name="connsiteX682" fmla="*/ 1656398 w 4871180"/>
                  <a:gd name="connsiteY682" fmla="*/ 3114675 h 3521392"/>
                  <a:gd name="connsiteX683" fmla="*/ 1658303 w 4871180"/>
                  <a:gd name="connsiteY683" fmla="*/ 3124200 h 3521392"/>
                  <a:gd name="connsiteX684" fmla="*/ 1661160 w 4871180"/>
                  <a:gd name="connsiteY684" fmla="*/ 3101340 h 3521392"/>
                  <a:gd name="connsiteX685" fmla="*/ 1663065 w 4871180"/>
                  <a:gd name="connsiteY685" fmla="*/ 3107055 h 3521392"/>
                  <a:gd name="connsiteX686" fmla="*/ 1665923 w 4871180"/>
                  <a:gd name="connsiteY686" fmla="*/ 3098483 h 3521392"/>
                  <a:gd name="connsiteX687" fmla="*/ 1668780 w 4871180"/>
                  <a:gd name="connsiteY687" fmla="*/ 3114675 h 3521392"/>
                  <a:gd name="connsiteX688" fmla="*/ 1670685 w 4871180"/>
                  <a:gd name="connsiteY688" fmla="*/ 3098483 h 3521392"/>
                  <a:gd name="connsiteX689" fmla="*/ 1673543 w 4871180"/>
                  <a:gd name="connsiteY689" fmla="*/ 3123248 h 3521392"/>
                  <a:gd name="connsiteX690" fmla="*/ 1675448 w 4871180"/>
                  <a:gd name="connsiteY690" fmla="*/ 3108960 h 3521392"/>
                  <a:gd name="connsiteX691" fmla="*/ 1678305 w 4871180"/>
                  <a:gd name="connsiteY691" fmla="*/ 3111818 h 3521392"/>
                  <a:gd name="connsiteX692" fmla="*/ 1680210 w 4871180"/>
                  <a:gd name="connsiteY692" fmla="*/ 3110865 h 3521392"/>
                  <a:gd name="connsiteX693" fmla="*/ 1683068 w 4871180"/>
                  <a:gd name="connsiteY693" fmla="*/ 3127058 h 3521392"/>
                  <a:gd name="connsiteX694" fmla="*/ 1684973 w 4871180"/>
                  <a:gd name="connsiteY694" fmla="*/ 3102293 h 3521392"/>
                  <a:gd name="connsiteX695" fmla="*/ 1687830 w 4871180"/>
                  <a:gd name="connsiteY695" fmla="*/ 3107055 h 3521392"/>
                  <a:gd name="connsiteX696" fmla="*/ 1690688 w 4871180"/>
                  <a:gd name="connsiteY696" fmla="*/ 3110865 h 3521392"/>
                  <a:gd name="connsiteX697" fmla="*/ 1692593 w 4871180"/>
                  <a:gd name="connsiteY697" fmla="*/ 3110865 h 3521392"/>
                  <a:gd name="connsiteX698" fmla="*/ 1695450 w 4871180"/>
                  <a:gd name="connsiteY698" fmla="*/ 3111818 h 3521392"/>
                  <a:gd name="connsiteX699" fmla="*/ 1697355 w 4871180"/>
                  <a:gd name="connsiteY699" fmla="*/ 3091815 h 3521392"/>
                  <a:gd name="connsiteX700" fmla="*/ 1700213 w 4871180"/>
                  <a:gd name="connsiteY700" fmla="*/ 3101340 h 3521392"/>
                  <a:gd name="connsiteX701" fmla="*/ 1702118 w 4871180"/>
                  <a:gd name="connsiteY701" fmla="*/ 3092768 h 3521392"/>
                  <a:gd name="connsiteX702" fmla="*/ 1704975 w 4871180"/>
                  <a:gd name="connsiteY702" fmla="*/ 3101340 h 3521392"/>
                  <a:gd name="connsiteX703" fmla="*/ 1706880 w 4871180"/>
                  <a:gd name="connsiteY703" fmla="*/ 3110865 h 3521392"/>
                  <a:gd name="connsiteX704" fmla="*/ 1709738 w 4871180"/>
                  <a:gd name="connsiteY704" fmla="*/ 3123248 h 3521392"/>
                  <a:gd name="connsiteX705" fmla="*/ 1712595 w 4871180"/>
                  <a:gd name="connsiteY705" fmla="*/ 3117533 h 3521392"/>
                  <a:gd name="connsiteX706" fmla="*/ 1714500 w 4871180"/>
                  <a:gd name="connsiteY706" fmla="*/ 3115628 h 3521392"/>
                  <a:gd name="connsiteX707" fmla="*/ 1717358 w 4871180"/>
                  <a:gd name="connsiteY707" fmla="*/ 3110865 h 3521392"/>
                  <a:gd name="connsiteX708" fmla="*/ 1719263 w 4871180"/>
                  <a:gd name="connsiteY708" fmla="*/ 3104198 h 3521392"/>
                  <a:gd name="connsiteX709" fmla="*/ 1722120 w 4871180"/>
                  <a:gd name="connsiteY709" fmla="*/ 3100388 h 3521392"/>
                  <a:gd name="connsiteX710" fmla="*/ 1724025 w 4871180"/>
                  <a:gd name="connsiteY710" fmla="*/ 3087053 h 3521392"/>
                  <a:gd name="connsiteX711" fmla="*/ 1726883 w 4871180"/>
                  <a:gd name="connsiteY711" fmla="*/ 3106103 h 3521392"/>
                  <a:gd name="connsiteX712" fmla="*/ 1728788 w 4871180"/>
                  <a:gd name="connsiteY712" fmla="*/ 3094673 h 3521392"/>
                  <a:gd name="connsiteX713" fmla="*/ 1731645 w 4871180"/>
                  <a:gd name="connsiteY713" fmla="*/ 3095625 h 3521392"/>
                  <a:gd name="connsiteX714" fmla="*/ 1734503 w 4871180"/>
                  <a:gd name="connsiteY714" fmla="*/ 3089910 h 3521392"/>
                  <a:gd name="connsiteX715" fmla="*/ 1736408 w 4871180"/>
                  <a:gd name="connsiteY715" fmla="*/ 3102293 h 3521392"/>
                  <a:gd name="connsiteX716" fmla="*/ 1739265 w 4871180"/>
                  <a:gd name="connsiteY716" fmla="*/ 3097530 h 3521392"/>
                  <a:gd name="connsiteX717" fmla="*/ 1741170 w 4871180"/>
                  <a:gd name="connsiteY717" fmla="*/ 3102293 h 3521392"/>
                  <a:gd name="connsiteX718" fmla="*/ 1744028 w 4871180"/>
                  <a:gd name="connsiteY718" fmla="*/ 3091815 h 3521392"/>
                  <a:gd name="connsiteX719" fmla="*/ 1745933 w 4871180"/>
                  <a:gd name="connsiteY719" fmla="*/ 3089910 h 3521392"/>
                  <a:gd name="connsiteX720" fmla="*/ 1748790 w 4871180"/>
                  <a:gd name="connsiteY720" fmla="*/ 3086100 h 3521392"/>
                  <a:gd name="connsiteX721" fmla="*/ 1750695 w 4871180"/>
                  <a:gd name="connsiteY721" fmla="*/ 3093720 h 3521392"/>
                  <a:gd name="connsiteX722" fmla="*/ 1753553 w 4871180"/>
                  <a:gd name="connsiteY722" fmla="*/ 3096578 h 3521392"/>
                  <a:gd name="connsiteX723" fmla="*/ 1756410 w 4871180"/>
                  <a:gd name="connsiteY723" fmla="*/ 3101340 h 3521392"/>
                  <a:gd name="connsiteX724" fmla="*/ 1758315 w 4871180"/>
                  <a:gd name="connsiteY724" fmla="*/ 3090863 h 3521392"/>
                  <a:gd name="connsiteX725" fmla="*/ 1761173 w 4871180"/>
                  <a:gd name="connsiteY725" fmla="*/ 3082290 h 3521392"/>
                  <a:gd name="connsiteX726" fmla="*/ 1763078 w 4871180"/>
                  <a:gd name="connsiteY726" fmla="*/ 3069908 h 3521392"/>
                  <a:gd name="connsiteX727" fmla="*/ 1765935 w 4871180"/>
                  <a:gd name="connsiteY727" fmla="*/ 3082290 h 3521392"/>
                  <a:gd name="connsiteX728" fmla="*/ 1767840 w 4871180"/>
                  <a:gd name="connsiteY728" fmla="*/ 3079433 h 3521392"/>
                  <a:gd name="connsiteX729" fmla="*/ 1770698 w 4871180"/>
                  <a:gd name="connsiteY729" fmla="*/ 3072765 h 3521392"/>
                  <a:gd name="connsiteX730" fmla="*/ 1772603 w 4871180"/>
                  <a:gd name="connsiteY730" fmla="*/ 3078480 h 3521392"/>
                  <a:gd name="connsiteX731" fmla="*/ 1775460 w 4871180"/>
                  <a:gd name="connsiteY731" fmla="*/ 3076575 h 3521392"/>
                  <a:gd name="connsiteX732" fmla="*/ 1778318 w 4871180"/>
                  <a:gd name="connsiteY732" fmla="*/ 3089910 h 3521392"/>
                  <a:gd name="connsiteX733" fmla="*/ 1780223 w 4871180"/>
                  <a:gd name="connsiteY733" fmla="*/ 3076575 h 3521392"/>
                  <a:gd name="connsiteX734" fmla="*/ 1783080 w 4871180"/>
                  <a:gd name="connsiteY734" fmla="*/ 3085148 h 3521392"/>
                  <a:gd name="connsiteX735" fmla="*/ 1784985 w 4871180"/>
                  <a:gd name="connsiteY735" fmla="*/ 3089910 h 3521392"/>
                  <a:gd name="connsiteX736" fmla="*/ 1787843 w 4871180"/>
                  <a:gd name="connsiteY736" fmla="*/ 3089910 h 3521392"/>
                  <a:gd name="connsiteX737" fmla="*/ 1789748 w 4871180"/>
                  <a:gd name="connsiteY737" fmla="*/ 3084195 h 3521392"/>
                  <a:gd name="connsiteX738" fmla="*/ 1792605 w 4871180"/>
                  <a:gd name="connsiteY738" fmla="*/ 3088005 h 3521392"/>
                  <a:gd name="connsiteX739" fmla="*/ 1795463 w 4871180"/>
                  <a:gd name="connsiteY739" fmla="*/ 3084195 h 3521392"/>
                  <a:gd name="connsiteX740" fmla="*/ 1797368 w 4871180"/>
                  <a:gd name="connsiteY740" fmla="*/ 3099435 h 3521392"/>
                  <a:gd name="connsiteX741" fmla="*/ 1800225 w 4871180"/>
                  <a:gd name="connsiteY741" fmla="*/ 3091815 h 3521392"/>
                  <a:gd name="connsiteX742" fmla="*/ 1802130 w 4871180"/>
                  <a:gd name="connsiteY742" fmla="*/ 3073718 h 3521392"/>
                  <a:gd name="connsiteX743" fmla="*/ 1804988 w 4871180"/>
                  <a:gd name="connsiteY743" fmla="*/ 3086100 h 3521392"/>
                  <a:gd name="connsiteX744" fmla="*/ 1806893 w 4871180"/>
                  <a:gd name="connsiteY744" fmla="*/ 3093720 h 3521392"/>
                  <a:gd name="connsiteX745" fmla="*/ 1809750 w 4871180"/>
                  <a:gd name="connsiteY745" fmla="*/ 3101340 h 3521392"/>
                  <a:gd name="connsiteX746" fmla="*/ 1811655 w 4871180"/>
                  <a:gd name="connsiteY746" fmla="*/ 3096578 h 3521392"/>
                  <a:gd name="connsiteX747" fmla="*/ 1814513 w 4871180"/>
                  <a:gd name="connsiteY747" fmla="*/ 3088958 h 3521392"/>
                  <a:gd name="connsiteX748" fmla="*/ 1817370 w 4871180"/>
                  <a:gd name="connsiteY748" fmla="*/ 3104198 h 3521392"/>
                  <a:gd name="connsiteX749" fmla="*/ 1819275 w 4871180"/>
                  <a:gd name="connsiteY749" fmla="*/ 3099435 h 3521392"/>
                  <a:gd name="connsiteX750" fmla="*/ 1822133 w 4871180"/>
                  <a:gd name="connsiteY750" fmla="*/ 3104198 h 3521392"/>
                  <a:gd name="connsiteX751" fmla="*/ 1824038 w 4871180"/>
                  <a:gd name="connsiteY751" fmla="*/ 3088958 h 3521392"/>
                  <a:gd name="connsiteX752" fmla="*/ 1826895 w 4871180"/>
                  <a:gd name="connsiteY752" fmla="*/ 3109913 h 3521392"/>
                  <a:gd name="connsiteX753" fmla="*/ 1828800 w 4871180"/>
                  <a:gd name="connsiteY753" fmla="*/ 3083243 h 3521392"/>
                  <a:gd name="connsiteX754" fmla="*/ 1831658 w 4871180"/>
                  <a:gd name="connsiteY754" fmla="*/ 3115628 h 3521392"/>
                  <a:gd name="connsiteX755" fmla="*/ 1833563 w 4871180"/>
                  <a:gd name="connsiteY755" fmla="*/ 3098483 h 3521392"/>
                  <a:gd name="connsiteX756" fmla="*/ 1836420 w 4871180"/>
                  <a:gd name="connsiteY756" fmla="*/ 3088958 h 3521392"/>
                  <a:gd name="connsiteX757" fmla="*/ 1839278 w 4871180"/>
                  <a:gd name="connsiteY757" fmla="*/ 3103245 h 3521392"/>
                  <a:gd name="connsiteX758" fmla="*/ 1841183 w 4871180"/>
                  <a:gd name="connsiteY758" fmla="*/ 3087053 h 3521392"/>
                  <a:gd name="connsiteX759" fmla="*/ 1844040 w 4871180"/>
                  <a:gd name="connsiteY759" fmla="*/ 3087053 h 3521392"/>
                  <a:gd name="connsiteX760" fmla="*/ 1845945 w 4871180"/>
                  <a:gd name="connsiteY760" fmla="*/ 3088005 h 3521392"/>
                  <a:gd name="connsiteX761" fmla="*/ 1848803 w 4871180"/>
                  <a:gd name="connsiteY761" fmla="*/ 3092768 h 3521392"/>
                  <a:gd name="connsiteX762" fmla="*/ 1850708 w 4871180"/>
                  <a:gd name="connsiteY762" fmla="*/ 3072765 h 3521392"/>
                  <a:gd name="connsiteX763" fmla="*/ 1853565 w 4871180"/>
                  <a:gd name="connsiteY763" fmla="*/ 3072765 h 3521392"/>
                  <a:gd name="connsiteX764" fmla="*/ 1855470 w 4871180"/>
                  <a:gd name="connsiteY764" fmla="*/ 3077528 h 3521392"/>
                  <a:gd name="connsiteX765" fmla="*/ 1858328 w 4871180"/>
                  <a:gd name="connsiteY765" fmla="*/ 3086100 h 3521392"/>
                  <a:gd name="connsiteX766" fmla="*/ 1861185 w 4871180"/>
                  <a:gd name="connsiteY766" fmla="*/ 3073718 h 3521392"/>
                  <a:gd name="connsiteX767" fmla="*/ 1863090 w 4871180"/>
                  <a:gd name="connsiteY767" fmla="*/ 3080385 h 3521392"/>
                  <a:gd name="connsiteX768" fmla="*/ 1865948 w 4871180"/>
                  <a:gd name="connsiteY768" fmla="*/ 3079433 h 3521392"/>
                  <a:gd name="connsiteX769" fmla="*/ 1867853 w 4871180"/>
                  <a:gd name="connsiteY769" fmla="*/ 3079433 h 3521392"/>
                  <a:gd name="connsiteX770" fmla="*/ 1870710 w 4871180"/>
                  <a:gd name="connsiteY770" fmla="*/ 3081338 h 3521392"/>
                  <a:gd name="connsiteX771" fmla="*/ 1872615 w 4871180"/>
                  <a:gd name="connsiteY771" fmla="*/ 3086100 h 3521392"/>
                  <a:gd name="connsiteX772" fmla="*/ 1875473 w 4871180"/>
                  <a:gd name="connsiteY772" fmla="*/ 3088958 h 3521392"/>
                  <a:gd name="connsiteX773" fmla="*/ 1877378 w 4871180"/>
                  <a:gd name="connsiteY773" fmla="*/ 3090863 h 3521392"/>
                  <a:gd name="connsiteX774" fmla="*/ 1880235 w 4871180"/>
                  <a:gd name="connsiteY774" fmla="*/ 3088005 h 3521392"/>
                  <a:gd name="connsiteX775" fmla="*/ 1883092 w 4871180"/>
                  <a:gd name="connsiteY775" fmla="*/ 3064193 h 3521392"/>
                  <a:gd name="connsiteX776" fmla="*/ 1884998 w 4871180"/>
                  <a:gd name="connsiteY776" fmla="*/ 3072765 h 3521392"/>
                  <a:gd name="connsiteX777" fmla="*/ 1887855 w 4871180"/>
                  <a:gd name="connsiteY777" fmla="*/ 3072765 h 3521392"/>
                  <a:gd name="connsiteX778" fmla="*/ 1889760 w 4871180"/>
                  <a:gd name="connsiteY778" fmla="*/ 3054668 h 3521392"/>
                  <a:gd name="connsiteX779" fmla="*/ 1892617 w 4871180"/>
                  <a:gd name="connsiteY779" fmla="*/ 3055620 h 3521392"/>
                  <a:gd name="connsiteX780" fmla="*/ 1894523 w 4871180"/>
                  <a:gd name="connsiteY780" fmla="*/ 3056573 h 3521392"/>
                  <a:gd name="connsiteX781" fmla="*/ 1897380 w 4871180"/>
                  <a:gd name="connsiteY781" fmla="*/ 3061335 h 3521392"/>
                  <a:gd name="connsiteX782" fmla="*/ 1899285 w 4871180"/>
                  <a:gd name="connsiteY782" fmla="*/ 3070860 h 3521392"/>
                  <a:gd name="connsiteX783" fmla="*/ 1902142 w 4871180"/>
                  <a:gd name="connsiteY783" fmla="*/ 3068955 h 3521392"/>
                  <a:gd name="connsiteX784" fmla="*/ 1905000 w 4871180"/>
                  <a:gd name="connsiteY784" fmla="*/ 3072765 h 3521392"/>
                  <a:gd name="connsiteX785" fmla="*/ 1906905 w 4871180"/>
                  <a:gd name="connsiteY785" fmla="*/ 3064193 h 3521392"/>
                  <a:gd name="connsiteX786" fmla="*/ 1909763 w 4871180"/>
                  <a:gd name="connsiteY786" fmla="*/ 3066098 h 3521392"/>
                  <a:gd name="connsiteX787" fmla="*/ 1911667 w 4871180"/>
                  <a:gd name="connsiteY787" fmla="*/ 3069908 h 3521392"/>
                  <a:gd name="connsiteX788" fmla="*/ 1914525 w 4871180"/>
                  <a:gd name="connsiteY788" fmla="*/ 3065145 h 3521392"/>
                  <a:gd name="connsiteX789" fmla="*/ 1916430 w 4871180"/>
                  <a:gd name="connsiteY789" fmla="*/ 3076575 h 3521392"/>
                  <a:gd name="connsiteX790" fmla="*/ 1919288 w 4871180"/>
                  <a:gd name="connsiteY790" fmla="*/ 3067050 h 3521392"/>
                  <a:gd name="connsiteX791" fmla="*/ 1921192 w 4871180"/>
                  <a:gd name="connsiteY791" fmla="*/ 3062288 h 3521392"/>
                  <a:gd name="connsiteX792" fmla="*/ 1924050 w 4871180"/>
                  <a:gd name="connsiteY792" fmla="*/ 3058478 h 3521392"/>
                  <a:gd name="connsiteX793" fmla="*/ 1926908 w 4871180"/>
                  <a:gd name="connsiteY793" fmla="*/ 3070860 h 3521392"/>
                  <a:gd name="connsiteX794" fmla="*/ 1928813 w 4871180"/>
                  <a:gd name="connsiteY794" fmla="*/ 3057525 h 3521392"/>
                  <a:gd name="connsiteX795" fmla="*/ 1931670 w 4871180"/>
                  <a:gd name="connsiteY795" fmla="*/ 3093720 h 3521392"/>
                  <a:gd name="connsiteX796" fmla="*/ 1933575 w 4871180"/>
                  <a:gd name="connsiteY796" fmla="*/ 3059430 h 3521392"/>
                  <a:gd name="connsiteX797" fmla="*/ 1936433 w 4871180"/>
                  <a:gd name="connsiteY797" fmla="*/ 3062288 h 3521392"/>
                  <a:gd name="connsiteX798" fmla="*/ 1938338 w 4871180"/>
                  <a:gd name="connsiteY798" fmla="*/ 3051810 h 3521392"/>
                  <a:gd name="connsiteX799" fmla="*/ 1941195 w 4871180"/>
                  <a:gd name="connsiteY799" fmla="*/ 3055620 h 3521392"/>
                  <a:gd name="connsiteX800" fmla="*/ 1943100 w 4871180"/>
                  <a:gd name="connsiteY800" fmla="*/ 3067050 h 3521392"/>
                  <a:gd name="connsiteX801" fmla="*/ 1945958 w 4871180"/>
                  <a:gd name="connsiteY801" fmla="*/ 3057525 h 3521392"/>
                  <a:gd name="connsiteX802" fmla="*/ 1948815 w 4871180"/>
                  <a:gd name="connsiteY802" fmla="*/ 3060383 h 3521392"/>
                  <a:gd name="connsiteX803" fmla="*/ 1950720 w 4871180"/>
                  <a:gd name="connsiteY803" fmla="*/ 3033713 h 3521392"/>
                  <a:gd name="connsiteX804" fmla="*/ 1953578 w 4871180"/>
                  <a:gd name="connsiteY804" fmla="*/ 3032760 h 3521392"/>
                  <a:gd name="connsiteX805" fmla="*/ 1955483 w 4871180"/>
                  <a:gd name="connsiteY805" fmla="*/ 3057525 h 3521392"/>
                  <a:gd name="connsiteX806" fmla="*/ 1958340 w 4871180"/>
                  <a:gd name="connsiteY806" fmla="*/ 3056573 h 3521392"/>
                  <a:gd name="connsiteX807" fmla="*/ 1960245 w 4871180"/>
                  <a:gd name="connsiteY807" fmla="*/ 3040380 h 3521392"/>
                  <a:gd name="connsiteX808" fmla="*/ 1963103 w 4871180"/>
                  <a:gd name="connsiteY808" fmla="*/ 3052763 h 3521392"/>
                  <a:gd name="connsiteX809" fmla="*/ 1965008 w 4871180"/>
                  <a:gd name="connsiteY809" fmla="*/ 3052763 h 3521392"/>
                  <a:gd name="connsiteX810" fmla="*/ 1967865 w 4871180"/>
                  <a:gd name="connsiteY810" fmla="*/ 3041333 h 3521392"/>
                  <a:gd name="connsiteX811" fmla="*/ 1970723 w 4871180"/>
                  <a:gd name="connsiteY811" fmla="*/ 3033713 h 3521392"/>
                  <a:gd name="connsiteX812" fmla="*/ 1972628 w 4871180"/>
                  <a:gd name="connsiteY812" fmla="*/ 3039428 h 3521392"/>
                  <a:gd name="connsiteX813" fmla="*/ 1975485 w 4871180"/>
                  <a:gd name="connsiteY813" fmla="*/ 3040380 h 3521392"/>
                  <a:gd name="connsiteX814" fmla="*/ 1977390 w 4871180"/>
                  <a:gd name="connsiteY814" fmla="*/ 3044190 h 3521392"/>
                  <a:gd name="connsiteX815" fmla="*/ 1980248 w 4871180"/>
                  <a:gd name="connsiteY815" fmla="*/ 3046095 h 3521392"/>
                  <a:gd name="connsiteX816" fmla="*/ 1982153 w 4871180"/>
                  <a:gd name="connsiteY816" fmla="*/ 3018473 h 3521392"/>
                  <a:gd name="connsiteX817" fmla="*/ 1985010 w 4871180"/>
                  <a:gd name="connsiteY817" fmla="*/ 3045143 h 3521392"/>
                  <a:gd name="connsiteX818" fmla="*/ 1987867 w 4871180"/>
                  <a:gd name="connsiteY818" fmla="*/ 3024188 h 3521392"/>
                  <a:gd name="connsiteX819" fmla="*/ 1989773 w 4871180"/>
                  <a:gd name="connsiteY819" fmla="*/ 3025140 h 3521392"/>
                  <a:gd name="connsiteX820" fmla="*/ 1992630 w 4871180"/>
                  <a:gd name="connsiteY820" fmla="*/ 3046095 h 3521392"/>
                  <a:gd name="connsiteX821" fmla="*/ 1994535 w 4871180"/>
                  <a:gd name="connsiteY821" fmla="*/ 3043238 h 3521392"/>
                  <a:gd name="connsiteX822" fmla="*/ 1997392 w 4871180"/>
                  <a:gd name="connsiteY822" fmla="*/ 3032760 h 3521392"/>
                  <a:gd name="connsiteX823" fmla="*/ 1999298 w 4871180"/>
                  <a:gd name="connsiteY823" fmla="*/ 3023235 h 3521392"/>
                  <a:gd name="connsiteX824" fmla="*/ 2002155 w 4871180"/>
                  <a:gd name="connsiteY824" fmla="*/ 3034665 h 3521392"/>
                  <a:gd name="connsiteX825" fmla="*/ 2004060 w 4871180"/>
                  <a:gd name="connsiteY825" fmla="*/ 3036570 h 3521392"/>
                  <a:gd name="connsiteX826" fmla="*/ 2006917 w 4871180"/>
                  <a:gd name="connsiteY826" fmla="*/ 3038475 h 3521392"/>
                  <a:gd name="connsiteX827" fmla="*/ 2009775 w 4871180"/>
                  <a:gd name="connsiteY827" fmla="*/ 3038475 h 3521392"/>
                  <a:gd name="connsiteX828" fmla="*/ 2011680 w 4871180"/>
                  <a:gd name="connsiteY828" fmla="*/ 3026093 h 3521392"/>
                  <a:gd name="connsiteX829" fmla="*/ 2014538 w 4871180"/>
                  <a:gd name="connsiteY829" fmla="*/ 3047048 h 3521392"/>
                  <a:gd name="connsiteX830" fmla="*/ 2016442 w 4871180"/>
                  <a:gd name="connsiteY830" fmla="*/ 3049905 h 3521392"/>
                  <a:gd name="connsiteX831" fmla="*/ 2019300 w 4871180"/>
                  <a:gd name="connsiteY831" fmla="*/ 3031808 h 3521392"/>
                  <a:gd name="connsiteX832" fmla="*/ 2021205 w 4871180"/>
                  <a:gd name="connsiteY832" fmla="*/ 3021330 h 3521392"/>
                  <a:gd name="connsiteX833" fmla="*/ 2024063 w 4871180"/>
                  <a:gd name="connsiteY833" fmla="*/ 3041333 h 3521392"/>
                  <a:gd name="connsiteX834" fmla="*/ 2025967 w 4871180"/>
                  <a:gd name="connsiteY834" fmla="*/ 3020378 h 3521392"/>
                  <a:gd name="connsiteX835" fmla="*/ 2028825 w 4871180"/>
                  <a:gd name="connsiteY835" fmla="*/ 3041333 h 3521392"/>
                  <a:gd name="connsiteX836" fmla="*/ 2031683 w 4871180"/>
                  <a:gd name="connsiteY836" fmla="*/ 3039428 h 3521392"/>
                  <a:gd name="connsiteX837" fmla="*/ 2033588 w 4871180"/>
                  <a:gd name="connsiteY837" fmla="*/ 3043238 h 3521392"/>
                  <a:gd name="connsiteX838" fmla="*/ 2036445 w 4871180"/>
                  <a:gd name="connsiteY838" fmla="*/ 3037523 h 3521392"/>
                  <a:gd name="connsiteX839" fmla="*/ 2038350 w 4871180"/>
                  <a:gd name="connsiteY839" fmla="*/ 3025140 h 3521392"/>
                  <a:gd name="connsiteX840" fmla="*/ 2041208 w 4871180"/>
                  <a:gd name="connsiteY840" fmla="*/ 3026093 h 3521392"/>
                  <a:gd name="connsiteX841" fmla="*/ 2043113 w 4871180"/>
                  <a:gd name="connsiteY841" fmla="*/ 3045143 h 3521392"/>
                  <a:gd name="connsiteX842" fmla="*/ 2045970 w 4871180"/>
                  <a:gd name="connsiteY842" fmla="*/ 3030855 h 3521392"/>
                  <a:gd name="connsiteX843" fmla="*/ 2047875 w 4871180"/>
                  <a:gd name="connsiteY843" fmla="*/ 3028950 h 3521392"/>
                  <a:gd name="connsiteX844" fmla="*/ 2050733 w 4871180"/>
                  <a:gd name="connsiteY844" fmla="*/ 3047048 h 3521392"/>
                  <a:gd name="connsiteX845" fmla="*/ 2053590 w 4871180"/>
                  <a:gd name="connsiteY845" fmla="*/ 3038475 h 3521392"/>
                  <a:gd name="connsiteX846" fmla="*/ 2055495 w 4871180"/>
                  <a:gd name="connsiteY846" fmla="*/ 3038475 h 3521392"/>
                  <a:gd name="connsiteX847" fmla="*/ 2058353 w 4871180"/>
                  <a:gd name="connsiteY847" fmla="*/ 3043238 h 3521392"/>
                  <a:gd name="connsiteX848" fmla="*/ 2060258 w 4871180"/>
                  <a:gd name="connsiteY848" fmla="*/ 3031808 h 3521392"/>
                  <a:gd name="connsiteX849" fmla="*/ 2063115 w 4871180"/>
                  <a:gd name="connsiteY849" fmla="*/ 3034665 h 3521392"/>
                  <a:gd name="connsiteX850" fmla="*/ 2065020 w 4871180"/>
                  <a:gd name="connsiteY850" fmla="*/ 3034665 h 3521392"/>
                  <a:gd name="connsiteX851" fmla="*/ 2067878 w 4871180"/>
                  <a:gd name="connsiteY851" fmla="*/ 3024188 h 3521392"/>
                  <a:gd name="connsiteX852" fmla="*/ 2069783 w 4871180"/>
                  <a:gd name="connsiteY852" fmla="*/ 3014663 h 3521392"/>
                  <a:gd name="connsiteX853" fmla="*/ 2072640 w 4871180"/>
                  <a:gd name="connsiteY853" fmla="*/ 3025140 h 3521392"/>
                  <a:gd name="connsiteX854" fmla="*/ 2075498 w 4871180"/>
                  <a:gd name="connsiteY854" fmla="*/ 3030855 h 3521392"/>
                  <a:gd name="connsiteX855" fmla="*/ 2077403 w 4871180"/>
                  <a:gd name="connsiteY855" fmla="*/ 3018473 h 3521392"/>
                  <a:gd name="connsiteX856" fmla="*/ 2080260 w 4871180"/>
                  <a:gd name="connsiteY856" fmla="*/ 3005138 h 3521392"/>
                  <a:gd name="connsiteX857" fmla="*/ 2082165 w 4871180"/>
                  <a:gd name="connsiteY857" fmla="*/ 3014663 h 3521392"/>
                  <a:gd name="connsiteX858" fmla="*/ 2085023 w 4871180"/>
                  <a:gd name="connsiteY858" fmla="*/ 3028950 h 3521392"/>
                  <a:gd name="connsiteX859" fmla="*/ 2086928 w 4871180"/>
                  <a:gd name="connsiteY859" fmla="*/ 3030855 h 3521392"/>
                  <a:gd name="connsiteX860" fmla="*/ 2089785 w 4871180"/>
                  <a:gd name="connsiteY860" fmla="*/ 3012758 h 3521392"/>
                  <a:gd name="connsiteX861" fmla="*/ 2091690 w 4871180"/>
                  <a:gd name="connsiteY861" fmla="*/ 3013710 h 3521392"/>
                  <a:gd name="connsiteX862" fmla="*/ 2094548 w 4871180"/>
                  <a:gd name="connsiteY862" fmla="*/ 2998470 h 3521392"/>
                  <a:gd name="connsiteX863" fmla="*/ 2097405 w 4871180"/>
                  <a:gd name="connsiteY863" fmla="*/ 3011805 h 3521392"/>
                  <a:gd name="connsiteX864" fmla="*/ 2099310 w 4871180"/>
                  <a:gd name="connsiteY864" fmla="*/ 3001328 h 3521392"/>
                  <a:gd name="connsiteX865" fmla="*/ 2102168 w 4871180"/>
                  <a:gd name="connsiteY865" fmla="*/ 2996565 h 3521392"/>
                  <a:gd name="connsiteX866" fmla="*/ 2104073 w 4871180"/>
                  <a:gd name="connsiteY866" fmla="*/ 2999423 h 3521392"/>
                  <a:gd name="connsiteX867" fmla="*/ 2106930 w 4871180"/>
                  <a:gd name="connsiteY867" fmla="*/ 3000375 h 3521392"/>
                  <a:gd name="connsiteX868" fmla="*/ 2108835 w 4871180"/>
                  <a:gd name="connsiteY868" fmla="*/ 2993708 h 3521392"/>
                  <a:gd name="connsiteX869" fmla="*/ 2111693 w 4871180"/>
                  <a:gd name="connsiteY869" fmla="*/ 2977515 h 3521392"/>
                  <a:gd name="connsiteX870" fmla="*/ 2113598 w 4871180"/>
                  <a:gd name="connsiteY870" fmla="*/ 2979420 h 3521392"/>
                  <a:gd name="connsiteX871" fmla="*/ 2116455 w 4871180"/>
                  <a:gd name="connsiteY871" fmla="*/ 2975610 h 3521392"/>
                  <a:gd name="connsiteX872" fmla="*/ 2119313 w 4871180"/>
                  <a:gd name="connsiteY872" fmla="*/ 2985135 h 3521392"/>
                  <a:gd name="connsiteX873" fmla="*/ 2121218 w 4871180"/>
                  <a:gd name="connsiteY873" fmla="*/ 3001328 h 3521392"/>
                  <a:gd name="connsiteX874" fmla="*/ 2124075 w 4871180"/>
                  <a:gd name="connsiteY874" fmla="*/ 2989898 h 3521392"/>
                  <a:gd name="connsiteX875" fmla="*/ 2125980 w 4871180"/>
                  <a:gd name="connsiteY875" fmla="*/ 2982278 h 3521392"/>
                  <a:gd name="connsiteX876" fmla="*/ 2128838 w 4871180"/>
                  <a:gd name="connsiteY876" fmla="*/ 2986088 h 3521392"/>
                  <a:gd name="connsiteX877" fmla="*/ 2130743 w 4871180"/>
                  <a:gd name="connsiteY877" fmla="*/ 2973705 h 3521392"/>
                  <a:gd name="connsiteX878" fmla="*/ 2133600 w 4871180"/>
                  <a:gd name="connsiteY878" fmla="*/ 2983230 h 3521392"/>
                  <a:gd name="connsiteX879" fmla="*/ 2135505 w 4871180"/>
                  <a:gd name="connsiteY879" fmla="*/ 3000375 h 3521392"/>
                  <a:gd name="connsiteX880" fmla="*/ 2138363 w 4871180"/>
                  <a:gd name="connsiteY880" fmla="*/ 2996565 h 3521392"/>
                  <a:gd name="connsiteX881" fmla="*/ 2141220 w 4871180"/>
                  <a:gd name="connsiteY881" fmla="*/ 2995613 h 3521392"/>
                  <a:gd name="connsiteX882" fmla="*/ 2143125 w 4871180"/>
                  <a:gd name="connsiteY882" fmla="*/ 2977515 h 3521392"/>
                  <a:gd name="connsiteX883" fmla="*/ 2145983 w 4871180"/>
                  <a:gd name="connsiteY883" fmla="*/ 2983230 h 3521392"/>
                  <a:gd name="connsiteX884" fmla="*/ 2147888 w 4871180"/>
                  <a:gd name="connsiteY884" fmla="*/ 2969895 h 3521392"/>
                  <a:gd name="connsiteX885" fmla="*/ 2150745 w 4871180"/>
                  <a:gd name="connsiteY885" fmla="*/ 2986088 h 3521392"/>
                  <a:gd name="connsiteX886" fmla="*/ 2152650 w 4871180"/>
                  <a:gd name="connsiteY886" fmla="*/ 2978468 h 3521392"/>
                  <a:gd name="connsiteX887" fmla="*/ 2155508 w 4871180"/>
                  <a:gd name="connsiteY887" fmla="*/ 2988945 h 3521392"/>
                  <a:gd name="connsiteX888" fmla="*/ 2158365 w 4871180"/>
                  <a:gd name="connsiteY888" fmla="*/ 2990850 h 3521392"/>
                  <a:gd name="connsiteX889" fmla="*/ 2160270 w 4871180"/>
                  <a:gd name="connsiteY889" fmla="*/ 2985135 h 3521392"/>
                  <a:gd name="connsiteX890" fmla="*/ 2163128 w 4871180"/>
                  <a:gd name="connsiteY890" fmla="*/ 2981325 h 3521392"/>
                  <a:gd name="connsiteX891" fmla="*/ 2165033 w 4871180"/>
                  <a:gd name="connsiteY891" fmla="*/ 2997518 h 3521392"/>
                  <a:gd name="connsiteX892" fmla="*/ 2167890 w 4871180"/>
                  <a:gd name="connsiteY892" fmla="*/ 2993708 h 3521392"/>
                  <a:gd name="connsiteX893" fmla="*/ 2169795 w 4871180"/>
                  <a:gd name="connsiteY893" fmla="*/ 2985135 h 3521392"/>
                  <a:gd name="connsiteX894" fmla="*/ 2172653 w 4871180"/>
                  <a:gd name="connsiteY894" fmla="*/ 2995613 h 3521392"/>
                  <a:gd name="connsiteX895" fmla="*/ 2174558 w 4871180"/>
                  <a:gd name="connsiteY895" fmla="*/ 2985135 h 3521392"/>
                  <a:gd name="connsiteX896" fmla="*/ 2177415 w 4871180"/>
                  <a:gd name="connsiteY896" fmla="*/ 2975610 h 3521392"/>
                  <a:gd name="connsiteX897" fmla="*/ 2180273 w 4871180"/>
                  <a:gd name="connsiteY897" fmla="*/ 2960370 h 3521392"/>
                  <a:gd name="connsiteX898" fmla="*/ 2182178 w 4871180"/>
                  <a:gd name="connsiteY898" fmla="*/ 2970848 h 3521392"/>
                  <a:gd name="connsiteX899" fmla="*/ 2185035 w 4871180"/>
                  <a:gd name="connsiteY899" fmla="*/ 2965133 h 3521392"/>
                  <a:gd name="connsiteX900" fmla="*/ 2186940 w 4871180"/>
                  <a:gd name="connsiteY900" fmla="*/ 2971800 h 3521392"/>
                  <a:gd name="connsiteX901" fmla="*/ 2189798 w 4871180"/>
                  <a:gd name="connsiteY901" fmla="*/ 2969895 h 3521392"/>
                  <a:gd name="connsiteX902" fmla="*/ 2191703 w 4871180"/>
                  <a:gd name="connsiteY902" fmla="*/ 2981325 h 3521392"/>
                  <a:gd name="connsiteX903" fmla="*/ 2194560 w 4871180"/>
                  <a:gd name="connsiteY903" fmla="*/ 2987040 h 3521392"/>
                  <a:gd name="connsiteX904" fmla="*/ 2196465 w 4871180"/>
                  <a:gd name="connsiteY904" fmla="*/ 2986088 h 3521392"/>
                  <a:gd name="connsiteX905" fmla="*/ 2199323 w 4871180"/>
                  <a:gd name="connsiteY905" fmla="*/ 2984183 h 3521392"/>
                  <a:gd name="connsiteX906" fmla="*/ 2202180 w 4871180"/>
                  <a:gd name="connsiteY906" fmla="*/ 2972753 h 3521392"/>
                  <a:gd name="connsiteX907" fmla="*/ 2204085 w 4871180"/>
                  <a:gd name="connsiteY907" fmla="*/ 2981325 h 3521392"/>
                  <a:gd name="connsiteX908" fmla="*/ 2206943 w 4871180"/>
                  <a:gd name="connsiteY908" fmla="*/ 2987993 h 3521392"/>
                  <a:gd name="connsiteX909" fmla="*/ 2208848 w 4871180"/>
                  <a:gd name="connsiteY909" fmla="*/ 2985135 h 3521392"/>
                  <a:gd name="connsiteX910" fmla="*/ 2211705 w 4871180"/>
                  <a:gd name="connsiteY910" fmla="*/ 2966085 h 3521392"/>
                  <a:gd name="connsiteX911" fmla="*/ 2213610 w 4871180"/>
                  <a:gd name="connsiteY911" fmla="*/ 2979420 h 3521392"/>
                  <a:gd name="connsiteX912" fmla="*/ 2216468 w 4871180"/>
                  <a:gd name="connsiteY912" fmla="*/ 2967038 h 3521392"/>
                  <a:gd name="connsiteX913" fmla="*/ 2218373 w 4871180"/>
                  <a:gd name="connsiteY913" fmla="*/ 2965133 h 3521392"/>
                  <a:gd name="connsiteX914" fmla="*/ 2221230 w 4871180"/>
                  <a:gd name="connsiteY914" fmla="*/ 2949893 h 3521392"/>
                  <a:gd name="connsiteX915" fmla="*/ 2224088 w 4871180"/>
                  <a:gd name="connsiteY915" fmla="*/ 2972753 h 3521392"/>
                  <a:gd name="connsiteX916" fmla="*/ 2225993 w 4871180"/>
                  <a:gd name="connsiteY916" fmla="*/ 2958465 h 3521392"/>
                  <a:gd name="connsiteX917" fmla="*/ 2228850 w 4871180"/>
                  <a:gd name="connsiteY917" fmla="*/ 2970848 h 3521392"/>
                  <a:gd name="connsiteX918" fmla="*/ 2230755 w 4871180"/>
                  <a:gd name="connsiteY918" fmla="*/ 2947988 h 3521392"/>
                  <a:gd name="connsiteX919" fmla="*/ 2233613 w 4871180"/>
                  <a:gd name="connsiteY919" fmla="*/ 2959418 h 3521392"/>
                  <a:gd name="connsiteX920" fmla="*/ 2235518 w 4871180"/>
                  <a:gd name="connsiteY920" fmla="*/ 2978468 h 3521392"/>
                  <a:gd name="connsiteX921" fmla="*/ 2238375 w 4871180"/>
                  <a:gd name="connsiteY921" fmla="*/ 2979420 h 3521392"/>
                  <a:gd name="connsiteX922" fmla="*/ 2240280 w 4871180"/>
                  <a:gd name="connsiteY922" fmla="*/ 2985135 h 3521392"/>
                  <a:gd name="connsiteX923" fmla="*/ 2243138 w 4871180"/>
                  <a:gd name="connsiteY923" fmla="*/ 2973705 h 3521392"/>
                  <a:gd name="connsiteX924" fmla="*/ 2245995 w 4871180"/>
                  <a:gd name="connsiteY924" fmla="*/ 2963228 h 3521392"/>
                  <a:gd name="connsiteX925" fmla="*/ 2247900 w 4871180"/>
                  <a:gd name="connsiteY925" fmla="*/ 2954655 h 3521392"/>
                  <a:gd name="connsiteX926" fmla="*/ 2250758 w 4871180"/>
                  <a:gd name="connsiteY926" fmla="*/ 2983230 h 3521392"/>
                  <a:gd name="connsiteX927" fmla="*/ 2252663 w 4871180"/>
                  <a:gd name="connsiteY927" fmla="*/ 2963228 h 3521392"/>
                  <a:gd name="connsiteX928" fmla="*/ 2255520 w 4871180"/>
                  <a:gd name="connsiteY928" fmla="*/ 2971800 h 3521392"/>
                  <a:gd name="connsiteX929" fmla="*/ 2257425 w 4871180"/>
                  <a:gd name="connsiteY929" fmla="*/ 2964180 h 3521392"/>
                  <a:gd name="connsiteX930" fmla="*/ 2260283 w 4871180"/>
                  <a:gd name="connsiteY930" fmla="*/ 2973705 h 3521392"/>
                  <a:gd name="connsiteX931" fmla="*/ 2262188 w 4871180"/>
                  <a:gd name="connsiteY931" fmla="*/ 2945130 h 3521392"/>
                  <a:gd name="connsiteX932" fmla="*/ 2265045 w 4871180"/>
                  <a:gd name="connsiteY932" fmla="*/ 2950845 h 3521392"/>
                  <a:gd name="connsiteX933" fmla="*/ 2267903 w 4871180"/>
                  <a:gd name="connsiteY933" fmla="*/ 2947035 h 3521392"/>
                  <a:gd name="connsiteX934" fmla="*/ 2269808 w 4871180"/>
                  <a:gd name="connsiteY934" fmla="*/ 2956560 h 3521392"/>
                  <a:gd name="connsiteX935" fmla="*/ 2272665 w 4871180"/>
                  <a:gd name="connsiteY935" fmla="*/ 2955608 h 3521392"/>
                  <a:gd name="connsiteX936" fmla="*/ 2274570 w 4871180"/>
                  <a:gd name="connsiteY936" fmla="*/ 2961323 h 3521392"/>
                  <a:gd name="connsiteX937" fmla="*/ 2277428 w 4871180"/>
                  <a:gd name="connsiteY937" fmla="*/ 2965133 h 3521392"/>
                  <a:gd name="connsiteX938" fmla="*/ 2279333 w 4871180"/>
                  <a:gd name="connsiteY938" fmla="*/ 2968943 h 3521392"/>
                  <a:gd name="connsiteX939" fmla="*/ 2282190 w 4871180"/>
                  <a:gd name="connsiteY939" fmla="*/ 2967038 h 3521392"/>
                  <a:gd name="connsiteX940" fmla="*/ 2284095 w 4871180"/>
                  <a:gd name="connsiteY940" fmla="*/ 2972753 h 3521392"/>
                  <a:gd name="connsiteX941" fmla="*/ 2286953 w 4871180"/>
                  <a:gd name="connsiteY941" fmla="*/ 2987040 h 3521392"/>
                  <a:gd name="connsiteX942" fmla="*/ 2289810 w 4871180"/>
                  <a:gd name="connsiteY942" fmla="*/ 2976563 h 3521392"/>
                  <a:gd name="connsiteX943" fmla="*/ 2291715 w 4871180"/>
                  <a:gd name="connsiteY943" fmla="*/ 2947988 h 3521392"/>
                  <a:gd name="connsiteX944" fmla="*/ 2294573 w 4871180"/>
                  <a:gd name="connsiteY944" fmla="*/ 2965133 h 3521392"/>
                  <a:gd name="connsiteX945" fmla="*/ 2296478 w 4871180"/>
                  <a:gd name="connsiteY945" fmla="*/ 2984183 h 3521392"/>
                  <a:gd name="connsiteX946" fmla="*/ 2299335 w 4871180"/>
                  <a:gd name="connsiteY946" fmla="*/ 2976563 h 3521392"/>
                  <a:gd name="connsiteX947" fmla="*/ 2301240 w 4871180"/>
                  <a:gd name="connsiteY947" fmla="*/ 2979420 h 3521392"/>
                  <a:gd name="connsiteX948" fmla="*/ 2304098 w 4871180"/>
                  <a:gd name="connsiteY948" fmla="*/ 2970848 h 3521392"/>
                  <a:gd name="connsiteX949" fmla="*/ 2306003 w 4871180"/>
                  <a:gd name="connsiteY949" fmla="*/ 2959418 h 3521392"/>
                  <a:gd name="connsiteX950" fmla="*/ 2308860 w 4871180"/>
                  <a:gd name="connsiteY950" fmla="*/ 2967038 h 3521392"/>
                  <a:gd name="connsiteX951" fmla="*/ 2311718 w 4871180"/>
                  <a:gd name="connsiteY951" fmla="*/ 2975610 h 3521392"/>
                  <a:gd name="connsiteX952" fmla="*/ 2313623 w 4871180"/>
                  <a:gd name="connsiteY952" fmla="*/ 2968943 h 3521392"/>
                  <a:gd name="connsiteX953" fmla="*/ 2316480 w 4871180"/>
                  <a:gd name="connsiteY953" fmla="*/ 2978468 h 3521392"/>
                  <a:gd name="connsiteX954" fmla="*/ 2318385 w 4871180"/>
                  <a:gd name="connsiteY954" fmla="*/ 2987040 h 3521392"/>
                  <a:gd name="connsiteX955" fmla="*/ 2321243 w 4871180"/>
                  <a:gd name="connsiteY955" fmla="*/ 2987040 h 3521392"/>
                  <a:gd name="connsiteX956" fmla="*/ 2323148 w 4871180"/>
                  <a:gd name="connsiteY956" fmla="*/ 2957513 h 3521392"/>
                  <a:gd name="connsiteX957" fmla="*/ 2326005 w 4871180"/>
                  <a:gd name="connsiteY957" fmla="*/ 2964180 h 3521392"/>
                  <a:gd name="connsiteX958" fmla="*/ 2327910 w 4871180"/>
                  <a:gd name="connsiteY958" fmla="*/ 2970848 h 3521392"/>
                  <a:gd name="connsiteX959" fmla="*/ 2330768 w 4871180"/>
                  <a:gd name="connsiteY959" fmla="*/ 2959418 h 3521392"/>
                  <a:gd name="connsiteX960" fmla="*/ 2333625 w 4871180"/>
                  <a:gd name="connsiteY960" fmla="*/ 2971800 h 3521392"/>
                  <a:gd name="connsiteX961" fmla="*/ 2335530 w 4871180"/>
                  <a:gd name="connsiteY961" fmla="*/ 2960370 h 3521392"/>
                  <a:gd name="connsiteX962" fmla="*/ 2338388 w 4871180"/>
                  <a:gd name="connsiteY962" fmla="*/ 2956560 h 3521392"/>
                  <a:gd name="connsiteX963" fmla="*/ 2340293 w 4871180"/>
                  <a:gd name="connsiteY963" fmla="*/ 2956560 h 3521392"/>
                  <a:gd name="connsiteX964" fmla="*/ 2343150 w 4871180"/>
                  <a:gd name="connsiteY964" fmla="*/ 2952750 h 3521392"/>
                  <a:gd name="connsiteX965" fmla="*/ 2345055 w 4871180"/>
                  <a:gd name="connsiteY965" fmla="*/ 2949893 h 3521392"/>
                  <a:gd name="connsiteX966" fmla="*/ 2347913 w 4871180"/>
                  <a:gd name="connsiteY966" fmla="*/ 2951798 h 3521392"/>
                  <a:gd name="connsiteX967" fmla="*/ 2350770 w 4871180"/>
                  <a:gd name="connsiteY967" fmla="*/ 2942273 h 3521392"/>
                  <a:gd name="connsiteX968" fmla="*/ 2352675 w 4871180"/>
                  <a:gd name="connsiteY968" fmla="*/ 2954655 h 3521392"/>
                  <a:gd name="connsiteX969" fmla="*/ 2355533 w 4871180"/>
                  <a:gd name="connsiteY969" fmla="*/ 2960370 h 3521392"/>
                  <a:gd name="connsiteX970" fmla="*/ 2357438 w 4871180"/>
                  <a:gd name="connsiteY970" fmla="*/ 2955608 h 3521392"/>
                  <a:gd name="connsiteX971" fmla="*/ 2360295 w 4871180"/>
                  <a:gd name="connsiteY971" fmla="*/ 2956560 h 3521392"/>
                  <a:gd name="connsiteX972" fmla="*/ 2362200 w 4871180"/>
                  <a:gd name="connsiteY972" fmla="*/ 2950845 h 3521392"/>
                  <a:gd name="connsiteX973" fmla="*/ 2365058 w 4871180"/>
                  <a:gd name="connsiteY973" fmla="*/ 2966085 h 3521392"/>
                  <a:gd name="connsiteX974" fmla="*/ 2366963 w 4871180"/>
                  <a:gd name="connsiteY974" fmla="*/ 2943225 h 3521392"/>
                  <a:gd name="connsiteX975" fmla="*/ 2369820 w 4871180"/>
                  <a:gd name="connsiteY975" fmla="*/ 2958465 h 3521392"/>
                  <a:gd name="connsiteX976" fmla="*/ 2372678 w 4871180"/>
                  <a:gd name="connsiteY976" fmla="*/ 2950845 h 3521392"/>
                  <a:gd name="connsiteX977" fmla="*/ 2374583 w 4871180"/>
                  <a:gd name="connsiteY977" fmla="*/ 2942273 h 3521392"/>
                  <a:gd name="connsiteX978" fmla="*/ 2377440 w 4871180"/>
                  <a:gd name="connsiteY978" fmla="*/ 2948940 h 3521392"/>
                  <a:gd name="connsiteX979" fmla="*/ 2379345 w 4871180"/>
                  <a:gd name="connsiteY979" fmla="*/ 2966085 h 3521392"/>
                  <a:gd name="connsiteX980" fmla="*/ 2382203 w 4871180"/>
                  <a:gd name="connsiteY980" fmla="*/ 2964180 h 3521392"/>
                  <a:gd name="connsiteX981" fmla="*/ 2384108 w 4871180"/>
                  <a:gd name="connsiteY981" fmla="*/ 2956560 h 3521392"/>
                  <a:gd name="connsiteX982" fmla="*/ 2386965 w 4871180"/>
                  <a:gd name="connsiteY982" fmla="*/ 2963228 h 3521392"/>
                  <a:gd name="connsiteX983" fmla="*/ 2388870 w 4871180"/>
                  <a:gd name="connsiteY983" fmla="*/ 2946083 h 3521392"/>
                  <a:gd name="connsiteX984" fmla="*/ 2391728 w 4871180"/>
                  <a:gd name="connsiteY984" fmla="*/ 2939415 h 3521392"/>
                  <a:gd name="connsiteX985" fmla="*/ 2394585 w 4871180"/>
                  <a:gd name="connsiteY985" fmla="*/ 2951798 h 3521392"/>
                  <a:gd name="connsiteX986" fmla="*/ 2396490 w 4871180"/>
                  <a:gd name="connsiteY986" fmla="*/ 2948940 h 3521392"/>
                  <a:gd name="connsiteX987" fmla="*/ 2399348 w 4871180"/>
                  <a:gd name="connsiteY987" fmla="*/ 2944178 h 3521392"/>
                  <a:gd name="connsiteX988" fmla="*/ 2401253 w 4871180"/>
                  <a:gd name="connsiteY988" fmla="*/ 2953703 h 3521392"/>
                  <a:gd name="connsiteX989" fmla="*/ 2404110 w 4871180"/>
                  <a:gd name="connsiteY989" fmla="*/ 2953703 h 3521392"/>
                  <a:gd name="connsiteX990" fmla="*/ 2406015 w 4871180"/>
                  <a:gd name="connsiteY990" fmla="*/ 2959418 h 3521392"/>
                  <a:gd name="connsiteX991" fmla="*/ 2408873 w 4871180"/>
                  <a:gd name="connsiteY991" fmla="*/ 2946083 h 3521392"/>
                  <a:gd name="connsiteX992" fmla="*/ 2410778 w 4871180"/>
                  <a:gd name="connsiteY992" fmla="*/ 2943225 h 3521392"/>
                  <a:gd name="connsiteX993" fmla="*/ 2413635 w 4871180"/>
                  <a:gd name="connsiteY993" fmla="*/ 2950845 h 3521392"/>
                  <a:gd name="connsiteX994" fmla="*/ 2416493 w 4871180"/>
                  <a:gd name="connsiteY994" fmla="*/ 2940368 h 3521392"/>
                  <a:gd name="connsiteX995" fmla="*/ 2418398 w 4871180"/>
                  <a:gd name="connsiteY995" fmla="*/ 2939415 h 3521392"/>
                  <a:gd name="connsiteX996" fmla="*/ 2421255 w 4871180"/>
                  <a:gd name="connsiteY996" fmla="*/ 2941320 h 3521392"/>
                  <a:gd name="connsiteX997" fmla="*/ 2423160 w 4871180"/>
                  <a:gd name="connsiteY997" fmla="*/ 2972753 h 3521392"/>
                  <a:gd name="connsiteX998" fmla="*/ 2426018 w 4871180"/>
                  <a:gd name="connsiteY998" fmla="*/ 2951798 h 3521392"/>
                  <a:gd name="connsiteX999" fmla="*/ 2427923 w 4871180"/>
                  <a:gd name="connsiteY999" fmla="*/ 2948940 h 3521392"/>
                  <a:gd name="connsiteX1000" fmla="*/ 2430780 w 4871180"/>
                  <a:gd name="connsiteY1000" fmla="*/ 2961323 h 3521392"/>
                  <a:gd name="connsiteX1001" fmla="*/ 2432685 w 4871180"/>
                  <a:gd name="connsiteY1001" fmla="*/ 2942273 h 3521392"/>
                  <a:gd name="connsiteX1002" fmla="*/ 2435543 w 4871180"/>
                  <a:gd name="connsiteY1002" fmla="*/ 2950845 h 3521392"/>
                  <a:gd name="connsiteX1003" fmla="*/ 2438400 w 4871180"/>
                  <a:gd name="connsiteY1003" fmla="*/ 2941320 h 3521392"/>
                  <a:gd name="connsiteX1004" fmla="*/ 2440305 w 4871180"/>
                  <a:gd name="connsiteY1004" fmla="*/ 2935605 h 3521392"/>
                  <a:gd name="connsiteX1005" fmla="*/ 2443163 w 4871180"/>
                  <a:gd name="connsiteY1005" fmla="*/ 2947988 h 3521392"/>
                  <a:gd name="connsiteX1006" fmla="*/ 2445068 w 4871180"/>
                  <a:gd name="connsiteY1006" fmla="*/ 2935605 h 3521392"/>
                  <a:gd name="connsiteX1007" fmla="*/ 2447925 w 4871180"/>
                  <a:gd name="connsiteY1007" fmla="*/ 2936558 h 3521392"/>
                  <a:gd name="connsiteX1008" fmla="*/ 2449830 w 4871180"/>
                  <a:gd name="connsiteY1008" fmla="*/ 2944178 h 3521392"/>
                  <a:gd name="connsiteX1009" fmla="*/ 2452688 w 4871180"/>
                  <a:gd name="connsiteY1009" fmla="*/ 2927033 h 3521392"/>
                  <a:gd name="connsiteX1010" fmla="*/ 2454593 w 4871180"/>
                  <a:gd name="connsiteY1010" fmla="*/ 2956560 h 3521392"/>
                  <a:gd name="connsiteX1011" fmla="*/ 2457450 w 4871180"/>
                  <a:gd name="connsiteY1011" fmla="*/ 2927033 h 3521392"/>
                  <a:gd name="connsiteX1012" fmla="*/ 2460308 w 4871180"/>
                  <a:gd name="connsiteY1012" fmla="*/ 2925128 h 3521392"/>
                  <a:gd name="connsiteX1013" fmla="*/ 2462213 w 4871180"/>
                  <a:gd name="connsiteY1013" fmla="*/ 2930843 h 3521392"/>
                  <a:gd name="connsiteX1014" fmla="*/ 2465070 w 4871180"/>
                  <a:gd name="connsiteY1014" fmla="*/ 2914650 h 3521392"/>
                  <a:gd name="connsiteX1015" fmla="*/ 2466975 w 4871180"/>
                  <a:gd name="connsiteY1015" fmla="*/ 2927985 h 3521392"/>
                  <a:gd name="connsiteX1016" fmla="*/ 2469833 w 4871180"/>
                  <a:gd name="connsiteY1016" fmla="*/ 2920365 h 3521392"/>
                  <a:gd name="connsiteX1017" fmla="*/ 2471738 w 4871180"/>
                  <a:gd name="connsiteY1017" fmla="*/ 2924175 h 3521392"/>
                  <a:gd name="connsiteX1018" fmla="*/ 2474595 w 4871180"/>
                  <a:gd name="connsiteY1018" fmla="*/ 2930843 h 3521392"/>
                  <a:gd name="connsiteX1019" fmla="*/ 2476500 w 4871180"/>
                  <a:gd name="connsiteY1019" fmla="*/ 2912745 h 3521392"/>
                  <a:gd name="connsiteX1020" fmla="*/ 2479358 w 4871180"/>
                  <a:gd name="connsiteY1020" fmla="*/ 2907030 h 3521392"/>
                  <a:gd name="connsiteX1021" fmla="*/ 2482215 w 4871180"/>
                  <a:gd name="connsiteY1021" fmla="*/ 2915603 h 3521392"/>
                  <a:gd name="connsiteX1022" fmla="*/ 2484120 w 4871180"/>
                  <a:gd name="connsiteY1022" fmla="*/ 2918460 h 3521392"/>
                  <a:gd name="connsiteX1023" fmla="*/ 2486978 w 4871180"/>
                  <a:gd name="connsiteY1023" fmla="*/ 2930843 h 3521392"/>
                  <a:gd name="connsiteX1024" fmla="*/ 2488883 w 4871180"/>
                  <a:gd name="connsiteY1024" fmla="*/ 2936558 h 3521392"/>
                  <a:gd name="connsiteX1025" fmla="*/ 2491740 w 4871180"/>
                  <a:gd name="connsiteY1025" fmla="*/ 2929890 h 3521392"/>
                  <a:gd name="connsiteX1026" fmla="*/ 2493645 w 4871180"/>
                  <a:gd name="connsiteY1026" fmla="*/ 2948940 h 3521392"/>
                  <a:gd name="connsiteX1027" fmla="*/ 2496503 w 4871180"/>
                  <a:gd name="connsiteY1027" fmla="*/ 2935605 h 3521392"/>
                  <a:gd name="connsiteX1028" fmla="*/ 2498408 w 4871180"/>
                  <a:gd name="connsiteY1028" fmla="*/ 2909888 h 3521392"/>
                  <a:gd name="connsiteX1029" fmla="*/ 2501265 w 4871180"/>
                  <a:gd name="connsiteY1029" fmla="*/ 2888933 h 3521392"/>
                  <a:gd name="connsiteX1030" fmla="*/ 2504123 w 4871180"/>
                  <a:gd name="connsiteY1030" fmla="*/ 2900363 h 3521392"/>
                  <a:gd name="connsiteX1031" fmla="*/ 2506028 w 4871180"/>
                  <a:gd name="connsiteY1031" fmla="*/ 2907983 h 3521392"/>
                  <a:gd name="connsiteX1032" fmla="*/ 2508885 w 4871180"/>
                  <a:gd name="connsiteY1032" fmla="*/ 2913698 h 3521392"/>
                  <a:gd name="connsiteX1033" fmla="*/ 2510790 w 4871180"/>
                  <a:gd name="connsiteY1033" fmla="*/ 2912745 h 3521392"/>
                  <a:gd name="connsiteX1034" fmla="*/ 2513648 w 4871180"/>
                  <a:gd name="connsiteY1034" fmla="*/ 2896553 h 3521392"/>
                  <a:gd name="connsiteX1035" fmla="*/ 2515553 w 4871180"/>
                  <a:gd name="connsiteY1035" fmla="*/ 2906078 h 3521392"/>
                  <a:gd name="connsiteX1036" fmla="*/ 2518410 w 4871180"/>
                  <a:gd name="connsiteY1036" fmla="*/ 2931795 h 3521392"/>
                  <a:gd name="connsiteX1037" fmla="*/ 2520315 w 4871180"/>
                  <a:gd name="connsiteY1037" fmla="*/ 2904173 h 3521392"/>
                  <a:gd name="connsiteX1038" fmla="*/ 2523173 w 4871180"/>
                  <a:gd name="connsiteY1038" fmla="*/ 2892743 h 3521392"/>
                  <a:gd name="connsiteX1039" fmla="*/ 2526030 w 4871180"/>
                  <a:gd name="connsiteY1039" fmla="*/ 2888933 h 3521392"/>
                  <a:gd name="connsiteX1040" fmla="*/ 2527935 w 4871180"/>
                  <a:gd name="connsiteY1040" fmla="*/ 2892743 h 3521392"/>
                  <a:gd name="connsiteX1041" fmla="*/ 2530793 w 4871180"/>
                  <a:gd name="connsiteY1041" fmla="*/ 2911793 h 3521392"/>
                  <a:gd name="connsiteX1042" fmla="*/ 2532698 w 4871180"/>
                  <a:gd name="connsiteY1042" fmla="*/ 2894648 h 3521392"/>
                  <a:gd name="connsiteX1043" fmla="*/ 2535555 w 4871180"/>
                  <a:gd name="connsiteY1043" fmla="*/ 2885123 h 3521392"/>
                  <a:gd name="connsiteX1044" fmla="*/ 2537460 w 4871180"/>
                  <a:gd name="connsiteY1044" fmla="*/ 2893695 h 3521392"/>
                  <a:gd name="connsiteX1045" fmla="*/ 2540318 w 4871180"/>
                  <a:gd name="connsiteY1045" fmla="*/ 2893695 h 3521392"/>
                  <a:gd name="connsiteX1046" fmla="*/ 2543175 w 4871180"/>
                  <a:gd name="connsiteY1046" fmla="*/ 2895600 h 3521392"/>
                  <a:gd name="connsiteX1047" fmla="*/ 2545080 w 4871180"/>
                  <a:gd name="connsiteY1047" fmla="*/ 2896553 h 3521392"/>
                  <a:gd name="connsiteX1048" fmla="*/ 2547938 w 4871180"/>
                  <a:gd name="connsiteY1048" fmla="*/ 2883218 h 3521392"/>
                  <a:gd name="connsiteX1049" fmla="*/ 2549843 w 4871180"/>
                  <a:gd name="connsiteY1049" fmla="*/ 2883218 h 3521392"/>
                  <a:gd name="connsiteX1050" fmla="*/ 2552700 w 4871180"/>
                  <a:gd name="connsiteY1050" fmla="*/ 2900363 h 3521392"/>
                  <a:gd name="connsiteX1051" fmla="*/ 2554605 w 4871180"/>
                  <a:gd name="connsiteY1051" fmla="*/ 2894648 h 3521392"/>
                  <a:gd name="connsiteX1052" fmla="*/ 2557463 w 4871180"/>
                  <a:gd name="connsiteY1052" fmla="*/ 2896553 h 3521392"/>
                  <a:gd name="connsiteX1053" fmla="*/ 2559368 w 4871180"/>
                  <a:gd name="connsiteY1053" fmla="*/ 2914650 h 3521392"/>
                  <a:gd name="connsiteX1054" fmla="*/ 2562225 w 4871180"/>
                  <a:gd name="connsiteY1054" fmla="*/ 2899410 h 3521392"/>
                  <a:gd name="connsiteX1055" fmla="*/ 2565083 w 4871180"/>
                  <a:gd name="connsiteY1055" fmla="*/ 2907983 h 3521392"/>
                  <a:gd name="connsiteX1056" fmla="*/ 2566988 w 4871180"/>
                  <a:gd name="connsiteY1056" fmla="*/ 2893695 h 3521392"/>
                  <a:gd name="connsiteX1057" fmla="*/ 2569845 w 4871180"/>
                  <a:gd name="connsiteY1057" fmla="*/ 2890838 h 3521392"/>
                  <a:gd name="connsiteX1058" fmla="*/ 2571750 w 4871180"/>
                  <a:gd name="connsiteY1058" fmla="*/ 2887980 h 3521392"/>
                  <a:gd name="connsiteX1059" fmla="*/ 2574608 w 4871180"/>
                  <a:gd name="connsiteY1059" fmla="*/ 2870835 h 3521392"/>
                  <a:gd name="connsiteX1060" fmla="*/ 2576513 w 4871180"/>
                  <a:gd name="connsiteY1060" fmla="*/ 2873693 h 3521392"/>
                  <a:gd name="connsiteX1061" fmla="*/ 2579370 w 4871180"/>
                  <a:gd name="connsiteY1061" fmla="*/ 2872740 h 3521392"/>
                  <a:gd name="connsiteX1062" fmla="*/ 2581275 w 4871180"/>
                  <a:gd name="connsiteY1062" fmla="*/ 2882265 h 3521392"/>
                  <a:gd name="connsiteX1063" fmla="*/ 2584133 w 4871180"/>
                  <a:gd name="connsiteY1063" fmla="*/ 2873693 h 3521392"/>
                  <a:gd name="connsiteX1064" fmla="*/ 2586990 w 4871180"/>
                  <a:gd name="connsiteY1064" fmla="*/ 2888933 h 3521392"/>
                  <a:gd name="connsiteX1065" fmla="*/ 2588895 w 4871180"/>
                  <a:gd name="connsiteY1065" fmla="*/ 2855595 h 3521392"/>
                  <a:gd name="connsiteX1066" fmla="*/ 2591753 w 4871180"/>
                  <a:gd name="connsiteY1066" fmla="*/ 2878455 h 3521392"/>
                  <a:gd name="connsiteX1067" fmla="*/ 2593658 w 4871180"/>
                  <a:gd name="connsiteY1067" fmla="*/ 2855595 h 3521392"/>
                  <a:gd name="connsiteX1068" fmla="*/ 2596515 w 4871180"/>
                  <a:gd name="connsiteY1068" fmla="*/ 2875598 h 3521392"/>
                  <a:gd name="connsiteX1069" fmla="*/ 2598420 w 4871180"/>
                  <a:gd name="connsiteY1069" fmla="*/ 2879408 h 3521392"/>
                  <a:gd name="connsiteX1070" fmla="*/ 2601278 w 4871180"/>
                  <a:gd name="connsiteY1070" fmla="*/ 2881313 h 3521392"/>
                  <a:gd name="connsiteX1071" fmla="*/ 2603183 w 4871180"/>
                  <a:gd name="connsiteY1071" fmla="*/ 2881313 h 3521392"/>
                  <a:gd name="connsiteX1072" fmla="*/ 2606040 w 4871180"/>
                  <a:gd name="connsiteY1072" fmla="*/ 2882265 h 3521392"/>
                  <a:gd name="connsiteX1073" fmla="*/ 2608898 w 4871180"/>
                  <a:gd name="connsiteY1073" fmla="*/ 2880360 h 3521392"/>
                  <a:gd name="connsiteX1074" fmla="*/ 2610803 w 4871180"/>
                  <a:gd name="connsiteY1074" fmla="*/ 2887028 h 3521392"/>
                  <a:gd name="connsiteX1075" fmla="*/ 2613660 w 4871180"/>
                  <a:gd name="connsiteY1075" fmla="*/ 2885123 h 3521392"/>
                  <a:gd name="connsiteX1076" fmla="*/ 2615565 w 4871180"/>
                  <a:gd name="connsiteY1076" fmla="*/ 2890838 h 3521392"/>
                  <a:gd name="connsiteX1077" fmla="*/ 2618423 w 4871180"/>
                  <a:gd name="connsiteY1077" fmla="*/ 2887028 h 3521392"/>
                  <a:gd name="connsiteX1078" fmla="*/ 2620328 w 4871180"/>
                  <a:gd name="connsiteY1078" fmla="*/ 2896553 h 3521392"/>
                  <a:gd name="connsiteX1079" fmla="*/ 2623185 w 4871180"/>
                  <a:gd name="connsiteY1079" fmla="*/ 2885123 h 3521392"/>
                  <a:gd name="connsiteX1080" fmla="*/ 2625090 w 4871180"/>
                  <a:gd name="connsiteY1080" fmla="*/ 2880360 h 3521392"/>
                  <a:gd name="connsiteX1081" fmla="*/ 2627948 w 4871180"/>
                  <a:gd name="connsiteY1081" fmla="*/ 2906078 h 3521392"/>
                  <a:gd name="connsiteX1082" fmla="*/ 2630805 w 4871180"/>
                  <a:gd name="connsiteY1082" fmla="*/ 2890838 h 3521392"/>
                  <a:gd name="connsiteX1083" fmla="*/ 2632710 w 4871180"/>
                  <a:gd name="connsiteY1083" fmla="*/ 2884170 h 3521392"/>
                  <a:gd name="connsiteX1084" fmla="*/ 2635568 w 4871180"/>
                  <a:gd name="connsiteY1084" fmla="*/ 2892743 h 3521392"/>
                  <a:gd name="connsiteX1085" fmla="*/ 2637473 w 4871180"/>
                  <a:gd name="connsiteY1085" fmla="*/ 2879408 h 3521392"/>
                  <a:gd name="connsiteX1086" fmla="*/ 2640330 w 4871180"/>
                  <a:gd name="connsiteY1086" fmla="*/ 2861310 h 3521392"/>
                  <a:gd name="connsiteX1087" fmla="*/ 2642235 w 4871180"/>
                  <a:gd name="connsiteY1087" fmla="*/ 2867978 h 3521392"/>
                  <a:gd name="connsiteX1088" fmla="*/ 2645093 w 4871180"/>
                  <a:gd name="connsiteY1088" fmla="*/ 2877503 h 3521392"/>
                  <a:gd name="connsiteX1089" fmla="*/ 2646998 w 4871180"/>
                  <a:gd name="connsiteY1089" fmla="*/ 2887028 h 3521392"/>
                  <a:gd name="connsiteX1090" fmla="*/ 2649855 w 4871180"/>
                  <a:gd name="connsiteY1090" fmla="*/ 2895600 h 3521392"/>
                  <a:gd name="connsiteX1091" fmla="*/ 2652713 w 4871180"/>
                  <a:gd name="connsiteY1091" fmla="*/ 2880360 h 3521392"/>
                  <a:gd name="connsiteX1092" fmla="*/ 2654618 w 4871180"/>
                  <a:gd name="connsiteY1092" fmla="*/ 2894648 h 3521392"/>
                  <a:gd name="connsiteX1093" fmla="*/ 2657475 w 4871180"/>
                  <a:gd name="connsiteY1093" fmla="*/ 2903220 h 3521392"/>
                  <a:gd name="connsiteX1094" fmla="*/ 2659380 w 4871180"/>
                  <a:gd name="connsiteY1094" fmla="*/ 2905125 h 3521392"/>
                  <a:gd name="connsiteX1095" fmla="*/ 2662238 w 4871180"/>
                  <a:gd name="connsiteY1095" fmla="*/ 2895600 h 3521392"/>
                  <a:gd name="connsiteX1096" fmla="*/ 2664143 w 4871180"/>
                  <a:gd name="connsiteY1096" fmla="*/ 2879408 h 3521392"/>
                  <a:gd name="connsiteX1097" fmla="*/ 2667000 w 4871180"/>
                  <a:gd name="connsiteY1097" fmla="*/ 2870835 h 3521392"/>
                  <a:gd name="connsiteX1098" fmla="*/ 2668905 w 4871180"/>
                  <a:gd name="connsiteY1098" fmla="*/ 2884170 h 3521392"/>
                  <a:gd name="connsiteX1099" fmla="*/ 2671763 w 4871180"/>
                  <a:gd name="connsiteY1099" fmla="*/ 2878455 h 3521392"/>
                  <a:gd name="connsiteX1100" fmla="*/ 2674620 w 4871180"/>
                  <a:gd name="connsiteY1100" fmla="*/ 2880360 h 3521392"/>
                  <a:gd name="connsiteX1101" fmla="*/ 2676525 w 4871180"/>
                  <a:gd name="connsiteY1101" fmla="*/ 2876550 h 3521392"/>
                  <a:gd name="connsiteX1102" fmla="*/ 2679383 w 4871180"/>
                  <a:gd name="connsiteY1102" fmla="*/ 2867978 h 3521392"/>
                  <a:gd name="connsiteX1103" fmla="*/ 2681288 w 4871180"/>
                  <a:gd name="connsiteY1103" fmla="*/ 2866073 h 3521392"/>
                  <a:gd name="connsiteX1104" fmla="*/ 2684145 w 4871180"/>
                  <a:gd name="connsiteY1104" fmla="*/ 2858453 h 3521392"/>
                  <a:gd name="connsiteX1105" fmla="*/ 2686050 w 4871180"/>
                  <a:gd name="connsiteY1105" fmla="*/ 2859405 h 3521392"/>
                  <a:gd name="connsiteX1106" fmla="*/ 2688908 w 4871180"/>
                  <a:gd name="connsiteY1106" fmla="*/ 2856548 h 3521392"/>
                  <a:gd name="connsiteX1107" fmla="*/ 2690813 w 4871180"/>
                  <a:gd name="connsiteY1107" fmla="*/ 2867025 h 3521392"/>
                  <a:gd name="connsiteX1108" fmla="*/ 2693670 w 4871180"/>
                  <a:gd name="connsiteY1108" fmla="*/ 2873693 h 3521392"/>
                  <a:gd name="connsiteX1109" fmla="*/ 2696528 w 4871180"/>
                  <a:gd name="connsiteY1109" fmla="*/ 2865120 h 3521392"/>
                  <a:gd name="connsiteX1110" fmla="*/ 2698433 w 4871180"/>
                  <a:gd name="connsiteY1110" fmla="*/ 2861310 h 3521392"/>
                  <a:gd name="connsiteX1111" fmla="*/ 2701290 w 4871180"/>
                  <a:gd name="connsiteY1111" fmla="*/ 2853690 h 3521392"/>
                  <a:gd name="connsiteX1112" fmla="*/ 2703195 w 4871180"/>
                  <a:gd name="connsiteY1112" fmla="*/ 2852738 h 3521392"/>
                  <a:gd name="connsiteX1113" fmla="*/ 2706053 w 4871180"/>
                  <a:gd name="connsiteY1113" fmla="*/ 2855595 h 3521392"/>
                  <a:gd name="connsiteX1114" fmla="*/ 2707958 w 4871180"/>
                  <a:gd name="connsiteY1114" fmla="*/ 2874645 h 3521392"/>
                  <a:gd name="connsiteX1115" fmla="*/ 2710815 w 4871180"/>
                  <a:gd name="connsiteY1115" fmla="*/ 2878455 h 3521392"/>
                  <a:gd name="connsiteX1116" fmla="*/ 2712720 w 4871180"/>
                  <a:gd name="connsiteY1116" fmla="*/ 2874645 h 3521392"/>
                  <a:gd name="connsiteX1117" fmla="*/ 2715578 w 4871180"/>
                  <a:gd name="connsiteY1117" fmla="*/ 2867025 h 3521392"/>
                  <a:gd name="connsiteX1118" fmla="*/ 2718435 w 4871180"/>
                  <a:gd name="connsiteY1118" fmla="*/ 2850833 h 3521392"/>
                  <a:gd name="connsiteX1119" fmla="*/ 2720340 w 4871180"/>
                  <a:gd name="connsiteY1119" fmla="*/ 2853690 h 3521392"/>
                  <a:gd name="connsiteX1120" fmla="*/ 2723198 w 4871180"/>
                  <a:gd name="connsiteY1120" fmla="*/ 2853690 h 3521392"/>
                  <a:gd name="connsiteX1121" fmla="*/ 2725103 w 4871180"/>
                  <a:gd name="connsiteY1121" fmla="*/ 2870835 h 3521392"/>
                  <a:gd name="connsiteX1122" fmla="*/ 2727960 w 4871180"/>
                  <a:gd name="connsiteY1122" fmla="*/ 2862263 h 3521392"/>
                  <a:gd name="connsiteX1123" fmla="*/ 2729865 w 4871180"/>
                  <a:gd name="connsiteY1123" fmla="*/ 2880360 h 3521392"/>
                  <a:gd name="connsiteX1124" fmla="*/ 2732723 w 4871180"/>
                  <a:gd name="connsiteY1124" fmla="*/ 2870835 h 3521392"/>
                  <a:gd name="connsiteX1125" fmla="*/ 2735580 w 4871180"/>
                  <a:gd name="connsiteY1125" fmla="*/ 2883218 h 3521392"/>
                  <a:gd name="connsiteX1126" fmla="*/ 2737485 w 4871180"/>
                  <a:gd name="connsiteY1126" fmla="*/ 2869883 h 3521392"/>
                  <a:gd name="connsiteX1127" fmla="*/ 2740343 w 4871180"/>
                  <a:gd name="connsiteY1127" fmla="*/ 2876550 h 3521392"/>
                  <a:gd name="connsiteX1128" fmla="*/ 2742248 w 4871180"/>
                  <a:gd name="connsiteY1128" fmla="*/ 2873693 h 3521392"/>
                  <a:gd name="connsiteX1129" fmla="*/ 2745105 w 4871180"/>
                  <a:gd name="connsiteY1129" fmla="*/ 2875598 h 3521392"/>
                  <a:gd name="connsiteX1130" fmla="*/ 2747010 w 4871180"/>
                  <a:gd name="connsiteY1130" fmla="*/ 2879408 h 3521392"/>
                  <a:gd name="connsiteX1131" fmla="*/ 2749868 w 4871180"/>
                  <a:gd name="connsiteY1131" fmla="*/ 2868930 h 3521392"/>
                  <a:gd name="connsiteX1132" fmla="*/ 2751773 w 4871180"/>
                  <a:gd name="connsiteY1132" fmla="*/ 2878455 h 3521392"/>
                  <a:gd name="connsiteX1133" fmla="*/ 2754630 w 4871180"/>
                  <a:gd name="connsiteY1133" fmla="*/ 2866073 h 3521392"/>
                  <a:gd name="connsiteX1134" fmla="*/ 2757488 w 4871180"/>
                  <a:gd name="connsiteY1134" fmla="*/ 2878455 h 3521392"/>
                  <a:gd name="connsiteX1135" fmla="*/ 2759393 w 4871180"/>
                  <a:gd name="connsiteY1135" fmla="*/ 2867025 h 3521392"/>
                  <a:gd name="connsiteX1136" fmla="*/ 2762250 w 4871180"/>
                  <a:gd name="connsiteY1136" fmla="*/ 2872740 h 3521392"/>
                  <a:gd name="connsiteX1137" fmla="*/ 2764155 w 4871180"/>
                  <a:gd name="connsiteY1137" fmla="*/ 2853690 h 3521392"/>
                  <a:gd name="connsiteX1138" fmla="*/ 2767013 w 4871180"/>
                  <a:gd name="connsiteY1138" fmla="*/ 2866073 h 3521392"/>
                  <a:gd name="connsiteX1139" fmla="*/ 2768918 w 4871180"/>
                  <a:gd name="connsiteY1139" fmla="*/ 2876550 h 3521392"/>
                  <a:gd name="connsiteX1140" fmla="*/ 2771775 w 4871180"/>
                  <a:gd name="connsiteY1140" fmla="*/ 2852738 h 3521392"/>
                  <a:gd name="connsiteX1141" fmla="*/ 2773680 w 4871180"/>
                  <a:gd name="connsiteY1141" fmla="*/ 2877503 h 3521392"/>
                  <a:gd name="connsiteX1142" fmla="*/ 2776538 w 4871180"/>
                  <a:gd name="connsiteY1142" fmla="*/ 2862263 h 3521392"/>
                  <a:gd name="connsiteX1143" fmla="*/ 2779395 w 4871180"/>
                  <a:gd name="connsiteY1143" fmla="*/ 2884170 h 3521392"/>
                  <a:gd name="connsiteX1144" fmla="*/ 2781300 w 4871180"/>
                  <a:gd name="connsiteY1144" fmla="*/ 2863215 h 3521392"/>
                  <a:gd name="connsiteX1145" fmla="*/ 2784158 w 4871180"/>
                  <a:gd name="connsiteY1145" fmla="*/ 2858453 h 3521392"/>
                  <a:gd name="connsiteX1146" fmla="*/ 2786063 w 4871180"/>
                  <a:gd name="connsiteY1146" fmla="*/ 2858453 h 3521392"/>
                  <a:gd name="connsiteX1147" fmla="*/ 2788920 w 4871180"/>
                  <a:gd name="connsiteY1147" fmla="*/ 2874645 h 3521392"/>
                  <a:gd name="connsiteX1148" fmla="*/ 2790825 w 4871180"/>
                  <a:gd name="connsiteY1148" fmla="*/ 2864168 h 3521392"/>
                  <a:gd name="connsiteX1149" fmla="*/ 2793683 w 4871180"/>
                  <a:gd name="connsiteY1149" fmla="*/ 2871788 h 3521392"/>
                  <a:gd name="connsiteX1150" fmla="*/ 2795588 w 4871180"/>
                  <a:gd name="connsiteY1150" fmla="*/ 2876550 h 3521392"/>
                  <a:gd name="connsiteX1151" fmla="*/ 2798445 w 4871180"/>
                  <a:gd name="connsiteY1151" fmla="*/ 2867025 h 3521392"/>
                  <a:gd name="connsiteX1152" fmla="*/ 2801303 w 4871180"/>
                  <a:gd name="connsiteY1152" fmla="*/ 2868930 h 3521392"/>
                  <a:gd name="connsiteX1153" fmla="*/ 2803208 w 4871180"/>
                  <a:gd name="connsiteY1153" fmla="*/ 2860358 h 3521392"/>
                  <a:gd name="connsiteX1154" fmla="*/ 2806065 w 4871180"/>
                  <a:gd name="connsiteY1154" fmla="*/ 2865120 h 3521392"/>
                  <a:gd name="connsiteX1155" fmla="*/ 2807970 w 4871180"/>
                  <a:gd name="connsiteY1155" fmla="*/ 2872740 h 3521392"/>
                  <a:gd name="connsiteX1156" fmla="*/ 2810828 w 4871180"/>
                  <a:gd name="connsiteY1156" fmla="*/ 2864168 h 3521392"/>
                  <a:gd name="connsiteX1157" fmla="*/ 2812733 w 4871180"/>
                  <a:gd name="connsiteY1157" fmla="*/ 2864168 h 3521392"/>
                  <a:gd name="connsiteX1158" fmla="*/ 2815590 w 4871180"/>
                  <a:gd name="connsiteY1158" fmla="*/ 2886075 h 3521392"/>
                  <a:gd name="connsiteX1159" fmla="*/ 2817495 w 4871180"/>
                  <a:gd name="connsiteY1159" fmla="*/ 2877503 h 3521392"/>
                  <a:gd name="connsiteX1160" fmla="*/ 2820353 w 4871180"/>
                  <a:gd name="connsiteY1160" fmla="*/ 2868930 h 3521392"/>
                  <a:gd name="connsiteX1161" fmla="*/ 2823210 w 4871180"/>
                  <a:gd name="connsiteY1161" fmla="*/ 2855595 h 3521392"/>
                  <a:gd name="connsiteX1162" fmla="*/ 2825115 w 4871180"/>
                  <a:gd name="connsiteY1162" fmla="*/ 2856548 h 3521392"/>
                  <a:gd name="connsiteX1163" fmla="*/ 2827973 w 4871180"/>
                  <a:gd name="connsiteY1163" fmla="*/ 2856548 h 3521392"/>
                  <a:gd name="connsiteX1164" fmla="*/ 2829878 w 4871180"/>
                  <a:gd name="connsiteY1164" fmla="*/ 2853690 h 3521392"/>
                  <a:gd name="connsiteX1165" fmla="*/ 2832735 w 4871180"/>
                  <a:gd name="connsiteY1165" fmla="*/ 2866073 h 3521392"/>
                  <a:gd name="connsiteX1166" fmla="*/ 2834640 w 4871180"/>
                  <a:gd name="connsiteY1166" fmla="*/ 2867978 h 3521392"/>
                  <a:gd name="connsiteX1167" fmla="*/ 2837498 w 4871180"/>
                  <a:gd name="connsiteY1167" fmla="*/ 2872740 h 3521392"/>
                  <a:gd name="connsiteX1168" fmla="*/ 2839403 w 4871180"/>
                  <a:gd name="connsiteY1168" fmla="*/ 2872740 h 3521392"/>
                  <a:gd name="connsiteX1169" fmla="*/ 2842260 w 4871180"/>
                  <a:gd name="connsiteY1169" fmla="*/ 2861310 h 3521392"/>
                  <a:gd name="connsiteX1170" fmla="*/ 2845118 w 4871180"/>
                  <a:gd name="connsiteY1170" fmla="*/ 2866073 h 3521392"/>
                  <a:gd name="connsiteX1171" fmla="*/ 2847023 w 4871180"/>
                  <a:gd name="connsiteY1171" fmla="*/ 2871788 h 3521392"/>
                  <a:gd name="connsiteX1172" fmla="*/ 2849880 w 4871180"/>
                  <a:gd name="connsiteY1172" fmla="*/ 2860358 h 3521392"/>
                  <a:gd name="connsiteX1173" fmla="*/ 2851785 w 4871180"/>
                  <a:gd name="connsiteY1173" fmla="*/ 2847023 h 3521392"/>
                  <a:gd name="connsiteX1174" fmla="*/ 2854643 w 4871180"/>
                  <a:gd name="connsiteY1174" fmla="*/ 2871788 h 3521392"/>
                  <a:gd name="connsiteX1175" fmla="*/ 2856548 w 4871180"/>
                  <a:gd name="connsiteY1175" fmla="*/ 2858453 h 3521392"/>
                  <a:gd name="connsiteX1176" fmla="*/ 2859405 w 4871180"/>
                  <a:gd name="connsiteY1176" fmla="*/ 2849880 h 3521392"/>
                  <a:gd name="connsiteX1177" fmla="*/ 2861310 w 4871180"/>
                  <a:gd name="connsiteY1177" fmla="*/ 2867978 h 3521392"/>
                  <a:gd name="connsiteX1178" fmla="*/ 2864168 w 4871180"/>
                  <a:gd name="connsiteY1178" fmla="*/ 2854643 h 3521392"/>
                  <a:gd name="connsiteX1179" fmla="*/ 2867025 w 4871180"/>
                  <a:gd name="connsiteY1179" fmla="*/ 2847975 h 3521392"/>
                  <a:gd name="connsiteX1180" fmla="*/ 2868930 w 4871180"/>
                  <a:gd name="connsiteY1180" fmla="*/ 2843213 h 3521392"/>
                  <a:gd name="connsiteX1181" fmla="*/ 2871788 w 4871180"/>
                  <a:gd name="connsiteY1181" fmla="*/ 2841308 h 3521392"/>
                  <a:gd name="connsiteX1182" fmla="*/ 2873693 w 4871180"/>
                  <a:gd name="connsiteY1182" fmla="*/ 2858453 h 3521392"/>
                  <a:gd name="connsiteX1183" fmla="*/ 2876550 w 4871180"/>
                  <a:gd name="connsiteY1183" fmla="*/ 2845118 h 3521392"/>
                  <a:gd name="connsiteX1184" fmla="*/ 2878455 w 4871180"/>
                  <a:gd name="connsiteY1184" fmla="*/ 2839403 h 3521392"/>
                  <a:gd name="connsiteX1185" fmla="*/ 2881313 w 4871180"/>
                  <a:gd name="connsiteY1185" fmla="*/ 2843213 h 3521392"/>
                  <a:gd name="connsiteX1186" fmla="*/ 2883218 w 4871180"/>
                  <a:gd name="connsiteY1186" fmla="*/ 2821305 h 3521392"/>
                  <a:gd name="connsiteX1187" fmla="*/ 2886075 w 4871180"/>
                  <a:gd name="connsiteY1187" fmla="*/ 2855595 h 3521392"/>
                  <a:gd name="connsiteX1188" fmla="*/ 2888933 w 4871180"/>
                  <a:gd name="connsiteY1188" fmla="*/ 2823210 h 3521392"/>
                  <a:gd name="connsiteX1189" fmla="*/ 2890838 w 4871180"/>
                  <a:gd name="connsiteY1189" fmla="*/ 2845118 h 3521392"/>
                  <a:gd name="connsiteX1190" fmla="*/ 2893695 w 4871180"/>
                  <a:gd name="connsiteY1190" fmla="*/ 2850833 h 3521392"/>
                  <a:gd name="connsiteX1191" fmla="*/ 2895600 w 4871180"/>
                  <a:gd name="connsiteY1191" fmla="*/ 2815590 h 3521392"/>
                  <a:gd name="connsiteX1192" fmla="*/ 2898458 w 4871180"/>
                  <a:gd name="connsiteY1192" fmla="*/ 2832735 h 3521392"/>
                  <a:gd name="connsiteX1193" fmla="*/ 2900363 w 4871180"/>
                  <a:gd name="connsiteY1193" fmla="*/ 2836545 h 3521392"/>
                  <a:gd name="connsiteX1194" fmla="*/ 2903220 w 4871180"/>
                  <a:gd name="connsiteY1194" fmla="*/ 2834640 h 3521392"/>
                  <a:gd name="connsiteX1195" fmla="*/ 2906078 w 4871180"/>
                  <a:gd name="connsiteY1195" fmla="*/ 2847023 h 3521392"/>
                  <a:gd name="connsiteX1196" fmla="*/ 2907983 w 4871180"/>
                  <a:gd name="connsiteY1196" fmla="*/ 2836545 h 3521392"/>
                  <a:gd name="connsiteX1197" fmla="*/ 2910840 w 4871180"/>
                  <a:gd name="connsiteY1197" fmla="*/ 2829878 h 3521392"/>
                  <a:gd name="connsiteX1198" fmla="*/ 2912745 w 4871180"/>
                  <a:gd name="connsiteY1198" fmla="*/ 2819400 h 3521392"/>
                  <a:gd name="connsiteX1199" fmla="*/ 2915603 w 4871180"/>
                  <a:gd name="connsiteY1199" fmla="*/ 2846070 h 3521392"/>
                  <a:gd name="connsiteX1200" fmla="*/ 2917508 w 4871180"/>
                  <a:gd name="connsiteY1200" fmla="*/ 2827020 h 3521392"/>
                  <a:gd name="connsiteX1201" fmla="*/ 2920365 w 4871180"/>
                  <a:gd name="connsiteY1201" fmla="*/ 2829878 h 3521392"/>
                  <a:gd name="connsiteX1202" fmla="*/ 2922270 w 4871180"/>
                  <a:gd name="connsiteY1202" fmla="*/ 2824163 h 3521392"/>
                  <a:gd name="connsiteX1203" fmla="*/ 2925128 w 4871180"/>
                  <a:gd name="connsiteY1203" fmla="*/ 2822258 h 3521392"/>
                  <a:gd name="connsiteX1204" fmla="*/ 2927985 w 4871180"/>
                  <a:gd name="connsiteY1204" fmla="*/ 2831783 h 3521392"/>
                  <a:gd name="connsiteX1205" fmla="*/ 2929890 w 4871180"/>
                  <a:gd name="connsiteY1205" fmla="*/ 2854643 h 3521392"/>
                  <a:gd name="connsiteX1206" fmla="*/ 2932748 w 4871180"/>
                  <a:gd name="connsiteY1206" fmla="*/ 2838450 h 3521392"/>
                  <a:gd name="connsiteX1207" fmla="*/ 2934653 w 4871180"/>
                  <a:gd name="connsiteY1207" fmla="*/ 2826068 h 3521392"/>
                  <a:gd name="connsiteX1208" fmla="*/ 2937510 w 4871180"/>
                  <a:gd name="connsiteY1208" fmla="*/ 2827973 h 3521392"/>
                  <a:gd name="connsiteX1209" fmla="*/ 2939415 w 4871180"/>
                  <a:gd name="connsiteY1209" fmla="*/ 2824163 h 3521392"/>
                  <a:gd name="connsiteX1210" fmla="*/ 2942273 w 4871180"/>
                  <a:gd name="connsiteY1210" fmla="*/ 2823210 h 3521392"/>
                  <a:gd name="connsiteX1211" fmla="*/ 2944178 w 4871180"/>
                  <a:gd name="connsiteY1211" fmla="*/ 2836545 h 3521392"/>
                  <a:gd name="connsiteX1212" fmla="*/ 2947035 w 4871180"/>
                  <a:gd name="connsiteY1212" fmla="*/ 2840355 h 3521392"/>
                  <a:gd name="connsiteX1213" fmla="*/ 2949893 w 4871180"/>
                  <a:gd name="connsiteY1213" fmla="*/ 2847023 h 3521392"/>
                  <a:gd name="connsiteX1214" fmla="*/ 2951798 w 4871180"/>
                  <a:gd name="connsiteY1214" fmla="*/ 2827973 h 3521392"/>
                  <a:gd name="connsiteX1215" fmla="*/ 2954655 w 4871180"/>
                  <a:gd name="connsiteY1215" fmla="*/ 2831783 h 3521392"/>
                  <a:gd name="connsiteX1216" fmla="*/ 2956560 w 4871180"/>
                  <a:gd name="connsiteY1216" fmla="*/ 2836545 h 3521392"/>
                  <a:gd name="connsiteX1217" fmla="*/ 2959418 w 4871180"/>
                  <a:gd name="connsiteY1217" fmla="*/ 2842260 h 3521392"/>
                  <a:gd name="connsiteX1218" fmla="*/ 2961323 w 4871180"/>
                  <a:gd name="connsiteY1218" fmla="*/ 2830830 h 3521392"/>
                  <a:gd name="connsiteX1219" fmla="*/ 2964180 w 4871180"/>
                  <a:gd name="connsiteY1219" fmla="*/ 2832735 h 3521392"/>
                  <a:gd name="connsiteX1220" fmla="*/ 2966085 w 4871180"/>
                  <a:gd name="connsiteY1220" fmla="*/ 2850833 h 3521392"/>
                  <a:gd name="connsiteX1221" fmla="*/ 2968943 w 4871180"/>
                  <a:gd name="connsiteY1221" fmla="*/ 2852738 h 3521392"/>
                  <a:gd name="connsiteX1222" fmla="*/ 2971800 w 4871180"/>
                  <a:gd name="connsiteY1222" fmla="*/ 2842260 h 3521392"/>
                  <a:gd name="connsiteX1223" fmla="*/ 2973705 w 4871180"/>
                  <a:gd name="connsiteY1223" fmla="*/ 2850833 h 3521392"/>
                  <a:gd name="connsiteX1224" fmla="*/ 2976563 w 4871180"/>
                  <a:gd name="connsiteY1224" fmla="*/ 2840355 h 3521392"/>
                  <a:gd name="connsiteX1225" fmla="*/ 2978468 w 4871180"/>
                  <a:gd name="connsiteY1225" fmla="*/ 2843213 h 3521392"/>
                  <a:gd name="connsiteX1226" fmla="*/ 2981325 w 4871180"/>
                  <a:gd name="connsiteY1226" fmla="*/ 2831783 h 3521392"/>
                  <a:gd name="connsiteX1227" fmla="*/ 2983230 w 4871180"/>
                  <a:gd name="connsiteY1227" fmla="*/ 2841308 h 3521392"/>
                  <a:gd name="connsiteX1228" fmla="*/ 2986088 w 4871180"/>
                  <a:gd name="connsiteY1228" fmla="*/ 2848928 h 3521392"/>
                  <a:gd name="connsiteX1229" fmla="*/ 2987993 w 4871180"/>
                  <a:gd name="connsiteY1229" fmla="*/ 2863215 h 3521392"/>
                  <a:gd name="connsiteX1230" fmla="*/ 2990850 w 4871180"/>
                  <a:gd name="connsiteY1230" fmla="*/ 2851785 h 3521392"/>
                  <a:gd name="connsiteX1231" fmla="*/ 2993708 w 4871180"/>
                  <a:gd name="connsiteY1231" fmla="*/ 2853690 h 3521392"/>
                  <a:gd name="connsiteX1232" fmla="*/ 2995613 w 4871180"/>
                  <a:gd name="connsiteY1232" fmla="*/ 2854643 h 3521392"/>
                  <a:gd name="connsiteX1233" fmla="*/ 2998470 w 4871180"/>
                  <a:gd name="connsiteY1233" fmla="*/ 2870835 h 3521392"/>
                  <a:gd name="connsiteX1234" fmla="*/ 3000375 w 4871180"/>
                  <a:gd name="connsiteY1234" fmla="*/ 2845118 h 3521392"/>
                  <a:gd name="connsiteX1235" fmla="*/ 3003233 w 4871180"/>
                  <a:gd name="connsiteY1235" fmla="*/ 2807018 h 3521392"/>
                  <a:gd name="connsiteX1236" fmla="*/ 3005138 w 4871180"/>
                  <a:gd name="connsiteY1236" fmla="*/ 2841308 h 3521392"/>
                  <a:gd name="connsiteX1237" fmla="*/ 3007995 w 4871180"/>
                  <a:gd name="connsiteY1237" fmla="*/ 2857500 h 3521392"/>
                  <a:gd name="connsiteX1238" fmla="*/ 3009900 w 4871180"/>
                  <a:gd name="connsiteY1238" fmla="*/ 2849880 h 3521392"/>
                  <a:gd name="connsiteX1239" fmla="*/ 3012758 w 4871180"/>
                  <a:gd name="connsiteY1239" fmla="*/ 2851785 h 3521392"/>
                  <a:gd name="connsiteX1240" fmla="*/ 3015615 w 4871180"/>
                  <a:gd name="connsiteY1240" fmla="*/ 2835593 h 3521392"/>
                  <a:gd name="connsiteX1241" fmla="*/ 3017520 w 4871180"/>
                  <a:gd name="connsiteY1241" fmla="*/ 2847975 h 3521392"/>
                  <a:gd name="connsiteX1242" fmla="*/ 3020378 w 4871180"/>
                  <a:gd name="connsiteY1242" fmla="*/ 2855595 h 3521392"/>
                  <a:gd name="connsiteX1243" fmla="*/ 3022283 w 4871180"/>
                  <a:gd name="connsiteY1243" fmla="*/ 2864168 h 3521392"/>
                  <a:gd name="connsiteX1244" fmla="*/ 3025140 w 4871180"/>
                  <a:gd name="connsiteY1244" fmla="*/ 2865120 h 3521392"/>
                  <a:gd name="connsiteX1245" fmla="*/ 3027045 w 4871180"/>
                  <a:gd name="connsiteY1245" fmla="*/ 2856548 h 3521392"/>
                  <a:gd name="connsiteX1246" fmla="*/ 3029903 w 4871180"/>
                  <a:gd name="connsiteY1246" fmla="*/ 2863215 h 3521392"/>
                  <a:gd name="connsiteX1247" fmla="*/ 3031808 w 4871180"/>
                  <a:gd name="connsiteY1247" fmla="*/ 2873693 h 3521392"/>
                  <a:gd name="connsiteX1248" fmla="*/ 3034665 w 4871180"/>
                  <a:gd name="connsiteY1248" fmla="*/ 2857500 h 3521392"/>
                  <a:gd name="connsiteX1249" fmla="*/ 3037523 w 4871180"/>
                  <a:gd name="connsiteY1249" fmla="*/ 2844165 h 3521392"/>
                  <a:gd name="connsiteX1250" fmla="*/ 3039428 w 4871180"/>
                  <a:gd name="connsiteY1250" fmla="*/ 2835593 h 3521392"/>
                  <a:gd name="connsiteX1251" fmla="*/ 3042285 w 4871180"/>
                  <a:gd name="connsiteY1251" fmla="*/ 2835593 h 3521392"/>
                  <a:gd name="connsiteX1252" fmla="*/ 3044190 w 4871180"/>
                  <a:gd name="connsiteY1252" fmla="*/ 2875598 h 3521392"/>
                  <a:gd name="connsiteX1253" fmla="*/ 3047048 w 4871180"/>
                  <a:gd name="connsiteY1253" fmla="*/ 2867025 h 3521392"/>
                  <a:gd name="connsiteX1254" fmla="*/ 3048953 w 4871180"/>
                  <a:gd name="connsiteY1254" fmla="*/ 2844165 h 3521392"/>
                  <a:gd name="connsiteX1255" fmla="*/ 3051810 w 4871180"/>
                  <a:gd name="connsiteY1255" fmla="*/ 2842260 h 3521392"/>
                  <a:gd name="connsiteX1256" fmla="*/ 3053715 w 4871180"/>
                  <a:gd name="connsiteY1256" fmla="*/ 2841308 h 3521392"/>
                  <a:gd name="connsiteX1257" fmla="*/ 3056573 w 4871180"/>
                  <a:gd name="connsiteY1257" fmla="*/ 2836545 h 3521392"/>
                  <a:gd name="connsiteX1258" fmla="*/ 3059430 w 4871180"/>
                  <a:gd name="connsiteY1258" fmla="*/ 2839403 h 3521392"/>
                  <a:gd name="connsiteX1259" fmla="*/ 3061335 w 4871180"/>
                  <a:gd name="connsiteY1259" fmla="*/ 2826068 h 3521392"/>
                  <a:gd name="connsiteX1260" fmla="*/ 3064193 w 4871180"/>
                  <a:gd name="connsiteY1260" fmla="*/ 2840355 h 3521392"/>
                  <a:gd name="connsiteX1261" fmla="*/ 3066098 w 4871180"/>
                  <a:gd name="connsiteY1261" fmla="*/ 2823210 h 3521392"/>
                  <a:gd name="connsiteX1262" fmla="*/ 3068955 w 4871180"/>
                  <a:gd name="connsiteY1262" fmla="*/ 2850833 h 3521392"/>
                  <a:gd name="connsiteX1263" fmla="*/ 3070860 w 4871180"/>
                  <a:gd name="connsiteY1263" fmla="*/ 2823210 h 3521392"/>
                  <a:gd name="connsiteX1264" fmla="*/ 3073718 w 4871180"/>
                  <a:gd name="connsiteY1264" fmla="*/ 2835593 h 3521392"/>
                  <a:gd name="connsiteX1265" fmla="*/ 3075623 w 4871180"/>
                  <a:gd name="connsiteY1265" fmla="*/ 2834640 h 3521392"/>
                  <a:gd name="connsiteX1266" fmla="*/ 3078480 w 4871180"/>
                  <a:gd name="connsiteY1266" fmla="*/ 2828925 h 3521392"/>
                  <a:gd name="connsiteX1267" fmla="*/ 3081338 w 4871180"/>
                  <a:gd name="connsiteY1267" fmla="*/ 2827020 h 3521392"/>
                  <a:gd name="connsiteX1268" fmla="*/ 3083243 w 4871180"/>
                  <a:gd name="connsiteY1268" fmla="*/ 2830830 h 3521392"/>
                  <a:gd name="connsiteX1269" fmla="*/ 3086100 w 4871180"/>
                  <a:gd name="connsiteY1269" fmla="*/ 2830830 h 3521392"/>
                  <a:gd name="connsiteX1270" fmla="*/ 3088005 w 4871180"/>
                  <a:gd name="connsiteY1270" fmla="*/ 2824163 h 3521392"/>
                  <a:gd name="connsiteX1271" fmla="*/ 3090863 w 4871180"/>
                  <a:gd name="connsiteY1271" fmla="*/ 2843213 h 3521392"/>
                  <a:gd name="connsiteX1272" fmla="*/ 3092768 w 4871180"/>
                  <a:gd name="connsiteY1272" fmla="*/ 2836545 h 3521392"/>
                  <a:gd name="connsiteX1273" fmla="*/ 3095625 w 4871180"/>
                  <a:gd name="connsiteY1273" fmla="*/ 2848928 h 3521392"/>
                  <a:gd name="connsiteX1274" fmla="*/ 3098483 w 4871180"/>
                  <a:gd name="connsiteY1274" fmla="*/ 2841308 h 3521392"/>
                  <a:gd name="connsiteX1275" fmla="*/ 3100388 w 4871180"/>
                  <a:gd name="connsiteY1275" fmla="*/ 2835593 h 3521392"/>
                  <a:gd name="connsiteX1276" fmla="*/ 3103245 w 4871180"/>
                  <a:gd name="connsiteY1276" fmla="*/ 2845118 h 3521392"/>
                  <a:gd name="connsiteX1277" fmla="*/ 3105150 w 4871180"/>
                  <a:gd name="connsiteY1277" fmla="*/ 2827020 h 3521392"/>
                  <a:gd name="connsiteX1278" fmla="*/ 3108008 w 4871180"/>
                  <a:gd name="connsiteY1278" fmla="*/ 2836545 h 3521392"/>
                  <a:gd name="connsiteX1279" fmla="*/ 3109913 w 4871180"/>
                  <a:gd name="connsiteY1279" fmla="*/ 2840355 h 3521392"/>
                  <a:gd name="connsiteX1280" fmla="*/ 3112770 w 4871180"/>
                  <a:gd name="connsiteY1280" fmla="*/ 2837498 h 3521392"/>
                  <a:gd name="connsiteX1281" fmla="*/ 3114675 w 4871180"/>
                  <a:gd name="connsiteY1281" fmla="*/ 2831783 h 3521392"/>
                  <a:gd name="connsiteX1282" fmla="*/ 3117533 w 4871180"/>
                  <a:gd name="connsiteY1282" fmla="*/ 2858453 h 3521392"/>
                  <a:gd name="connsiteX1283" fmla="*/ 3120390 w 4871180"/>
                  <a:gd name="connsiteY1283" fmla="*/ 2855595 h 3521392"/>
                  <a:gd name="connsiteX1284" fmla="*/ 3122295 w 4871180"/>
                  <a:gd name="connsiteY1284" fmla="*/ 2847023 h 3521392"/>
                  <a:gd name="connsiteX1285" fmla="*/ 3125153 w 4871180"/>
                  <a:gd name="connsiteY1285" fmla="*/ 2828925 h 3521392"/>
                  <a:gd name="connsiteX1286" fmla="*/ 3127058 w 4871180"/>
                  <a:gd name="connsiteY1286" fmla="*/ 2845118 h 3521392"/>
                  <a:gd name="connsiteX1287" fmla="*/ 3129915 w 4871180"/>
                  <a:gd name="connsiteY1287" fmla="*/ 2860358 h 3521392"/>
                  <a:gd name="connsiteX1288" fmla="*/ 3131820 w 4871180"/>
                  <a:gd name="connsiteY1288" fmla="*/ 2833688 h 3521392"/>
                  <a:gd name="connsiteX1289" fmla="*/ 3134678 w 4871180"/>
                  <a:gd name="connsiteY1289" fmla="*/ 2855595 h 3521392"/>
                  <a:gd name="connsiteX1290" fmla="*/ 3136583 w 4871180"/>
                  <a:gd name="connsiteY1290" fmla="*/ 2836545 h 3521392"/>
                  <a:gd name="connsiteX1291" fmla="*/ 3139440 w 4871180"/>
                  <a:gd name="connsiteY1291" fmla="*/ 2835593 h 3521392"/>
                  <a:gd name="connsiteX1292" fmla="*/ 3142298 w 4871180"/>
                  <a:gd name="connsiteY1292" fmla="*/ 2818448 h 3521392"/>
                  <a:gd name="connsiteX1293" fmla="*/ 3144203 w 4871180"/>
                  <a:gd name="connsiteY1293" fmla="*/ 2831783 h 3521392"/>
                  <a:gd name="connsiteX1294" fmla="*/ 3147060 w 4871180"/>
                  <a:gd name="connsiteY1294" fmla="*/ 2809875 h 3521392"/>
                  <a:gd name="connsiteX1295" fmla="*/ 3148965 w 4871180"/>
                  <a:gd name="connsiteY1295" fmla="*/ 2838450 h 3521392"/>
                  <a:gd name="connsiteX1296" fmla="*/ 3151823 w 4871180"/>
                  <a:gd name="connsiteY1296" fmla="*/ 2822258 h 3521392"/>
                  <a:gd name="connsiteX1297" fmla="*/ 3153728 w 4871180"/>
                  <a:gd name="connsiteY1297" fmla="*/ 2833688 h 3521392"/>
                  <a:gd name="connsiteX1298" fmla="*/ 3156585 w 4871180"/>
                  <a:gd name="connsiteY1298" fmla="*/ 2802255 h 3521392"/>
                  <a:gd name="connsiteX1299" fmla="*/ 3158490 w 4871180"/>
                  <a:gd name="connsiteY1299" fmla="*/ 2811780 h 3521392"/>
                  <a:gd name="connsiteX1300" fmla="*/ 3161348 w 4871180"/>
                  <a:gd name="connsiteY1300" fmla="*/ 2806065 h 3521392"/>
                  <a:gd name="connsiteX1301" fmla="*/ 3164205 w 4871180"/>
                  <a:gd name="connsiteY1301" fmla="*/ 2831783 h 3521392"/>
                  <a:gd name="connsiteX1302" fmla="*/ 3166110 w 4871180"/>
                  <a:gd name="connsiteY1302" fmla="*/ 2829878 h 3521392"/>
                  <a:gd name="connsiteX1303" fmla="*/ 3168968 w 4871180"/>
                  <a:gd name="connsiteY1303" fmla="*/ 2851785 h 3521392"/>
                  <a:gd name="connsiteX1304" fmla="*/ 3170873 w 4871180"/>
                  <a:gd name="connsiteY1304" fmla="*/ 2835593 h 3521392"/>
                  <a:gd name="connsiteX1305" fmla="*/ 3173730 w 4871180"/>
                  <a:gd name="connsiteY1305" fmla="*/ 2832735 h 3521392"/>
                  <a:gd name="connsiteX1306" fmla="*/ 3175635 w 4871180"/>
                  <a:gd name="connsiteY1306" fmla="*/ 2819400 h 3521392"/>
                  <a:gd name="connsiteX1307" fmla="*/ 3178493 w 4871180"/>
                  <a:gd name="connsiteY1307" fmla="*/ 2847023 h 3521392"/>
                  <a:gd name="connsiteX1308" fmla="*/ 3180398 w 4871180"/>
                  <a:gd name="connsiteY1308" fmla="*/ 2837498 h 3521392"/>
                  <a:gd name="connsiteX1309" fmla="*/ 3183255 w 4871180"/>
                  <a:gd name="connsiteY1309" fmla="*/ 2851785 h 3521392"/>
                  <a:gd name="connsiteX1310" fmla="*/ 3186113 w 4871180"/>
                  <a:gd name="connsiteY1310" fmla="*/ 2827973 h 3521392"/>
                  <a:gd name="connsiteX1311" fmla="*/ 3188018 w 4871180"/>
                  <a:gd name="connsiteY1311" fmla="*/ 2821305 h 3521392"/>
                  <a:gd name="connsiteX1312" fmla="*/ 3190875 w 4871180"/>
                  <a:gd name="connsiteY1312" fmla="*/ 2840355 h 3521392"/>
                  <a:gd name="connsiteX1313" fmla="*/ 3192780 w 4871180"/>
                  <a:gd name="connsiteY1313" fmla="*/ 2829878 h 3521392"/>
                  <a:gd name="connsiteX1314" fmla="*/ 3195638 w 4871180"/>
                  <a:gd name="connsiteY1314" fmla="*/ 2811780 h 3521392"/>
                  <a:gd name="connsiteX1315" fmla="*/ 3197543 w 4871180"/>
                  <a:gd name="connsiteY1315" fmla="*/ 2825115 h 3521392"/>
                  <a:gd name="connsiteX1316" fmla="*/ 3200400 w 4871180"/>
                  <a:gd name="connsiteY1316" fmla="*/ 2827973 h 3521392"/>
                  <a:gd name="connsiteX1317" fmla="*/ 3202305 w 4871180"/>
                  <a:gd name="connsiteY1317" fmla="*/ 2804160 h 3521392"/>
                  <a:gd name="connsiteX1318" fmla="*/ 3205163 w 4871180"/>
                  <a:gd name="connsiteY1318" fmla="*/ 2815590 h 3521392"/>
                  <a:gd name="connsiteX1319" fmla="*/ 3208020 w 4871180"/>
                  <a:gd name="connsiteY1319" fmla="*/ 2784158 h 3521392"/>
                  <a:gd name="connsiteX1320" fmla="*/ 3209925 w 4871180"/>
                  <a:gd name="connsiteY1320" fmla="*/ 2825115 h 3521392"/>
                  <a:gd name="connsiteX1321" fmla="*/ 3212783 w 4871180"/>
                  <a:gd name="connsiteY1321" fmla="*/ 2816543 h 3521392"/>
                  <a:gd name="connsiteX1322" fmla="*/ 3214688 w 4871180"/>
                  <a:gd name="connsiteY1322" fmla="*/ 2795588 h 3521392"/>
                  <a:gd name="connsiteX1323" fmla="*/ 3217545 w 4871180"/>
                  <a:gd name="connsiteY1323" fmla="*/ 2798445 h 3521392"/>
                  <a:gd name="connsiteX1324" fmla="*/ 3219450 w 4871180"/>
                  <a:gd name="connsiteY1324" fmla="*/ 2804160 h 3521392"/>
                  <a:gd name="connsiteX1325" fmla="*/ 3222308 w 4871180"/>
                  <a:gd name="connsiteY1325" fmla="*/ 2807970 h 3521392"/>
                  <a:gd name="connsiteX1326" fmla="*/ 3224213 w 4871180"/>
                  <a:gd name="connsiteY1326" fmla="*/ 2811780 h 3521392"/>
                  <a:gd name="connsiteX1327" fmla="*/ 3227070 w 4871180"/>
                  <a:gd name="connsiteY1327" fmla="*/ 2810828 h 3521392"/>
                  <a:gd name="connsiteX1328" fmla="*/ 3229928 w 4871180"/>
                  <a:gd name="connsiteY1328" fmla="*/ 2802255 h 3521392"/>
                  <a:gd name="connsiteX1329" fmla="*/ 3231833 w 4871180"/>
                  <a:gd name="connsiteY1329" fmla="*/ 2819400 h 3521392"/>
                  <a:gd name="connsiteX1330" fmla="*/ 3234690 w 4871180"/>
                  <a:gd name="connsiteY1330" fmla="*/ 2812733 h 3521392"/>
                  <a:gd name="connsiteX1331" fmla="*/ 3236595 w 4871180"/>
                  <a:gd name="connsiteY1331" fmla="*/ 2821305 h 3521392"/>
                  <a:gd name="connsiteX1332" fmla="*/ 3239453 w 4871180"/>
                  <a:gd name="connsiteY1332" fmla="*/ 2815590 h 3521392"/>
                  <a:gd name="connsiteX1333" fmla="*/ 3241358 w 4871180"/>
                  <a:gd name="connsiteY1333" fmla="*/ 2796540 h 3521392"/>
                  <a:gd name="connsiteX1334" fmla="*/ 3244215 w 4871180"/>
                  <a:gd name="connsiteY1334" fmla="*/ 2814638 h 3521392"/>
                  <a:gd name="connsiteX1335" fmla="*/ 3246120 w 4871180"/>
                  <a:gd name="connsiteY1335" fmla="*/ 2827020 h 3521392"/>
                  <a:gd name="connsiteX1336" fmla="*/ 3248978 w 4871180"/>
                  <a:gd name="connsiteY1336" fmla="*/ 2817495 h 3521392"/>
                  <a:gd name="connsiteX1337" fmla="*/ 3251835 w 4871180"/>
                  <a:gd name="connsiteY1337" fmla="*/ 2822258 h 3521392"/>
                  <a:gd name="connsiteX1338" fmla="*/ 3253740 w 4871180"/>
                  <a:gd name="connsiteY1338" fmla="*/ 2830830 h 3521392"/>
                  <a:gd name="connsiteX1339" fmla="*/ 3256598 w 4871180"/>
                  <a:gd name="connsiteY1339" fmla="*/ 2815590 h 3521392"/>
                  <a:gd name="connsiteX1340" fmla="*/ 3258503 w 4871180"/>
                  <a:gd name="connsiteY1340" fmla="*/ 2817495 h 3521392"/>
                  <a:gd name="connsiteX1341" fmla="*/ 3261360 w 4871180"/>
                  <a:gd name="connsiteY1341" fmla="*/ 2826068 h 3521392"/>
                  <a:gd name="connsiteX1342" fmla="*/ 3263265 w 4871180"/>
                  <a:gd name="connsiteY1342" fmla="*/ 2829878 h 3521392"/>
                  <a:gd name="connsiteX1343" fmla="*/ 3266123 w 4871180"/>
                  <a:gd name="connsiteY1343" fmla="*/ 2818448 h 3521392"/>
                  <a:gd name="connsiteX1344" fmla="*/ 3268028 w 4871180"/>
                  <a:gd name="connsiteY1344" fmla="*/ 2850833 h 3521392"/>
                  <a:gd name="connsiteX1345" fmla="*/ 3270885 w 4871180"/>
                  <a:gd name="connsiteY1345" fmla="*/ 2812733 h 3521392"/>
                  <a:gd name="connsiteX1346" fmla="*/ 3273743 w 4871180"/>
                  <a:gd name="connsiteY1346" fmla="*/ 2847023 h 3521392"/>
                  <a:gd name="connsiteX1347" fmla="*/ 3275648 w 4871180"/>
                  <a:gd name="connsiteY1347" fmla="*/ 2829878 h 3521392"/>
                  <a:gd name="connsiteX1348" fmla="*/ 3278505 w 4871180"/>
                  <a:gd name="connsiteY1348" fmla="*/ 2842260 h 3521392"/>
                  <a:gd name="connsiteX1349" fmla="*/ 3280410 w 4871180"/>
                  <a:gd name="connsiteY1349" fmla="*/ 2845118 h 3521392"/>
                  <a:gd name="connsiteX1350" fmla="*/ 3283268 w 4871180"/>
                  <a:gd name="connsiteY1350" fmla="*/ 2833688 h 3521392"/>
                  <a:gd name="connsiteX1351" fmla="*/ 3285173 w 4871180"/>
                  <a:gd name="connsiteY1351" fmla="*/ 2838450 h 3521392"/>
                  <a:gd name="connsiteX1352" fmla="*/ 3288030 w 4871180"/>
                  <a:gd name="connsiteY1352" fmla="*/ 2829878 h 3521392"/>
                  <a:gd name="connsiteX1353" fmla="*/ 3290888 w 4871180"/>
                  <a:gd name="connsiteY1353" fmla="*/ 2815590 h 3521392"/>
                  <a:gd name="connsiteX1354" fmla="*/ 3292793 w 4871180"/>
                  <a:gd name="connsiteY1354" fmla="*/ 2827973 h 3521392"/>
                  <a:gd name="connsiteX1355" fmla="*/ 3295650 w 4871180"/>
                  <a:gd name="connsiteY1355" fmla="*/ 2840355 h 3521392"/>
                  <a:gd name="connsiteX1356" fmla="*/ 3297555 w 4871180"/>
                  <a:gd name="connsiteY1356" fmla="*/ 2829878 h 3521392"/>
                  <a:gd name="connsiteX1357" fmla="*/ 3300413 w 4871180"/>
                  <a:gd name="connsiteY1357" fmla="*/ 2821305 h 3521392"/>
                  <a:gd name="connsiteX1358" fmla="*/ 3302318 w 4871180"/>
                  <a:gd name="connsiteY1358" fmla="*/ 2835593 h 3521392"/>
                  <a:gd name="connsiteX1359" fmla="*/ 3305175 w 4871180"/>
                  <a:gd name="connsiteY1359" fmla="*/ 2826068 h 3521392"/>
                  <a:gd name="connsiteX1360" fmla="*/ 3307080 w 4871180"/>
                  <a:gd name="connsiteY1360" fmla="*/ 2818448 h 3521392"/>
                  <a:gd name="connsiteX1361" fmla="*/ 3309938 w 4871180"/>
                  <a:gd name="connsiteY1361" fmla="*/ 2826068 h 3521392"/>
                  <a:gd name="connsiteX1362" fmla="*/ 3312795 w 4871180"/>
                  <a:gd name="connsiteY1362" fmla="*/ 2827020 h 3521392"/>
                  <a:gd name="connsiteX1363" fmla="*/ 3314700 w 4871180"/>
                  <a:gd name="connsiteY1363" fmla="*/ 2826068 h 3521392"/>
                  <a:gd name="connsiteX1364" fmla="*/ 3317558 w 4871180"/>
                  <a:gd name="connsiteY1364" fmla="*/ 2830830 h 3521392"/>
                  <a:gd name="connsiteX1365" fmla="*/ 3319463 w 4871180"/>
                  <a:gd name="connsiteY1365" fmla="*/ 2831783 h 3521392"/>
                  <a:gd name="connsiteX1366" fmla="*/ 3322320 w 4871180"/>
                  <a:gd name="connsiteY1366" fmla="*/ 2829878 h 3521392"/>
                  <a:gd name="connsiteX1367" fmla="*/ 3324225 w 4871180"/>
                  <a:gd name="connsiteY1367" fmla="*/ 2819400 h 3521392"/>
                  <a:gd name="connsiteX1368" fmla="*/ 3327083 w 4871180"/>
                  <a:gd name="connsiteY1368" fmla="*/ 2833688 h 3521392"/>
                  <a:gd name="connsiteX1369" fmla="*/ 3328988 w 4871180"/>
                  <a:gd name="connsiteY1369" fmla="*/ 2817495 h 3521392"/>
                  <a:gd name="connsiteX1370" fmla="*/ 3331845 w 4871180"/>
                  <a:gd name="connsiteY1370" fmla="*/ 2815590 h 3521392"/>
                  <a:gd name="connsiteX1371" fmla="*/ 3334703 w 4871180"/>
                  <a:gd name="connsiteY1371" fmla="*/ 2817495 h 3521392"/>
                  <a:gd name="connsiteX1372" fmla="*/ 3336608 w 4871180"/>
                  <a:gd name="connsiteY1372" fmla="*/ 2809875 h 3521392"/>
                  <a:gd name="connsiteX1373" fmla="*/ 3339465 w 4871180"/>
                  <a:gd name="connsiteY1373" fmla="*/ 2814638 h 3521392"/>
                  <a:gd name="connsiteX1374" fmla="*/ 3341370 w 4871180"/>
                  <a:gd name="connsiteY1374" fmla="*/ 2804160 h 3521392"/>
                  <a:gd name="connsiteX1375" fmla="*/ 3344228 w 4871180"/>
                  <a:gd name="connsiteY1375" fmla="*/ 2821305 h 3521392"/>
                  <a:gd name="connsiteX1376" fmla="*/ 3346133 w 4871180"/>
                  <a:gd name="connsiteY1376" fmla="*/ 2820353 h 3521392"/>
                  <a:gd name="connsiteX1377" fmla="*/ 3348990 w 4871180"/>
                  <a:gd name="connsiteY1377" fmla="*/ 2808923 h 3521392"/>
                  <a:gd name="connsiteX1378" fmla="*/ 3350895 w 4871180"/>
                  <a:gd name="connsiteY1378" fmla="*/ 2808923 h 3521392"/>
                  <a:gd name="connsiteX1379" fmla="*/ 3353753 w 4871180"/>
                  <a:gd name="connsiteY1379" fmla="*/ 2813685 h 3521392"/>
                  <a:gd name="connsiteX1380" fmla="*/ 3356610 w 4871180"/>
                  <a:gd name="connsiteY1380" fmla="*/ 2845118 h 3521392"/>
                  <a:gd name="connsiteX1381" fmla="*/ 3358515 w 4871180"/>
                  <a:gd name="connsiteY1381" fmla="*/ 2823210 h 3521392"/>
                  <a:gd name="connsiteX1382" fmla="*/ 3361373 w 4871180"/>
                  <a:gd name="connsiteY1382" fmla="*/ 2823210 h 3521392"/>
                  <a:gd name="connsiteX1383" fmla="*/ 3363278 w 4871180"/>
                  <a:gd name="connsiteY1383" fmla="*/ 2822258 h 3521392"/>
                  <a:gd name="connsiteX1384" fmla="*/ 3366135 w 4871180"/>
                  <a:gd name="connsiteY1384" fmla="*/ 2826068 h 3521392"/>
                  <a:gd name="connsiteX1385" fmla="*/ 3368040 w 4871180"/>
                  <a:gd name="connsiteY1385" fmla="*/ 2839403 h 3521392"/>
                  <a:gd name="connsiteX1386" fmla="*/ 3370898 w 4871180"/>
                  <a:gd name="connsiteY1386" fmla="*/ 2847975 h 3521392"/>
                  <a:gd name="connsiteX1387" fmla="*/ 3372803 w 4871180"/>
                  <a:gd name="connsiteY1387" fmla="*/ 2845118 h 3521392"/>
                  <a:gd name="connsiteX1388" fmla="*/ 3375660 w 4871180"/>
                  <a:gd name="connsiteY1388" fmla="*/ 2828925 h 3521392"/>
                  <a:gd name="connsiteX1389" fmla="*/ 3378518 w 4871180"/>
                  <a:gd name="connsiteY1389" fmla="*/ 2829878 h 3521392"/>
                  <a:gd name="connsiteX1390" fmla="*/ 3380423 w 4871180"/>
                  <a:gd name="connsiteY1390" fmla="*/ 2828925 h 3521392"/>
                  <a:gd name="connsiteX1391" fmla="*/ 3383280 w 4871180"/>
                  <a:gd name="connsiteY1391" fmla="*/ 2850833 h 3521392"/>
                  <a:gd name="connsiteX1392" fmla="*/ 3385185 w 4871180"/>
                  <a:gd name="connsiteY1392" fmla="*/ 2828925 h 3521392"/>
                  <a:gd name="connsiteX1393" fmla="*/ 3388043 w 4871180"/>
                  <a:gd name="connsiteY1393" fmla="*/ 2839403 h 3521392"/>
                  <a:gd name="connsiteX1394" fmla="*/ 3389948 w 4871180"/>
                  <a:gd name="connsiteY1394" fmla="*/ 2835593 h 3521392"/>
                  <a:gd name="connsiteX1395" fmla="*/ 3392805 w 4871180"/>
                  <a:gd name="connsiteY1395" fmla="*/ 2837498 h 3521392"/>
                  <a:gd name="connsiteX1396" fmla="*/ 3394710 w 4871180"/>
                  <a:gd name="connsiteY1396" fmla="*/ 2841308 h 3521392"/>
                  <a:gd name="connsiteX1397" fmla="*/ 3397568 w 4871180"/>
                  <a:gd name="connsiteY1397" fmla="*/ 2856548 h 3521392"/>
                  <a:gd name="connsiteX1398" fmla="*/ 3400425 w 4871180"/>
                  <a:gd name="connsiteY1398" fmla="*/ 2850833 h 3521392"/>
                  <a:gd name="connsiteX1399" fmla="*/ 3402330 w 4871180"/>
                  <a:gd name="connsiteY1399" fmla="*/ 2847975 h 3521392"/>
                  <a:gd name="connsiteX1400" fmla="*/ 3405188 w 4871180"/>
                  <a:gd name="connsiteY1400" fmla="*/ 2820353 h 3521392"/>
                  <a:gd name="connsiteX1401" fmla="*/ 3407093 w 4871180"/>
                  <a:gd name="connsiteY1401" fmla="*/ 2836545 h 3521392"/>
                  <a:gd name="connsiteX1402" fmla="*/ 3409950 w 4871180"/>
                  <a:gd name="connsiteY1402" fmla="*/ 2827973 h 3521392"/>
                  <a:gd name="connsiteX1403" fmla="*/ 3411855 w 4871180"/>
                  <a:gd name="connsiteY1403" fmla="*/ 2821305 h 3521392"/>
                  <a:gd name="connsiteX1404" fmla="*/ 3414713 w 4871180"/>
                  <a:gd name="connsiteY1404" fmla="*/ 2840355 h 3521392"/>
                  <a:gd name="connsiteX1405" fmla="*/ 3416618 w 4871180"/>
                  <a:gd name="connsiteY1405" fmla="*/ 2832735 h 3521392"/>
                  <a:gd name="connsiteX1406" fmla="*/ 3419475 w 4871180"/>
                  <a:gd name="connsiteY1406" fmla="*/ 2833688 h 3521392"/>
                  <a:gd name="connsiteX1407" fmla="*/ 3422333 w 4871180"/>
                  <a:gd name="connsiteY1407" fmla="*/ 2821305 h 3521392"/>
                  <a:gd name="connsiteX1408" fmla="*/ 3424238 w 4871180"/>
                  <a:gd name="connsiteY1408" fmla="*/ 2839403 h 3521392"/>
                  <a:gd name="connsiteX1409" fmla="*/ 3427095 w 4871180"/>
                  <a:gd name="connsiteY1409" fmla="*/ 2858453 h 3521392"/>
                  <a:gd name="connsiteX1410" fmla="*/ 3429000 w 4871180"/>
                  <a:gd name="connsiteY1410" fmla="*/ 2843213 h 3521392"/>
                  <a:gd name="connsiteX1411" fmla="*/ 3431858 w 4871180"/>
                  <a:gd name="connsiteY1411" fmla="*/ 2844165 h 3521392"/>
                  <a:gd name="connsiteX1412" fmla="*/ 3433763 w 4871180"/>
                  <a:gd name="connsiteY1412" fmla="*/ 2833688 h 3521392"/>
                  <a:gd name="connsiteX1413" fmla="*/ 3436620 w 4871180"/>
                  <a:gd name="connsiteY1413" fmla="*/ 2827973 h 3521392"/>
                  <a:gd name="connsiteX1414" fmla="*/ 3438525 w 4871180"/>
                  <a:gd name="connsiteY1414" fmla="*/ 2831783 h 3521392"/>
                  <a:gd name="connsiteX1415" fmla="*/ 3441383 w 4871180"/>
                  <a:gd name="connsiteY1415" fmla="*/ 2848928 h 3521392"/>
                  <a:gd name="connsiteX1416" fmla="*/ 3444240 w 4871180"/>
                  <a:gd name="connsiteY1416" fmla="*/ 2844165 h 3521392"/>
                  <a:gd name="connsiteX1417" fmla="*/ 3446145 w 4871180"/>
                  <a:gd name="connsiteY1417" fmla="*/ 2838450 h 3521392"/>
                  <a:gd name="connsiteX1418" fmla="*/ 3449003 w 4871180"/>
                  <a:gd name="connsiteY1418" fmla="*/ 2840355 h 3521392"/>
                  <a:gd name="connsiteX1419" fmla="*/ 3450908 w 4871180"/>
                  <a:gd name="connsiteY1419" fmla="*/ 2817495 h 3521392"/>
                  <a:gd name="connsiteX1420" fmla="*/ 3453765 w 4871180"/>
                  <a:gd name="connsiteY1420" fmla="*/ 2821305 h 3521392"/>
                  <a:gd name="connsiteX1421" fmla="*/ 3455670 w 4871180"/>
                  <a:gd name="connsiteY1421" fmla="*/ 2834640 h 3521392"/>
                  <a:gd name="connsiteX1422" fmla="*/ 3458528 w 4871180"/>
                  <a:gd name="connsiteY1422" fmla="*/ 2804160 h 3521392"/>
                  <a:gd name="connsiteX1423" fmla="*/ 3460433 w 4871180"/>
                  <a:gd name="connsiteY1423" fmla="*/ 2807018 h 3521392"/>
                  <a:gd name="connsiteX1424" fmla="*/ 3463290 w 4871180"/>
                  <a:gd name="connsiteY1424" fmla="*/ 2823210 h 3521392"/>
                  <a:gd name="connsiteX1425" fmla="*/ 3466148 w 4871180"/>
                  <a:gd name="connsiteY1425" fmla="*/ 2835593 h 3521392"/>
                  <a:gd name="connsiteX1426" fmla="*/ 3468053 w 4871180"/>
                  <a:gd name="connsiteY1426" fmla="*/ 2838450 h 3521392"/>
                  <a:gd name="connsiteX1427" fmla="*/ 3470910 w 4871180"/>
                  <a:gd name="connsiteY1427" fmla="*/ 2827973 h 3521392"/>
                  <a:gd name="connsiteX1428" fmla="*/ 3472815 w 4871180"/>
                  <a:gd name="connsiteY1428" fmla="*/ 2835593 h 3521392"/>
                  <a:gd name="connsiteX1429" fmla="*/ 3475673 w 4871180"/>
                  <a:gd name="connsiteY1429" fmla="*/ 2827020 h 3521392"/>
                  <a:gd name="connsiteX1430" fmla="*/ 3477578 w 4871180"/>
                  <a:gd name="connsiteY1430" fmla="*/ 2817495 h 3521392"/>
                  <a:gd name="connsiteX1431" fmla="*/ 3480435 w 4871180"/>
                  <a:gd name="connsiteY1431" fmla="*/ 2798445 h 3521392"/>
                  <a:gd name="connsiteX1432" fmla="*/ 3483293 w 4871180"/>
                  <a:gd name="connsiteY1432" fmla="*/ 2816543 h 3521392"/>
                  <a:gd name="connsiteX1433" fmla="*/ 3485198 w 4871180"/>
                  <a:gd name="connsiteY1433" fmla="*/ 2804160 h 3521392"/>
                  <a:gd name="connsiteX1434" fmla="*/ 3488055 w 4871180"/>
                  <a:gd name="connsiteY1434" fmla="*/ 2838450 h 3521392"/>
                  <a:gd name="connsiteX1435" fmla="*/ 3489960 w 4871180"/>
                  <a:gd name="connsiteY1435" fmla="*/ 2824163 h 3521392"/>
                  <a:gd name="connsiteX1436" fmla="*/ 3492818 w 4871180"/>
                  <a:gd name="connsiteY1436" fmla="*/ 2842260 h 3521392"/>
                  <a:gd name="connsiteX1437" fmla="*/ 3494723 w 4871180"/>
                  <a:gd name="connsiteY1437" fmla="*/ 2825115 h 3521392"/>
                  <a:gd name="connsiteX1438" fmla="*/ 3497580 w 4871180"/>
                  <a:gd name="connsiteY1438" fmla="*/ 2801303 h 3521392"/>
                  <a:gd name="connsiteX1439" fmla="*/ 3499485 w 4871180"/>
                  <a:gd name="connsiteY1439" fmla="*/ 2815590 h 3521392"/>
                  <a:gd name="connsiteX1440" fmla="*/ 3502343 w 4871180"/>
                  <a:gd name="connsiteY1440" fmla="*/ 2823210 h 3521392"/>
                  <a:gd name="connsiteX1441" fmla="*/ 3505200 w 4871180"/>
                  <a:gd name="connsiteY1441" fmla="*/ 2816543 h 3521392"/>
                  <a:gd name="connsiteX1442" fmla="*/ 3507105 w 4871180"/>
                  <a:gd name="connsiteY1442" fmla="*/ 2827973 h 3521392"/>
                  <a:gd name="connsiteX1443" fmla="*/ 3509963 w 4871180"/>
                  <a:gd name="connsiteY1443" fmla="*/ 2799398 h 3521392"/>
                  <a:gd name="connsiteX1444" fmla="*/ 3511868 w 4871180"/>
                  <a:gd name="connsiteY1444" fmla="*/ 2827973 h 3521392"/>
                  <a:gd name="connsiteX1445" fmla="*/ 3514725 w 4871180"/>
                  <a:gd name="connsiteY1445" fmla="*/ 2824163 h 3521392"/>
                  <a:gd name="connsiteX1446" fmla="*/ 3516630 w 4871180"/>
                  <a:gd name="connsiteY1446" fmla="*/ 2828925 h 3521392"/>
                  <a:gd name="connsiteX1447" fmla="*/ 3519488 w 4871180"/>
                  <a:gd name="connsiteY1447" fmla="*/ 2826068 h 3521392"/>
                  <a:gd name="connsiteX1448" fmla="*/ 3521393 w 4871180"/>
                  <a:gd name="connsiteY1448" fmla="*/ 2832735 h 3521392"/>
                  <a:gd name="connsiteX1449" fmla="*/ 3524250 w 4871180"/>
                  <a:gd name="connsiteY1449" fmla="*/ 2844165 h 3521392"/>
                  <a:gd name="connsiteX1450" fmla="*/ 3527108 w 4871180"/>
                  <a:gd name="connsiteY1450" fmla="*/ 2825115 h 3521392"/>
                  <a:gd name="connsiteX1451" fmla="*/ 3529013 w 4871180"/>
                  <a:gd name="connsiteY1451" fmla="*/ 2844165 h 3521392"/>
                  <a:gd name="connsiteX1452" fmla="*/ 3531870 w 4871180"/>
                  <a:gd name="connsiteY1452" fmla="*/ 2835593 h 3521392"/>
                  <a:gd name="connsiteX1453" fmla="*/ 3533775 w 4871180"/>
                  <a:gd name="connsiteY1453" fmla="*/ 2829878 h 3521392"/>
                  <a:gd name="connsiteX1454" fmla="*/ 3536633 w 4871180"/>
                  <a:gd name="connsiteY1454" fmla="*/ 2800350 h 3521392"/>
                  <a:gd name="connsiteX1455" fmla="*/ 3538538 w 4871180"/>
                  <a:gd name="connsiteY1455" fmla="*/ 2828925 h 3521392"/>
                  <a:gd name="connsiteX1456" fmla="*/ 3541395 w 4871180"/>
                  <a:gd name="connsiteY1456" fmla="*/ 2843213 h 3521392"/>
                  <a:gd name="connsiteX1457" fmla="*/ 3543300 w 4871180"/>
                  <a:gd name="connsiteY1457" fmla="*/ 2827020 h 3521392"/>
                  <a:gd name="connsiteX1458" fmla="*/ 3546158 w 4871180"/>
                  <a:gd name="connsiteY1458" fmla="*/ 2818448 h 3521392"/>
                  <a:gd name="connsiteX1459" fmla="*/ 3549015 w 4871180"/>
                  <a:gd name="connsiteY1459" fmla="*/ 2837498 h 3521392"/>
                  <a:gd name="connsiteX1460" fmla="*/ 3550920 w 4871180"/>
                  <a:gd name="connsiteY1460" fmla="*/ 2824163 h 3521392"/>
                  <a:gd name="connsiteX1461" fmla="*/ 3553778 w 4871180"/>
                  <a:gd name="connsiteY1461" fmla="*/ 2820353 h 3521392"/>
                  <a:gd name="connsiteX1462" fmla="*/ 3555683 w 4871180"/>
                  <a:gd name="connsiteY1462" fmla="*/ 2801303 h 3521392"/>
                  <a:gd name="connsiteX1463" fmla="*/ 3558540 w 4871180"/>
                  <a:gd name="connsiteY1463" fmla="*/ 2799398 h 3521392"/>
                  <a:gd name="connsiteX1464" fmla="*/ 3560445 w 4871180"/>
                  <a:gd name="connsiteY1464" fmla="*/ 2814638 h 3521392"/>
                  <a:gd name="connsiteX1465" fmla="*/ 3563303 w 4871180"/>
                  <a:gd name="connsiteY1465" fmla="*/ 2817495 h 3521392"/>
                  <a:gd name="connsiteX1466" fmla="*/ 3565208 w 4871180"/>
                  <a:gd name="connsiteY1466" fmla="*/ 2821305 h 3521392"/>
                  <a:gd name="connsiteX1467" fmla="*/ 3568065 w 4871180"/>
                  <a:gd name="connsiteY1467" fmla="*/ 2812733 h 3521392"/>
                  <a:gd name="connsiteX1468" fmla="*/ 3570923 w 4871180"/>
                  <a:gd name="connsiteY1468" fmla="*/ 2816543 h 3521392"/>
                  <a:gd name="connsiteX1469" fmla="*/ 3572828 w 4871180"/>
                  <a:gd name="connsiteY1469" fmla="*/ 2825115 h 3521392"/>
                  <a:gd name="connsiteX1470" fmla="*/ 3575685 w 4871180"/>
                  <a:gd name="connsiteY1470" fmla="*/ 2830830 h 3521392"/>
                  <a:gd name="connsiteX1471" fmla="*/ 3577590 w 4871180"/>
                  <a:gd name="connsiteY1471" fmla="*/ 2839403 h 3521392"/>
                  <a:gd name="connsiteX1472" fmla="*/ 3580448 w 4871180"/>
                  <a:gd name="connsiteY1472" fmla="*/ 2837498 h 3521392"/>
                  <a:gd name="connsiteX1473" fmla="*/ 3582353 w 4871180"/>
                  <a:gd name="connsiteY1473" fmla="*/ 2844165 h 3521392"/>
                  <a:gd name="connsiteX1474" fmla="*/ 3585210 w 4871180"/>
                  <a:gd name="connsiteY1474" fmla="*/ 2828925 h 3521392"/>
                  <a:gd name="connsiteX1475" fmla="*/ 3587115 w 4871180"/>
                  <a:gd name="connsiteY1475" fmla="*/ 2827020 h 3521392"/>
                  <a:gd name="connsiteX1476" fmla="*/ 3589973 w 4871180"/>
                  <a:gd name="connsiteY1476" fmla="*/ 2848928 h 3521392"/>
                  <a:gd name="connsiteX1477" fmla="*/ 3592830 w 4871180"/>
                  <a:gd name="connsiteY1477" fmla="*/ 2840355 h 3521392"/>
                  <a:gd name="connsiteX1478" fmla="*/ 3594735 w 4871180"/>
                  <a:gd name="connsiteY1478" fmla="*/ 2820353 h 3521392"/>
                  <a:gd name="connsiteX1479" fmla="*/ 3597593 w 4871180"/>
                  <a:gd name="connsiteY1479" fmla="*/ 2838450 h 3521392"/>
                  <a:gd name="connsiteX1480" fmla="*/ 3599498 w 4871180"/>
                  <a:gd name="connsiteY1480" fmla="*/ 2836545 h 3521392"/>
                  <a:gd name="connsiteX1481" fmla="*/ 3602355 w 4871180"/>
                  <a:gd name="connsiteY1481" fmla="*/ 2810828 h 3521392"/>
                  <a:gd name="connsiteX1482" fmla="*/ 3604260 w 4871180"/>
                  <a:gd name="connsiteY1482" fmla="*/ 2826068 h 3521392"/>
                  <a:gd name="connsiteX1483" fmla="*/ 3607118 w 4871180"/>
                  <a:gd name="connsiteY1483" fmla="*/ 2835593 h 3521392"/>
                  <a:gd name="connsiteX1484" fmla="*/ 3609023 w 4871180"/>
                  <a:gd name="connsiteY1484" fmla="*/ 2820353 h 3521392"/>
                  <a:gd name="connsiteX1485" fmla="*/ 3611880 w 4871180"/>
                  <a:gd name="connsiteY1485" fmla="*/ 2818448 h 3521392"/>
                  <a:gd name="connsiteX1486" fmla="*/ 3614738 w 4871180"/>
                  <a:gd name="connsiteY1486" fmla="*/ 2828925 h 3521392"/>
                  <a:gd name="connsiteX1487" fmla="*/ 3616643 w 4871180"/>
                  <a:gd name="connsiteY1487" fmla="*/ 2814638 h 3521392"/>
                  <a:gd name="connsiteX1488" fmla="*/ 3619500 w 4871180"/>
                  <a:gd name="connsiteY1488" fmla="*/ 2839403 h 3521392"/>
                  <a:gd name="connsiteX1489" fmla="*/ 3621405 w 4871180"/>
                  <a:gd name="connsiteY1489" fmla="*/ 2826068 h 3521392"/>
                  <a:gd name="connsiteX1490" fmla="*/ 3624263 w 4871180"/>
                  <a:gd name="connsiteY1490" fmla="*/ 2836545 h 3521392"/>
                  <a:gd name="connsiteX1491" fmla="*/ 3626168 w 4871180"/>
                  <a:gd name="connsiteY1491" fmla="*/ 2835593 h 3521392"/>
                  <a:gd name="connsiteX1492" fmla="*/ 3629025 w 4871180"/>
                  <a:gd name="connsiteY1492" fmla="*/ 2834640 h 3521392"/>
                  <a:gd name="connsiteX1493" fmla="*/ 3630930 w 4871180"/>
                  <a:gd name="connsiteY1493" fmla="*/ 2842260 h 3521392"/>
                  <a:gd name="connsiteX1494" fmla="*/ 3633788 w 4871180"/>
                  <a:gd name="connsiteY1494" fmla="*/ 2843213 h 3521392"/>
                  <a:gd name="connsiteX1495" fmla="*/ 3636645 w 4871180"/>
                  <a:gd name="connsiteY1495" fmla="*/ 2836545 h 3521392"/>
                  <a:gd name="connsiteX1496" fmla="*/ 3638550 w 4871180"/>
                  <a:gd name="connsiteY1496" fmla="*/ 2833688 h 3521392"/>
                  <a:gd name="connsiteX1497" fmla="*/ 3641408 w 4871180"/>
                  <a:gd name="connsiteY1497" fmla="*/ 2819400 h 3521392"/>
                  <a:gd name="connsiteX1498" fmla="*/ 3643313 w 4871180"/>
                  <a:gd name="connsiteY1498" fmla="*/ 2813685 h 3521392"/>
                  <a:gd name="connsiteX1499" fmla="*/ 3646170 w 4871180"/>
                  <a:gd name="connsiteY1499" fmla="*/ 2828925 h 3521392"/>
                  <a:gd name="connsiteX1500" fmla="*/ 3648075 w 4871180"/>
                  <a:gd name="connsiteY1500" fmla="*/ 2838450 h 3521392"/>
                  <a:gd name="connsiteX1501" fmla="*/ 3650933 w 4871180"/>
                  <a:gd name="connsiteY1501" fmla="*/ 2799398 h 3521392"/>
                  <a:gd name="connsiteX1502" fmla="*/ 3653790 w 4871180"/>
                  <a:gd name="connsiteY1502" fmla="*/ 2815590 h 3521392"/>
                  <a:gd name="connsiteX1503" fmla="*/ 3655695 w 4871180"/>
                  <a:gd name="connsiteY1503" fmla="*/ 2838450 h 3521392"/>
                  <a:gd name="connsiteX1504" fmla="*/ 3658553 w 4871180"/>
                  <a:gd name="connsiteY1504" fmla="*/ 2815590 h 3521392"/>
                  <a:gd name="connsiteX1505" fmla="*/ 3660458 w 4871180"/>
                  <a:gd name="connsiteY1505" fmla="*/ 2824163 h 3521392"/>
                  <a:gd name="connsiteX1506" fmla="*/ 3663315 w 4871180"/>
                  <a:gd name="connsiteY1506" fmla="*/ 2827020 h 3521392"/>
                  <a:gd name="connsiteX1507" fmla="*/ 3665220 w 4871180"/>
                  <a:gd name="connsiteY1507" fmla="*/ 2833688 h 3521392"/>
                  <a:gd name="connsiteX1508" fmla="*/ 3668078 w 4871180"/>
                  <a:gd name="connsiteY1508" fmla="*/ 2821305 h 3521392"/>
                  <a:gd name="connsiteX1509" fmla="*/ 3669983 w 4871180"/>
                  <a:gd name="connsiteY1509" fmla="*/ 2811780 h 3521392"/>
                  <a:gd name="connsiteX1510" fmla="*/ 3672840 w 4871180"/>
                  <a:gd name="connsiteY1510" fmla="*/ 2810828 h 3521392"/>
                  <a:gd name="connsiteX1511" fmla="*/ 3675698 w 4871180"/>
                  <a:gd name="connsiteY1511" fmla="*/ 2831783 h 3521392"/>
                  <a:gd name="connsiteX1512" fmla="*/ 3677603 w 4871180"/>
                  <a:gd name="connsiteY1512" fmla="*/ 2808923 h 3521392"/>
                  <a:gd name="connsiteX1513" fmla="*/ 3680460 w 4871180"/>
                  <a:gd name="connsiteY1513" fmla="*/ 2821305 h 3521392"/>
                  <a:gd name="connsiteX1514" fmla="*/ 3682365 w 4871180"/>
                  <a:gd name="connsiteY1514" fmla="*/ 2811780 h 3521392"/>
                  <a:gd name="connsiteX1515" fmla="*/ 3685223 w 4871180"/>
                  <a:gd name="connsiteY1515" fmla="*/ 2830830 h 3521392"/>
                  <a:gd name="connsiteX1516" fmla="*/ 3687128 w 4871180"/>
                  <a:gd name="connsiteY1516" fmla="*/ 2834640 h 3521392"/>
                  <a:gd name="connsiteX1517" fmla="*/ 3689985 w 4871180"/>
                  <a:gd name="connsiteY1517" fmla="*/ 2823210 h 3521392"/>
                  <a:gd name="connsiteX1518" fmla="*/ 3691890 w 4871180"/>
                  <a:gd name="connsiteY1518" fmla="*/ 2844165 h 3521392"/>
                  <a:gd name="connsiteX1519" fmla="*/ 3694748 w 4871180"/>
                  <a:gd name="connsiteY1519" fmla="*/ 2847023 h 3521392"/>
                  <a:gd name="connsiteX1520" fmla="*/ 3697605 w 4871180"/>
                  <a:gd name="connsiteY1520" fmla="*/ 2817495 h 3521392"/>
                  <a:gd name="connsiteX1521" fmla="*/ 3699510 w 4871180"/>
                  <a:gd name="connsiteY1521" fmla="*/ 2815590 h 3521392"/>
                  <a:gd name="connsiteX1522" fmla="*/ 3702368 w 4871180"/>
                  <a:gd name="connsiteY1522" fmla="*/ 2842260 h 3521392"/>
                  <a:gd name="connsiteX1523" fmla="*/ 3704273 w 4871180"/>
                  <a:gd name="connsiteY1523" fmla="*/ 2823210 h 3521392"/>
                  <a:gd name="connsiteX1524" fmla="*/ 3707130 w 4871180"/>
                  <a:gd name="connsiteY1524" fmla="*/ 2823210 h 3521392"/>
                  <a:gd name="connsiteX1525" fmla="*/ 3709035 w 4871180"/>
                  <a:gd name="connsiteY1525" fmla="*/ 2821305 h 3521392"/>
                  <a:gd name="connsiteX1526" fmla="*/ 3711893 w 4871180"/>
                  <a:gd name="connsiteY1526" fmla="*/ 2838450 h 3521392"/>
                  <a:gd name="connsiteX1527" fmla="*/ 3713798 w 4871180"/>
                  <a:gd name="connsiteY1527" fmla="*/ 2847023 h 3521392"/>
                  <a:gd name="connsiteX1528" fmla="*/ 3716655 w 4871180"/>
                  <a:gd name="connsiteY1528" fmla="*/ 2843213 h 3521392"/>
                  <a:gd name="connsiteX1529" fmla="*/ 3719513 w 4871180"/>
                  <a:gd name="connsiteY1529" fmla="*/ 2828925 h 3521392"/>
                  <a:gd name="connsiteX1530" fmla="*/ 3721418 w 4871180"/>
                  <a:gd name="connsiteY1530" fmla="*/ 2824163 h 3521392"/>
                  <a:gd name="connsiteX1531" fmla="*/ 3724275 w 4871180"/>
                  <a:gd name="connsiteY1531" fmla="*/ 2827020 h 3521392"/>
                  <a:gd name="connsiteX1532" fmla="*/ 3726180 w 4871180"/>
                  <a:gd name="connsiteY1532" fmla="*/ 2825115 h 3521392"/>
                  <a:gd name="connsiteX1533" fmla="*/ 3729038 w 4871180"/>
                  <a:gd name="connsiteY1533" fmla="*/ 2815590 h 3521392"/>
                  <a:gd name="connsiteX1534" fmla="*/ 3730943 w 4871180"/>
                  <a:gd name="connsiteY1534" fmla="*/ 2821305 h 3521392"/>
                  <a:gd name="connsiteX1535" fmla="*/ 3733800 w 4871180"/>
                  <a:gd name="connsiteY1535" fmla="*/ 2829878 h 3521392"/>
                  <a:gd name="connsiteX1536" fmla="*/ 3735705 w 4871180"/>
                  <a:gd name="connsiteY1536" fmla="*/ 2825115 h 3521392"/>
                  <a:gd name="connsiteX1537" fmla="*/ 3738563 w 4871180"/>
                  <a:gd name="connsiteY1537" fmla="*/ 2816543 h 3521392"/>
                  <a:gd name="connsiteX1538" fmla="*/ 3741420 w 4871180"/>
                  <a:gd name="connsiteY1538" fmla="*/ 2809875 h 3521392"/>
                  <a:gd name="connsiteX1539" fmla="*/ 3743325 w 4871180"/>
                  <a:gd name="connsiteY1539" fmla="*/ 2808923 h 3521392"/>
                  <a:gd name="connsiteX1540" fmla="*/ 3746183 w 4871180"/>
                  <a:gd name="connsiteY1540" fmla="*/ 2826068 h 3521392"/>
                  <a:gd name="connsiteX1541" fmla="*/ 3748088 w 4871180"/>
                  <a:gd name="connsiteY1541" fmla="*/ 2827020 h 3521392"/>
                  <a:gd name="connsiteX1542" fmla="*/ 3750945 w 4871180"/>
                  <a:gd name="connsiteY1542" fmla="*/ 2831783 h 3521392"/>
                  <a:gd name="connsiteX1543" fmla="*/ 3752850 w 4871180"/>
                  <a:gd name="connsiteY1543" fmla="*/ 2818448 h 3521392"/>
                  <a:gd name="connsiteX1544" fmla="*/ 3755708 w 4871180"/>
                  <a:gd name="connsiteY1544" fmla="*/ 2823210 h 3521392"/>
                  <a:gd name="connsiteX1545" fmla="*/ 3757613 w 4871180"/>
                  <a:gd name="connsiteY1545" fmla="*/ 2808923 h 3521392"/>
                  <a:gd name="connsiteX1546" fmla="*/ 3760470 w 4871180"/>
                  <a:gd name="connsiteY1546" fmla="*/ 2826068 h 3521392"/>
                  <a:gd name="connsiteX1547" fmla="*/ 3763328 w 4871180"/>
                  <a:gd name="connsiteY1547" fmla="*/ 2827020 h 3521392"/>
                  <a:gd name="connsiteX1548" fmla="*/ 3765233 w 4871180"/>
                  <a:gd name="connsiteY1548" fmla="*/ 2819400 h 3521392"/>
                  <a:gd name="connsiteX1549" fmla="*/ 3768090 w 4871180"/>
                  <a:gd name="connsiteY1549" fmla="*/ 2830830 h 3521392"/>
                  <a:gd name="connsiteX1550" fmla="*/ 3769995 w 4871180"/>
                  <a:gd name="connsiteY1550" fmla="*/ 2828925 h 3521392"/>
                  <a:gd name="connsiteX1551" fmla="*/ 3772853 w 4871180"/>
                  <a:gd name="connsiteY1551" fmla="*/ 2828925 h 3521392"/>
                  <a:gd name="connsiteX1552" fmla="*/ 3774758 w 4871180"/>
                  <a:gd name="connsiteY1552" fmla="*/ 2826068 h 3521392"/>
                  <a:gd name="connsiteX1553" fmla="*/ 3777615 w 4871180"/>
                  <a:gd name="connsiteY1553" fmla="*/ 2835593 h 3521392"/>
                  <a:gd name="connsiteX1554" fmla="*/ 3779520 w 4871180"/>
                  <a:gd name="connsiteY1554" fmla="*/ 2824163 h 3521392"/>
                  <a:gd name="connsiteX1555" fmla="*/ 3782378 w 4871180"/>
                  <a:gd name="connsiteY1555" fmla="*/ 2817495 h 3521392"/>
                  <a:gd name="connsiteX1556" fmla="*/ 3785235 w 4871180"/>
                  <a:gd name="connsiteY1556" fmla="*/ 2802255 h 3521392"/>
                  <a:gd name="connsiteX1557" fmla="*/ 3787140 w 4871180"/>
                  <a:gd name="connsiteY1557" fmla="*/ 2811780 h 3521392"/>
                  <a:gd name="connsiteX1558" fmla="*/ 3789998 w 4871180"/>
                  <a:gd name="connsiteY1558" fmla="*/ 2803208 h 3521392"/>
                  <a:gd name="connsiteX1559" fmla="*/ 3791903 w 4871180"/>
                  <a:gd name="connsiteY1559" fmla="*/ 2823210 h 3521392"/>
                  <a:gd name="connsiteX1560" fmla="*/ 3794760 w 4871180"/>
                  <a:gd name="connsiteY1560" fmla="*/ 2792730 h 3521392"/>
                  <a:gd name="connsiteX1561" fmla="*/ 3796665 w 4871180"/>
                  <a:gd name="connsiteY1561" fmla="*/ 2823210 h 3521392"/>
                  <a:gd name="connsiteX1562" fmla="*/ 3799523 w 4871180"/>
                  <a:gd name="connsiteY1562" fmla="*/ 2824163 h 3521392"/>
                  <a:gd name="connsiteX1563" fmla="*/ 3801428 w 4871180"/>
                  <a:gd name="connsiteY1563" fmla="*/ 2832735 h 3521392"/>
                  <a:gd name="connsiteX1564" fmla="*/ 3804285 w 4871180"/>
                  <a:gd name="connsiteY1564" fmla="*/ 2820353 h 3521392"/>
                  <a:gd name="connsiteX1565" fmla="*/ 3807143 w 4871180"/>
                  <a:gd name="connsiteY1565" fmla="*/ 2830830 h 3521392"/>
                  <a:gd name="connsiteX1566" fmla="*/ 3809048 w 4871180"/>
                  <a:gd name="connsiteY1566" fmla="*/ 2807970 h 3521392"/>
                  <a:gd name="connsiteX1567" fmla="*/ 3811905 w 4871180"/>
                  <a:gd name="connsiteY1567" fmla="*/ 2807970 h 3521392"/>
                  <a:gd name="connsiteX1568" fmla="*/ 3813810 w 4871180"/>
                  <a:gd name="connsiteY1568" fmla="*/ 2819400 h 3521392"/>
                  <a:gd name="connsiteX1569" fmla="*/ 3816668 w 4871180"/>
                  <a:gd name="connsiteY1569" fmla="*/ 2832735 h 3521392"/>
                  <a:gd name="connsiteX1570" fmla="*/ 3818573 w 4871180"/>
                  <a:gd name="connsiteY1570" fmla="*/ 2834640 h 3521392"/>
                  <a:gd name="connsiteX1571" fmla="*/ 3821430 w 4871180"/>
                  <a:gd name="connsiteY1571" fmla="*/ 2836545 h 3521392"/>
                  <a:gd name="connsiteX1572" fmla="*/ 3823335 w 4871180"/>
                  <a:gd name="connsiteY1572" fmla="*/ 2820353 h 3521392"/>
                  <a:gd name="connsiteX1573" fmla="*/ 3826193 w 4871180"/>
                  <a:gd name="connsiteY1573" fmla="*/ 2808923 h 3521392"/>
                  <a:gd name="connsiteX1574" fmla="*/ 3829050 w 4871180"/>
                  <a:gd name="connsiteY1574" fmla="*/ 2839403 h 3521392"/>
                  <a:gd name="connsiteX1575" fmla="*/ 3830955 w 4871180"/>
                  <a:gd name="connsiteY1575" fmla="*/ 2825115 h 3521392"/>
                  <a:gd name="connsiteX1576" fmla="*/ 3833813 w 4871180"/>
                  <a:gd name="connsiteY1576" fmla="*/ 2827973 h 3521392"/>
                  <a:gd name="connsiteX1577" fmla="*/ 3835718 w 4871180"/>
                  <a:gd name="connsiteY1577" fmla="*/ 2844165 h 3521392"/>
                  <a:gd name="connsiteX1578" fmla="*/ 3838575 w 4871180"/>
                  <a:gd name="connsiteY1578" fmla="*/ 2837498 h 3521392"/>
                  <a:gd name="connsiteX1579" fmla="*/ 3840480 w 4871180"/>
                  <a:gd name="connsiteY1579" fmla="*/ 2837498 h 3521392"/>
                  <a:gd name="connsiteX1580" fmla="*/ 3843338 w 4871180"/>
                  <a:gd name="connsiteY1580" fmla="*/ 2830830 h 3521392"/>
                  <a:gd name="connsiteX1581" fmla="*/ 3846195 w 4871180"/>
                  <a:gd name="connsiteY1581" fmla="*/ 2827973 h 3521392"/>
                  <a:gd name="connsiteX1582" fmla="*/ 3848100 w 4871180"/>
                  <a:gd name="connsiteY1582" fmla="*/ 2829878 h 3521392"/>
                  <a:gd name="connsiteX1583" fmla="*/ 3850958 w 4871180"/>
                  <a:gd name="connsiteY1583" fmla="*/ 2840355 h 3521392"/>
                  <a:gd name="connsiteX1584" fmla="*/ 3852863 w 4871180"/>
                  <a:gd name="connsiteY1584" fmla="*/ 2832735 h 3521392"/>
                  <a:gd name="connsiteX1585" fmla="*/ 3855720 w 4871180"/>
                  <a:gd name="connsiteY1585" fmla="*/ 2833688 h 3521392"/>
                  <a:gd name="connsiteX1586" fmla="*/ 3857625 w 4871180"/>
                  <a:gd name="connsiteY1586" fmla="*/ 2804160 h 3521392"/>
                  <a:gd name="connsiteX1587" fmla="*/ 3860483 w 4871180"/>
                  <a:gd name="connsiteY1587" fmla="*/ 2835593 h 3521392"/>
                  <a:gd name="connsiteX1588" fmla="*/ 3862388 w 4871180"/>
                  <a:gd name="connsiteY1588" fmla="*/ 2824163 h 3521392"/>
                  <a:gd name="connsiteX1589" fmla="*/ 3865245 w 4871180"/>
                  <a:gd name="connsiteY1589" fmla="*/ 2803208 h 3521392"/>
                  <a:gd name="connsiteX1590" fmla="*/ 3868103 w 4871180"/>
                  <a:gd name="connsiteY1590" fmla="*/ 2829878 h 3521392"/>
                  <a:gd name="connsiteX1591" fmla="*/ 3870008 w 4871180"/>
                  <a:gd name="connsiteY1591" fmla="*/ 2812733 h 3521392"/>
                  <a:gd name="connsiteX1592" fmla="*/ 3872865 w 4871180"/>
                  <a:gd name="connsiteY1592" fmla="*/ 2814638 h 3521392"/>
                  <a:gd name="connsiteX1593" fmla="*/ 3874770 w 4871180"/>
                  <a:gd name="connsiteY1593" fmla="*/ 2807970 h 3521392"/>
                  <a:gd name="connsiteX1594" fmla="*/ 3877628 w 4871180"/>
                  <a:gd name="connsiteY1594" fmla="*/ 2816543 h 3521392"/>
                  <a:gd name="connsiteX1595" fmla="*/ 3879533 w 4871180"/>
                  <a:gd name="connsiteY1595" fmla="*/ 2839403 h 3521392"/>
                  <a:gd name="connsiteX1596" fmla="*/ 3882390 w 4871180"/>
                  <a:gd name="connsiteY1596" fmla="*/ 2820353 h 3521392"/>
                  <a:gd name="connsiteX1597" fmla="*/ 3884295 w 4871180"/>
                  <a:gd name="connsiteY1597" fmla="*/ 2841308 h 3521392"/>
                  <a:gd name="connsiteX1598" fmla="*/ 3887153 w 4871180"/>
                  <a:gd name="connsiteY1598" fmla="*/ 2799398 h 3521392"/>
                  <a:gd name="connsiteX1599" fmla="*/ 3890010 w 4871180"/>
                  <a:gd name="connsiteY1599" fmla="*/ 2814638 h 3521392"/>
                  <a:gd name="connsiteX1600" fmla="*/ 3891915 w 4871180"/>
                  <a:gd name="connsiteY1600" fmla="*/ 2798445 h 3521392"/>
                  <a:gd name="connsiteX1601" fmla="*/ 3894773 w 4871180"/>
                  <a:gd name="connsiteY1601" fmla="*/ 2816543 h 3521392"/>
                  <a:gd name="connsiteX1602" fmla="*/ 3896678 w 4871180"/>
                  <a:gd name="connsiteY1602" fmla="*/ 2828925 h 3521392"/>
                  <a:gd name="connsiteX1603" fmla="*/ 3899535 w 4871180"/>
                  <a:gd name="connsiteY1603" fmla="*/ 2788920 h 3521392"/>
                  <a:gd name="connsiteX1604" fmla="*/ 3901440 w 4871180"/>
                  <a:gd name="connsiteY1604" fmla="*/ 2812733 h 3521392"/>
                  <a:gd name="connsiteX1605" fmla="*/ 3904298 w 4871180"/>
                  <a:gd name="connsiteY1605" fmla="*/ 2812733 h 3521392"/>
                  <a:gd name="connsiteX1606" fmla="*/ 3906203 w 4871180"/>
                  <a:gd name="connsiteY1606" fmla="*/ 2819400 h 3521392"/>
                  <a:gd name="connsiteX1607" fmla="*/ 3909060 w 4871180"/>
                  <a:gd name="connsiteY1607" fmla="*/ 2829878 h 3521392"/>
                  <a:gd name="connsiteX1608" fmla="*/ 3911918 w 4871180"/>
                  <a:gd name="connsiteY1608" fmla="*/ 2849880 h 3521392"/>
                  <a:gd name="connsiteX1609" fmla="*/ 3913823 w 4871180"/>
                  <a:gd name="connsiteY1609" fmla="*/ 2834640 h 3521392"/>
                  <a:gd name="connsiteX1610" fmla="*/ 3916680 w 4871180"/>
                  <a:gd name="connsiteY1610" fmla="*/ 2829878 h 3521392"/>
                  <a:gd name="connsiteX1611" fmla="*/ 3918585 w 4871180"/>
                  <a:gd name="connsiteY1611" fmla="*/ 2835593 h 3521392"/>
                  <a:gd name="connsiteX1612" fmla="*/ 3921443 w 4871180"/>
                  <a:gd name="connsiteY1612" fmla="*/ 2823210 h 3521392"/>
                  <a:gd name="connsiteX1613" fmla="*/ 3923348 w 4871180"/>
                  <a:gd name="connsiteY1613" fmla="*/ 2834640 h 3521392"/>
                  <a:gd name="connsiteX1614" fmla="*/ 3926205 w 4871180"/>
                  <a:gd name="connsiteY1614" fmla="*/ 2810828 h 3521392"/>
                  <a:gd name="connsiteX1615" fmla="*/ 3928110 w 4871180"/>
                  <a:gd name="connsiteY1615" fmla="*/ 2786063 h 3521392"/>
                  <a:gd name="connsiteX1616" fmla="*/ 3930968 w 4871180"/>
                  <a:gd name="connsiteY1616" fmla="*/ 2810828 h 3521392"/>
                  <a:gd name="connsiteX1617" fmla="*/ 3933825 w 4871180"/>
                  <a:gd name="connsiteY1617" fmla="*/ 2826068 h 3521392"/>
                  <a:gd name="connsiteX1618" fmla="*/ 3935730 w 4871180"/>
                  <a:gd name="connsiteY1618" fmla="*/ 2836545 h 3521392"/>
                  <a:gd name="connsiteX1619" fmla="*/ 3938588 w 4871180"/>
                  <a:gd name="connsiteY1619" fmla="*/ 2823210 h 3521392"/>
                  <a:gd name="connsiteX1620" fmla="*/ 3940493 w 4871180"/>
                  <a:gd name="connsiteY1620" fmla="*/ 2816543 h 3521392"/>
                  <a:gd name="connsiteX1621" fmla="*/ 3943350 w 4871180"/>
                  <a:gd name="connsiteY1621" fmla="*/ 2826068 h 3521392"/>
                  <a:gd name="connsiteX1622" fmla="*/ 3945255 w 4871180"/>
                  <a:gd name="connsiteY1622" fmla="*/ 2798445 h 3521392"/>
                  <a:gd name="connsiteX1623" fmla="*/ 3948113 w 4871180"/>
                  <a:gd name="connsiteY1623" fmla="*/ 2807018 h 3521392"/>
                  <a:gd name="connsiteX1624" fmla="*/ 3950018 w 4871180"/>
                  <a:gd name="connsiteY1624" fmla="*/ 2834640 h 3521392"/>
                  <a:gd name="connsiteX1625" fmla="*/ 3952875 w 4871180"/>
                  <a:gd name="connsiteY1625" fmla="*/ 2822258 h 3521392"/>
                  <a:gd name="connsiteX1626" fmla="*/ 3955733 w 4871180"/>
                  <a:gd name="connsiteY1626" fmla="*/ 2848928 h 3521392"/>
                  <a:gd name="connsiteX1627" fmla="*/ 3957638 w 4871180"/>
                  <a:gd name="connsiteY1627" fmla="*/ 2827973 h 3521392"/>
                  <a:gd name="connsiteX1628" fmla="*/ 3960495 w 4871180"/>
                  <a:gd name="connsiteY1628" fmla="*/ 2825115 h 3521392"/>
                  <a:gd name="connsiteX1629" fmla="*/ 3962400 w 4871180"/>
                  <a:gd name="connsiteY1629" fmla="*/ 2841308 h 3521392"/>
                  <a:gd name="connsiteX1630" fmla="*/ 3965258 w 4871180"/>
                  <a:gd name="connsiteY1630" fmla="*/ 2815590 h 3521392"/>
                  <a:gd name="connsiteX1631" fmla="*/ 3967163 w 4871180"/>
                  <a:gd name="connsiteY1631" fmla="*/ 2826068 h 3521392"/>
                  <a:gd name="connsiteX1632" fmla="*/ 3970020 w 4871180"/>
                  <a:gd name="connsiteY1632" fmla="*/ 2832735 h 3521392"/>
                  <a:gd name="connsiteX1633" fmla="*/ 3971925 w 4871180"/>
                  <a:gd name="connsiteY1633" fmla="*/ 2823210 h 3521392"/>
                  <a:gd name="connsiteX1634" fmla="*/ 3974783 w 4871180"/>
                  <a:gd name="connsiteY1634" fmla="*/ 2827020 h 3521392"/>
                  <a:gd name="connsiteX1635" fmla="*/ 3977640 w 4871180"/>
                  <a:gd name="connsiteY1635" fmla="*/ 2819400 h 3521392"/>
                  <a:gd name="connsiteX1636" fmla="*/ 3979545 w 4871180"/>
                  <a:gd name="connsiteY1636" fmla="*/ 2829878 h 3521392"/>
                  <a:gd name="connsiteX1637" fmla="*/ 3982403 w 4871180"/>
                  <a:gd name="connsiteY1637" fmla="*/ 2836545 h 3521392"/>
                  <a:gd name="connsiteX1638" fmla="*/ 3984308 w 4871180"/>
                  <a:gd name="connsiteY1638" fmla="*/ 2831783 h 3521392"/>
                  <a:gd name="connsiteX1639" fmla="*/ 3987165 w 4871180"/>
                  <a:gd name="connsiteY1639" fmla="*/ 2839403 h 3521392"/>
                  <a:gd name="connsiteX1640" fmla="*/ 3989070 w 4871180"/>
                  <a:gd name="connsiteY1640" fmla="*/ 2820353 h 3521392"/>
                  <a:gd name="connsiteX1641" fmla="*/ 3991928 w 4871180"/>
                  <a:gd name="connsiteY1641" fmla="*/ 2826068 h 3521392"/>
                  <a:gd name="connsiteX1642" fmla="*/ 3993833 w 4871180"/>
                  <a:gd name="connsiteY1642" fmla="*/ 2835593 h 3521392"/>
                  <a:gd name="connsiteX1643" fmla="*/ 3996690 w 4871180"/>
                  <a:gd name="connsiteY1643" fmla="*/ 2831783 h 3521392"/>
                  <a:gd name="connsiteX1644" fmla="*/ 3999548 w 4871180"/>
                  <a:gd name="connsiteY1644" fmla="*/ 2829878 h 3521392"/>
                  <a:gd name="connsiteX1645" fmla="*/ 4001453 w 4871180"/>
                  <a:gd name="connsiteY1645" fmla="*/ 2851785 h 3521392"/>
                  <a:gd name="connsiteX1646" fmla="*/ 4004310 w 4871180"/>
                  <a:gd name="connsiteY1646" fmla="*/ 2839403 h 3521392"/>
                  <a:gd name="connsiteX1647" fmla="*/ 4006215 w 4871180"/>
                  <a:gd name="connsiteY1647" fmla="*/ 2833688 h 3521392"/>
                  <a:gd name="connsiteX1648" fmla="*/ 4009073 w 4871180"/>
                  <a:gd name="connsiteY1648" fmla="*/ 2821305 h 3521392"/>
                  <a:gd name="connsiteX1649" fmla="*/ 4010978 w 4871180"/>
                  <a:gd name="connsiteY1649" fmla="*/ 2823210 h 3521392"/>
                  <a:gd name="connsiteX1650" fmla="*/ 4013835 w 4871180"/>
                  <a:gd name="connsiteY1650" fmla="*/ 2828925 h 3521392"/>
                  <a:gd name="connsiteX1651" fmla="*/ 4015740 w 4871180"/>
                  <a:gd name="connsiteY1651" fmla="*/ 2825115 h 3521392"/>
                  <a:gd name="connsiteX1652" fmla="*/ 4018598 w 4871180"/>
                  <a:gd name="connsiteY1652" fmla="*/ 2842260 h 3521392"/>
                  <a:gd name="connsiteX1653" fmla="*/ 4021455 w 4871180"/>
                  <a:gd name="connsiteY1653" fmla="*/ 2846070 h 3521392"/>
                  <a:gd name="connsiteX1654" fmla="*/ 4023360 w 4871180"/>
                  <a:gd name="connsiteY1654" fmla="*/ 2824163 h 3521392"/>
                  <a:gd name="connsiteX1655" fmla="*/ 4026218 w 4871180"/>
                  <a:gd name="connsiteY1655" fmla="*/ 2804160 h 3521392"/>
                  <a:gd name="connsiteX1656" fmla="*/ 4028123 w 4871180"/>
                  <a:gd name="connsiteY1656" fmla="*/ 2816543 h 3521392"/>
                  <a:gd name="connsiteX1657" fmla="*/ 4030980 w 4871180"/>
                  <a:gd name="connsiteY1657" fmla="*/ 2845118 h 3521392"/>
                  <a:gd name="connsiteX1658" fmla="*/ 4032885 w 4871180"/>
                  <a:gd name="connsiteY1658" fmla="*/ 2847975 h 3521392"/>
                  <a:gd name="connsiteX1659" fmla="*/ 4035743 w 4871180"/>
                  <a:gd name="connsiteY1659" fmla="*/ 2848928 h 3521392"/>
                  <a:gd name="connsiteX1660" fmla="*/ 4038600 w 4871180"/>
                  <a:gd name="connsiteY1660" fmla="*/ 2846070 h 3521392"/>
                  <a:gd name="connsiteX1661" fmla="*/ 4040505 w 4871180"/>
                  <a:gd name="connsiteY1661" fmla="*/ 2819400 h 3521392"/>
                  <a:gd name="connsiteX1662" fmla="*/ 4043363 w 4871180"/>
                  <a:gd name="connsiteY1662" fmla="*/ 2833688 h 3521392"/>
                  <a:gd name="connsiteX1663" fmla="*/ 4045268 w 4871180"/>
                  <a:gd name="connsiteY1663" fmla="*/ 2815590 h 3521392"/>
                  <a:gd name="connsiteX1664" fmla="*/ 4048125 w 4871180"/>
                  <a:gd name="connsiteY1664" fmla="*/ 2813685 h 3521392"/>
                  <a:gd name="connsiteX1665" fmla="*/ 4050030 w 4871180"/>
                  <a:gd name="connsiteY1665" fmla="*/ 2820353 h 3521392"/>
                  <a:gd name="connsiteX1666" fmla="*/ 4052888 w 4871180"/>
                  <a:gd name="connsiteY1666" fmla="*/ 2815590 h 3521392"/>
                  <a:gd name="connsiteX1667" fmla="*/ 4054793 w 4871180"/>
                  <a:gd name="connsiteY1667" fmla="*/ 2819400 h 3521392"/>
                  <a:gd name="connsiteX1668" fmla="*/ 4057650 w 4871180"/>
                  <a:gd name="connsiteY1668" fmla="*/ 2831783 h 3521392"/>
                  <a:gd name="connsiteX1669" fmla="*/ 4060508 w 4871180"/>
                  <a:gd name="connsiteY1669" fmla="*/ 2821305 h 3521392"/>
                  <a:gd name="connsiteX1670" fmla="*/ 4062413 w 4871180"/>
                  <a:gd name="connsiteY1670" fmla="*/ 2826068 h 3521392"/>
                  <a:gd name="connsiteX1671" fmla="*/ 4065270 w 4871180"/>
                  <a:gd name="connsiteY1671" fmla="*/ 2835593 h 3521392"/>
                  <a:gd name="connsiteX1672" fmla="*/ 4067175 w 4871180"/>
                  <a:gd name="connsiteY1672" fmla="*/ 2819400 h 3521392"/>
                  <a:gd name="connsiteX1673" fmla="*/ 4070033 w 4871180"/>
                  <a:gd name="connsiteY1673" fmla="*/ 2805113 h 3521392"/>
                  <a:gd name="connsiteX1674" fmla="*/ 4071938 w 4871180"/>
                  <a:gd name="connsiteY1674" fmla="*/ 2816543 h 3521392"/>
                  <a:gd name="connsiteX1675" fmla="*/ 4074795 w 4871180"/>
                  <a:gd name="connsiteY1675" fmla="*/ 2822258 h 3521392"/>
                  <a:gd name="connsiteX1676" fmla="*/ 4076700 w 4871180"/>
                  <a:gd name="connsiteY1676" fmla="*/ 2804160 h 3521392"/>
                  <a:gd name="connsiteX1677" fmla="*/ 4079558 w 4871180"/>
                  <a:gd name="connsiteY1677" fmla="*/ 2793683 h 3521392"/>
                  <a:gd name="connsiteX1678" fmla="*/ 4082415 w 4871180"/>
                  <a:gd name="connsiteY1678" fmla="*/ 2825115 h 3521392"/>
                  <a:gd name="connsiteX1679" fmla="*/ 4084320 w 4871180"/>
                  <a:gd name="connsiteY1679" fmla="*/ 2813685 h 3521392"/>
                  <a:gd name="connsiteX1680" fmla="*/ 4087178 w 4871180"/>
                  <a:gd name="connsiteY1680" fmla="*/ 2804160 h 3521392"/>
                  <a:gd name="connsiteX1681" fmla="*/ 4089083 w 4871180"/>
                  <a:gd name="connsiteY1681" fmla="*/ 2819400 h 3521392"/>
                  <a:gd name="connsiteX1682" fmla="*/ 4091940 w 4871180"/>
                  <a:gd name="connsiteY1682" fmla="*/ 2811780 h 3521392"/>
                  <a:gd name="connsiteX1683" fmla="*/ 4093845 w 4871180"/>
                  <a:gd name="connsiteY1683" fmla="*/ 2827020 h 3521392"/>
                  <a:gd name="connsiteX1684" fmla="*/ 4096703 w 4871180"/>
                  <a:gd name="connsiteY1684" fmla="*/ 2831783 h 3521392"/>
                  <a:gd name="connsiteX1685" fmla="*/ 4098608 w 4871180"/>
                  <a:gd name="connsiteY1685" fmla="*/ 2814638 h 3521392"/>
                  <a:gd name="connsiteX1686" fmla="*/ 4101465 w 4871180"/>
                  <a:gd name="connsiteY1686" fmla="*/ 2819400 h 3521392"/>
                  <a:gd name="connsiteX1687" fmla="*/ 4104323 w 4871180"/>
                  <a:gd name="connsiteY1687" fmla="*/ 2813685 h 3521392"/>
                  <a:gd name="connsiteX1688" fmla="*/ 4106228 w 4871180"/>
                  <a:gd name="connsiteY1688" fmla="*/ 2840355 h 3521392"/>
                  <a:gd name="connsiteX1689" fmla="*/ 4109085 w 4871180"/>
                  <a:gd name="connsiteY1689" fmla="*/ 2816543 h 3521392"/>
                  <a:gd name="connsiteX1690" fmla="*/ 4110990 w 4871180"/>
                  <a:gd name="connsiteY1690" fmla="*/ 2810828 h 3521392"/>
                  <a:gd name="connsiteX1691" fmla="*/ 4113848 w 4871180"/>
                  <a:gd name="connsiteY1691" fmla="*/ 2807018 h 3521392"/>
                  <a:gd name="connsiteX1692" fmla="*/ 4115753 w 4871180"/>
                  <a:gd name="connsiteY1692" fmla="*/ 2818448 h 3521392"/>
                  <a:gd name="connsiteX1693" fmla="*/ 4118610 w 4871180"/>
                  <a:gd name="connsiteY1693" fmla="*/ 2804160 h 3521392"/>
                  <a:gd name="connsiteX1694" fmla="*/ 4120515 w 4871180"/>
                  <a:gd name="connsiteY1694" fmla="*/ 2800350 h 3521392"/>
                  <a:gd name="connsiteX1695" fmla="*/ 4123373 w 4871180"/>
                  <a:gd name="connsiteY1695" fmla="*/ 2825115 h 3521392"/>
                  <a:gd name="connsiteX1696" fmla="*/ 4126230 w 4871180"/>
                  <a:gd name="connsiteY1696" fmla="*/ 2824163 h 3521392"/>
                  <a:gd name="connsiteX1697" fmla="*/ 4128135 w 4871180"/>
                  <a:gd name="connsiteY1697" fmla="*/ 2828925 h 3521392"/>
                  <a:gd name="connsiteX1698" fmla="*/ 4130993 w 4871180"/>
                  <a:gd name="connsiteY1698" fmla="*/ 2829878 h 3521392"/>
                  <a:gd name="connsiteX1699" fmla="*/ 4132898 w 4871180"/>
                  <a:gd name="connsiteY1699" fmla="*/ 2806065 h 3521392"/>
                  <a:gd name="connsiteX1700" fmla="*/ 4135755 w 4871180"/>
                  <a:gd name="connsiteY1700" fmla="*/ 2796540 h 3521392"/>
                  <a:gd name="connsiteX1701" fmla="*/ 4137660 w 4871180"/>
                  <a:gd name="connsiteY1701" fmla="*/ 2785110 h 3521392"/>
                  <a:gd name="connsiteX1702" fmla="*/ 4140518 w 4871180"/>
                  <a:gd name="connsiteY1702" fmla="*/ 2818448 h 3521392"/>
                  <a:gd name="connsiteX1703" fmla="*/ 4142423 w 4871180"/>
                  <a:gd name="connsiteY1703" fmla="*/ 2813685 h 3521392"/>
                  <a:gd name="connsiteX1704" fmla="*/ 4145280 w 4871180"/>
                  <a:gd name="connsiteY1704" fmla="*/ 2819400 h 3521392"/>
                  <a:gd name="connsiteX1705" fmla="*/ 4148138 w 4871180"/>
                  <a:gd name="connsiteY1705" fmla="*/ 2791778 h 3521392"/>
                  <a:gd name="connsiteX1706" fmla="*/ 4150043 w 4871180"/>
                  <a:gd name="connsiteY1706" fmla="*/ 2796540 h 3521392"/>
                  <a:gd name="connsiteX1707" fmla="*/ 4152900 w 4871180"/>
                  <a:gd name="connsiteY1707" fmla="*/ 2799398 h 3521392"/>
                  <a:gd name="connsiteX1708" fmla="*/ 4154805 w 4871180"/>
                  <a:gd name="connsiteY1708" fmla="*/ 2787968 h 3521392"/>
                  <a:gd name="connsiteX1709" fmla="*/ 4157663 w 4871180"/>
                  <a:gd name="connsiteY1709" fmla="*/ 2802255 h 3521392"/>
                  <a:gd name="connsiteX1710" fmla="*/ 4159568 w 4871180"/>
                  <a:gd name="connsiteY1710" fmla="*/ 2801303 h 3521392"/>
                  <a:gd name="connsiteX1711" fmla="*/ 4162425 w 4871180"/>
                  <a:gd name="connsiteY1711" fmla="*/ 2814638 h 3521392"/>
                  <a:gd name="connsiteX1712" fmla="*/ 4164330 w 4871180"/>
                  <a:gd name="connsiteY1712" fmla="*/ 2789873 h 3521392"/>
                  <a:gd name="connsiteX1713" fmla="*/ 4167188 w 4871180"/>
                  <a:gd name="connsiteY1713" fmla="*/ 2803208 h 3521392"/>
                  <a:gd name="connsiteX1714" fmla="*/ 4170045 w 4871180"/>
                  <a:gd name="connsiteY1714" fmla="*/ 2821305 h 3521392"/>
                  <a:gd name="connsiteX1715" fmla="*/ 4171950 w 4871180"/>
                  <a:gd name="connsiteY1715" fmla="*/ 2823210 h 3521392"/>
                  <a:gd name="connsiteX1716" fmla="*/ 4174808 w 4871180"/>
                  <a:gd name="connsiteY1716" fmla="*/ 2812733 h 3521392"/>
                  <a:gd name="connsiteX1717" fmla="*/ 4176713 w 4871180"/>
                  <a:gd name="connsiteY1717" fmla="*/ 2813685 h 3521392"/>
                  <a:gd name="connsiteX1718" fmla="*/ 4179570 w 4871180"/>
                  <a:gd name="connsiteY1718" fmla="*/ 2804160 h 3521392"/>
                  <a:gd name="connsiteX1719" fmla="*/ 4181475 w 4871180"/>
                  <a:gd name="connsiteY1719" fmla="*/ 2796540 h 3521392"/>
                  <a:gd name="connsiteX1720" fmla="*/ 4184333 w 4871180"/>
                  <a:gd name="connsiteY1720" fmla="*/ 2801303 h 3521392"/>
                  <a:gd name="connsiteX1721" fmla="*/ 4186238 w 4871180"/>
                  <a:gd name="connsiteY1721" fmla="*/ 2799398 h 3521392"/>
                  <a:gd name="connsiteX1722" fmla="*/ 4189095 w 4871180"/>
                  <a:gd name="connsiteY1722" fmla="*/ 2767013 h 3521392"/>
                  <a:gd name="connsiteX1723" fmla="*/ 4191953 w 4871180"/>
                  <a:gd name="connsiteY1723" fmla="*/ 2788920 h 3521392"/>
                  <a:gd name="connsiteX1724" fmla="*/ 4193858 w 4871180"/>
                  <a:gd name="connsiteY1724" fmla="*/ 2796540 h 3521392"/>
                  <a:gd name="connsiteX1725" fmla="*/ 4196715 w 4871180"/>
                  <a:gd name="connsiteY1725" fmla="*/ 2796540 h 3521392"/>
                  <a:gd name="connsiteX1726" fmla="*/ 4198620 w 4871180"/>
                  <a:gd name="connsiteY1726" fmla="*/ 2793683 h 3521392"/>
                  <a:gd name="connsiteX1727" fmla="*/ 4201478 w 4871180"/>
                  <a:gd name="connsiteY1727" fmla="*/ 2790825 h 3521392"/>
                  <a:gd name="connsiteX1728" fmla="*/ 4203383 w 4871180"/>
                  <a:gd name="connsiteY1728" fmla="*/ 2761298 h 3521392"/>
                  <a:gd name="connsiteX1729" fmla="*/ 4206240 w 4871180"/>
                  <a:gd name="connsiteY1729" fmla="*/ 2748915 h 3521392"/>
                  <a:gd name="connsiteX1730" fmla="*/ 4208145 w 4871180"/>
                  <a:gd name="connsiteY1730" fmla="*/ 2771775 h 3521392"/>
                  <a:gd name="connsiteX1731" fmla="*/ 4211003 w 4871180"/>
                  <a:gd name="connsiteY1731" fmla="*/ 2783205 h 3521392"/>
                  <a:gd name="connsiteX1732" fmla="*/ 4213860 w 4871180"/>
                  <a:gd name="connsiteY1732" fmla="*/ 2771775 h 3521392"/>
                  <a:gd name="connsiteX1733" fmla="*/ 4215765 w 4871180"/>
                  <a:gd name="connsiteY1733" fmla="*/ 2789873 h 3521392"/>
                  <a:gd name="connsiteX1734" fmla="*/ 4218623 w 4871180"/>
                  <a:gd name="connsiteY1734" fmla="*/ 2794635 h 3521392"/>
                  <a:gd name="connsiteX1735" fmla="*/ 4220528 w 4871180"/>
                  <a:gd name="connsiteY1735" fmla="*/ 2805113 h 3521392"/>
                  <a:gd name="connsiteX1736" fmla="*/ 4223385 w 4871180"/>
                  <a:gd name="connsiteY1736" fmla="*/ 2799398 h 3521392"/>
                  <a:gd name="connsiteX1737" fmla="*/ 4225290 w 4871180"/>
                  <a:gd name="connsiteY1737" fmla="*/ 2796540 h 3521392"/>
                  <a:gd name="connsiteX1738" fmla="*/ 4228148 w 4871180"/>
                  <a:gd name="connsiteY1738" fmla="*/ 2792730 h 3521392"/>
                  <a:gd name="connsiteX1739" fmla="*/ 4231005 w 4871180"/>
                  <a:gd name="connsiteY1739" fmla="*/ 2816543 h 3521392"/>
                  <a:gd name="connsiteX1740" fmla="*/ 4232910 w 4871180"/>
                  <a:gd name="connsiteY1740" fmla="*/ 2811780 h 3521392"/>
                  <a:gd name="connsiteX1741" fmla="*/ 4235768 w 4871180"/>
                  <a:gd name="connsiteY1741" fmla="*/ 2806065 h 3521392"/>
                  <a:gd name="connsiteX1742" fmla="*/ 4237673 w 4871180"/>
                  <a:gd name="connsiteY1742" fmla="*/ 2809875 h 3521392"/>
                  <a:gd name="connsiteX1743" fmla="*/ 4240530 w 4871180"/>
                  <a:gd name="connsiteY1743" fmla="*/ 2814638 h 3521392"/>
                  <a:gd name="connsiteX1744" fmla="*/ 4242435 w 4871180"/>
                  <a:gd name="connsiteY1744" fmla="*/ 2816543 h 3521392"/>
                  <a:gd name="connsiteX1745" fmla="*/ 4245293 w 4871180"/>
                  <a:gd name="connsiteY1745" fmla="*/ 2796540 h 3521392"/>
                  <a:gd name="connsiteX1746" fmla="*/ 4247198 w 4871180"/>
                  <a:gd name="connsiteY1746" fmla="*/ 2777490 h 3521392"/>
                  <a:gd name="connsiteX1747" fmla="*/ 4250055 w 4871180"/>
                  <a:gd name="connsiteY1747" fmla="*/ 2803208 h 3521392"/>
                  <a:gd name="connsiteX1748" fmla="*/ 4252913 w 4871180"/>
                  <a:gd name="connsiteY1748" fmla="*/ 2798445 h 3521392"/>
                  <a:gd name="connsiteX1749" fmla="*/ 4254818 w 4871180"/>
                  <a:gd name="connsiteY1749" fmla="*/ 2818448 h 3521392"/>
                  <a:gd name="connsiteX1750" fmla="*/ 4257675 w 4871180"/>
                  <a:gd name="connsiteY1750" fmla="*/ 2812733 h 3521392"/>
                  <a:gd name="connsiteX1751" fmla="*/ 4259580 w 4871180"/>
                  <a:gd name="connsiteY1751" fmla="*/ 2806065 h 3521392"/>
                  <a:gd name="connsiteX1752" fmla="*/ 4262438 w 4871180"/>
                  <a:gd name="connsiteY1752" fmla="*/ 2802255 h 3521392"/>
                  <a:gd name="connsiteX1753" fmla="*/ 4264343 w 4871180"/>
                  <a:gd name="connsiteY1753" fmla="*/ 2790825 h 3521392"/>
                  <a:gd name="connsiteX1754" fmla="*/ 4267200 w 4871180"/>
                  <a:gd name="connsiteY1754" fmla="*/ 2809875 h 3521392"/>
                  <a:gd name="connsiteX1755" fmla="*/ 4269105 w 4871180"/>
                  <a:gd name="connsiteY1755" fmla="*/ 2786063 h 3521392"/>
                  <a:gd name="connsiteX1756" fmla="*/ 4271963 w 4871180"/>
                  <a:gd name="connsiteY1756" fmla="*/ 2801303 h 3521392"/>
                  <a:gd name="connsiteX1757" fmla="*/ 4274820 w 4871180"/>
                  <a:gd name="connsiteY1757" fmla="*/ 2788920 h 3521392"/>
                  <a:gd name="connsiteX1758" fmla="*/ 4276725 w 4871180"/>
                  <a:gd name="connsiteY1758" fmla="*/ 2777490 h 3521392"/>
                  <a:gd name="connsiteX1759" fmla="*/ 4279583 w 4871180"/>
                  <a:gd name="connsiteY1759" fmla="*/ 2793683 h 3521392"/>
                  <a:gd name="connsiteX1760" fmla="*/ 4281488 w 4871180"/>
                  <a:gd name="connsiteY1760" fmla="*/ 2798445 h 3521392"/>
                  <a:gd name="connsiteX1761" fmla="*/ 4284345 w 4871180"/>
                  <a:gd name="connsiteY1761" fmla="*/ 2794635 h 3521392"/>
                  <a:gd name="connsiteX1762" fmla="*/ 4286250 w 4871180"/>
                  <a:gd name="connsiteY1762" fmla="*/ 2807018 h 3521392"/>
                  <a:gd name="connsiteX1763" fmla="*/ 4289108 w 4871180"/>
                  <a:gd name="connsiteY1763" fmla="*/ 2793683 h 3521392"/>
                  <a:gd name="connsiteX1764" fmla="*/ 4291013 w 4871180"/>
                  <a:gd name="connsiteY1764" fmla="*/ 2790825 h 3521392"/>
                  <a:gd name="connsiteX1765" fmla="*/ 4293870 w 4871180"/>
                  <a:gd name="connsiteY1765" fmla="*/ 2782253 h 3521392"/>
                  <a:gd name="connsiteX1766" fmla="*/ 4296728 w 4871180"/>
                  <a:gd name="connsiteY1766" fmla="*/ 2770823 h 3521392"/>
                  <a:gd name="connsiteX1767" fmla="*/ 4298633 w 4871180"/>
                  <a:gd name="connsiteY1767" fmla="*/ 2766060 h 3521392"/>
                  <a:gd name="connsiteX1768" fmla="*/ 4301490 w 4871180"/>
                  <a:gd name="connsiteY1768" fmla="*/ 2779395 h 3521392"/>
                  <a:gd name="connsiteX1769" fmla="*/ 4303395 w 4871180"/>
                  <a:gd name="connsiteY1769" fmla="*/ 2802255 h 3521392"/>
                  <a:gd name="connsiteX1770" fmla="*/ 4306253 w 4871180"/>
                  <a:gd name="connsiteY1770" fmla="*/ 2792730 h 3521392"/>
                  <a:gd name="connsiteX1771" fmla="*/ 4308158 w 4871180"/>
                  <a:gd name="connsiteY1771" fmla="*/ 2763203 h 3521392"/>
                  <a:gd name="connsiteX1772" fmla="*/ 4311015 w 4871180"/>
                  <a:gd name="connsiteY1772" fmla="*/ 2781300 h 3521392"/>
                  <a:gd name="connsiteX1773" fmla="*/ 4312920 w 4871180"/>
                  <a:gd name="connsiteY1773" fmla="*/ 2798445 h 3521392"/>
                  <a:gd name="connsiteX1774" fmla="*/ 4315778 w 4871180"/>
                  <a:gd name="connsiteY1774" fmla="*/ 2795588 h 3521392"/>
                  <a:gd name="connsiteX1775" fmla="*/ 4318635 w 4871180"/>
                  <a:gd name="connsiteY1775" fmla="*/ 2795588 h 3521392"/>
                  <a:gd name="connsiteX1776" fmla="*/ 4320540 w 4871180"/>
                  <a:gd name="connsiteY1776" fmla="*/ 2798445 h 3521392"/>
                  <a:gd name="connsiteX1777" fmla="*/ 4323398 w 4871180"/>
                  <a:gd name="connsiteY1777" fmla="*/ 2798445 h 3521392"/>
                  <a:gd name="connsiteX1778" fmla="*/ 4325303 w 4871180"/>
                  <a:gd name="connsiteY1778" fmla="*/ 2777490 h 3521392"/>
                  <a:gd name="connsiteX1779" fmla="*/ 4328160 w 4871180"/>
                  <a:gd name="connsiteY1779" fmla="*/ 2781300 h 3521392"/>
                  <a:gd name="connsiteX1780" fmla="*/ 4330065 w 4871180"/>
                  <a:gd name="connsiteY1780" fmla="*/ 2787015 h 3521392"/>
                  <a:gd name="connsiteX1781" fmla="*/ 4332923 w 4871180"/>
                  <a:gd name="connsiteY1781" fmla="*/ 2776538 h 3521392"/>
                  <a:gd name="connsiteX1782" fmla="*/ 4334828 w 4871180"/>
                  <a:gd name="connsiteY1782" fmla="*/ 2807018 h 3521392"/>
                  <a:gd name="connsiteX1783" fmla="*/ 4337685 w 4871180"/>
                  <a:gd name="connsiteY1783" fmla="*/ 2793683 h 3521392"/>
                  <a:gd name="connsiteX1784" fmla="*/ 4340543 w 4871180"/>
                  <a:gd name="connsiteY1784" fmla="*/ 2790825 h 3521392"/>
                  <a:gd name="connsiteX1785" fmla="*/ 4342448 w 4871180"/>
                  <a:gd name="connsiteY1785" fmla="*/ 2782253 h 3521392"/>
                  <a:gd name="connsiteX1786" fmla="*/ 4345305 w 4871180"/>
                  <a:gd name="connsiteY1786" fmla="*/ 2775585 h 3521392"/>
                  <a:gd name="connsiteX1787" fmla="*/ 4347210 w 4871180"/>
                  <a:gd name="connsiteY1787" fmla="*/ 2787015 h 3521392"/>
                  <a:gd name="connsiteX1788" fmla="*/ 4350068 w 4871180"/>
                  <a:gd name="connsiteY1788" fmla="*/ 2770823 h 3521392"/>
                  <a:gd name="connsiteX1789" fmla="*/ 4351973 w 4871180"/>
                  <a:gd name="connsiteY1789" fmla="*/ 2782253 h 3521392"/>
                  <a:gd name="connsiteX1790" fmla="*/ 4354830 w 4871180"/>
                  <a:gd name="connsiteY1790" fmla="*/ 2767965 h 3521392"/>
                  <a:gd name="connsiteX1791" fmla="*/ 4356735 w 4871180"/>
                  <a:gd name="connsiteY1791" fmla="*/ 2781300 h 3521392"/>
                  <a:gd name="connsiteX1792" fmla="*/ 4359593 w 4871180"/>
                  <a:gd name="connsiteY1792" fmla="*/ 2771775 h 3521392"/>
                  <a:gd name="connsiteX1793" fmla="*/ 4362450 w 4871180"/>
                  <a:gd name="connsiteY1793" fmla="*/ 2805113 h 3521392"/>
                  <a:gd name="connsiteX1794" fmla="*/ 4364355 w 4871180"/>
                  <a:gd name="connsiteY1794" fmla="*/ 2794635 h 3521392"/>
                  <a:gd name="connsiteX1795" fmla="*/ 4367213 w 4871180"/>
                  <a:gd name="connsiteY1795" fmla="*/ 2785110 h 3521392"/>
                  <a:gd name="connsiteX1796" fmla="*/ 4369118 w 4871180"/>
                  <a:gd name="connsiteY1796" fmla="*/ 2791778 h 3521392"/>
                  <a:gd name="connsiteX1797" fmla="*/ 4371975 w 4871180"/>
                  <a:gd name="connsiteY1797" fmla="*/ 2780348 h 3521392"/>
                  <a:gd name="connsiteX1798" fmla="*/ 4373880 w 4871180"/>
                  <a:gd name="connsiteY1798" fmla="*/ 2771775 h 3521392"/>
                  <a:gd name="connsiteX1799" fmla="*/ 4376738 w 4871180"/>
                  <a:gd name="connsiteY1799" fmla="*/ 2747963 h 3521392"/>
                  <a:gd name="connsiteX1800" fmla="*/ 4378643 w 4871180"/>
                  <a:gd name="connsiteY1800" fmla="*/ 2751773 h 3521392"/>
                  <a:gd name="connsiteX1801" fmla="*/ 4381500 w 4871180"/>
                  <a:gd name="connsiteY1801" fmla="*/ 2753678 h 3521392"/>
                  <a:gd name="connsiteX1802" fmla="*/ 4384358 w 4871180"/>
                  <a:gd name="connsiteY1802" fmla="*/ 2778443 h 3521392"/>
                  <a:gd name="connsiteX1803" fmla="*/ 4386263 w 4871180"/>
                  <a:gd name="connsiteY1803" fmla="*/ 2757488 h 3521392"/>
                  <a:gd name="connsiteX1804" fmla="*/ 4389120 w 4871180"/>
                  <a:gd name="connsiteY1804" fmla="*/ 2778443 h 3521392"/>
                  <a:gd name="connsiteX1805" fmla="*/ 4391025 w 4871180"/>
                  <a:gd name="connsiteY1805" fmla="*/ 2773680 h 3521392"/>
                  <a:gd name="connsiteX1806" fmla="*/ 4393883 w 4871180"/>
                  <a:gd name="connsiteY1806" fmla="*/ 2778443 h 3521392"/>
                  <a:gd name="connsiteX1807" fmla="*/ 4395788 w 4871180"/>
                  <a:gd name="connsiteY1807" fmla="*/ 2770823 h 3521392"/>
                  <a:gd name="connsiteX1808" fmla="*/ 4398645 w 4871180"/>
                  <a:gd name="connsiteY1808" fmla="*/ 2788920 h 3521392"/>
                  <a:gd name="connsiteX1809" fmla="*/ 4400550 w 4871180"/>
                  <a:gd name="connsiteY1809" fmla="*/ 2770823 h 3521392"/>
                  <a:gd name="connsiteX1810" fmla="*/ 4403408 w 4871180"/>
                  <a:gd name="connsiteY1810" fmla="*/ 2760345 h 3521392"/>
                  <a:gd name="connsiteX1811" fmla="*/ 4406265 w 4871180"/>
                  <a:gd name="connsiteY1811" fmla="*/ 2786063 h 3521392"/>
                  <a:gd name="connsiteX1812" fmla="*/ 4408170 w 4871180"/>
                  <a:gd name="connsiteY1812" fmla="*/ 2765108 h 3521392"/>
                  <a:gd name="connsiteX1813" fmla="*/ 4411028 w 4871180"/>
                  <a:gd name="connsiteY1813" fmla="*/ 2750820 h 3521392"/>
                  <a:gd name="connsiteX1814" fmla="*/ 4412933 w 4871180"/>
                  <a:gd name="connsiteY1814" fmla="*/ 2753678 h 3521392"/>
                  <a:gd name="connsiteX1815" fmla="*/ 4415790 w 4871180"/>
                  <a:gd name="connsiteY1815" fmla="*/ 2763203 h 3521392"/>
                  <a:gd name="connsiteX1816" fmla="*/ 4417695 w 4871180"/>
                  <a:gd name="connsiteY1816" fmla="*/ 2760345 h 3521392"/>
                  <a:gd name="connsiteX1817" fmla="*/ 4420553 w 4871180"/>
                  <a:gd name="connsiteY1817" fmla="*/ 2769870 h 3521392"/>
                  <a:gd name="connsiteX1818" fmla="*/ 4423410 w 4871180"/>
                  <a:gd name="connsiteY1818" fmla="*/ 2769870 h 3521392"/>
                  <a:gd name="connsiteX1819" fmla="*/ 4425315 w 4871180"/>
                  <a:gd name="connsiteY1819" fmla="*/ 2767965 h 3521392"/>
                  <a:gd name="connsiteX1820" fmla="*/ 4428173 w 4871180"/>
                  <a:gd name="connsiteY1820" fmla="*/ 2767013 h 3521392"/>
                  <a:gd name="connsiteX1821" fmla="*/ 4430078 w 4871180"/>
                  <a:gd name="connsiteY1821" fmla="*/ 2781300 h 3521392"/>
                  <a:gd name="connsiteX1822" fmla="*/ 4432935 w 4871180"/>
                  <a:gd name="connsiteY1822" fmla="*/ 2740343 h 3521392"/>
                  <a:gd name="connsiteX1823" fmla="*/ 4434840 w 4871180"/>
                  <a:gd name="connsiteY1823" fmla="*/ 2776538 h 3521392"/>
                  <a:gd name="connsiteX1824" fmla="*/ 4437698 w 4871180"/>
                  <a:gd name="connsiteY1824" fmla="*/ 2765108 h 3521392"/>
                  <a:gd name="connsiteX1825" fmla="*/ 4439603 w 4871180"/>
                  <a:gd name="connsiteY1825" fmla="*/ 2767013 h 3521392"/>
                  <a:gd name="connsiteX1826" fmla="*/ 4442460 w 4871180"/>
                  <a:gd name="connsiteY1826" fmla="*/ 2758440 h 3521392"/>
                  <a:gd name="connsiteX1827" fmla="*/ 4445318 w 4871180"/>
                  <a:gd name="connsiteY1827" fmla="*/ 2764155 h 3521392"/>
                  <a:gd name="connsiteX1828" fmla="*/ 4447223 w 4871180"/>
                  <a:gd name="connsiteY1828" fmla="*/ 2766060 h 3521392"/>
                  <a:gd name="connsiteX1829" fmla="*/ 4450080 w 4871180"/>
                  <a:gd name="connsiteY1829" fmla="*/ 2760345 h 3521392"/>
                  <a:gd name="connsiteX1830" fmla="*/ 4451985 w 4871180"/>
                  <a:gd name="connsiteY1830" fmla="*/ 2781300 h 3521392"/>
                  <a:gd name="connsiteX1831" fmla="*/ 4454843 w 4871180"/>
                  <a:gd name="connsiteY1831" fmla="*/ 2772728 h 3521392"/>
                  <a:gd name="connsiteX1832" fmla="*/ 4456748 w 4871180"/>
                  <a:gd name="connsiteY1832" fmla="*/ 2776538 h 3521392"/>
                  <a:gd name="connsiteX1833" fmla="*/ 4459605 w 4871180"/>
                  <a:gd name="connsiteY1833" fmla="*/ 2770823 h 3521392"/>
                  <a:gd name="connsiteX1834" fmla="*/ 4461510 w 4871180"/>
                  <a:gd name="connsiteY1834" fmla="*/ 2768918 h 3521392"/>
                  <a:gd name="connsiteX1835" fmla="*/ 4464368 w 4871180"/>
                  <a:gd name="connsiteY1835" fmla="*/ 2734628 h 3521392"/>
                  <a:gd name="connsiteX1836" fmla="*/ 4467225 w 4871180"/>
                  <a:gd name="connsiteY1836" fmla="*/ 2752725 h 3521392"/>
                  <a:gd name="connsiteX1837" fmla="*/ 4469130 w 4871180"/>
                  <a:gd name="connsiteY1837" fmla="*/ 2756535 h 3521392"/>
                  <a:gd name="connsiteX1838" fmla="*/ 4471988 w 4871180"/>
                  <a:gd name="connsiteY1838" fmla="*/ 2740343 h 3521392"/>
                  <a:gd name="connsiteX1839" fmla="*/ 4473893 w 4871180"/>
                  <a:gd name="connsiteY1839" fmla="*/ 2756535 h 3521392"/>
                  <a:gd name="connsiteX1840" fmla="*/ 4476750 w 4871180"/>
                  <a:gd name="connsiteY1840" fmla="*/ 2769870 h 3521392"/>
                  <a:gd name="connsiteX1841" fmla="*/ 4478655 w 4871180"/>
                  <a:gd name="connsiteY1841" fmla="*/ 2743200 h 3521392"/>
                  <a:gd name="connsiteX1842" fmla="*/ 4481513 w 4871180"/>
                  <a:gd name="connsiteY1842" fmla="*/ 2735580 h 3521392"/>
                  <a:gd name="connsiteX1843" fmla="*/ 4483418 w 4871180"/>
                  <a:gd name="connsiteY1843" fmla="*/ 2752725 h 3521392"/>
                  <a:gd name="connsiteX1844" fmla="*/ 4486275 w 4871180"/>
                  <a:gd name="connsiteY1844" fmla="*/ 2743200 h 3521392"/>
                  <a:gd name="connsiteX1845" fmla="*/ 4489133 w 4871180"/>
                  <a:gd name="connsiteY1845" fmla="*/ 2761298 h 3521392"/>
                  <a:gd name="connsiteX1846" fmla="*/ 4491038 w 4871180"/>
                  <a:gd name="connsiteY1846" fmla="*/ 2764155 h 3521392"/>
                  <a:gd name="connsiteX1847" fmla="*/ 4493895 w 4871180"/>
                  <a:gd name="connsiteY1847" fmla="*/ 2763203 h 3521392"/>
                  <a:gd name="connsiteX1848" fmla="*/ 4495800 w 4871180"/>
                  <a:gd name="connsiteY1848" fmla="*/ 2761298 h 3521392"/>
                  <a:gd name="connsiteX1849" fmla="*/ 4498658 w 4871180"/>
                  <a:gd name="connsiteY1849" fmla="*/ 2754630 h 3521392"/>
                  <a:gd name="connsiteX1850" fmla="*/ 4500563 w 4871180"/>
                  <a:gd name="connsiteY1850" fmla="*/ 2760345 h 3521392"/>
                  <a:gd name="connsiteX1851" fmla="*/ 4503420 w 4871180"/>
                  <a:gd name="connsiteY1851" fmla="*/ 2756535 h 3521392"/>
                  <a:gd name="connsiteX1852" fmla="*/ 4505325 w 4871180"/>
                  <a:gd name="connsiteY1852" fmla="*/ 2763203 h 3521392"/>
                  <a:gd name="connsiteX1853" fmla="*/ 4508183 w 4871180"/>
                  <a:gd name="connsiteY1853" fmla="*/ 2750820 h 3521392"/>
                  <a:gd name="connsiteX1854" fmla="*/ 4511040 w 4871180"/>
                  <a:gd name="connsiteY1854" fmla="*/ 2732723 h 3521392"/>
                  <a:gd name="connsiteX1855" fmla="*/ 4512945 w 4871180"/>
                  <a:gd name="connsiteY1855" fmla="*/ 2738438 h 3521392"/>
                  <a:gd name="connsiteX1856" fmla="*/ 4515803 w 4871180"/>
                  <a:gd name="connsiteY1856" fmla="*/ 2738438 h 3521392"/>
                  <a:gd name="connsiteX1857" fmla="*/ 4517708 w 4871180"/>
                  <a:gd name="connsiteY1857" fmla="*/ 2735580 h 3521392"/>
                  <a:gd name="connsiteX1858" fmla="*/ 4520565 w 4871180"/>
                  <a:gd name="connsiteY1858" fmla="*/ 2759393 h 3521392"/>
                  <a:gd name="connsiteX1859" fmla="*/ 4522470 w 4871180"/>
                  <a:gd name="connsiteY1859" fmla="*/ 2759393 h 3521392"/>
                  <a:gd name="connsiteX1860" fmla="*/ 4525328 w 4871180"/>
                  <a:gd name="connsiteY1860" fmla="*/ 2770823 h 3521392"/>
                  <a:gd name="connsiteX1861" fmla="*/ 4527233 w 4871180"/>
                  <a:gd name="connsiteY1861" fmla="*/ 2773680 h 3521392"/>
                  <a:gd name="connsiteX1862" fmla="*/ 4530090 w 4871180"/>
                  <a:gd name="connsiteY1862" fmla="*/ 2767013 h 3521392"/>
                  <a:gd name="connsiteX1863" fmla="*/ 4532948 w 4871180"/>
                  <a:gd name="connsiteY1863" fmla="*/ 2751773 h 3521392"/>
                  <a:gd name="connsiteX1864" fmla="*/ 4534853 w 4871180"/>
                  <a:gd name="connsiteY1864" fmla="*/ 2730818 h 3521392"/>
                  <a:gd name="connsiteX1865" fmla="*/ 4537710 w 4871180"/>
                  <a:gd name="connsiteY1865" fmla="*/ 2754630 h 3521392"/>
                  <a:gd name="connsiteX1866" fmla="*/ 4539615 w 4871180"/>
                  <a:gd name="connsiteY1866" fmla="*/ 2740343 h 3521392"/>
                  <a:gd name="connsiteX1867" fmla="*/ 4542473 w 4871180"/>
                  <a:gd name="connsiteY1867" fmla="*/ 2762250 h 3521392"/>
                  <a:gd name="connsiteX1868" fmla="*/ 4544378 w 4871180"/>
                  <a:gd name="connsiteY1868" fmla="*/ 2757488 h 3521392"/>
                  <a:gd name="connsiteX1869" fmla="*/ 4547235 w 4871180"/>
                  <a:gd name="connsiteY1869" fmla="*/ 2747963 h 3521392"/>
                  <a:gd name="connsiteX1870" fmla="*/ 4549140 w 4871180"/>
                  <a:gd name="connsiteY1870" fmla="*/ 2751773 h 3521392"/>
                  <a:gd name="connsiteX1871" fmla="*/ 4551998 w 4871180"/>
                  <a:gd name="connsiteY1871" fmla="*/ 2734628 h 3521392"/>
                  <a:gd name="connsiteX1872" fmla="*/ 4554855 w 4871180"/>
                  <a:gd name="connsiteY1872" fmla="*/ 2734628 h 3521392"/>
                  <a:gd name="connsiteX1873" fmla="*/ 4556760 w 4871180"/>
                  <a:gd name="connsiteY1873" fmla="*/ 2753678 h 3521392"/>
                  <a:gd name="connsiteX1874" fmla="*/ 4559618 w 4871180"/>
                  <a:gd name="connsiteY1874" fmla="*/ 2760345 h 3521392"/>
                  <a:gd name="connsiteX1875" fmla="*/ 4561523 w 4871180"/>
                  <a:gd name="connsiteY1875" fmla="*/ 2751773 h 3521392"/>
                  <a:gd name="connsiteX1876" fmla="*/ 4564380 w 4871180"/>
                  <a:gd name="connsiteY1876" fmla="*/ 2747010 h 3521392"/>
                  <a:gd name="connsiteX1877" fmla="*/ 4566285 w 4871180"/>
                  <a:gd name="connsiteY1877" fmla="*/ 2754630 h 3521392"/>
                  <a:gd name="connsiteX1878" fmla="*/ 4569143 w 4871180"/>
                  <a:gd name="connsiteY1878" fmla="*/ 2748915 h 3521392"/>
                  <a:gd name="connsiteX1879" fmla="*/ 4571048 w 4871180"/>
                  <a:gd name="connsiteY1879" fmla="*/ 2762250 h 3521392"/>
                  <a:gd name="connsiteX1880" fmla="*/ 4573905 w 4871180"/>
                  <a:gd name="connsiteY1880" fmla="*/ 2755583 h 3521392"/>
                  <a:gd name="connsiteX1881" fmla="*/ 4576763 w 4871180"/>
                  <a:gd name="connsiteY1881" fmla="*/ 2759393 h 3521392"/>
                  <a:gd name="connsiteX1882" fmla="*/ 4578668 w 4871180"/>
                  <a:gd name="connsiteY1882" fmla="*/ 2758440 h 3521392"/>
                  <a:gd name="connsiteX1883" fmla="*/ 4581525 w 4871180"/>
                  <a:gd name="connsiteY1883" fmla="*/ 2750820 h 3521392"/>
                  <a:gd name="connsiteX1884" fmla="*/ 4583430 w 4871180"/>
                  <a:gd name="connsiteY1884" fmla="*/ 2767013 h 3521392"/>
                  <a:gd name="connsiteX1885" fmla="*/ 4586288 w 4871180"/>
                  <a:gd name="connsiteY1885" fmla="*/ 2777490 h 3521392"/>
                  <a:gd name="connsiteX1886" fmla="*/ 4588193 w 4871180"/>
                  <a:gd name="connsiteY1886" fmla="*/ 2766060 h 3521392"/>
                  <a:gd name="connsiteX1887" fmla="*/ 4591050 w 4871180"/>
                  <a:gd name="connsiteY1887" fmla="*/ 2750820 h 3521392"/>
                  <a:gd name="connsiteX1888" fmla="*/ 4593908 w 4871180"/>
                  <a:gd name="connsiteY1888" fmla="*/ 2766060 h 3521392"/>
                  <a:gd name="connsiteX1889" fmla="*/ 4595813 w 4871180"/>
                  <a:gd name="connsiteY1889" fmla="*/ 2767965 h 3521392"/>
                  <a:gd name="connsiteX1890" fmla="*/ 4598670 w 4871180"/>
                  <a:gd name="connsiteY1890" fmla="*/ 2768918 h 3521392"/>
                  <a:gd name="connsiteX1891" fmla="*/ 4600575 w 4871180"/>
                  <a:gd name="connsiteY1891" fmla="*/ 2768918 h 3521392"/>
                  <a:gd name="connsiteX1892" fmla="*/ 4603433 w 4871180"/>
                  <a:gd name="connsiteY1892" fmla="*/ 2778443 h 3521392"/>
                  <a:gd name="connsiteX1893" fmla="*/ 4605338 w 4871180"/>
                  <a:gd name="connsiteY1893" fmla="*/ 2752725 h 3521392"/>
                  <a:gd name="connsiteX1894" fmla="*/ 4608195 w 4871180"/>
                  <a:gd name="connsiteY1894" fmla="*/ 2763203 h 3521392"/>
                  <a:gd name="connsiteX1895" fmla="*/ 4610100 w 4871180"/>
                  <a:gd name="connsiteY1895" fmla="*/ 2747963 h 3521392"/>
                  <a:gd name="connsiteX1896" fmla="*/ 4612958 w 4871180"/>
                  <a:gd name="connsiteY1896" fmla="*/ 2767013 h 3521392"/>
                  <a:gd name="connsiteX1897" fmla="*/ 4615815 w 4871180"/>
                  <a:gd name="connsiteY1897" fmla="*/ 2768918 h 3521392"/>
                  <a:gd name="connsiteX1898" fmla="*/ 4617720 w 4871180"/>
                  <a:gd name="connsiteY1898" fmla="*/ 2780348 h 3521392"/>
                  <a:gd name="connsiteX1899" fmla="*/ 4620578 w 4871180"/>
                  <a:gd name="connsiteY1899" fmla="*/ 2777490 h 3521392"/>
                  <a:gd name="connsiteX1900" fmla="*/ 4622483 w 4871180"/>
                  <a:gd name="connsiteY1900" fmla="*/ 2776538 h 3521392"/>
                  <a:gd name="connsiteX1901" fmla="*/ 4625340 w 4871180"/>
                  <a:gd name="connsiteY1901" fmla="*/ 2762250 h 3521392"/>
                  <a:gd name="connsiteX1902" fmla="*/ 4627245 w 4871180"/>
                  <a:gd name="connsiteY1902" fmla="*/ 2770823 h 3521392"/>
                  <a:gd name="connsiteX1903" fmla="*/ 4630103 w 4871180"/>
                  <a:gd name="connsiteY1903" fmla="*/ 2776538 h 3521392"/>
                  <a:gd name="connsiteX1904" fmla="*/ 4632008 w 4871180"/>
                  <a:gd name="connsiteY1904" fmla="*/ 2767013 h 3521392"/>
                  <a:gd name="connsiteX1905" fmla="*/ 4634865 w 4871180"/>
                  <a:gd name="connsiteY1905" fmla="*/ 2762250 h 3521392"/>
                  <a:gd name="connsiteX1906" fmla="*/ 4637723 w 4871180"/>
                  <a:gd name="connsiteY1906" fmla="*/ 2764155 h 3521392"/>
                  <a:gd name="connsiteX1907" fmla="*/ 4639628 w 4871180"/>
                  <a:gd name="connsiteY1907" fmla="*/ 2762250 h 3521392"/>
                  <a:gd name="connsiteX1908" fmla="*/ 4642485 w 4871180"/>
                  <a:gd name="connsiteY1908" fmla="*/ 2790825 h 3521392"/>
                  <a:gd name="connsiteX1909" fmla="*/ 4644390 w 4871180"/>
                  <a:gd name="connsiteY1909" fmla="*/ 2756535 h 3521392"/>
                  <a:gd name="connsiteX1910" fmla="*/ 4647248 w 4871180"/>
                  <a:gd name="connsiteY1910" fmla="*/ 2749868 h 3521392"/>
                  <a:gd name="connsiteX1911" fmla="*/ 4649153 w 4871180"/>
                  <a:gd name="connsiteY1911" fmla="*/ 2722245 h 3521392"/>
                  <a:gd name="connsiteX1912" fmla="*/ 4652010 w 4871180"/>
                  <a:gd name="connsiteY1912" fmla="*/ 2749868 h 3521392"/>
                  <a:gd name="connsiteX1913" fmla="*/ 4653915 w 4871180"/>
                  <a:gd name="connsiteY1913" fmla="*/ 2768918 h 3521392"/>
                  <a:gd name="connsiteX1914" fmla="*/ 4656773 w 4871180"/>
                  <a:gd name="connsiteY1914" fmla="*/ 2770823 h 3521392"/>
                  <a:gd name="connsiteX1915" fmla="*/ 4659630 w 4871180"/>
                  <a:gd name="connsiteY1915" fmla="*/ 2773680 h 3521392"/>
                  <a:gd name="connsiteX1916" fmla="*/ 4661535 w 4871180"/>
                  <a:gd name="connsiteY1916" fmla="*/ 2769870 h 3521392"/>
                  <a:gd name="connsiteX1917" fmla="*/ 4664393 w 4871180"/>
                  <a:gd name="connsiteY1917" fmla="*/ 2752725 h 3521392"/>
                  <a:gd name="connsiteX1918" fmla="*/ 4666298 w 4871180"/>
                  <a:gd name="connsiteY1918" fmla="*/ 2764155 h 3521392"/>
                  <a:gd name="connsiteX1919" fmla="*/ 4669155 w 4871180"/>
                  <a:gd name="connsiteY1919" fmla="*/ 2747963 h 3521392"/>
                  <a:gd name="connsiteX1920" fmla="*/ 4671060 w 4871180"/>
                  <a:gd name="connsiteY1920" fmla="*/ 2776538 h 3521392"/>
                  <a:gd name="connsiteX1921" fmla="*/ 4673918 w 4871180"/>
                  <a:gd name="connsiteY1921" fmla="*/ 2771775 h 3521392"/>
                  <a:gd name="connsiteX1922" fmla="*/ 4675823 w 4871180"/>
                  <a:gd name="connsiteY1922" fmla="*/ 2772728 h 3521392"/>
                  <a:gd name="connsiteX1923" fmla="*/ 4678680 w 4871180"/>
                  <a:gd name="connsiteY1923" fmla="*/ 2770823 h 3521392"/>
                  <a:gd name="connsiteX1924" fmla="*/ 4681538 w 4871180"/>
                  <a:gd name="connsiteY1924" fmla="*/ 2778443 h 3521392"/>
                  <a:gd name="connsiteX1925" fmla="*/ 4683443 w 4871180"/>
                  <a:gd name="connsiteY1925" fmla="*/ 2777490 h 3521392"/>
                  <a:gd name="connsiteX1926" fmla="*/ 4686300 w 4871180"/>
                  <a:gd name="connsiteY1926" fmla="*/ 2754630 h 3521392"/>
                  <a:gd name="connsiteX1927" fmla="*/ 4688205 w 4871180"/>
                  <a:gd name="connsiteY1927" fmla="*/ 2778443 h 3521392"/>
                  <a:gd name="connsiteX1928" fmla="*/ 4691063 w 4871180"/>
                  <a:gd name="connsiteY1928" fmla="*/ 2762250 h 3521392"/>
                  <a:gd name="connsiteX1929" fmla="*/ 4692968 w 4871180"/>
                  <a:gd name="connsiteY1929" fmla="*/ 2763203 h 3521392"/>
                  <a:gd name="connsiteX1930" fmla="*/ 4695825 w 4871180"/>
                  <a:gd name="connsiteY1930" fmla="*/ 2760345 h 3521392"/>
                  <a:gd name="connsiteX1931" fmla="*/ 4697730 w 4871180"/>
                  <a:gd name="connsiteY1931" fmla="*/ 2778443 h 3521392"/>
                  <a:gd name="connsiteX1932" fmla="*/ 4700588 w 4871180"/>
                  <a:gd name="connsiteY1932" fmla="*/ 2784158 h 3521392"/>
                  <a:gd name="connsiteX1933" fmla="*/ 4703445 w 4871180"/>
                  <a:gd name="connsiteY1933" fmla="*/ 2769870 h 3521392"/>
                  <a:gd name="connsiteX1934" fmla="*/ 4705350 w 4871180"/>
                  <a:gd name="connsiteY1934" fmla="*/ 2775585 h 3521392"/>
                  <a:gd name="connsiteX1935" fmla="*/ 4708208 w 4871180"/>
                  <a:gd name="connsiteY1935" fmla="*/ 2753678 h 3521392"/>
                  <a:gd name="connsiteX1936" fmla="*/ 4710113 w 4871180"/>
                  <a:gd name="connsiteY1936" fmla="*/ 2757488 h 3521392"/>
                  <a:gd name="connsiteX1937" fmla="*/ 4712970 w 4871180"/>
                  <a:gd name="connsiteY1937" fmla="*/ 2781300 h 3521392"/>
                  <a:gd name="connsiteX1938" fmla="*/ 4714875 w 4871180"/>
                  <a:gd name="connsiteY1938" fmla="*/ 2753678 h 3521392"/>
                  <a:gd name="connsiteX1939" fmla="*/ 4717733 w 4871180"/>
                  <a:gd name="connsiteY1939" fmla="*/ 2765108 h 3521392"/>
                  <a:gd name="connsiteX1940" fmla="*/ 4719638 w 4871180"/>
                  <a:gd name="connsiteY1940" fmla="*/ 2760345 h 3521392"/>
                  <a:gd name="connsiteX1941" fmla="*/ 4722495 w 4871180"/>
                  <a:gd name="connsiteY1941" fmla="*/ 2772728 h 3521392"/>
                  <a:gd name="connsiteX1942" fmla="*/ 4725353 w 4871180"/>
                  <a:gd name="connsiteY1942" fmla="*/ 2785110 h 3521392"/>
                  <a:gd name="connsiteX1943" fmla="*/ 4727258 w 4871180"/>
                  <a:gd name="connsiteY1943" fmla="*/ 2796540 h 3521392"/>
                  <a:gd name="connsiteX1944" fmla="*/ 4730115 w 4871180"/>
                  <a:gd name="connsiteY1944" fmla="*/ 2774633 h 3521392"/>
                  <a:gd name="connsiteX1945" fmla="*/ 4732020 w 4871180"/>
                  <a:gd name="connsiteY1945" fmla="*/ 2757488 h 3521392"/>
                  <a:gd name="connsiteX1946" fmla="*/ 4734878 w 4871180"/>
                  <a:gd name="connsiteY1946" fmla="*/ 2762250 h 3521392"/>
                  <a:gd name="connsiteX1947" fmla="*/ 4736783 w 4871180"/>
                  <a:gd name="connsiteY1947" fmla="*/ 2757488 h 3521392"/>
                  <a:gd name="connsiteX1948" fmla="*/ 4739640 w 4871180"/>
                  <a:gd name="connsiteY1948" fmla="*/ 2780348 h 3521392"/>
                  <a:gd name="connsiteX1949" fmla="*/ 4741545 w 4871180"/>
                  <a:gd name="connsiteY1949" fmla="*/ 2795588 h 3521392"/>
                  <a:gd name="connsiteX1950" fmla="*/ 4744403 w 4871180"/>
                  <a:gd name="connsiteY1950" fmla="*/ 2774633 h 3521392"/>
                  <a:gd name="connsiteX1951" fmla="*/ 4747260 w 4871180"/>
                  <a:gd name="connsiteY1951" fmla="*/ 2762250 h 3521392"/>
                  <a:gd name="connsiteX1952" fmla="*/ 4749165 w 4871180"/>
                  <a:gd name="connsiteY1952" fmla="*/ 2769870 h 3521392"/>
                  <a:gd name="connsiteX1953" fmla="*/ 4752023 w 4871180"/>
                  <a:gd name="connsiteY1953" fmla="*/ 2764155 h 3521392"/>
                  <a:gd name="connsiteX1954" fmla="*/ 4753928 w 4871180"/>
                  <a:gd name="connsiteY1954" fmla="*/ 2781300 h 3521392"/>
                  <a:gd name="connsiteX1955" fmla="*/ 4756785 w 4871180"/>
                  <a:gd name="connsiteY1955" fmla="*/ 2777490 h 3521392"/>
                  <a:gd name="connsiteX1956" fmla="*/ 4758690 w 4871180"/>
                  <a:gd name="connsiteY1956" fmla="*/ 2756535 h 3521392"/>
                  <a:gd name="connsiteX1957" fmla="*/ 4761548 w 4871180"/>
                  <a:gd name="connsiteY1957" fmla="*/ 2774633 h 3521392"/>
                  <a:gd name="connsiteX1958" fmla="*/ 4763453 w 4871180"/>
                  <a:gd name="connsiteY1958" fmla="*/ 2780348 h 3521392"/>
                  <a:gd name="connsiteX1959" fmla="*/ 4766310 w 4871180"/>
                  <a:gd name="connsiteY1959" fmla="*/ 2781300 h 3521392"/>
                  <a:gd name="connsiteX1960" fmla="*/ 4769168 w 4871180"/>
                  <a:gd name="connsiteY1960" fmla="*/ 2773680 h 3521392"/>
                  <a:gd name="connsiteX1961" fmla="*/ 4771073 w 4871180"/>
                  <a:gd name="connsiteY1961" fmla="*/ 2774633 h 3521392"/>
                  <a:gd name="connsiteX1962" fmla="*/ 4773930 w 4871180"/>
                  <a:gd name="connsiteY1962" fmla="*/ 2767965 h 3521392"/>
                  <a:gd name="connsiteX1963" fmla="*/ 4775835 w 4871180"/>
                  <a:gd name="connsiteY1963" fmla="*/ 2766060 h 3521392"/>
                  <a:gd name="connsiteX1964" fmla="*/ 4778693 w 4871180"/>
                  <a:gd name="connsiteY1964" fmla="*/ 2775585 h 3521392"/>
                  <a:gd name="connsiteX1965" fmla="*/ 4780598 w 4871180"/>
                  <a:gd name="connsiteY1965" fmla="*/ 2758440 h 3521392"/>
                  <a:gd name="connsiteX1966" fmla="*/ 4783455 w 4871180"/>
                  <a:gd name="connsiteY1966" fmla="*/ 2748915 h 3521392"/>
                  <a:gd name="connsiteX1967" fmla="*/ 4786313 w 4871180"/>
                  <a:gd name="connsiteY1967" fmla="*/ 2748915 h 3521392"/>
                  <a:gd name="connsiteX1968" fmla="*/ 4788218 w 4871180"/>
                  <a:gd name="connsiteY1968" fmla="*/ 2757488 h 3521392"/>
                  <a:gd name="connsiteX1969" fmla="*/ 4791075 w 4871180"/>
                  <a:gd name="connsiteY1969" fmla="*/ 2789873 h 3521392"/>
                  <a:gd name="connsiteX1970" fmla="*/ 4792980 w 4871180"/>
                  <a:gd name="connsiteY1970" fmla="*/ 2772728 h 3521392"/>
                  <a:gd name="connsiteX1971" fmla="*/ 4795838 w 4871180"/>
                  <a:gd name="connsiteY1971" fmla="*/ 2786063 h 3521392"/>
                  <a:gd name="connsiteX1972" fmla="*/ 4797743 w 4871180"/>
                  <a:gd name="connsiteY1972" fmla="*/ 2762250 h 3521392"/>
                  <a:gd name="connsiteX1973" fmla="*/ 4800600 w 4871180"/>
                  <a:gd name="connsiteY1973" fmla="*/ 2755583 h 3521392"/>
                  <a:gd name="connsiteX1974" fmla="*/ 4802505 w 4871180"/>
                  <a:gd name="connsiteY1974" fmla="*/ 2756535 h 3521392"/>
                  <a:gd name="connsiteX1975" fmla="*/ 4805363 w 4871180"/>
                  <a:gd name="connsiteY1975" fmla="*/ 2751773 h 3521392"/>
                  <a:gd name="connsiteX1976" fmla="*/ 4808220 w 4871180"/>
                  <a:gd name="connsiteY1976" fmla="*/ 2767965 h 3521392"/>
                  <a:gd name="connsiteX1977" fmla="*/ 4810125 w 4871180"/>
                  <a:gd name="connsiteY1977" fmla="*/ 2790825 h 3521392"/>
                  <a:gd name="connsiteX1978" fmla="*/ 4812983 w 4871180"/>
                  <a:gd name="connsiteY1978" fmla="*/ 2780348 h 3521392"/>
                  <a:gd name="connsiteX1979" fmla="*/ 4814888 w 4871180"/>
                  <a:gd name="connsiteY1979" fmla="*/ 2785110 h 3521392"/>
                  <a:gd name="connsiteX1980" fmla="*/ 4817745 w 4871180"/>
                  <a:gd name="connsiteY1980" fmla="*/ 2760345 h 3521392"/>
                  <a:gd name="connsiteX1981" fmla="*/ 4819650 w 4871180"/>
                  <a:gd name="connsiteY1981" fmla="*/ 2776538 h 3521392"/>
                  <a:gd name="connsiteX1982" fmla="*/ 4822508 w 4871180"/>
                  <a:gd name="connsiteY1982" fmla="*/ 2781300 h 3521392"/>
                  <a:gd name="connsiteX1983" fmla="*/ 4824413 w 4871180"/>
                  <a:gd name="connsiteY1983" fmla="*/ 2767965 h 3521392"/>
                  <a:gd name="connsiteX1984" fmla="*/ 4827270 w 4871180"/>
                  <a:gd name="connsiteY1984" fmla="*/ 2768918 h 3521392"/>
                  <a:gd name="connsiteX1985" fmla="*/ 4830128 w 4871180"/>
                  <a:gd name="connsiteY1985" fmla="*/ 2764155 h 3521392"/>
                  <a:gd name="connsiteX1986" fmla="*/ 4832033 w 4871180"/>
                  <a:gd name="connsiteY1986" fmla="*/ 2754630 h 3521392"/>
                  <a:gd name="connsiteX1987" fmla="*/ 4834890 w 4871180"/>
                  <a:gd name="connsiteY1987" fmla="*/ 2778443 h 3521392"/>
                  <a:gd name="connsiteX1988" fmla="*/ 4836795 w 4871180"/>
                  <a:gd name="connsiteY1988" fmla="*/ 2770823 h 3521392"/>
                  <a:gd name="connsiteX1989" fmla="*/ 4839653 w 4871180"/>
                  <a:gd name="connsiteY1989" fmla="*/ 2758440 h 3521392"/>
                  <a:gd name="connsiteX1990" fmla="*/ 4841558 w 4871180"/>
                  <a:gd name="connsiteY1990" fmla="*/ 2769870 h 3521392"/>
                  <a:gd name="connsiteX1991" fmla="*/ 4844415 w 4871180"/>
                  <a:gd name="connsiteY1991" fmla="*/ 2779395 h 3521392"/>
                  <a:gd name="connsiteX1992" fmla="*/ 4846320 w 4871180"/>
                  <a:gd name="connsiteY1992" fmla="*/ 2768918 h 3521392"/>
                  <a:gd name="connsiteX1993" fmla="*/ 4849178 w 4871180"/>
                  <a:gd name="connsiteY1993" fmla="*/ 2733675 h 3521392"/>
                  <a:gd name="connsiteX1994" fmla="*/ 4852035 w 4871180"/>
                  <a:gd name="connsiteY1994" fmla="*/ 2748915 h 3521392"/>
                  <a:gd name="connsiteX1995" fmla="*/ 4853940 w 4871180"/>
                  <a:gd name="connsiteY1995" fmla="*/ 2756535 h 3521392"/>
                  <a:gd name="connsiteX1996" fmla="*/ 4856798 w 4871180"/>
                  <a:gd name="connsiteY1996" fmla="*/ 2755583 h 3521392"/>
                  <a:gd name="connsiteX1997" fmla="*/ 4858703 w 4871180"/>
                  <a:gd name="connsiteY1997" fmla="*/ 2773680 h 3521392"/>
                  <a:gd name="connsiteX1998" fmla="*/ 4861560 w 4871180"/>
                  <a:gd name="connsiteY1998" fmla="*/ 2766060 h 3521392"/>
                  <a:gd name="connsiteX1999" fmla="*/ 4863465 w 4871180"/>
                  <a:gd name="connsiteY1999" fmla="*/ 2756535 h 3521392"/>
                  <a:gd name="connsiteX2000" fmla="*/ 4866323 w 4871180"/>
                  <a:gd name="connsiteY2000" fmla="*/ 2768918 h 3521392"/>
                  <a:gd name="connsiteX2001" fmla="*/ 4868228 w 4871180"/>
                  <a:gd name="connsiteY2001" fmla="*/ 2764155 h 3521392"/>
                  <a:gd name="connsiteX2002" fmla="*/ 4871085 w 4871180"/>
                  <a:gd name="connsiteY2002" fmla="*/ 2758440 h 3521392"/>
                  <a:gd name="connsiteX2003" fmla="*/ 4871181 w 4871180"/>
                  <a:gd name="connsiteY2003" fmla="*/ 2758440 h 3521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Lst>
                <a:rect l="l" t="t" r="r" b="b"/>
                <a:pathLst>
                  <a:path w="4871180" h="3521392">
                    <a:moveTo>
                      <a:pt x="4311015" y="0"/>
                    </a:moveTo>
                    <a:lnTo>
                      <a:pt x="4712970" y="0"/>
                    </a:lnTo>
                    <a:moveTo>
                      <a:pt x="0" y="3521393"/>
                    </a:moveTo>
                    <a:lnTo>
                      <a:pt x="2858" y="3410903"/>
                    </a:lnTo>
                    <a:lnTo>
                      <a:pt x="4763" y="3401378"/>
                    </a:lnTo>
                    <a:lnTo>
                      <a:pt x="7620" y="3381375"/>
                    </a:lnTo>
                    <a:lnTo>
                      <a:pt x="9525" y="3381375"/>
                    </a:lnTo>
                    <a:lnTo>
                      <a:pt x="12383" y="3378518"/>
                    </a:lnTo>
                    <a:lnTo>
                      <a:pt x="14288" y="3383280"/>
                    </a:lnTo>
                    <a:lnTo>
                      <a:pt x="17145" y="3387090"/>
                    </a:lnTo>
                    <a:lnTo>
                      <a:pt x="19050" y="3383280"/>
                    </a:lnTo>
                    <a:lnTo>
                      <a:pt x="21908" y="3379470"/>
                    </a:lnTo>
                    <a:lnTo>
                      <a:pt x="24765" y="3375660"/>
                    </a:lnTo>
                    <a:lnTo>
                      <a:pt x="26670" y="3379470"/>
                    </a:lnTo>
                    <a:lnTo>
                      <a:pt x="29527" y="3388995"/>
                    </a:lnTo>
                    <a:lnTo>
                      <a:pt x="31433" y="3377565"/>
                    </a:lnTo>
                    <a:lnTo>
                      <a:pt x="34290" y="3380423"/>
                    </a:lnTo>
                    <a:lnTo>
                      <a:pt x="36195" y="3372803"/>
                    </a:lnTo>
                    <a:lnTo>
                      <a:pt x="39052" y="3367088"/>
                    </a:lnTo>
                    <a:lnTo>
                      <a:pt x="40958" y="3362325"/>
                    </a:lnTo>
                    <a:lnTo>
                      <a:pt x="43815" y="3365183"/>
                    </a:lnTo>
                    <a:lnTo>
                      <a:pt x="46673" y="3368993"/>
                    </a:lnTo>
                    <a:lnTo>
                      <a:pt x="48577" y="3358515"/>
                    </a:lnTo>
                    <a:lnTo>
                      <a:pt x="51435" y="3359468"/>
                    </a:lnTo>
                    <a:lnTo>
                      <a:pt x="53340" y="3361373"/>
                    </a:lnTo>
                    <a:lnTo>
                      <a:pt x="56198" y="3356610"/>
                    </a:lnTo>
                    <a:lnTo>
                      <a:pt x="58102" y="3366135"/>
                    </a:lnTo>
                    <a:lnTo>
                      <a:pt x="60960" y="3364230"/>
                    </a:lnTo>
                    <a:lnTo>
                      <a:pt x="62865" y="3361373"/>
                    </a:lnTo>
                    <a:lnTo>
                      <a:pt x="65723" y="3345180"/>
                    </a:lnTo>
                    <a:lnTo>
                      <a:pt x="68580" y="3351848"/>
                    </a:lnTo>
                    <a:lnTo>
                      <a:pt x="70485" y="3351848"/>
                    </a:lnTo>
                    <a:lnTo>
                      <a:pt x="73343" y="3367088"/>
                    </a:lnTo>
                    <a:lnTo>
                      <a:pt x="75248" y="3368040"/>
                    </a:lnTo>
                    <a:lnTo>
                      <a:pt x="78105" y="3373755"/>
                    </a:lnTo>
                    <a:lnTo>
                      <a:pt x="80010" y="3363278"/>
                    </a:lnTo>
                    <a:lnTo>
                      <a:pt x="82868" y="3356610"/>
                    </a:lnTo>
                    <a:lnTo>
                      <a:pt x="84773" y="3359468"/>
                    </a:lnTo>
                    <a:lnTo>
                      <a:pt x="87630" y="3359468"/>
                    </a:lnTo>
                    <a:lnTo>
                      <a:pt x="90488" y="3357563"/>
                    </a:lnTo>
                    <a:lnTo>
                      <a:pt x="92393" y="3350895"/>
                    </a:lnTo>
                    <a:lnTo>
                      <a:pt x="95250" y="3353753"/>
                    </a:lnTo>
                    <a:lnTo>
                      <a:pt x="97155" y="3350895"/>
                    </a:lnTo>
                    <a:lnTo>
                      <a:pt x="100013" y="3358515"/>
                    </a:lnTo>
                    <a:lnTo>
                      <a:pt x="101918" y="3348038"/>
                    </a:lnTo>
                    <a:lnTo>
                      <a:pt x="104775" y="3356610"/>
                    </a:lnTo>
                    <a:lnTo>
                      <a:pt x="107633" y="3357563"/>
                    </a:lnTo>
                    <a:lnTo>
                      <a:pt x="109538" y="3356610"/>
                    </a:lnTo>
                    <a:lnTo>
                      <a:pt x="112395" y="3346133"/>
                    </a:lnTo>
                    <a:lnTo>
                      <a:pt x="114300" y="3348038"/>
                    </a:lnTo>
                    <a:lnTo>
                      <a:pt x="117158" y="3353753"/>
                    </a:lnTo>
                    <a:lnTo>
                      <a:pt x="119063" y="3349943"/>
                    </a:lnTo>
                    <a:lnTo>
                      <a:pt x="121920" y="3349943"/>
                    </a:lnTo>
                    <a:lnTo>
                      <a:pt x="123825" y="3350895"/>
                    </a:lnTo>
                    <a:lnTo>
                      <a:pt x="126683" y="3344228"/>
                    </a:lnTo>
                    <a:lnTo>
                      <a:pt x="129540" y="3342323"/>
                    </a:lnTo>
                    <a:lnTo>
                      <a:pt x="131445" y="3349943"/>
                    </a:lnTo>
                    <a:lnTo>
                      <a:pt x="134302" y="3346133"/>
                    </a:lnTo>
                    <a:lnTo>
                      <a:pt x="136208" y="3358515"/>
                    </a:lnTo>
                    <a:lnTo>
                      <a:pt x="139065" y="3354705"/>
                    </a:lnTo>
                    <a:lnTo>
                      <a:pt x="140970" y="3346133"/>
                    </a:lnTo>
                    <a:lnTo>
                      <a:pt x="143827" y="3338513"/>
                    </a:lnTo>
                    <a:lnTo>
                      <a:pt x="145733" y="3334703"/>
                    </a:lnTo>
                    <a:lnTo>
                      <a:pt x="148590" y="3349943"/>
                    </a:lnTo>
                    <a:lnTo>
                      <a:pt x="151448" y="3346133"/>
                    </a:lnTo>
                    <a:lnTo>
                      <a:pt x="153352" y="3338513"/>
                    </a:lnTo>
                    <a:lnTo>
                      <a:pt x="156210" y="3350895"/>
                    </a:lnTo>
                    <a:lnTo>
                      <a:pt x="158115" y="3345180"/>
                    </a:lnTo>
                    <a:lnTo>
                      <a:pt x="160973" y="3343275"/>
                    </a:lnTo>
                    <a:lnTo>
                      <a:pt x="162877" y="3339465"/>
                    </a:lnTo>
                    <a:lnTo>
                      <a:pt x="165735" y="3331845"/>
                    </a:lnTo>
                    <a:lnTo>
                      <a:pt x="167640" y="3334703"/>
                    </a:lnTo>
                    <a:lnTo>
                      <a:pt x="170498" y="3351848"/>
                    </a:lnTo>
                    <a:lnTo>
                      <a:pt x="173355" y="3342323"/>
                    </a:lnTo>
                    <a:lnTo>
                      <a:pt x="175260" y="3346133"/>
                    </a:lnTo>
                    <a:lnTo>
                      <a:pt x="178118" y="3342323"/>
                    </a:lnTo>
                    <a:lnTo>
                      <a:pt x="180023" y="3338513"/>
                    </a:lnTo>
                    <a:lnTo>
                      <a:pt x="182880" y="3338513"/>
                    </a:lnTo>
                    <a:lnTo>
                      <a:pt x="184785" y="3333750"/>
                    </a:lnTo>
                    <a:lnTo>
                      <a:pt x="187643" y="3338513"/>
                    </a:lnTo>
                    <a:lnTo>
                      <a:pt x="189548" y="3326130"/>
                    </a:lnTo>
                    <a:lnTo>
                      <a:pt x="192405" y="3330893"/>
                    </a:lnTo>
                    <a:lnTo>
                      <a:pt x="195263" y="3326130"/>
                    </a:lnTo>
                    <a:lnTo>
                      <a:pt x="197168" y="3324225"/>
                    </a:lnTo>
                    <a:lnTo>
                      <a:pt x="200025" y="3309938"/>
                    </a:lnTo>
                    <a:lnTo>
                      <a:pt x="201930" y="3319463"/>
                    </a:lnTo>
                    <a:lnTo>
                      <a:pt x="204788" y="3318510"/>
                    </a:lnTo>
                    <a:lnTo>
                      <a:pt x="206693" y="3309938"/>
                    </a:lnTo>
                    <a:lnTo>
                      <a:pt x="209550" y="3310890"/>
                    </a:lnTo>
                    <a:lnTo>
                      <a:pt x="211455" y="3318510"/>
                    </a:lnTo>
                    <a:lnTo>
                      <a:pt x="214313" y="3325178"/>
                    </a:lnTo>
                    <a:lnTo>
                      <a:pt x="217170" y="3325178"/>
                    </a:lnTo>
                    <a:lnTo>
                      <a:pt x="219075" y="3320415"/>
                    </a:lnTo>
                    <a:lnTo>
                      <a:pt x="221933" y="3312795"/>
                    </a:lnTo>
                    <a:lnTo>
                      <a:pt x="223838" y="3311843"/>
                    </a:lnTo>
                    <a:lnTo>
                      <a:pt x="226695" y="3314700"/>
                    </a:lnTo>
                    <a:lnTo>
                      <a:pt x="228600" y="3317558"/>
                    </a:lnTo>
                    <a:lnTo>
                      <a:pt x="231458" y="3301365"/>
                    </a:lnTo>
                    <a:lnTo>
                      <a:pt x="233363" y="3319463"/>
                    </a:lnTo>
                    <a:lnTo>
                      <a:pt x="236220" y="3316605"/>
                    </a:lnTo>
                    <a:lnTo>
                      <a:pt x="239077" y="3319463"/>
                    </a:lnTo>
                    <a:lnTo>
                      <a:pt x="240983" y="3324225"/>
                    </a:lnTo>
                    <a:lnTo>
                      <a:pt x="243840" y="3325178"/>
                    </a:lnTo>
                    <a:lnTo>
                      <a:pt x="245745" y="3308033"/>
                    </a:lnTo>
                    <a:lnTo>
                      <a:pt x="248602" y="3312795"/>
                    </a:lnTo>
                    <a:lnTo>
                      <a:pt x="250508" y="3319463"/>
                    </a:lnTo>
                    <a:lnTo>
                      <a:pt x="253365" y="3322320"/>
                    </a:lnTo>
                    <a:lnTo>
                      <a:pt x="255270" y="3309938"/>
                    </a:lnTo>
                    <a:lnTo>
                      <a:pt x="258127" y="3307080"/>
                    </a:lnTo>
                    <a:lnTo>
                      <a:pt x="260985" y="3319463"/>
                    </a:lnTo>
                    <a:lnTo>
                      <a:pt x="262890" y="3321368"/>
                    </a:lnTo>
                    <a:lnTo>
                      <a:pt x="265748" y="3309938"/>
                    </a:lnTo>
                    <a:lnTo>
                      <a:pt x="267653" y="3303270"/>
                    </a:lnTo>
                    <a:lnTo>
                      <a:pt x="270510" y="3312795"/>
                    </a:lnTo>
                    <a:lnTo>
                      <a:pt x="272415" y="3309938"/>
                    </a:lnTo>
                    <a:lnTo>
                      <a:pt x="275273" y="3308985"/>
                    </a:lnTo>
                    <a:lnTo>
                      <a:pt x="277178" y="3301365"/>
                    </a:lnTo>
                    <a:lnTo>
                      <a:pt x="280035" y="3311843"/>
                    </a:lnTo>
                    <a:lnTo>
                      <a:pt x="282893" y="3317558"/>
                    </a:lnTo>
                    <a:lnTo>
                      <a:pt x="284798" y="3318510"/>
                    </a:lnTo>
                    <a:lnTo>
                      <a:pt x="287655" y="3312795"/>
                    </a:lnTo>
                    <a:lnTo>
                      <a:pt x="289560" y="3307080"/>
                    </a:lnTo>
                    <a:lnTo>
                      <a:pt x="292418" y="3302318"/>
                    </a:lnTo>
                    <a:lnTo>
                      <a:pt x="294323" y="3311843"/>
                    </a:lnTo>
                    <a:lnTo>
                      <a:pt x="297180" y="3300413"/>
                    </a:lnTo>
                    <a:lnTo>
                      <a:pt x="300038" y="3304223"/>
                    </a:lnTo>
                    <a:lnTo>
                      <a:pt x="301943" y="3313748"/>
                    </a:lnTo>
                    <a:lnTo>
                      <a:pt x="304800" y="3302318"/>
                    </a:lnTo>
                    <a:lnTo>
                      <a:pt x="306705" y="3308985"/>
                    </a:lnTo>
                    <a:lnTo>
                      <a:pt x="309563" y="3304223"/>
                    </a:lnTo>
                    <a:lnTo>
                      <a:pt x="311468" y="3304223"/>
                    </a:lnTo>
                    <a:lnTo>
                      <a:pt x="314325" y="3300413"/>
                    </a:lnTo>
                    <a:lnTo>
                      <a:pt x="316230" y="3306128"/>
                    </a:lnTo>
                    <a:lnTo>
                      <a:pt x="319088" y="3291840"/>
                    </a:lnTo>
                    <a:lnTo>
                      <a:pt x="321945" y="3298508"/>
                    </a:lnTo>
                    <a:lnTo>
                      <a:pt x="323850" y="3300413"/>
                    </a:lnTo>
                    <a:lnTo>
                      <a:pt x="326708" y="3308985"/>
                    </a:lnTo>
                    <a:lnTo>
                      <a:pt x="328613" y="3300413"/>
                    </a:lnTo>
                    <a:lnTo>
                      <a:pt x="331470" y="3309938"/>
                    </a:lnTo>
                    <a:lnTo>
                      <a:pt x="333375" y="3290888"/>
                    </a:lnTo>
                    <a:lnTo>
                      <a:pt x="336233" y="3305175"/>
                    </a:lnTo>
                    <a:lnTo>
                      <a:pt x="338138" y="3304223"/>
                    </a:lnTo>
                    <a:lnTo>
                      <a:pt x="340995" y="3305175"/>
                    </a:lnTo>
                    <a:lnTo>
                      <a:pt x="343853" y="3311843"/>
                    </a:lnTo>
                    <a:lnTo>
                      <a:pt x="345758" y="3298508"/>
                    </a:lnTo>
                    <a:lnTo>
                      <a:pt x="348615" y="3297555"/>
                    </a:lnTo>
                    <a:lnTo>
                      <a:pt x="350520" y="3310890"/>
                    </a:lnTo>
                    <a:lnTo>
                      <a:pt x="353378" y="3300413"/>
                    </a:lnTo>
                    <a:lnTo>
                      <a:pt x="355283" y="3290888"/>
                    </a:lnTo>
                    <a:lnTo>
                      <a:pt x="358140" y="3293745"/>
                    </a:lnTo>
                    <a:lnTo>
                      <a:pt x="360045" y="3298508"/>
                    </a:lnTo>
                    <a:lnTo>
                      <a:pt x="362903" y="3288983"/>
                    </a:lnTo>
                    <a:lnTo>
                      <a:pt x="365760" y="3286125"/>
                    </a:lnTo>
                    <a:lnTo>
                      <a:pt x="367665" y="3284220"/>
                    </a:lnTo>
                    <a:lnTo>
                      <a:pt x="370523" y="3273743"/>
                    </a:lnTo>
                    <a:lnTo>
                      <a:pt x="372428" y="3298508"/>
                    </a:lnTo>
                    <a:lnTo>
                      <a:pt x="375285" y="3289935"/>
                    </a:lnTo>
                    <a:lnTo>
                      <a:pt x="377190" y="3277553"/>
                    </a:lnTo>
                    <a:lnTo>
                      <a:pt x="380048" y="3287078"/>
                    </a:lnTo>
                    <a:lnTo>
                      <a:pt x="381953" y="3286125"/>
                    </a:lnTo>
                    <a:lnTo>
                      <a:pt x="384810" y="3297555"/>
                    </a:lnTo>
                    <a:lnTo>
                      <a:pt x="387668" y="3279458"/>
                    </a:lnTo>
                    <a:lnTo>
                      <a:pt x="389573" y="3282315"/>
                    </a:lnTo>
                    <a:lnTo>
                      <a:pt x="392430" y="3281363"/>
                    </a:lnTo>
                    <a:lnTo>
                      <a:pt x="394335" y="3279458"/>
                    </a:lnTo>
                    <a:lnTo>
                      <a:pt x="397193" y="3271838"/>
                    </a:lnTo>
                    <a:lnTo>
                      <a:pt x="399098" y="3279458"/>
                    </a:lnTo>
                    <a:lnTo>
                      <a:pt x="401955" y="3277553"/>
                    </a:lnTo>
                    <a:lnTo>
                      <a:pt x="403860" y="3282315"/>
                    </a:lnTo>
                    <a:lnTo>
                      <a:pt x="406718" y="3269933"/>
                    </a:lnTo>
                    <a:lnTo>
                      <a:pt x="409575" y="3267075"/>
                    </a:lnTo>
                    <a:lnTo>
                      <a:pt x="411480" y="3268028"/>
                    </a:lnTo>
                    <a:lnTo>
                      <a:pt x="414338" y="3275648"/>
                    </a:lnTo>
                    <a:lnTo>
                      <a:pt x="416243" y="3286125"/>
                    </a:lnTo>
                    <a:lnTo>
                      <a:pt x="419100" y="3276600"/>
                    </a:lnTo>
                    <a:lnTo>
                      <a:pt x="421005" y="3274695"/>
                    </a:lnTo>
                    <a:lnTo>
                      <a:pt x="423863" y="3278505"/>
                    </a:lnTo>
                    <a:lnTo>
                      <a:pt x="425768" y="3269933"/>
                    </a:lnTo>
                    <a:lnTo>
                      <a:pt x="428625" y="3264218"/>
                    </a:lnTo>
                    <a:lnTo>
                      <a:pt x="431483" y="3276600"/>
                    </a:lnTo>
                    <a:lnTo>
                      <a:pt x="433388" y="3273743"/>
                    </a:lnTo>
                    <a:lnTo>
                      <a:pt x="436245" y="3285173"/>
                    </a:lnTo>
                    <a:lnTo>
                      <a:pt x="438150" y="3267075"/>
                    </a:lnTo>
                    <a:lnTo>
                      <a:pt x="441008" y="3269933"/>
                    </a:lnTo>
                    <a:lnTo>
                      <a:pt x="442913" y="3271838"/>
                    </a:lnTo>
                    <a:lnTo>
                      <a:pt x="445770" y="3267075"/>
                    </a:lnTo>
                    <a:lnTo>
                      <a:pt x="447675" y="3273743"/>
                    </a:lnTo>
                    <a:lnTo>
                      <a:pt x="450533" y="3263265"/>
                    </a:lnTo>
                    <a:lnTo>
                      <a:pt x="453390" y="3257550"/>
                    </a:lnTo>
                    <a:lnTo>
                      <a:pt x="455295" y="3262313"/>
                    </a:lnTo>
                    <a:lnTo>
                      <a:pt x="458153" y="3261360"/>
                    </a:lnTo>
                    <a:lnTo>
                      <a:pt x="460058" y="3261360"/>
                    </a:lnTo>
                    <a:lnTo>
                      <a:pt x="462915" y="3249930"/>
                    </a:lnTo>
                    <a:lnTo>
                      <a:pt x="464820" y="3251835"/>
                    </a:lnTo>
                    <a:lnTo>
                      <a:pt x="467678" y="3257550"/>
                    </a:lnTo>
                    <a:lnTo>
                      <a:pt x="470535" y="3252788"/>
                    </a:lnTo>
                    <a:lnTo>
                      <a:pt x="472440" y="3253740"/>
                    </a:lnTo>
                    <a:lnTo>
                      <a:pt x="475298" y="3252788"/>
                    </a:lnTo>
                    <a:lnTo>
                      <a:pt x="477203" y="3253740"/>
                    </a:lnTo>
                    <a:lnTo>
                      <a:pt x="480060" y="3243263"/>
                    </a:lnTo>
                    <a:lnTo>
                      <a:pt x="481965" y="3246120"/>
                    </a:lnTo>
                    <a:lnTo>
                      <a:pt x="484823" y="3246120"/>
                    </a:lnTo>
                    <a:lnTo>
                      <a:pt x="486728" y="3253740"/>
                    </a:lnTo>
                    <a:lnTo>
                      <a:pt x="489585" y="3250883"/>
                    </a:lnTo>
                    <a:lnTo>
                      <a:pt x="492443" y="3257550"/>
                    </a:lnTo>
                    <a:lnTo>
                      <a:pt x="494348" y="3241358"/>
                    </a:lnTo>
                    <a:lnTo>
                      <a:pt x="497205" y="3253740"/>
                    </a:lnTo>
                    <a:lnTo>
                      <a:pt x="499110" y="3241358"/>
                    </a:lnTo>
                    <a:lnTo>
                      <a:pt x="501968" y="3236595"/>
                    </a:lnTo>
                    <a:lnTo>
                      <a:pt x="503873" y="3233738"/>
                    </a:lnTo>
                    <a:lnTo>
                      <a:pt x="506730" y="3244215"/>
                    </a:lnTo>
                    <a:lnTo>
                      <a:pt x="508635" y="3243263"/>
                    </a:lnTo>
                    <a:lnTo>
                      <a:pt x="511493" y="3250883"/>
                    </a:lnTo>
                    <a:lnTo>
                      <a:pt x="514350" y="3247073"/>
                    </a:lnTo>
                    <a:lnTo>
                      <a:pt x="516255" y="3249930"/>
                    </a:lnTo>
                    <a:lnTo>
                      <a:pt x="519113" y="3239453"/>
                    </a:lnTo>
                    <a:lnTo>
                      <a:pt x="521018" y="3231833"/>
                    </a:lnTo>
                    <a:lnTo>
                      <a:pt x="523875" y="3243263"/>
                    </a:lnTo>
                    <a:lnTo>
                      <a:pt x="525780" y="3232785"/>
                    </a:lnTo>
                    <a:lnTo>
                      <a:pt x="528638" y="3235643"/>
                    </a:lnTo>
                    <a:lnTo>
                      <a:pt x="530543" y="3239453"/>
                    </a:lnTo>
                    <a:lnTo>
                      <a:pt x="533400" y="3237548"/>
                    </a:lnTo>
                    <a:lnTo>
                      <a:pt x="536258" y="3241358"/>
                    </a:lnTo>
                    <a:lnTo>
                      <a:pt x="538163" y="3246120"/>
                    </a:lnTo>
                    <a:lnTo>
                      <a:pt x="541020" y="3235643"/>
                    </a:lnTo>
                    <a:lnTo>
                      <a:pt x="542925" y="3233738"/>
                    </a:lnTo>
                    <a:lnTo>
                      <a:pt x="545783" y="3232785"/>
                    </a:lnTo>
                    <a:lnTo>
                      <a:pt x="547688" y="3230880"/>
                    </a:lnTo>
                    <a:lnTo>
                      <a:pt x="550545" y="3239453"/>
                    </a:lnTo>
                    <a:lnTo>
                      <a:pt x="552450" y="3243263"/>
                    </a:lnTo>
                    <a:lnTo>
                      <a:pt x="555308" y="3229928"/>
                    </a:lnTo>
                    <a:lnTo>
                      <a:pt x="558165" y="3233738"/>
                    </a:lnTo>
                    <a:lnTo>
                      <a:pt x="560070" y="3237548"/>
                    </a:lnTo>
                    <a:lnTo>
                      <a:pt x="562928" y="3227070"/>
                    </a:lnTo>
                    <a:lnTo>
                      <a:pt x="564833" y="3230880"/>
                    </a:lnTo>
                    <a:lnTo>
                      <a:pt x="567690" y="3217545"/>
                    </a:lnTo>
                    <a:lnTo>
                      <a:pt x="569595" y="3218498"/>
                    </a:lnTo>
                    <a:lnTo>
                      <a:pt x="572453" y="3243263"/>
                    </a:lnTo>
                    <a:lnTo>
                      <a:pt x="574358" y="3244215"/>
                    </a:lnTo>
                    <a:lnTo>
                      <a:pt x="577215" y="3256598"/>
                    </a:lnTo>
                    <a:lnTo>
                      <a:pt x="580073" y="3246120"/>
                    </a:lnTo>
                    <a:lnTo>
                      <a:pt x="581978" y="3228975"/>
                    </a:lnTo>
                    <a:lnTo>
                      <a:pt x="584835" y="3243263"/>
                    </a:lnTo>
                    <a:lnTo>
                      <a:pt x="586740" y="3231833"/>
                    </a:lnTo>
                    <a:lnTo>
                      <a:pt x="589598" y="3235643"/>
                    </a:lnTo>
                    <a:lnTo>
                      <a:pt x="591503" y="3243263"/>
                    </a:lnTo>
                    <a:lnTo>
                      <a:pt x="594360" y="3232785"/>
                    </a:lnTo>
                    <a:lnTo>
                      <a:pt x="596265" y="3244215"/>
                    </a:lnTo>
                    <a:lnTo>
                      <a:pt x="599123" y="3221355"/>
                    </a:lnTo>
                    <a:lnTo>
                      <a:pt x="601980" y="3213735"/>
                    </a:lnTo>
                    <a:lnTo>
                      <a:pt x="603885" y="3213735"/>
                    </a:lnTo>
                    <a:lnTo>
                      <a:pt x="606743" y="3216593"/>
                    </a:lnTo>
                    <a:lnTo>
                      <a:pt x="608648" y="3226118"/>
                    </a:lnTo>
                    <a:lnTo>
                      <a:pt x="611505" y="3218498"/>
                    </a:lnTo>
                    <a:lnTo>
                      <a:pt x="613410" y="3215640"/>
                    </a:lnTo>
                    <a:lnTo>
                      <a:pt x="616268" y="3215640"/>
                    </a:lnTo>
                    <a:lnTo>
                      <a:pt x="618173" y="3230880"/>
                    </a:lnTo>
                    <a:lnTo>
                      <a:pt x="621030" y="3235643"/>
                    </a:lnTo>
                    <a:lnTo>
                      <a:pt x="623888" y="3241358"/>
                    </a:lnTo>
                    <a:lnTo>
                      <a:pt x="625793" y="3225165"/>
                    </a:lnTo>
                    <a:lnTo>
                      <a:pt x="628650" y="3224213"/>
                    </a:lnTo>
                    <a:lnTo>
                      <a:pt x="630555" y="3207068"/>
                    </a:lnTo>
                    <a:lnTo>
                      <a:pt x="633413" y="3208020"/>
                    </a:lnTo>
                    <a:lnTo>
                      <a:pt x="635318" y="3216593"/>
                    </a:lnTo>
                    <a:lnTo>
                      <a:pt x="638175" y="3206115"/>
                    </a:lnTo>
                    <a:lnTo>
                      <a:pt x="640080" y="3229928"/>
                    </a:lnTo>
                    <a:lnTo>
                      <a:pt x="642938" y="3218498"/>
                    </a:lnTo>
                    <a:lnTo>
                      <a:pt x="645795" y="3232785"/>
                    </a:lnTo>
                    <a:lnTo>
                      <a:pt x="647700" y="3229928"/>
                    </a:lnTo>
                    <a:lnTo>
                      <a:pt x="650557" y="3236595"/>
                    </a:lnTo>
                    <a:lnTo>
                      <a:pt x="652463" y="3213735"/>
                    </a:lnTo>
                    <a:lnTo>
                      <a:pt x="655320" y="3216593"/>
                    </a:lnTo>
                    <a:lnTo>
                      <a:pt x="657225" y="3213735"/>
                    </a:lnTo>
                    <a:lnTo>
                      <a:pt x="660082" y="3214688"/>
                    </a:lnTo>
                    <a:lnTo>
                      <a:pt x="662940" y="3208973"/>
                    </a:lnTo>
                    <a:lnTo>
                      <a:pt x="664845" y="3206115"/>
                    </a:lnTo>
                    <a:lnTo>
                      <a:pt x="667703" y="3198495"/>
                    </a:lnTo>
                    <a:lnTo>
                      <a:pt x="669607" y="3207068"/>
                    </a:lnTo>
                    <a:lnTo>
                      <a:pt x="672465" y="3195638"/>
                    </a:lnTo>
                    <a:lnTo>
                      <a:pt x="674370" y="3219450"/>
                    </a:lnTo>
                    <a:lnTo>
                      <a:pt x="677228" y="3204210"/>
                    </a:lnTo>
                    <a:lnTo>
                      <a:pt x="679132" y="3212783"/>
                    </a:lnTo>
                    <a:lnTo>
                      <a:pt x="681990" y="3199448"/>
                    </a:lnTo>
                    <a:lnTo>
                      <a:pt x="684848" y="3202305"/>
                    </a:lnTo>
                    <a:lnTo>
                      <a:pt x="686753" y="3208020"/>
                    </a:lnTo>
                    <a:lnTo>
                      <a:pt x="689610" y="3196590"/>
                    </a:lnTo>
                    <a:lnTo>
                      <a:pt x="691515" y="3206115"/>
                    </a:lnTo>
                    <a:lnTo>
                      <a:pt x="694373" y="3212783"/>
                    </a:lnTo>
                    <a:lnTo>
                      <a:pt x="696278" y="3218498"/>
                    </a:lnTo>
                    <a:lnTo>
                      <a:pt x="699135" y="3226118"/>
                    </a:lnTo>
                    <a:lnTo>
                      <a:pt x="701040" y="3228975"/>
                    </a:lnTo>
                    <a:lnTo>
                      <a:pt x="703898" y="3212783"/>
                    </a:lnTo>
                    <a:lnTo>
                      <a:pt x="706755" y="3214688"/>
                    </a:lnTo>
                    <a:lnTo>
                      <a:pt x="708660" y="3213735"/>
                    </a:lnTo>
                    <a:lnTo>
                      <a:pt x="711518" y="3220403"/>
                    </a:lnTo>
                    <a:lnTo>
                      <a:pt x="713423" y="3221355"/>
                    </a:lnTo>
                    <a:lnTo>
                      <a:pt x="716280" y="3212783"/>
                    </a:lnTo>
                    <a:lnTo>
                      <a:pt x="718185" y="3211830"/>
                    </a:lnTo>
                    <a:lnTo>
                      <a:pt x="721043" y="3214688"/>
                    </a:lnTo>
                    <a:lnTo>
                      <a:pt x="722948" y="3208020"/>
                    </a:lnTo>
                    <a:lnTo>
                      <a:pt x="725805" y="3228975"/>
                    </a:lnTo>
                    <a:lnTo>
                      <a:pt x="728663" y="3223260"/>
                    </a:lnTo>
                    <a:lnTo>
                      <a:pt x="730568" y="3208973"/>
                    </a:lnTo>
                    <a:lnTo>
                      <a:pt x="733425" y="3200400"/>
                    </a:lnTo>
                    <a:lnTo>
                      <a:pt x="735330" y="3211830"/>
                    </a:lnTo>
                    <a:lnTo>
                      <a:pt x="738188" y="3230880"/>
                    </a:lnTo>
                    <a:lnTo>
                      <a:pt x="740093" y="3229928"/>
                    </a:lnTo>
                    <a:lnTo>
                      <a:pt x="742950" y="3219450"/>
                    </a:lnTo>
                    <a:lnTo>
                      <a:pt x="744855" y="3202305"/>
                    </a:lnTo>
                    <a:lnTo>
                      <a:pt x="747713" y="3219450"/>
                    </a:lnTo>
                    <a:lnTo>
                      <a:pt x="750570" y="3213735"/>
                    </a:lnTo>
                    <a:lnTo>
                      <a:pt x="752475" y="3237548"/>
                    </a:lnTo>
                    <a:lnTo>
                      <a:pt x="755332" y="3216593"/>
                    </a:lnTo>
                    <a:lnTo>
                      <a:pt x="757238" y="3199448"/>
                    </a:lnTo>
                    <a:lnTo>
                      <a:pt x="760095" y="3190875"/>
                    </a:lnTo>
                    <a:lnTo>
                      <a:pt x="762000" y="3211830"/>
                    </a:lnTo>
                    <a:lnTo>
                      <a:pt x="764857" y="3211830"/>
                    </a:lnTo>
                    <a:lnTo>
                      <a:pt x="766763" y="3208020"/>
                    </a:lnTo>
                    <a:lnTo>
                      <a:pt x="769620" y="3216593"/>
                    </a:lnTo>
                    <a:lnTo>
                      <a:pt x="772478" y="3218498"/>
                    </a:lnTo>
                    <a:lnTo>
                      <a:pt x="774382" y="3206115"/>
                    </a:lnTo>
                    <a:lnTo>
                      <a:pt x="777240" y="3213735"/>
                    </a:lnTo>
                    <a:lnTo>
                      <a:pt x="779145" y="3209925"/>
                    </a:lnTo>
                    <a:lnTo>
                      <a:pt x="782003" y="3216593"/>
                    </a:lnTo>
                    <a:lnTo>
                      <a:pt x="783907" y="3213735"/>
                    </a:lnTo>
                    <a:lnTo>
                      <a:pt x="786765" y="3212783"/>
                    </a:lnTo>
                    <a:lnTo>
                      <a:pt x="788670" y="3204210"/>
                    </a:lnTo>
                    <a:lnTo>
                      <a:pt x="791528" y="3212783"/>
                    </a:lnTo>
                    <a:lnTo>
                      <a:pt x="794385" y="3195638"/>
                    </a:lnTo>
                    <a:lnTo>
                      <a:pt x="796290" y="3202305"/>
                    </a:lnTo>
                    <a:lnTo>
                      <a:pt x="799148" y="3188018"/>
                    </a:lnTo>
                    <a:lnTo>
                      <a:pt x="801053" y="3202305"/>
                    </a:lnTo>
                    <a:lnTo>
                      <a:pt x="803910" y="3181350"/>
                    </a:lnTo>
                    <a:lnTo>
                      <a:pt x="805815" y="3190875"/>
                    </a:lnTo>
                    <a:lnTo>
                      <a:pt x="808673" y="3198495"/>
                    </a:lnTo>
                    <a:lnTo>
                      <a:pt x="810578" y="3205163"/>
                    </a:lnTo>
                    <a:lnTo>
                      <a:pt x="813435" y="3211830"/>
                    </a:lnTo>
                    <a:lnTo>
                      <a:pt x="816293" y="3217545"/>
                    </a:lnTo>
                    <a:lnTo>
                      <a:pt x="818198" y="3208020"/>
                    </a:lnTo>
                    <a:lnTo>
                      <a:pt x="821055" y="3213735"/>
                    </a:lnTo>
                    <a:lnTo>
                      <a:pt x="822960" y="3220403"/>
                    </a:lnTo>
                    <a:lnTo>
                      <a:pt x="825818" y="3215640"/>
                    </a:lnTo>
                    <a:lnTo>
                      <a:pt x="827723" y="3220403"/>
                    </a:lnTo>
                    <a:lnTo>
                      <a:pt x="830580" y="3228023"/>
                    </a:lnTo>
                    <a:lnTo>
                      <a:pt x="832485" y="3239453"/>
                    </a:lnTo>
                    <a:lnTo>
                      <a:pt x="835343" y="3206115"/>
                    </a:lnTo>
                    <a:lnTo>
                      <a:pt x="838200" y="3200400"/>
                    </a:lnTo>
                    <a:lnTo>
                      <a:pt x="840105" y="3217545"/>
                    </a:lnTo>
                    <a:lnTo>
                      <a:pt x="842963" y="3212783"/>
                    </a:lnTo>
                    <a:lnTo>
                      <a:pt x="844868" y="3227070"/>
                    </a:lnTo>
                    <a:lnTo>
                      <a:pt x="847725" y="3223260"/>
                    </a:lnTo>
                    <a:lnTo>
                      <a:pt x="849630" y="3206115"/>
                    </a:lnTo>
                    <a:lnTo>
                      <a:pt x="852488" y="3202305"/>
                    </a:lnTo>
                    <a:lnTo>
                      <a:pt x="855345" y="3221355"/>
                    </a:lnTo>
                    <a:lnTo>
                      <a:pt x="857250" y="3212783"/>
                    </a:lnTo>
                    <a:lnTo>
                      <a:pt x="860107" y="3219450"/>
                    </a:lnTo>
                    <a:lnTo>
                      <a:pt x="862013" y="3213735"/>
                    </a:lnTo>
                    <a:lnTo>
                      <a:pt x="864870" y="3202305"/>
                    </a:lnTo>
                    <a:lnTo>
                      <a:pt x="866775" y="3215640"/>
                    </a:lnTo>
                    <a:lnTo>
                      <a:pt x="869632" y="3220403"/>
                    </a:lnTo>
                    <a:lnTo>
                      <a:pt x="871538" y="3208020"/>
                    </a:lnTo>
                    <a:lnTo>
                      <a:pt x="874395" y="3206115"/>
                    </a:lnTo>
                    <a:lnTo>
                      <a:pt x="877253" y="3203258"/>
                    </a:lnTo>
                    <a:lnTo>
                      <a:pt x="879157" y="3206115"/>
                    </a:lnTo>
                    <a:lnTo>
                      <a:pt x="882015" y="3198495"/>
                    </a:lnTo>
                    <a:lnTo>
                      <a:pt x="883920" y="3192780"/>
                    </a:lnTo>
                    <a:lnTo>
                      <a:pt x="886778" y="3206115"/>
                    </a:lnTo>
                    <a:lnTo>
                      <a:pt x="888682" y="3206115"/>
                    </a:lnTo>
                    <a:lnTo>
                      <a:pt x="891540" y="3210878"/>
                    </a:lnTo>
                    <a:lnTo>
                      <a:pt x="893445" y="3200400"/>
                    </a:lnTo>
                    <a:lnTo>
                      <a:pt x="896303" y="3207068"/>
                    </a:lnTo>
                    <a:lnTo>
                      <a:pt x="899160" y="3206115"/>
                    </a:lnTo>
                    <a:lnTo>
                      <a:pt x="901065" y="3192780"/>
                    </a:lnTo>
                    <a:lnTo>
                      <a:pt x="903923" y="3199448"/>
                    </a:lnTo>
                    <a:lnTo>
                      <a:pt x="905828" y="3214688"/>
                    </a:lnTo>
                    <a:lnTo>
                      <a:pt x="908685" y="3207068"/>
                    </a:lnTo>
                    <a:lnTo>
                      <a:pt x="910590" y="3195638"/>
                    </a:lnTo>
                    <a:lnTo>
                      <a:pt x="913448" y="3198495"/>
                    </a:lnTo>
                    <a:lnTo>
                      <a:pt x="915353" y="3203258"/>
                    </a:lnTo>
                    <a:lnTo>
                      <a:pt x="918210" y="3195638"/>
                    </a:lnTo>
                    <a:lnTo>
                      <a:pt x="921068" y="3197543"/>
                    </a:lnTo>
                    <a:lnTo>
                      <a:pt x="922973" y="3199448"/>
                    </a:lnTo>
                    <a:lnTo>
                      <a:pt x="925830" y="3174683"/>
                    </a:lnTo>
                    <a:lnTo>
                      <a:pt x="927735" y="3188018"/>
                    </a:lnTo>
                    <a:lnTo>
                      <a:pt x="930593" y="3182303"/>
                    </a:lnTo>
                    <a:lnTo>
                      <a:pt x="932498" y="3191828"/>
                    </a:lnTo>
                    <a:lnTo>
                      <a:pt x="935355" y="3188018"/>
                    </a:lnTo>
                    <a:lnTo>
                      <a:pt x="937260" y="3188018"/>
                    </a:lnTo>
                    <a:lnTo>
                      <a:pt x="940118" y="3186113"/>
                    </a:lnTo>
                    <a:lnTo>
                      <a:pt x="942975" y="3181350"/>
                    </a:lnTo>
                    <a:lnTo>
                      <a:pt x="944880" y="3185160"/>
                    </a:lnTo>
                    <a:lnTo>
                      <a:pt x="947738" y="3177540"/>
                    </a:lnTo>
                    <a:lnTo>
                      <a:pt x="949643" y="3176588"/>
                    </a:lnTo>
                    <a:lnTo>
                      <a:pt x="952500" y="3173730"/>
                    </a:lnTo>
                    <a:lnTo>
                      <a:pt x="954405" y="3173730"/>
                    </a:lnTo>
                    <a:lnTo>
                      <a:pt x="957263" y="3167063"/>
                    </a:lnTo>
                    <a:lnTo>
                      <a:pt x="959168" y="3168968"/>
                    </a:lnTo>
                    <a:lnTo>
                      <a:pt x="962025" y="3173730"/>
                    </a:lnTo>
                    <a:lnTo>
                      <a:pt x="964882" y="3182303"/>
                    </a:lnTo>
                    <a:lnTo>
                      <a:pt x="966788" y="3172778"/>
                    </a:lnTo>
                    <a:lnTo>
                      <a:pt x="969645" y="3165158"/>
                    </a:lnTo>
                    <a:lnTo>
                      <a:pt x="971550" y="3176588"/>
                    </a:lnTo>
                    <a:lnTo>
                      <a:pt x="974407" y="3168015"/>
                    </a:lnTo>
                    <a:lnTo>
                      <a:pt x="976313" y="3168968"/>
                    </a:lnTo>
                    <a:lnTo>
                      <a:pt x="979170" y="3153728"/>
                    </a:lnTo>
                    <a:lnTo>
                      <a:pt x="981075" y="3160395"/>
                    </a:lnTo>
                    <a:lnTo>
                      <a:pt x="983932" y="3159443"/>
                    </a:lnTo>
                    <a:lnTo>
                      <a:pt x="986790" y="3154680"/>
                    </a:lnTo>
                    <a:lnTo>
                      <a:pt x="988695" y="3180398"/>
                    </a:lnTo>
                    <a:lnTo>
                      <a:pt x="991553" y="3173730"/>
                    </a:lnTo>
                    <a:lnTo>
                      <a:pt x="993457" y="3177540"/>
                    </a:lnTo>
                    <a:lnTo>
                      <a:pt x="996315" y="3188018"/>
                    </a:lnTo>
                    <a:lnTo>
                      <a:pt x="998220" y="3182303"/>
                    </a:lnTo>
                    <a:lnTo>
                      <a:pt x="1001078" y="3172778"/>
                    </a:lnTo>
                    <a:lnTo>
                      <a:pt x="1002982" y="3162300"/>
                    </a:lnTo>
                    <a:lnTo>
                      <a:pt x="1005840" y="3177540"/>
                    </a:lnTo>
                    <a:lnTo>
                      <a:pt x="1008698" y="3167063"/>
                    </a:lnTo>
                    <a:lnTo>
                      <a:pt x="1010603" y="3168015"/>
                    </a:lnTo>
                    <a:lnTo>
                      <a:pt x="1013460" y="3160395"/>
                    </a:lnTo>
                    <a:lnTo>
                      <a:pt x="1015365" y="3168968"/>
                    </a:lnTo>
                    <a:lnTo>
                      <a:pt x="1018223" y="3163253"/>
                    </a:lnTo>
                    <a:lnTo>
                      <a:pt x="1020128" y="3175635"/>
                    </a:lnTo>
                    <a:lnTo>
                      <a:pt x="1022985" y="3183255"/>
                    </a:lnTo>
                    <a:lnTo>
                      <a:pt x="1024890" y="3172778"/>
                    </a:lnTo>
                    <a:lnTo>
                      <a:pt x="1027748" y="3167063"/>
                    </a:lnTo>
                    <a:lnTo>
                      <a:pt x="1030605" y="3167063"/>
                    </a:lnTo>
                    <a:lnTo>
                      <a:pt x="1032510" y="3168968"/>
                    </a:lnTo>
                    <a:lnTo>
                      <a:pt x="1035368" y="3185160"/>
                    </a:lnTo>
                    <a:lnTo>
                      <a:pt x="1037273" y="3167063"/>
                    </a:lnTo>
                    <a:lnTo>
                      <a:pt x="1040130" y="3168015"/>
                    </a:lnTo>
                    <a:lnTo>
                      <a:pt x="1042035" y="3166110"/>
                    </a:lnTo>
                    <a:lnTo>
                      <a:pt x="1044893" y="3173730"/>
                    </a:lnTo>
                    <a:lnTo>
                      <a:pt x="1047750" y="3179445"/>
                    </a:lnTo>
                    <a:lnTo>
                      <a:pt x="1049655" y="3173730"/>
                    </a:lnTo>
                    <a:lnTo>
                      <a:pt x="1052513" y="3175635"/>
                    </a:lnTo>
                    <a:lnTo>
                      <a:pt x="1054418" y="3168015"/>
                    </a:lnTo>
                    <a:lnTo>
                      <a:pt x="1057275" y="3163253"/>
                    </a:lnTo>
                    <a:lnTo>
                      <a:pt x="1059180" y="3174683"/>
                    </a:lnTo>
                    <a:lnTo>
                      <a:pt x="1062038" y="3155633"/>
                    </a:lnTo>
                    <a:lnTo>
                      <a:pt x="1063943" y="3157538"/>
                    </a:lnTo>
                    <a:lnTo>
                      <a:pt x="1066800" y="3177540"/>
                    </a:lnTo>
                    <a:lnTo>
                      <a:pt x="1069658" y="3171825"/>
                    </a:lnTo>
                    <a:lnTo>
                      <a:pt x="1071563" y="3181350"/>
                    </a:lnTo>
                    <a:lnTo>
                      <a:pt x="1074420" y="3154680"/>
                    </a:lnTo>
                    <a:lnTo>
                      <a:pt x="1076325" y="3154680"/>
                    </a:lnTo>
                    <a:lnTo>
                      <a:pt x="1079183" y="3156585"/>
                    </a:lnTo>
                    <a:lnTo>
                      <a:pt x="1081088" y="3149918"/>
                    </a:lnTo>
                    <a:lnTo>
                      <a:pt x="1083945" y="3149918"/>
                    </a:lnTo>
                    <a:lnTo>
                      <a:pt x="1085850" y="3148013"/>
                    </a:lnTo>
                    <a:lnTo>
                      <a:pt x="1088708" y="3180398"/>
                    </a:lnTo>
                    <a:lnTo>
                      <a:pt x="1091565" y="3167063"/>
                    </a:lnTo>
                    <a:lnTo>
                      <a:pt x="1093470" y="3171825"/>
                    </a:lnTo>
                    <a:lnTo>
                      <a:pt x="1096328" y="3157538"/>
                    </a:lnTo>
                    <a:lnTo>
                      <a:pt x="1098233" y="3163253"/>
                    </a:lnTo>
                    <a:lnTo>
                      <a:pt x="1101090" y="3164205"/>
                    </a:lnTo>
                    <a:lnTo>
                      <a:pt x="1102995" y="3164205"/>
                    </a:lnTo>
                    <a:lnTo>
                      <a:pt x="1105853" y="3176588"/>
                    </a:lnTo>
                    <a:lnTo>
                      <a:pt x="1107758" y="3178493"/>
                    </a:lnTo>
                    <a:lnTo>
                      <a:pt x="1110615" y="3173730"/>
                    </a:lnTo>
                    <a:lnTo>
                      <a:pt x="1113473" y="3169920"/>
                    </a:lnTo>
                    <a:lnTo>
                      <a:pt x="1115378" y="3168968"/>
                    </a:lnTo>
                    <a:lnTo>
                      <a:pt x="1118235" y="3168968"/>
                    </a:lnTo>
                    <a:lnTo>
                      <a:pt x="1120140" y="3167063"/>
                    </a:lnTo>
                    <a:lnTo>
                      <a:pt x="1122998" y="3151823"/>
                    </a:lnTo>
                    <a:lnTo>
                      <a:pt x="1124903" y="3142298"/>
                    </a:lnTo>
                    <a:lnTo>
                      <a:pt x="1127760" y="3156585"/>
                    </a:lnTo>
                    <a:lnTo>
                      <a:pt x="1129665" y="3179445"/>
                    </a:lnTo>
                    <a:lnTo>
                      <a:pt x="1132523" y="3167063"/>
                    </a:lnTo>
                    <a:lnTo>
                      <a:pt x="1135380" y="3169920"/>
                    </a:lnTo>
                    <a:lnTo>
                      <a:pt x="1137285" y="3164205"/>
                    </a:lnTo>
                    <a:lnTo>
                      <a:pt x="1140143" y="3150870"/>
                    </a:lnTo>
                    <a:lnTo>
                      <a:pt x="1142048" y="3149918"/>
                    </a:lnTo>
                    <a:lnTo>
                      <a:pt x="1144905" y="3166110"/>
                    </a:lnTo>
                    <a:lnTo>
                      <a:pt x="1146810" y="3169920"/>
                    </a:lnTo>
                    <a:lnTo>
                      <a:pt x="1149668" y="3152775"/>
                    </a:lnTo>
                    <a:lnTo>
                      <a:pt x="1151573" y="3159443"/>
                    </a:lnTo>
                    <a:lnTo>
                      <a:pt x="1154430" y="3160395"/>
                    </a:lnTo>
                    <a:lnTo>
                      <a:pt x="1157288" y="3145155"/>
                    </a:lnTo>
                    <a:lnTo>
                      <a:pt x="1159193" y="3164205"/>
                    </a:lnTo>
                    <a:lnTo>
                      <a:pt x="1162050" y="3143250"/>
                    </a:lnTo>
                    <a:lnTo>
                      <a:pt x="1163955" y="3164205"/>
                    </a:lnTo>
                    <a:lnTo>
                      <a:pt x="1166813" y="3147060"/>
                    </a:lnTo>
                    <a:lnTo>
                      <a:pt x="1168718" y="3167063"/>
                    </a:lnTo>
                    <a:lnTo>
                      <a:pt x="1171575" y="3163253"/>
                    </a:lnTo>
                    <a:lnTo>
                      <a:pt x="1173480" y="3154680"/>
                    </a:lnTo>
                    <a:lnTo>
                      <a:pt x="1176338" y="3153728"/>
                    </a:lnTo>
                    <a:lnTo>
                      <a:pt x="1179195" y="3148013"/>
                    </a:lnTo>
                    <a:lnTo>
                      <a:pt x="1181100" y="3148013"/>
                    </a:lnTo>
                    <a:lnTo>
                      <a:pt x="1183958" y="3162300"/>
                    </a:lnTo>
                    <a:lnTo>
                      <a:pt x="1185863" y="3164205"/>
                    </a:lnTo>
                    <a:lnTo>
                      <a:pt x="1188720" y="3163253"/>
                    </a:lnTo>
                    <a:lnTo>
                      <a:pt x="1190625" y="3154680"/>
                    </a:lnTo>
                    <a:lnTo>
                      <a:pt x="1193483" y="3153728"/>
                    </a:lnTo>
                    <a:lnTo>
                      <a:pt x="1195388" y="3161348"/>
                    </a:lnTo>
                    <a:lnTo>
                      <a:pt x="1198245" y="3156585"/>
                    </a:lnTo>
                    <a:lnTo>
                      <a:pt x="1201103" y="3162300"/>
                    </a:lnTo>
                    <a:lnTo>
                      <a:pt x="1203008" y="3147060"/>
                    </a:lnTo>
                    <a:lnTo>
                      <a:pt x="1205865" y="3156585"/>
                    </a:lnTo>
                    <a:lnTo>
                      <a:pt x="1207770" y="3159443"/>
                    </a:lnTo>
                    <a:lnTo>
                      <a:pt x="1210628" y="3165158"/>
                    </a:lnTo>
                    <a:lnTo>
                      <a:pt x="1212533" y="3148013"/>
                    </a:lnTo>
                    <a:lnTo>
                      <a:pt x="1215390" y="3163253"/>
                    </a:lnTo>
                    <a:lnTo>
                      <a:pt x="1218248" y="3169920"/>
                    </a:lnTo>
                    <a:lnTo>
                      <a:pt x="1220153" y="3168968"/>
                    </a:lnTo>
                    <a:lnTo>
                      <a:pt x="1223010" y="3165158"/>
                    </a:lnTo>
                    <a:lnTo>
                      <a:pt x="1224915" y="3158490"/>
                    </a:lnTo>
                    <a:lnTo>
                      <a:pt x="1227773" y="3180398"/>
                    </a:lnTo>
                    <a:lnTo>
                      <a:pt x="1229678" y="3177540"/>
                    </a:lnTo>
                    <a:lnTo>
                      <a:pt x="1232535" y="3170873"/>
                    </a:lnTo>
                    <a:lnTo>
                      <a:pt x="1234440" y="3172778"/>
                    </a:lnTo>
                    <a:lnTo>
                      <a:pt x="1237298" y="3178493"/>
                    </a:lnTo>
                    <a:lnTo>
                      <a:pt x="1240155" y="3171825"/>
                    </a:lnTo>
                    <a:lnTo>
                      <a:pt x="1242060" y="3162300"/>
                    </a:lnTo>
                    <a:lnTo>
                      <a:pt x="1244918" y="3167063"/>
                    </a:lnTo>
                    <a:lnTo>
                      <a:pt x="1246823" y="3170873"/>
                    </a:lnTo>
                    <a:lnTo>
                      <a:pt x="1249680" y="3168968"/>
                    </a:lnTo>
                    <a:lnTo>
                      <a:pt x="1251585" y="3160395"/>
                    </a:lnTo>
                    <a:lnTo>
                      <a:pt x="1254443" y="3174683"/>
                    </a:lnTo>
                    <a:lnTo>
                      <a:pt x="1256348" y="3157538"/>
                    </a:lnTo>
                    <a:lnTo>
                      <a:pt x="1259205" y="3160395"/>
                    </a:lnTo>
                    <a:lnTo>
                      <a:pt x="1262063" y="3170873"/>
                    </a:lnTo>
                    <a:lnTo>
                      <a:pt x="1263968" y="3162300"/>
                    </a:lnTo>
                    <a:lnTo>
                      <a:pt x="1266825" y="3177540"/>
                    </a:lnTo>
                    <a:lnTo>
                      <a:pt x="1268730" y="3168968"/>
                    </a:lnTo>
                    <a:lnTo>
                      <a:pt x="1271588" y="3159443"/>
                    </a:lnTo>
                    <a:lnTo>
                      <a:pt x="1273493" y="3149918"/>
                    </a:lnTo>
                    <a:lnTo>
                      <a:pt x="1276350" y="3145155"/>
                    </a:lnTo>
                    <a:lnTo>
                      <a:pt x="1278255" y="3162300"/>
                    </a:lnTo>
                    <a:lnTo>
                      <a:pt x="1281113" y="3156585"/>
                    </a:lnTo>
                    <a:lnTo>
                      <a:pt x="1283970" y="3159443"/>
                    </a:lnTo>
                    <a:lnTo>
                      <a:pt x="1285875" y="3166110"/>
                    </a:lnTo>
                    <a:lnTo>
                      <a:pt x="1288733" y="3153728"/>
                    </a:lnTo>
                    <a:lnTo>
                      <a:pt x="1290638" y="3157538"/>
                    </a:lnTo>
                    <a:lnTo>
                      <a:pt x="1293495" y="3154680"/>
                    </a:lnTo>
                    <a:lnTo>
                      <a:pt x="1295400" y="3161348"/>
                    </a:lnTo>
                    <a:lnTo>
                      <a:pt x="1298258" y="3164205"/>
                    </a:lnTo>
                    <a:lnTo>
                      <a:pt x="1300163" y="3159443"/>
                    </a:lnTo>
                    <a:lnTo>
                      <a:pt x="1303020" y="3172778"/>
                    </a:lnTo>
                    <a:lnTo>
                      <a:pt x="1305878" y="3169920"/>
                    </a:lnTo>
                    <a:lnTo>
                      <a:pt x="1307783" y="3171825"/>
                    </a:lnTo>
                    <a:lnTo>
                      <a:pt x="1310640" y="3140393"/>
                    </a:lnTo>
                    <a:lnTo>
                      <a:pt x="1312545" y="3156585"/>
                    </a:lnTo>
                    <a:lnTo>
                      <a:pt x="1315403" y="3156585"/>
                    </a:lnTo>
                    <a:lnTo>
                      <a:pt x="1317308" y="3160395"/>
                    </a:lnTo>
                    <a:lnTo>
                      <a:pt x="1320165" y="3172778"/>
                    </a:lnTo>
                    <a:lnTo>
                      <a:pt x="1322070" y="3164205"/>
                    </a:lnTo>
                    <a:lnTo>
                      <a:pt x="1324928" y="3168968"/>
                    </a:lnTo>
                    <a:lnTo>
                      <a:pt x="1327785" y="3155633"/>
                    </a:lnTo>
                    <a:lnTo>
                      <a:pt x="1329690" y="3160395"/>
                    </a:lnTo>
                    <a:lnTo>
                      <a:pt x="1332548" y="3160395"/>
                    </a:lnTo>
                    <a:lnTo>
                      <a:pt x="1334453" y="3148013"/>
                    </a:lnTo>
                    <a:lnTo>
                      <a:pt x="1337310" y="3163253"/>
                    </a:lnTo>
                    <a:lnTo>
                      <a:pt x="1339215" y="3149918"/>
                    </a:lnTo>
                    <a:lnTo>
                      <a:pt x="1342073" y="3145155"/>
                    </a:lnTo>
                    <a:lnTo>
                      <a:pt x="1343978" y="3151823"/>
                    </a:lnTo>
                    <a:lnTo>
                      <a:pt x="1346835" y="3153728"/>
                    </a:lnTo>
                    <a:lnTo>
                      <a:pt x="1349693" y="3151823"/>
                    </a:lnTo>
                    <a:lnTo>
                      <a:pt x="1351598" y="3141345"/>
                    </a:lnTo>
                    <a:lnTo>
                      <a:pt x="1354455" y="3142298"/>
                    </a:lnTo>
                    <a:lnTo>
                      <a:pt x="1356360" y="3158490"/>
                    </a:lnTo>
                    <a:lnTo>
                      <a:pt x="1359218" y="3159443"/>
                    </a:lnTo>
                    <a:lnTo>
                      <a:pt x="1361123" y="3163253"/>
                    </a:lnTo>
                    <a:lnTo>
                      <a:pt x="1363980" y="3157538"/>
                    </a:lnTo>
                    <a:lnTo>
                      <a:pt x="1365885" y="3158490"/>
                    </a:lnTo>
                    <a:lnTo>
                      <a:pt x="1368743" y="3152775"/>
                    </a:lnTo>
                    <a:lnTo>
                      <a:pt x="1371600" y="3144203"/>
                    </a:lnTo>
                    <a:lnTo>
                      <a:pt x="1373505" y="3133725"/>
                    </a:lnTo>
                    <a:lnTo>
                      <a:pt x="1376363" y="3148013"/>
                    </a:lnTo>
                    <a:lnTo>
                      <a:pt x="1378268" y="3133725"/>
                    </a:lnTo>
                    <a:lnTo>
                      <a:pt x="1381125" y="3135630"/>
                    </a:lnTo>
                    <a:lnTo>
                      <a:pt x="1383030" y="3125153"/>
                    </a:lnTo>
                    <a:lnTo>
                      <a:pt x="1385888" y="3121343"/>
                    </a:lnTo>
                    <a:lnTo>
                      <a:pt x="1387793" y="3140393"/>
                    </a:lnTo>
                    <a:lnTo>
                      <a:pt x="1390650" y="3139440"/>
                    </a:lnTo>
                    <a:lnTo>
                      <a:pt x="1393508" y="3128010"/>
                    </a:lnTo>
                    <a:lnTo>
                      <a:pt x="1395413" y="3132773"/>
                    </a:lnTo>
                    <a:lnTo>
                      <a:pt x="1398270" y="3140393"/>
                    </a:lnTo>
                    <a:lnTo>
                      <a:pt x="1400175" y="3143250"/>
                    </a:lnTo>
                    <a:lnTo>
                      <a:pt x="1403033" y="3139440"/>
                    </a:lnTo>
                    <a:lnTo>
                      <a:pt x="1404938" y="3146108"/>
                    </a:lnTo>
                    <a:lnTo>
                      <a:pt x="1407795" y="3138488"/>
                    </a:lnTo>
                    <a:lnTo>
                      <a:pt x="1410653" y="3142298"/>
                    </a:lnTo>
                    <a:lnTo>
                      <a:pt x="1412558" y="3141345"/>
                    </a:lnTo>
                    <a:lnTo>
                      <a:pt x="1415415" y="3146108"/>
                    </a:lnTo>
                    <a:lnTo>
                      <a:pt x="1417320" y="3151823"/>
                    </a:lnTo>
                    <a:lnTo>
                      <a:pt x="1420178" y="3150870"/>
                    </a:lnTo>
                    <a:lnTo>
                      <a:pt x="1422083" y="3155633"/>
                    </a:lnTo>
                    <a:lnTo>
                      <a:pt x="1424940" y="3148013"/>
                    </a:lnTo>
                    <a:lnTo>
                      <a:pt x="1426845" y="3138488"/>
                    </a:lnTo>
                    <a:lnTo>
                      <a:pt x="1429703" y="3144203"/>
                    </a:lnTo>
                    <a:lnTo>
                      <a:pt x="1432560" y="3148013"/>
                    </a:lnTo>
                    <a:lnTo>
                      <a:pt x="1434465" y="3135630"/>
                    </a:lnTo>
                    <a:lnTo>
                      <a:pt x="1437323" y="3154680"/>
                    </a:lnTo>
                    <a:lnTo>
                      <a:pt x="1439228" y="3128010"/>
                    </a:lnTo>
                    <a:lnTo>
                      <a:pt x="1442085" y="3127058"/>
                    </a:lnTo>
                    <a:lnTo>
                      <a:pt x="1443990" y="3128010"/>
                    </a:lnTo>
                    <a:lnTo>
                      <a:pt x="1446848" y="3128010"/>
                    </a:lnTo>
                    <a:lnTo>
                      <a:pt x="1448753" y="3134678"/>
                    </a:lnTo>
                    <a:lnTo>
                      <a:pt x="1451610" y="3137535"/>
                    </a:lnTo>
                    <a:lnTo>
                      <a:pt x="1454468" y="3154680"/>
                    </a:lnTo>
                    <a:lnTo>
                      <a:pt x="1456373" y="3152775"/>
                    </a:lnTo>
                    <a:lnTo>
                      <a:pt x="1459230" y="3142298"/>
                    </a:lnTo>
                    <a:lnTo>
                      <a:pt x="1461135" y="3158490"/>
                    </a:lnTo>
                    <a:lnTo>
                      <a:pt x="1463993" y="3153728"/>
                    </a:lnTo>
                    <a:lnTo>
                      <a:pt x="1465898" y="3146108"/>
                    </a:lnTo>
                    <a:lnTo>
                      <a:pt x="1468755" y="3152775"/>
                    </a:lnTo>
                    <a:lnTo>
                      <a:pt x="1470660" y="3155633"/>
                    </a:lnTo>
                    <a:lnTo>
                      <a:pt x="1473518" y="3155633"/>
                    </a:lnTo>
                    <a:lnTo>
                      <a:pt x="1476375" y="3157538"/>
                    </a:lnTo>
                    <a:lnTo>
                      <a:pt x="1478280" y="3159443"/>
                    </a:lnTo>
                    <a:lnTo>
                      <a:pt x="1481138" y="3148965"/>
                    </a:lnTo>
                    <a:lnTo>
                      <a:pt x="1483043" y="3145155"/>
                    </a:lnTo>
                    <a:lnTo>
                      <a:pt x="1485900" y="3144203"/>
                    </a:lnTo>
                    <a:lnTo>
                      <a:pt x="1487805" y="3143250"/>
                    </a:lnTo>
                    <a:lnTo>
                      <a:pt x="1490663" y="3145155"/>
                    </a:lnTo>
                    <a:lnTo>
                      <a:pt x="1492568" y="3157538"/>
                    </a:lnTo>
                    <a:lnTo>
                      <a:pt x="1495425" y="3150870"/>
                    </a:lnTo>
                    <a:lnTo>
                      <a:pt x="1498283" y="3143250"/>
                    </a:lnTo>
                    <a:lnTo>
                      <a:pt x="1500188" y="3144203"/>
                    </a:lnTo>
                    <a:lnTo>
                      <a:pt x="1503045" y="3149918"/>
                    </a:lnTo>
                    <a:lnTo>
                      <a:pt x="1504950" y="3149918"/>
                    </a:lnTo>
                    <a:lnTo>
                      <a:pt x="1507808" y="3149918"/>
                    </a:lnTo>
                    <a:lnTo>
                      <a:pt x="1509713" y="3149918"/>
                    </a:lnTo>
                    <a:lnTo>
                      <a:pt x="1512570" y="3159443"/>
                    </a:lnTo>
                    <a:lnTo>
                      <a:pt x="1514475" y="3154680"/>
                    </a:lnTo>
                    <a:lnTo>
                      <a:pt x="1517333" y="3140393"/>
                    </a:lnTo>
                    <a:lnTo>
                      <a:pt x="1520190" y="3148013"/>
                    </a:lnTo>
                    <a:lnTo>
                      <a:pt x="1522095" y="3157538"/>
                    </a:lnTo>
                    <a:lnTo>
                      <a:pt x="1524953" y="3151823"/>
                    </a:lnTo>
                    <a:lnTo>
                      <a:pt x="1526858" y="3147060"/>
                    </a:lnTo>
                    <a:lnTo>
                      <a:pt x="1529715" y="3146108"/>
                    </a:lnTo>
                    <a:lnTo>
                      <a:pt x="1531620" y="3134678"/>
                    </a:lnTo>
                    <a:lnTo>
                      <a:pt x="1534478" y="3138488"/>
                    </a:lnTo>
                    <a:lnTo>
                      <a:pt x="1536383" y="3128010"/>
                    </a:lnTo>
                    <a:lnTo>
                      <a:pt x="1539240" y="3125153"/>
                    </a:lnTo>
                    <a:lnTo>
                      <a:pt x="1542098" y="3110865"/>
                    </a:lnTo>
                    <a:lnTo>
                      <a:pt x="1544003" y="3106103"/>
                    </a:lnTo>
                    <a:lnTo>
                      <a:pt x="1546860" y="3124200"/>
                    </a:lnTo>
                    <a:lnTo>
                      <a:pt x="1548765" y="3132773"/>
                    </a:lnTo>
                    <a:lnTo>
                      <a:pt x="1551623" y="3143250"/>
                    </a:lnTo>
                    <a:lnTo>
                      <a:pt x="1553528" y="3128963"/>
                    </a:lnTo>
                    <a:lnTo>
                      <a:pt x="1556385" y="3144203"/>
                    </a:lnTo>
                    <a:lnTo>
                      <a:pt x="1558290" y="3134678"/>
                    </a:lnTo>
                    <a:lnTo>
                      <a:pt x="1561148" y="3128963"/>
                    </a:lnTo>
                    <a:lnTo>
                      <a:pt x="1564005" y="3121343"/>
                    </a:lnTo>
                    <a:lnTo>
                      <a:pt x="1565910" y="3119438"/>
                    </a:lnTo>
                    <a:lnTo>
                      <a:pt x="1568768" y="3132773"/>
                    </a:lnTo>
                    <a:lnTo>
                      <a:pt x="1570673" y="3143250"/>
                    </a:lnTo>
                    <a:lnTo>
                      <a:pt x="1573530" y="3147060"/>
                    </a:lnTo>
                    <a:lnTo>
                      <a:pt x="1575435" y="3136583"/>
                    </a:lnTo>
                    <a:lnTo>
                      <a:pt x="1578293" y="3131820"/>
                    </a:lnTo>
                    <a:lnTo>
                      <a:pt x="1580198" y="3119438"/>
                    </a:lnTo>
                    <a:lnTo>
                      <a:pt x="1583055" y="3123248"/>
                    </a:lnTo>
                    <a:lnTo>
                      <a:pt x="1585913" y="3127058"/>
                    </a:lnTo>
                    <a:lnTo>
                      <a:pt x="1587818" y="3120390"/>
                    </a:lnTo>
                    <a:lnTo>
                      <a:pt x="1590675" y="3102293"/>
                    </a:lnTo>
                    <a:lnTo>
                      <a:pt x="1592580" y="3094673"/>
                    </a:lnTo>
                    <a:lnTo>
                      <a:pt x="1595438" y="3100388"/>
                    </a:lnTo>
                    <a:lnTo>
                      <a:pt x="1597343" y="3123248"/>
                    </a:lnTo>
                    <a:lnTo>
                      <a:pt x="1600200" y="3138488"/>
                    </a:lnTo>
                    <a:lnTo>
                      <a:pt x="1603058" y="3129915"/>
                    </a:lnTo>
                    <a:lnTo>
                      <a:pt x="1604963" y="3128010"/>
                    </a:lnTo>
                    <a:lnTo>
                      <a:pt x="1607820" y="3111818"/>
                    </a:lnTo>
                    <a:lnTo>
                      <a:pt x="1609725" y="3106103"/>
                    </a:lnTo>
                    <a:lnTo>
                      <a:pt x="1612583" y="3108008"/>
                    </a:lnTo>
                    <a:lnTo>
                      <a:pt x="1614488" y="3129915"/>
                    </a:lnTo>
                    <a:lnTo>
                      <a:pt x="1617345" y="3128963"/>
                    </a:lnTo>
                    <a:lnTo>
                      <a:pt x="1619250" y="3150870"/>
                    </a:lnTo>
                    <a:lnTo>
                      <a:pt x="1622108" y="3114675"/>
                    </a:lnTo>
                    <a:lnTo>
                      <a:pt x="1624965" y="3104198"/>
                    </a:lnTo>
                    <a:lnTo>
                      <a:pt x="1626870" y="3120390"/>
                    </a:lnTo>
                    <a:lnTo>
                      <a:pt x="1629728" y="3120390"/>
                    </a:lnTo>
                    <a:lnTo>
                      <a:pt x="1631633" y="3100388"/>
                    </a:lnTo>
                    <a:lnTo>
                      <a:pt x="1634490" y="3118485"/>
                    </a:lnTo>
                    <a:lnTo>
                      <a:pt x="1636395" y="3107055"/>
                    </a:lnTo>
                    <a:lnTo>
                      <a:pt x="1639253" y="3105150"/>
                    </a:lnTo>
                    <a:lnTo>
                      <a:pt x="1641158" y="3100388"/>
                    </a:lnTo>
                    <a:lnTo>
                      <a:pt x="1644015" y="3116580"/>
                    </a:lnTo>
                    <a:lnTo>
                      <a:pt x="1646873" y="3110865"/>
                    </a:lnTo>
                    <a:lnTo>
                      <a:pt x="1648778" y="3112770"/>
                    </a:lnTo>
                    <a:lnTo>
                      <a:pt x="1651635" y="3103245"/>
                    </a:lnTo>
                    <a:lnTo>
                      <a:pt x="1653540" y="3118485"/>
                    </a:lnTo>
                    <a:lnTo>
                      <a:pt x="1656398" y="3114675"/>
                    </a:lnTo>
                    <a:lnTo>
                      <a:pt x="1658303" y="3124200"/>
                    </a:lnTo>
                    <a:lnTo>
                      <a:pt x="1661160" y="3101340"/>
                    </a:lnTo>
                    <a:lnTo>
                      <a:pt x="1663065" y="3107055"/>
                    </a:lnTo>
                    <a:lnTo>
                      <a:pt x="1665923" y="3098483"/>
                    </a:lnTo>
                    <a:lnTo>
                      <a:pt x="1668780" y="3114675"/>
                    </a:lnTo>
                    <a:lnTo>
                      <a:pt x="1670685" y="3098483"/>
                    </a:lnTo>
                    <a:lnTo>
                      <a:pt x="1673543" y="3123248"/>
                    </a:lnTo>
                    <a:lnTo>
                      <a:pt x="1675448" y="3108960"/>
                    </a:lnTo>
                    <a:lnTo>
                      <a:pt x="1678305" y="3111818"/>
                    </a:lnTo>
                    <a:lnTo>
                      <a:pt x="1680210" y="3110865"/>
                    </a:lnTo>
                    <a:lnTo>
                      <a:pt x="1683068" y="3127058"/>
                    </a:lnTo>
                    <a:lnTo>
                      <a:pt x="1684973" y="3102293"/>
                    </a:lnTo>
                    <a:lnTo>
                      <a:pt x="1687830" y="3107055"/>
                    </a:lnTo>
                    <a:lnTo>
                      <a:pt x="1690688" y="3110865"/>
                    </a:lnTo>
                    <a:lnTo>
                      <a:pt x="1692593" y="3110865"/>
                    </a:lnTo>
                    <a:lnTo>
                      <a:pt x="1695450" y="3111818"/>
                    </a:lnTo>
                    <a:lnTo>
                      <a:pt x="1697355" y="3091815"/>
                    </a:lnTo>
                    <a:lnTo>
                      <a:pt x="1700213" y="3101340"/>
                    </a:lnTo>
                    <a:lnTo>
                      <a:pt x="1702118" y="3092768"/>
                    </a:lnTo>
                    <a:lnTo>
                      <a:pt x="1704975" y="3101340"/>
                    </a:lnTo>
                    <a:lnTo>
                      <a:pt x="1706880" y="3110865"/>
                    </a:lnTo>
                    <a:lnTo>
                      <a:pt x="1709738" y="3123248"/>
                    </a:lnTo>
                    <a:lnTo>
                      <a:pt x="1712595" y="3117533"/>
                    </a:lnTo>
                    <a:lnTo>
                      <a:pt x="1714500" y="3115628"/>
                    </a:lnTo>
                    <a:lnTo>
                      <a:pt x="1717358" y="3110865"/>
                    </a:lnTo>
                    <a:lnTo>
                      <a:pt x="1719263" y="3104198"/>
                    </a:lnTo>
                    <a:lnTo>
                      <a:pt x="1722120" y="3100388"/>
                    </a:lnTo>
                    <a:lnTo>
                      <a:pt x="1724025" y="3087053"/>
                    </a:lnTo>
                    <a:lnTo>
                      <a:pt x="1726883" y="3106103"/>
                    </a:lnTo>
                    <a:lnTo>
                      <a:pt x="1728788" y="3094673"/>
                    </a:lnTo>
                    <a:lnTo>
                      <a:pt x="1731645" y="3095625"/>
                    </a:lnTo>
                    <a:lnTo>
                      <a:pt x="1734503" y="3089910"/>
                    </a:lnTo>
                    <a:lnTo>
                      <a:pt x="1736408" y="3102293"/>
                    </a:lnTo>
                    <a:lnTo>
                      <a:pt x="1739265" y="3097530"/>
                    </a:lnTo>
                    <a:lnTo>
                      <a:pt x="1741170" y="3102293"/>
                    </a:lnTo>
                    <a:lnTo>
                      <a:pt x="1744028" y="3091815"/>
                    </a:lnTo>
                    <a:lnTo>
                      <a:pt x="1745933" y="3089910"/>
                    </a:lnTo>
                    <a:lnTo>
                      <a:pt x="1748790" y="3086100"/>
                    </a:lnTo>
                    <a:lnTo>
                      <a:pt x="1750695" y="3093720"/>
                    </a:lnTo>
                    <a:lnTo>
                      <a:pt x="1753553" y="3096578"/>
                    </a:lnTo>
                    <a:lnTo>
                      <a:pt x="1756410" y="3101340"/>
                    </a:lnTo>
                    <a:lnTo>
                      <a:pt x="1758315" y="3090863"/>
                    </a:lnTo>
                    <a:lnTo>
                      <a:pt x="1761173" y="3082290"/>
                    </a:lnTo>
                    <a:lnTo>
                      <a:pt x="1763078" y="3069908"/>
                    </a:lnTo>
                    <a:lnTo>
                      <a:pt x="1765935" y="3082290"/>
                    </a:lnTo>
                    <a:lnTo>
                      <a:pt x="1767840" y="3079433"/>
                    </a:lnTo>
                    <a:lnTo>
                      <a:pt x="1770698" y="3072765"/>
                    </a:lnTo>
                    <a:lnTo>
                      <a:pt x="1772603" y="3078480"/>
                    </a:lnTo>
                    <a:lnTo>
                      <a:pt x="1775460" y="3076575"/>
                    </a:lnTo>
                    <a:lnTo>
                      <a:pt x="1778318" y="3089910"/>
                    </a:lnTo>
                    <a:lnTo>
                      <a:pt x="1780223" y="3076575"/>
                    </a:lnTo>
                    <a:lnTo>
                      <a:pt x="1783080" y="3085148"/>
                    </a:lnTo>
                    <a:lnTo>
                      <a:pt x="1784985" y="3089910"/>
                    </a:lnTo>
                    <a:lnTo>
                      <a:pt x="1787843" y="3089910"/>
                    </a:lnTo>
                    <a:lnTo>
                      <a:pt x="1789748" y="3084195"/>
                    </a:lnTo>
                    <a:lnTo>
                      <a:pt x="1792605" y="3088005"/>
                    </a:lnTo>
                    <a:lnTo>
                      <a:pt x="1795463" y="3084195"/>
                    </a:lnTo>
                    <a:lnTo>
                      <a:pt x="1797368" y="3099435"/>
                    </a:lnTo>
                    <a:lnTo>
                      <a:pt x="1800225" y="3091815"/>
                    </a:lnTo>
                    <a:lnTo>
                      <a:pt x="1802130" y="3073718"/>
                    </a:lnTo>
                    <a:lnTo>
                      <a:pt x="1804988" y="3086100"/>
                    </a:lnTo>
                    <a:lnTo>
                      <a:pt x="1806893" y="3093720"/>
                    </a:lnTo>
                    <a:lnTo>
                      <a:pt x="1809750" y="3101340"/>
                    </a:lnTo>
                    <a:lnTo>
                      <a:pt x="1811655" y="3096578"/>
                    </a:lnTo>
                    <a:lnTo>
                      <a:pt x="1814513" y="3088958"/>
                    </a:lnTo>
                    <a:lnTo>
                      <a:pt x="1817370" y="3104198"/>
                    </a:lnTo>
                    <a:lnTo>
                      <a:pt x="1819275" y="3099435"/>
                    </a:lnTo>
                    <a:lnTo>
                      <a:pt x="1822133" y="3104198"/>
                    </a:lnTo>
                    <a:lnTo>
                      <a:pt x="1824038" y="3088958"/>
                    </a:lnTo>
                    <a:lnTo>
                      <a:pt x="1826895" y="3109913"/>
                    </a:lnTo>
                    <a:lnTo>
                      <a:pt x="1828800" y="3083243"/>
                    </a:lnTo>
                    <a:lnTo>
                      <a:pt x="1831658" y="3115628"/>
                    </a:lnTo>
                    <a:lnTo>
                      <a:pt x="1833563" y="3098483"/>
                    </a:lnTo>
                    <a:lnTo>
                      <a:pt x="1836420" y="3088958"/>
                    </a:lnTo>
                    <a:lnTo>
                      <a:pt x="1839278" y="3103245"/>
                    </a:lnTo>
                    <a:lnTo>
                      <a:pt x="1841183" y="3087053"/>
                    </a:lnTo>
                    <a:lnTo>
                      <a:pt x="1844040" y="3087053"/>
                    </a:lnTo>
                    <a:lnTo>
                      <a:pt x="1845945" y="3088005"/>
                    </a:lnTo>
                    <a:lnTo>
                      <a:pt x="1848803" y="3092768"/>
                    </a:lnTo>
                    <a:lnTo>
                      <a:pt x="1850708" y="3072765"/>
                    </a:lnTo>
                    <a:lnTo>
                      <a:pt x="1853565" y="3072765"/>
                    </a:lnTo>
                    <a:lnTo>
                      <a:pt x="1855470" y="3077528"/>
                    </a:lnTo>
                    <a:lnTo>
                      <a:pt x="1858328" y="3086100"/>
                    </a:lnTo>
                    <a:lnTo>
                      <a:pt x="1861185" y="3073718"/>
                    </a:lnTo>
                    <a:lnTo>
                      <a:pt x="1863090" y="3080385"/>
                    </a:lnTo>
                    <a:lnTo>
                      <a:pt x="1865948" y="3079433"/>
                    </a:lnTo>
                    <a:lnTo>
                      <a:pt x="1867853" y="3079433"/>
                    </a:lnTo>
                    <a:lnTo>
                      <a:pt x="1870710" y="3081338"/>
                    </a:lnTo>
                    <a:lnTo>
                      <a:pt x="1872615" y="3086100"/>
                    </a:lnTo>
                    <a:lnTo>
                      <a:pt x="1875473" y="3088958"/>
                    </a:lnTo>
                    <a:lnTo>
                      <a:pt x="1877378" y="3090863"/>
                    </a:lnTo>
                    <a:lnTo>
                      <a:pt x="1880235" y="3088005"/>
                    </a:lnTo>
                    <a:lnTo>
                      <a:pt x="1883092" y="3064193"/>
                    </a:lnTo>
                    <a:lnTo>
                      <a:pt x="1884998" y="3072765"/>
                    </a:lnTo>
                    <a:lnTo>
                      <a:pt x="1887855" y="3072765"/>
                    </a:lnTo>
                    <a:lnTo>
                      <a:pt x="1889760" y="3054668"/>
                    </a:lnTo>
                    <a:lnTo>
                      <a:pt x="1892617" y="3055620"/>
                    </a:lnTo>
                    <a:lnTo>
                      <a:pt x="1894523" y="3056573"/>
                    </a:lnTo>
                    <a:lnTo>
                      <a:pt x="1897380" y="3061335"/>
                    </a:lnTo>
                    <a:lnTo>
                      <a:pt x="1899285" y="3070860"/>
                    </a:lnTo>
                    <a:lnTo>
                      <a:pt x="1902142" y="3068955"/>
                    </a:lnTo>
                    <a:lnTo>
                      <a:pt x="1905000" y="3072765"/>
                    </a:lnTo>
                    <a:lnTo>
                      <a:pt x="1906905" y="3064193"/>
                    </a:lnTo>
                    <a:lnTo>
                      <a:pt x="1909763" y="3066098"/>
                    </a:lnTo>
                    <a:lnTo>
                      <a:pt x="1911667" y="3069908"/>
                    </a:lnTo>
                    <a:lnTo>
                      <a:pt x="1914525" y="3065145"/>
                    </a:lnTo>
                    <a:lnTo>
                      <a:pt x="1916430" y="3076575"/>
                    </a:lnTo>
                    <a:lnTo>
                      <a:pt x="1919288" y="3067050"/>
                    </a:lnTo>
                    <a:lnTo>
                      <a:pt x="1921192" y="3062288"/>
                    </a:lnTo>
                    <a:lnTo>
                      <a:pt x="1924050" y="3058478"/>
                    </a:lnTo>
                    <a:lnTo>
                      <a:pt x="1926908" y="3070860"/>
                    </a:lnTo>
                    <a:lnTo>
                      <a:pt x="1928813" y="3057525"/>
                    </a:lnTo>
                    <a:lnTo>
                      <a:pt x="1931670" y="3093720"/>
                    </a:lnTo>
                    <a:lnTo>
                      <a:pt x="1933575" y="3059430"/>
                    </a:lnTo>
                    <a:lnTo>
                      <a:pt x="1936433" y="3062288"/>
                    </a:lnTo>
                    <a:lnTo>
                      <a:pt x="1938338" y="3051810"/>
                    </a:lnTo>
                    <a:lnTo>
                      <a:pt x="1941195" y="3055620"/>
                    </a:lnTo>
                    <a:lnTo>
                      <a:pt x="1943100" y="3067050"/>
                    </a:lnTo>
                    <a:lnTo>
                      <a:pt x="1945958" y="3057525"/>
                    </a:lnTo>
                    <a:lnTo>
                      <a:pt x="1948815" y="3060383"/>
                    </a:lnTo>
                    <a:lnTo>
                      <a:pt x="1950720" y="3033713"/>
                    </a:lnTo>
                    <a:lnTo>
                      <a:pt x="1953578" y="3032760"/>
                    </a:lnTo>
                    <a:lnTo>
                      <a:pt x="1955483" y="3057525"/>
                    </a:lnTo>
                    <a:lnTo>
                      <a:pt x="1958340" y="3056573"/>
                    </a:lnTo>
                    <a:lnTo>
                      <a:pt x="1960245" y="3040380"/>
                    </a:lnTo>
                    <a:lnTo>
                      <a:pt x="1963103" y="3052763"/>
                    </a:lnTo>
                    <a:lnTo>
                      <a:pt x="1965008" y="3052763"/>
                    </a:lnTo>
                    <a:lnTo>
                      <a:pt x="1967865" y="3041333"/>
                    </a:lnTo>
                    <a:lnTo>
                      <a:pt x="1970723" y="3033713"/>
                    </a:lnTo>
                    <a:lnTo>
                      <a:pt x="1972628" y="3039428"/>
                    </a:lnTo>
                    <a:lnTo>
                      <a:pt x="1975485" y="3040380"/>
                    </a:lnTo>
                    <a:lnTo>
                      <a:pt x="1977390" y="3044190"/>
                    </a:lnTo>
                    <a:lnTo>
                      <a:pt x="1980248" y="3046095"/>
                    </a:lnTo>
                    <a:lnTo>
                      <a:pt x="1982153" y="3018473"/>
                    </a:lnTo>
                    <a:lnTo>
                      <a:pt x="1985010" y="3045143"/>
                    </a:lnTo>
                    <a:lnTo>
                      <a:pt x="1987867" y="3024188"/>
                    </a:lnTo>
                    <a:lnTo>
                      <a:pt x="1989773" y="3025140"/>
                    </a:lnTo>
                    <a:lnTo>
                      <a:pt x="1992630" y="3046095"/>
                    </a:lnTo>
                    <a:lnTo>
                      <a:pt x="1994535" y="3043238"/>
                    </a:lnTo>
                    <a:lnTo>
                      <a:pt x="1997392" y="3032760"/>
                    </a:lnTo>
                    <a:lnTo>
                      <a:pt x="1999298" y="3023235"/>
                    </a:lnTo>
                    <a:lnTo>
                      <a:pt x="2002155" y="3034665"/>
                    </a:lnTo>
                    <a:lnTo>
                      <a:pt x="2004060" y="3036570"/>
                    </a:lnTo>
                    <a:lnTo>
                      <a:pt x="2006917" y="3038475"/>
                    </a:lnTo>
                    <a:lnTo>
                      <a:pt x="2009775" y="3038475"/>
                    </a:lnTo>
                    <a:lnTo>
                      <a:pt x="2011680" y="3026093"/>
                    </a:lnTo>
                    <a:lnTo>
                      <a:pt x="2014538" y="3047048"/>
                    </a:lnTo>
                    <a:lnTo>
                      <a:pt x="2016442" y="3049905"/>
                    </a:lnTo>
                    <a:lnTo>
                      <a:pt x="2019300" y="3031808"/>
                    </a:lnTo>
                    <a:lnTo>
                      <a:pt x="2021205" y="3021330"/>
                    </a:lnTo>
                    <a:lnTo>
                      <a:pt x="2024063" y="3041333"/>
                    </a:lnTo>
                    <a:lnTo>
                      <a:pt x="2025967" y="3020378"/>
                    </a:lnTo>
                    <a:lnTo>
                      <a:pt x="2028825" y="3041333"/>
                    </a:lnTo>
                    <a:lnTo>
                      <a:pt x="2031683" y="3039428"/>
                    </a:lnTo>
                    <a:lnTo>
                      <a:pt x="2033588" y="3043238"/>
                    </a:lnTo>
                    <a:lnTo>
                      <a:pt x="2036445" y="3037523"/>
                    </a:lnTo>
                    <a:lnTo>
                      <a:pt x="2038350" y="3025140"/>
                    </a:lnTo>
                    <a:lnTo>
                      <a:pt x="2041208" y="3026093"/>
                    </a:lnTo>
                    <a:lnTo>
                      <a:pt x="2043113" y="3045143"/>
                    </a:lnTo>
                    <a:lnTo>
                      <a:pt x="2045970" y="3030855"/>
                    </a:lnTo>
                    <a:lnTo>
                      <a:pt x="2047875" y="3028950"/>
                    </a:lnTo>
                    <a:lnTo>
                      <a:pt x="2050733" y="3047048"/>
                    </a:lnTo>
                    <a:lnTo>
                      <a:pt x="2053590" y="3038475"/>
                    </a:lnTo>
                    <a:lnTo>
                      <a:pt x="2055495" y="3038475"/>
                    </a:lnTo>
                    <a:lnTo>
                      <a:pt x="2058353" y="3043238"/>
                    </a:lnTo>
                    <a:lnTo>
                      <a:pt x="2060258" y="3031808"/>
                    </a:lnTo>
                    <a:lnTo>
                      <a:pt x="2063115" y="3034665"/>
                    </a:lnTo>
                    <a:lnTo>
                      <a:pt x="2065020" y="3034665"/>
                    </a:lnTo>
                    <a:lnTo>
                      <a:pt x="2067878" y="3024188"/>
                    </a:lnTo>
                    <a:lnTo>
                      <a:pt x="2069783" y="3014663"/>
                    </a:lnTo>
                    <a:lnTo>
                      <a:pt x="2072640" y="3025140"/>
                    </a:lnTo>
                    <a:lnTo>
                      <a:pt x="2075498" y="3030855"/>
                    </a:lnTo>
                    <a:lnTo>
                      <a:pt x="2077403" y="3018473"/>
                    </a:lnTo>
                    <a:lnTo>
                      <a:pt x="2080260" y="3005138"/>
                    </a:lnTo>
                    <a:lnTo>
                      <a:pt x="2082165" y="3014663"/>
                    </a:lnTo>
                    <a:lnTo>
                      <a:pt x="2085023" y="3028950"/>
                    </a:lnTo>
                    <a:lnTo>
                      <a:pt x="2086928" y="3030855"/>
                    </a:lnTo>
                    <a:lnTo>
                      <a:pt x="2089785" y="3012758"/>
                    </a:lnTo>
                    <a:lnTo>
                      <a:pt x="2091690" y="3013710"/>
                    </a:lnTo>
                    <a:lnTo>
                      <a:pt x="2094548" y="2998470"/>
                    </a:lnTo>
                    <a:lnTo>
                      <a:pt x="2097405" y="3011805"/>
                    </a:lnTo>
                    <a:lnTo>
                      <a:pt x="2099310" y="3001328"/>
                    </a:lnTo>
                    <a:lnTo>
                      <a:pt x="2102168" y="2996565"/>
                    </a:lnTo>
                    <a:lnTo>
                      <a:pt x="2104073" y="2999423"/>
                    </a:lnTo>
                    <a:lnTo>
                      <a:pt x="2106930" y="3000375"/>
                    </a:lnTo>
                    <a:lnTo>
                      <a:pt x="2108835" y="2993708"/>
                    </a:lnTo>
                    <a:lnTo>
                      <a:pt x="2111693" y="2977515"/>
                    </a:lnTo>
                    <a:lnTo>
                      <a:pt x="2113598" y="2979420"/>
                    </a:lnTo>
                    <a:lnTo>
                      <a:pt x="2116455" y="2975610"/>
                    </a:lnTo>
                    <a:lnTo>
                      <a:pt x="2119313" y="2985135"/>
                    </a:lnTo>
                    <a:lnTo>
                      <a:pt x="2121218" y="3001328"/>
                    </a:lnTo>
                    <a:lnTo>
                      <a:pt x="2124075" y="2989898"/>
                    </a:lnTo>
                    <a:lnTo>
                      <a:pt x="2125980" y="2982278"/>
                    </a:lnTo>
                    <a:lnTo>
                      <a:pt x="2128838" y="2986088"/>
                    </a:lnTo>
                    <a:lnTo>
                      <a:pt x="2130743" y="2973705"/>
                    </a:lnTo>
                    <a:lnTo>
                      <a:pt x="2133600" y="2983230"/>
                    </a:lnTo>
                    <a:lnTo>
                      <a:pt x="2135505" y="3000375"/>
                    </a:lnTo>
                    <a:lnTo>
                      <a:pt x="2138363" y="2996565"/>
                    </a:lnTo>
                    <a:lnTo>
                      <a:pt x="2141220" y="2995613"/>
                    </a:lnTo>
                    <a:lnTo>
                      <a:pt x="2143125" y="2977515"/>
                    </a:lnTo>
                    <a:lnTo>
                      <a:pt x="2145983" y="2983230"/>
                    </a:lnTo>
                    <a:lnTo>
                      <a:pt x="2147888" y="2969895"/>
                    </a:lnTo>
                    <a:lnTo>
                      <a:pt x="2150745" y="2986088"/>
                    </a:lnTo>
                    <a:lnTo>
                      <a:pt x="2152650" y="2978468"/>
                    </a:lnTo>
                    <a:lnTo>
                      <a:pt x="2155508" y="2988945"/>
                    </a:lnTo>
                    <a:lnTo>
                      <a:pt x="2158365" y="2990850"/>
                    </a:lnTo>
                    <a:lnTo>
                      <a:pt x="2160270" y="2985135"/>
                    </a:lnTo>
                    <a:lnTo>
                      <a:pt x="2163128" y="2981325"/>
                    </a:lnTo>
                    <a:lnTo>
                      <a:pt x="2165033" y="2997518"/>
                    </a:lnTo>
                    <a:lnTo>
                      <a:pt x="2167890" y="2993708"/>
                    </a:lnTo>
                    <a:lnTo>
                      <a:pt x="2169795" y="2985135"/>
                    </a:lnTo>
                    <a:lnTo>
                      <a:pt x="2172653" y="2995613"/>
                    </a:lnTo>
                    <a:lnTo>
                      <a:pt x="2174558" y="2985135"/>
                    </a:lnTo>
                    <a:lnTo>
                      <a:pt x="2177415" y="2975610"/>
                    </a:lnTo>
                    <a:lnTo>
                      <a:pt x="2180273" y="2960370"/>
                    </a:lnTo>
                    <a:lnTo>
                      <a:pt x="2182178" y="2970848"/>
                    </a:lnTo>
                    <a:lnTo>
                      <a:pt x="2185035" y="2965133"/>
                    </a:lnTo>
                    <a:lnTo>
                      <a:pt x="2186940" y="2971800"/>
                    </a:lnTo>
                    <a:lnTo>
                      <a:pt x="2189798" y="2969895"/>
                    </a:lnTo>
                    <a:lnTo>
                      <a:pt x="2191703" y="2981325"/>
                    </a:lnTo>
                    <a:lnTo>
                      <a:pt x="2194560" y="2987040"/>
                    </a:lnTo>
                    <a:lnTo>
                      <a:pt x="2196465" y="2986088"/>
                    </a:lnTo>
                    <a:lnTo>
                      <a:pt x="2199323" y="2984183"/>
                    </a:lnTo>
                    <a:lnTo>
                      <a:pt x="2202180" y="2972753"/>
                    </a:lnTo>
                    <a:lnTo>
                      <a:pt x="2204085" y="2981325"/>
                    </a:lnTo>
                    <a:lnTo>
                      <a:pt x="2206943" y="2987993"/>
                    </a:lnTo>
                    <a:lnTo>
                      <a:pt x="2208848" y="2985135"/>
                    </a:lnTo>
                    <a:lnTo>
                      <a:pt x="2211705" y="2966085"/>
                    </a:lnTo>
                    <a:lnTo>
                      <a:pt x="2213610" y="2979420"/>
                    </a:lnTo>
                    <a:lnTo>
                      <a:pt x="2216468" y="2967038"/>
                    </a:lnTo>
                    <a:lnTo>
                      <a:pt x="2218373" y="2965133"/>
                    </a:lnTo>
                    <a:lnTo>
                      <a:pt x="2221230" y="2949893"/>
                    </a:lnTo>
                    <a:lnTo>
                      <a:pt x="2224088" y="2972753"/>
                    </a:lnTo>
                    <a:lnTo>
                      <a:pt x="2225993" y="2958465"/>
                    </a:lnTo>
                    <a:lnTo>
                      <a:pt x="2228850" y="2970848"/>
                    </a:lnTo>
                    <a:lnTo>
                      <a:pt x="2230755" y="2947988"/>
                    </a:lnTo>
                    <a:lnTo>
                      <a:pt x="2233613" y="2959418"/>
                    </a:lnTo>
                    <a:lnTo>
                      <a:pt x="2235518" y="2978468"/>
                    </a:lnTo>
                    <a:lnTo>
                      <a:pt x="2238375" y="2979420"/>
                    </a:lnTo>
                    <a:lnTo>
                      <a:pt x="2240280" y="2985135"/>
                    </a:lnTo>
                    <a:lnTo>
                      <a:pt x="2243138" y="2973705"/>
                    </a:lnTo>
                    <a:lnTo>
                      <a:pt x="2245995" y="2963228"/>
                    </a:lnTo>
                    <a:lnTo>
                      <a:pt x="2247900" y="2954655"/>
                    </a:lnTo>
                    <a:lnTo>
                      <a:pt x="2250758" y="2983230"/>
                    </a:lnTo>
                    <a:lnTo>
                      <a:pt x="2252663" y="2963228"/>
                    </a:lnTo>
                    <a:lnTo>
                      <a:pt x="2255520" y="2971800"/>
                    </a:lnTo>
                    <a:lnTo>
                      <a:pt x="2257425" y="2964180"/>
                    </a:lnTo>
                    <a:lnTo>
                      <a:pt x="2260283" y="2973705"/>
                    </a:lnTo>
                    <a:lnTo>
                      <a:pt x="2262188" y="2945130"/>
                    </a:lnTo>
                    <a:lnTo>
                      <a:pt x="2265045" y="2950845"/>
                    </a:lnTo>
                    <a:lnTo>
                      <a:pt x="2267903" y="2947035"/>
                    </a:lnTo>
                    <a:lnTo>
                      <a:pt x="2269808" y="2956560"/>
                    </a:lnTo>
                    <a:lnTo>
                      <a:pt x="2272665" y="2955608"/>
                    </a:lnTo>
                    <a:lnTo>
                      <a:pt x="2274570" y="2961323"/>
                    </a:lnTo>
                    <a:lnTo>
                      <a:pt x="2277428" y="2965133"/>
                    </a:lnTo>
                    <a:lnTo>
                      <a:pt x="2279333" y="2968943"/>
                    </a:lnTo>
                    <a:lnTo>
                      <a:pt x="2282190" y="2967038"/>
                    </a:lnTo>
                    <a:lnTo>
                      <a:pt x="2284095" y="2972753"/>
                    </a:lnTo>
                    <a:lnTo>
                      <a:pt x="2286953" y="2987040"/>
                    </a:lnTo>
                    <a:lnTo>
                      <a:pt x="2289810" y="2976563"/>
                    </a:lnTo>
                    <a:lnTo>
                      <a:pt x="2291715" y="2947988"/>
                    </a:lnTo>
                    <a:lnTo>
                      <a:pt x="2294573" y="2965133"/>
                    </a:lnTo>
                    <a:lnTo>
                      <a:pt x="2296478" y="2984183"/>
                    </a:lnTo>
                    <a:lnTo>
                      <a:pt x="2299335" y="2976563"/>
                    </a:lnTo>
                    <a:lnTo>
                      <a:pt x="2301240" y="2979420"/>
                    </a:lnTo>
                    <a:lnTo>
                      <a:pt x="2304098" y="2970848"/>
                    </a:lnTo>
                    <a:lnTo>
                      <a:pt x="2306003" y="2959418"/>
                    </a:lnTo>
                    <a:lnTo>
                      <a:pt x="2308860" y="2967038"/>
                    </a:lnTo>
                    <a:lnTo>
                      <a:pt x="2311718" y="2975610"/>
                    </a:lnTo>
                    <a:lnTo>
                      <a:pt x="2313623" y="2968943"/>
                    </a:lnTo>
                    <a:lnTo>
                      <a:pt x="2316480" y="2978468"/>
                    </a:lnTo>
                    <a:lnTo>
                      <a:pt x="2318385" y="2987040"/>
                    </a:lnTo>
                    <a:lnTo>
                      <a:pt x="2321243" y="2987040"/>
                    </a:lnTo>
                    <a:lnTo>
                      <a:pt x="2323148" y="2957513"/>
                    </a:lnTo>
                    <a:lnTo>
                      <a:pt x="2326005" y="2964180"/>
                    </a:lnTo>
                    <a:lnTo>
                      <a:pt x="2327910" y="2970848"/>
                    </a:lnTo>
                    <a:lnTo>
                      <a:pt x="2330768" y="2959418"/>
                    </a:lnTo>
                    <a:lnTo>
                      <a:pt x="2333625" y="2971800"/>
                    </a:lnTo>
                    <a:lnTo>
                      <a:pt x="2335530" y="2960370"/>
                    </a:lnTo>
                    <a:lnTo>
                      <a:pt x="2338388" y="2956560"/>
                    </a:lnTo>
                    <a:lnTo>
                      <a:pt x="2340293" y="2956560"/>
                    </a:lnTo>
                    <a:lnTo>
                      <a:pt x="2343150" y="2952750"/>
                    </a:lnTo>
                    <a:lnTo>
                      <a:pt x="2345055" y="2949893"/>
                    </a:lnTo>
                    <a:lnTo>
                      <a:pt x="2347913" y="2951798"/>
                    </a:lnTo>
                    <a:lnTo>
                      <a:pt x="2350770" y="2942273"/>
                    </a:lnTo>
                    <a:lnTo>
                      <a:pt x="2352675" y="2954655"/>
                    </a:lnTo>
                    <a:lnTo>
                      <a:pt x="2355533" y="2960370"/>
                    </a:lnTo>
                    <a:lnTo>
                      <a:pt x="2357438" y="2955608"/>
                    </a:lnTo>
                    <a:lnTo>
                      <a:pt x="2360295" y="2956560"/>
                    </a:lnTo>
                    <a:lnTo>
                      <a:pt x="2362200" y="2950845"/>
                    </a:lnTo>
                    <a:lnTo>
                      <a:pt x="2365058" y="2966085"/>
                    </a:lnTo>
                    <a:lnTo>
                      <a:pt x="2366963" y="2943225"/>
                    </a:lnTo>
                    <a:lnTo>
                      <a:pt x="2369820" y="2958465"/>
                    </a:lnTo>
                    <a:lnTo>
                      <a:pt x="2372678" y="2950845"/>
                    </a:lnTo>
                    <a:lnTo>
                      <a:pt x="2374583" y="2942273"/>
                    </a:lnTo>
                    <a:lnTo>
                      <a:pt x="2377440" y="2948940"/>
                    </a:lnTo>
                    <a:lnTo>
                      <a:pt x="2379345" y="2966085"/>
                    </a:lnTo>
                    <a:lnTo>
                      <a:pt x="2382203" y="2964180"/>
                    </a:lnTo>
                    <a:lnTo>
                      <a:pt x="2384108" y="2956560"/>
                    </a:lnTo>
                    <a:lnTo>
                      <a:pt x="2386965" y="2963228"/>
                    </a:lnTo>
                    <a:lnTo>
                      <a:pt x="2388870" y="2946083"/>
                    </a:lnTo>
                    <a:lnTo>
                      <a:pt x="2391728" y="2939415"/>
                    </a:lnTo>
                    <a:lnTo>
                      <a:pt x="2394585" y="2951798"/>
                    </a:lnTo>
                    <a:lnTo>
                      <a:pt x="2396490" y="2948940"/>
                    </a:lnTo>
                    <a:lnTo>
                      <a:pt x="2399348" y="2944178"/>
                    </a:lnTo>
                    <a:lnTo>
                      <a:pt x="2401253" y="2953703"/>
                    </a:lnTo>
                    <a:lnTo>
                      <a:pt x="2404110" y="2953703"/>
                    </a:lnTo>
                    <a:lnTo>
                      <a:pt x="2406015" y="2959418"/>
                    </a:lnTo>
                    <a:lnTo>
                      <a:pt x="2408873" y="2946083"/>
                    </a:lnTo>
                    <a:lnTo>
                      <a:pt x="2410778" y="2943225"/>
                    </a:lnTo>
                    <a:lnTo>
                      <a:pt x="2413635" y="2950845"/>
                    </a:lnTo>
                    <a:lnTo>
                      <a:pt x="2416493" y="2940368"/>
                    </a:lnTo>
                    <a:lnTo>
                      <a:pt x="2418398" y="2939415"/>
                    </a:lnTo>
                    <a:lnTo>
                      <a:pt x="2421255" y="2941320"/>
                    </a:lnTo>
                    <a:lnTo>
                      <a:pt x="2423160" y="2972753"/>
                    </a:lnTo>
                    <a:lnTo>
                      <a:pt x="2426018" y="2951798"/>
                    </a:lnTo>
                    <a:lnTo>
                      <a:pt x="2427923" y="2948940"/>
                    </a:lnTo>
                    <a:lnTo>
                      <a:pt x="2430780" y="2961323"/>
                    </a:lnTo>
                    <a:lnTo>
                      <a:pt x="2432685" y="2942273"/>
                    </a:lnTo>
                    <a:lnTo>
                      <a:pt x="2435543" y="2950845"/>
                    </a:lnTo>
                    <a:lnTo>
                      <a:pt x="2438400" y="2941320"/>
                    </a:lnTo>
                    <a:lnTo>
                      <a:pt x="2440305" y="2935605"/>
                    </a:lnTo>
                    <a:lnTo>
                      <a:pt x="2443163" y="2947988"/>
                    </a:lnTo>
                    <a:lnTo>
                      <a:pt x="2445068" y="2935605"/>
                    </a:lnTo>
                    <a:lnTo>
                      <a:pt x="2447925" y="2936558"/>
                    </a:lnTo>
                    <a:lnTo>
                      <a:pt x="2449830" y="2944178"/>
                    </a:lnTo>
                    <a:lnTo>
                      <a:pt x="2452688" y="2927033"/>
                    </a:lnTo>
                    <a:lnTo>
                      <a:pt x="2454593" y="2956560"/>
                    </a:lnTo>
                    <a:lnTo>
                      <a:pt x="2457450" y="2927033"/>
                    </a:lnTo>
                    <a:lnTo>
                      <a:pt x="2460308" y="2925128"/>
                    </a:lnTo>
                    <a:lnTo>
                      <a:pt x="2462213" y="2930843"/>
                    </a:lnTo>
                    <a:lnTo>
                      <a:pt x="2465070" y="2914650"/>
                    </a:lnTo>
                    <a:lnTo>
                      <a:pt x="2466975" y="2927985"/>
                    </a:lnTo>
                    <a:lnTo>
                      <a:pt x="2469833" y="2920365"/>
                    </a:lnTo>
                    <a:lnTo>
                      <a:pt x="2471738" y="2924175"/>
                    </a:lnTo>
                    <a:lnTo>
                      <a:pt x="2474595" y="2930843"/>
                    </a:lnTo>
                    <a:lnTo>
                      <a:pt x="2476500" y="2912745"/>
                    </a:lnTo>
                    <a:lnTo>
                      <a:pt x="2479358" y="2907030"/>
                    </a:lnTo>
                    <a:lnTo>
                      <a:pt x="2482215" y="2915603"/>
                    </a:lnTo>
                    <a:lnTo>
                      <a:pt x="2484120" y="2918460"/>
                    </a:lnTo>
                    <a:lnTo>
                      <a:pt x="2486978" y="2930843"/>
                    </a:lnTo>
                    <a:lnTo>
                      <a:pt x="2488883" y="2936558"/>
                    </a:lnTo>
                    <a:lnTo>
                      <a:pt x="2491740" y="2929890"/>
                    </a:lnTo>
                    <a:lnTo>
                      <a:pt x="2493645" y="2948940"/>
                    </a:lnTo>
                    <a:lnTo>
                      <a:pt x="2496503" y="2935605"/>
                    </a:lnTo>
                    <a:lnTo>
                      <a:pt x="2498408" y="2909888"/>
                    </a:lnTo>
                    <a:lnTo>
                      <a:pt x="2501265" y="2888933"/>
                    </a:lnTo>
                    <a:lnTo>
                      <a:pt x="2504123" y="2900363"/>
                    </a:lnTo>
                    <a:lnTo>
                      <a:pt x="2506028" y="2907983"/>
                    </a:lnTo>
                    <a:lnTo>
                      <a:pt x="2508885" y="2913698"/>
                    </a:lnTo>
                    <a:lnTo>
                      <a:pt x="2510790" y="2912745"/>
                    </a:lnTo>
                    <a:lnTo>
                      <a:pt x="2513648" y="2896553"/>
                    </a:lnTo>
                    <a:lnTo>
                      <a:pt x="2515553" y="2906078"/>
                    </a:lnTo>
                    <a:lnTo>
                      <a:pt x="2518410" y="2931795"/>
                    </a:lnTo>
                    <a:lnTo>
                      <a:pt x="2520315" y="2904173"/>
                    </a:lnTo>
                    <a:lnTo>
                      <a:pt x="2523173" y="2892743"/>
                    </a:lnTo>
                    <a:lnTo>
                      <a:pt x="2526030" y="2888933"/>
                    </a:lnTo>
                    <a:lnTo>
                      <a:pt x="2527935" y="2892743"/>
                    </a:lnTo>
                    <a:lnTo>
                      <a:pt x="2530793" y="2911793"/>
                    </a:lnTo>
                    <a:lnTo>
                      <a:pt x="2532698" y="2894648"/>
                    </a:lnTo>
                    <a:lnTo>
                      <a:pt x="2535555" y="2885123"/>
                    </a:lnTo>
                    <a:lnTo>
                      <a:pt x="2537460" y="2893695"/>
                    </a:lnTo>
                    <a:lnTo>
                      <a:pt x="2540318" y="2893695"/>
                    </a:lnTo>
                    <a:lnTo>
                      <a:pt x="2543175" y="2895600"/>
                    </a:lnTo>
                    <a:lnTo>
                      <a:pt x="2545080" y="2896553"/>
                    </a:lnTo>
                    <a:lnTo>
                      <a:pt x="2547938" y="2883218"/>
                    </a:lnTo>
                    <a:lnTo>
                      <a:pt x="2549843" y="2883218"/>
                    </a:lnTo>
                    <a:lnTo>
                      <a:pt x="2552700" y="2900363"/>
                    </a:lnTo>
                    <a:lnTo>
                      <a:pt x="2554605" y="2894648"/>
                    </a:lnTo>
                    <a:lnTo>
                      <a:pt x="2557463" y="2896553"/>
                    </a:lnTo>
                    <a:lnTo>
                      <a:pt x="2559368" y="2914650"/>
                    </a:lnTo>
                    <a:lnTo>
                      <a:pt x="2562225" y="2899410"/>
                    </a:lnTo>
                    <a:lnTo>
                      <a:pt x="2565083" y="2907983"/>
                    </a:lnTo>
                    <a:lnTo>
                      <a:pt x="2566988" y="2893695"/>
                    </a:lnTo>
                    <a:lnTo>
                      <a:pt x="2569845" y="2890838"/>
                    </a:lnTo>
                    <a:lnTo>
                      <a:pt x="2571750" y="2887980"/>
                    </a:lnTo>
                    <a:lnTo>
                      <a:pt x="2574608" y="2870835"/>
                    </a:lnTo>
                    <a:lnTo>
                      <a:pt x="2576513" y="2873693"/>
                    </a:lnTo>
                    <a:lnTo>
                      <a:pt x="2579370" y="2872740"/>
                    </a:lnTo>
                    <a:lnTo>
                      <a:pt x="2581275" y="2882265"/>
                    </a:lnTo>
                    <a:lnTo>
                      <a:pt x="2584133" y="2873693"/>
                    </a:lnTo>
                    <a:lnTo>
                      <a:pt x="2586990" y="2888933"/>
                    </a:lnTo>
                    <a:lnTo>
                      <a:pt x="2588895" y="2855595"/>
                    </a:lnTo>
                    <a:lnTo>
                      <a:pt x="2591753" y="2878455"/>
                    </a:lnTo>
                    <a:lnTo>
                      <a:pt x="2593658" y="2855595"/>
                    </a:lnTo>
                    <a:lnTo>
                      <a:pt x="2596515" y="2875598"/>
                    </a:lnTo>
                    <a:lnTo>
                      <a:pt x="2598420" y="2879408"/>
                    </a:lnTo>
                    <a:lnTo>
                      <a:pt x="2601278" y="2881313"/>
                    </a:lnTo>
                    <a:lnTo>
                      <a:pt x="2603183" y="2881313"/>
                    </a:lnTo>
                    <a:lnTo>
                      <a:pt x="2606040" y="2882265"/>
                    </a:lnTo>
                    <a:lnTo>
                      <a:pt x="2608898" y="2880360"/>
                    </a:lnTo>
                    <a:lnTo>
                      <a:pt x="2610803" y="2887028"/>
                    </a:lnTo>
                    <a:lnTo>
                      <a:pt x="2613660" y="2885123"/>
                    </a:lnTo>
                    <a:lnTo>
                      <a:pt x="2615565" y="2890838"/>
                    </a:lnTo>
                    <a:lnTo>
                      <a:pt x="2618423" y="2887028"/>
                    </a:lnTo>
                    <a:lnTo>
                      <a:pt x="2620328" y="2896553"/>
                    </a:lnTo>
                    <a:lnTo>
                      <a:pt x="2623185" y="2885123"/>
                    </a:lnTo>
                    <a:lnTo>
                      <a:pt x="2625090" y="2880360"/>
                    </a:lnTo>
                    <a:lnTo>
                      <a:pt x="2627948" y="2906078"/>
                    </a:lnTo>
                    <a:lnTo>
                      <a:pt x="2630805" y="2890838"/>
                    </a:lnTo>
                    <a:lnTo>
                      <a:pt x="2632710" y="2884170"/>
                    </a:lnTo>
                    <a:lnTo>
                      <a:pt x="2635568" y="2892743"/>
                    </a:lnTo>
                    <a:lnTo>
                      <a:pt x="2637473" y="2879408"/>
                    </a:lnTo>
                    <a:lnTo>
                      <a:pt x="2640330" y="2861310"/>
                    </a:lnTo>
                    <a:lnTo>
                      <a:pt x="2642235" y="2867978"/>
                    </a:lnTo>
                    <a:lnTo>
                      <a:pt x="2645093" y="2877503"/>
                    </a:lnTo>
                    <a:lnTo>
                      <a:pt x="2646998" y="2887028"/>
                    </a:lnTo>
                    <a:lnTo>
                      <a:pt x="2649855" y="2895600"/>
                    </a:lnTo>
                    <a:lnTo>
                      <a:pt x="2652713" y="2880360"/>
                    </a:lnTo>
                    <a:lnTo>
                      <a:pt x="2654618" y="2894648"/>
                    </a:lnTo>
                    <a:lnTo>
                      <a:pt x="2657475" y="2903220"/>
                    </a:lnTo>
                    <a:lnTo>
                      <a:pt x="2659380" y="2905125"/>
                    </a:lnTo>
                    <a:lnTo>
                      <a:pt x="2662238" y="2895600"/>
                    </a:lnTo>
                    <a:lnTo>
                      <a:pt x="2664143" y="2879408"/>
                    </a:lnTo>
                    <a:lnTo>
                      <a:pt x="2667000" y="2870835"/>
                    </a:lnTo>
                    <a:lnTo>
                      <a:pt x="2668905" y="2884170"/>
                    </a:lnTo>
                    <a:lnTo>
                      <a:pt x="2671763" y="2878455"/>
                    </a:lnTo>
                    <a:lnTo>
                      <a:pt x="2674620" y="2880360"/>
                    </a:lnTo>
                    <a:lnTo>
                      <a:pt x="2676525" y="2876550"/>
                    </a:lnTo>
                    <a:lnTo>
                      <a:pt x="2679383" y="2867978"/>
                    </a:lnTo>
                    <a:lnTo>
                      <a:pt x="2681288" y="2866073"/>
                    </a:lnTo>
                    <a:lnTo>
                      <a:pt x="2684145" y="2858453"/>
                    </a:lnTo>
                    <a:lnTo>
                      <a:pt x="2686050" y="2859405"/>
                    </a:lnTo>
                    <a:lnTo>
                      <a:pt x="2688908" y="2856548"/>
                    </a:lnTo>
                    <a:lnTo>
                      <a:pt x="2690813" y="2867025"/>
                    </a:lnTo>
                    <a:lnTo>
                      <a:pt x="2693670" y="2873693"/>
                    </a:lnTo>
                    <a:lnTo>
                      <a:pt x="2696528" y="2865120"/>
                    </a:lnTo>
                    <a:lnTo>
                      <a:pt x="2698433" y="2861310"/>
                    </a:lnTo>
                    <a:lnTo>
                      <a:pt x="2701290" y="2853690"/>
                    </a:lnTo>
                    <a:lnTo>
                      <a:pt x="2703195" y="2852738"/>
                    </a:lnTo>
                    <a:lnTo>
                      <a:pt x="2706053" y="2855595"/>
                    </a:lnTo>
                    <a:lnTo>
                      <a:pt x="2707958" y="2874645"/>
                    </a:lnTo>
                    <a:lnTo>
                      <a:pt x="2710815" y="2878455"/>
                    </a:lnTo>
                    <a:lnTo>
                      <a:pt x="2712720" y="2874645"/>
                    </a:lnTo>
                    <a:lnTo>
                      <a:pt x="2715578" y="2867025"/>
                    </a:lnTo>
                    <a:lnTo>
                      <a:pt x="2718435" y="2850833"/>
                    </a:lnTo>
                    <a:lnTo>
                      <a:pt x="2720340" y="2853690"/>
                    </a:lnTo>
                    <a:lnTo>
                      <a:pt x="2723198" y="2853690"/>
                    </a:lnTo>
                    <a:lnTo>
                      <a:pt x="2725103" y="2870835"/>
                    </a:lnTo>
                    <a:lnTo>
                      <a:pt x="2727960" y="2862263"/>
                    </a:lnTo>
                    <a:lnTo>
                      <a:pt x="2729865" y="2880360"/>
                    </a:lnTo>
                    <a:lnTo>
                      <a:pt x="2732723" y="2870835"/>
                    </a:lnTo>
                    <a:lnTo>
                      <a:pt x="2735580" y="2883218"/>
                    </a:lnTo>
                    <a:lnTo>
                      <a:pt x="2737485" y="2869883"/>
                    </a:lnTo>
                    <a:lnTo>
                      <a:pt x="2740343" y="2876550"/>
                    </a:lnTo>
                    <a:lnTo>
                      <a:pt x="2742248" y="2873693"/>
                    </a:lnTo>
                    <a:lnTo>
                      <a:pt x="2745105" y="2875598"/>
                    </a:lnTo>
                    <a:lnTo>
                      <a:pt x="2747010" y="2879408"/>
                    </a:lnTo>
                    <a:lnTo>
                      <a:pt x="2749868" y="2868930"/>
                    </a:lnTo>
                    <a:lnTo>
                      <a:pt x="2751773" y="2878455"/>
                    </a:lnTo>
                    <a:lnTo>
                      <a:pt x="2754630" y="2866073"/>
                    </a:lnTo>
                    <a:lnTo>
                      <a:pt x="2757488" y="2878455"/>
                    </a:lnTo>
                    <a:lnTo>
                      <a:pt x="2759393" y="2867025"/>
                    </a:lnTo>
                    <a:lnTo>
                      <a:pt x="2762250" y="2872740"/>
                    </a:lnTo>
                    <a:lnTo>
                      <a:pt x="2764155" y="2853690"/>
                    </a:lnTo>
                    <a:lnTo>
                      <a:pt x="2767013" y="2866073"/>
                    </a:lnTo>
                    <a:lnTo>
                      <a:pt x="2768918" y="2876550"/>
                    </a:lnTo>
                    <a:lnTo>
                      <a:pt x="2771775" y="2852738"/>
                    </a:lnTo>
                    <a:lnTo>
                      <a:pt x="2773680" y="2877503"/>
                    </a:lnTo>
                    <a:lnTo>
                      <a:pt x="2776538" y="2862263"/>
                    </a:lnTo>
                    <a:lnTo>
                      <a:pt x="2779395" y="2884170"/>
                    </a:lnTo>
                    <a:lnTo>
                      <a:pt x="2781300" y="2863215"/>
                    </a:lnTo>
                    <a:lnTo>
                      <a:pt x="2784158" y="2858453"/>
                    </a:lnTo>
                    <a:lnTo>
                      <a:pt x="2786063" y="2858453"/>
                    </a:lnTo>
                    <a:lnTo>
                      <a:pt x="2788920" y="2874645"/>
                    </a:lnTo>
                    <a:lnTo>
                      <a:pt x="2790825" y="2864168"/>
                    </a:lnTo>
                    <a:lnTo>
                      <a:pt x="2793683" y="2871788"/>
                    </a:lnTo>
                    <a:lnTo>
                      <a:pt x="2795588" y="2876550"/>
                    </a:lnTo>
                    <a:lnTo>
                      <a:pt x="2798445" y="2867025"/>
                    </a:lnTo>
                    <a:lnTo>
                      <a:pt x="2801303" y="2868930"/>
                    </a:lnTo>
                    <a:lnTo>
                      <a:pt x="2803208" y="2860358"/>
                    </a:lnTo>
                    <a:lnTo>
                      <a:pt x="2806065" y="2865120"/>
                    </a:lnTo>
                    <a:lnTo>
                      <a:pt x="2807970" y="2872740"/>
                    </a:lnTo>
                    <a:lnTo>
                      <a:pt x="2810828" y="2864168"/>
                    </a:lnTo>
                    <a:lnTo>
                      <a:pt x="2812733" y="2864168"/>
                    </a:lnTo>
                    <a:lnTo>
                      <a:pt x="2815590" y="2886075"/>
                    </a:lnTo>
                    <a:lnTo>
                      <a:pt x="2817495" y="2877503"/>
                    </a:lnTo>
                    <a:lnTo>
                      <a:pt x="2820353" y="2868930"/>
                    </a:lnTo>
                    <a:lnTo>
                      <a:pt x="2823210" y="2855595"/>
                    </a:lnTo>
                    <a:lnTo>
                      <a:pt x="2825115" y="2856548"/>
                    </a:lnTo>
                    <a:lnTo>
                      <a:pt x="2827973" y="2856548"/>
                    </a:lnTo>
                    <a:lnTo>
                      <a:pt x="2829878" y="2853690"/>
                    </a:lnTo>
                    <a:lnTo>
                      <a:pt x="2832735" y="2866073"/>
                    </a:lnTo>
                    <a:lnTo>
                      <a:pt x="2834640" y="2867978"/>
                    </a:lnTo>
                    <a:lnTo>
                      <a:pt x="2837498" y="2872740"/>
                    </a:lnTo>
                    <a:lnTo>
                      <a:pt x="2839403" y="2872740"/>
                    </a:lnTo>
                    <a:lnTo>
                      <a:pt x="2842260" y="2861310"/>
                    </a:lnTo>
                    <a:lnTo>
                      <a:pt x="2845118" y="2866073"/>
                    </a:lnTo>
                    <a:lnTo>
                      <a:pt x="2847023" y="2871788"/>
                    </a:lnTo>
                    <a:lnTo>
                      <a:pt x="2849880" y="2860358"/>
                    </a:lnTo>
                    <a:lnTo>
                      <a:pt x="2851785" y="2847023"/>
                    </a:lnTo>
                    <a:lnTo>
                      <a:pt x="2854643" y="2871788"/>
                    </a:lnTo>
                    <a:lnTo>
                      <a:pt x="2856548" y="2858453"/>
                    </a:lnTo>
                    <a:lnTo>
                      <a:pt x="2859405" y="2849880"/>
                    </a:lnTo>
                    <a:lnTo>
                      <a:pt x="2861310" y="2867978"/>
                    </a:lnTo>
                    <a:lnTo>
                      <a:pt x="2864168" y="2854643"/>
                    </a:lnTo>
                    <a:lnTo>
                      <a:pt x="2867025" y="2847975"/>
                    </a:lnTo>
                    <a:lnTo>
                      <a:pt x="2868930" y="2843213"/>
                    </a:lnTo>
                    <a:lnTo>
                      <a:pt x="2871788" y="2841308"/>
                    </a:lnTo>
                    <a:lnTo>
                      <a:pt x="2873693" y="2858453"/>
                    </a:lnTo>
                    <a:lnTo>
                      <a:pt x="2876550" y="2845118"/>
                    </a:lnTo>
                    <a:lnTo>
                      <a:pt x="2878455" y="2839403"/>
                    </a:lnTo>
                    <a:lnTo>
                      <a:pt x="2881313" y="2843213"/>
                    </a:lnTo>
                    <a:lnTo>
                      <a:pt x="2883218" y="2821305"/>
                    </a:lnTo>
                    <a:lnTo>
                      <a:pt x="2886075" y="2855595"/>
                    </a:lnTo>
                    <a:lnTo>
                      <a:pt x="2888933" y="2823210"/>
                    </a:lnTo>
                    <a:lnTo>
                      <a:pt x="2890838" y="2845118"/>
                    </a:lnTo>
                    <a:lnTo>
                      <a:pt x="2893695" y="2850833"/>
                    </a:lnTo>
                    <a:lnTo>
                      <a:pt x="2895600" y="2815590"/>
                    </a:lnTo>
                    <a:lnTo>
                      <a:pt x="2898458" y="2832735"/>
                    </a:lnTo>
                    <a:lnTo>
                      <a:pt x="2900363" y="2836545"/>
                    </a:lnTo>
                    <a:lnTo>
                      <a:pt x="2903220" y="2834640"/>
                    </a:lnTo>
                    <a:lnTo>
                      <a:pt x="2906078" y="2847023"/>
                    </a:lnTo>
                    <a:lnTo>
                      <a:pt x="2907983" y="2836545"/>
                    </a:lnTo>
                    <a:lnTo>
                      <a:pt x="2910840" y="2829878"/>
                    </a:lnTo>
                    <a:lnTo>
                      <a:pt x="2912745" y="2819400"/>
                    </a:lnTo>
                    <a:lnTo>
                      <a:pt x="2915603" y="2846070"/>
                    </a:lnTo>
                    <a:lnTo>
                      <a:pt x="2917508" y="2827020"/>
                    </a:lnTo>
                    <a:lnTo>
                      <a:pt x="2920365" y="2829878"/>
                    </a:lnTo>
                    <a:lnTo>
                      <a:pt x="2922270" y="2824163"/>
                    </a:lnTo>
                    <a:lnTo>
                      <a:pt x="2925128" y="2822258"/>
                    </a:lnTo>
                    <a:lnTo>
                      <a:pt x="2927985" y="2831783"/>
                    </a:lnTo>
                    <a:lnTo>
                      <a:pt x="2929890" y="2854643"/>
                    </a:lnTo>
                    <a:lnTo>
                      <a:pt x="2932748" y="2838450"/>
                    </a:lnTo>
                    <a:lnTo>
                      <a:pt x="2934653" y="2826068"/>
                    </a:lnTo>
                    <a:lnTo>
                      <a:pt x="2937510" y="2827973"/>
                    </a:lnTo>
                    <a:lnTo>
                      <a:pt x="2939415" y="2824163"/>
                    </a:lnTo>
                    <a:lnTo>
                      <a:pt x="2942273" y="2823210"/>
                    </a:lnTo>
                    <a:lnTo>
                      <a:pt x="2944178" y="2836545"/>
                    </a:lnTo>
                    <a:lnTo>
                      <a:pt x="2947035" y="2840355"/>
                    </a:lnTo>
                    <a:lnTo>
                      <a:pt x="2949893" y="2847023"/>
                    </a:lnTo>
                    <a:lnTo>
                      <a:pt x="2951798" y="2827973"/>
                    </a:lnTo>
                    <a:lnTo>
                      <a:pt x="2954655" y="2831783"/>
                    </a:lnTo>
                    <a:lnTo>
                      <a:pt x="2956560" y="2836545"/>
                    </a:lnTo>
                    <a:lnTo>
                      <a:pt x="2959418" y="2842260"/>
                    </a:lnTo>
                    <a:lnTo>
                      <a:pt x="2961323" y="2830830"/>
                    </a:lnTo>
                    <a:lnTo>
                      <a:pt x="2964180" y="2832735"/>
                    </a:lnTo>
                    <a:lnTo>
                      <a:pt x="2966085" y="2850833"/>
                    </a:lnTo>
                    <a:lnTo>
                      <a:pt x="2968943" y="2852738"/>
                    </a:lnTo>
                    <a:lnTo>
                      <a:pt x="2971800" y="2842260"/>
                    </a:lnTo>
                    <a:lnTo>
                      <a:pt x="2973705" y="2850833"/>
                    </a:lnTo>
                    <a:lnTo>
                      <a:pt x="2976563" y="2840355"/>
                    </a:lnTo>
                    <a:lnTo>
                      <a:pt x="2978468" y="2843213"/>
                    </a:lnTo>
                    <a:lnTo>
                      <a:pt x="2981325" y="2831783"/>
                    </a:lnTo>
                    <a:lnTo>
                      <a:pt x="2983230" y="2841308"/>
                    </a:lnTo>
                    <a:lnTo>
                      <a:pt x="2986088" y="2848928"/>
                    </a:lnTo>
                    <a:lnTo>
                      <a:pt x="2987993" y="2863215"/>
                    </a:lnTo>
                    <a:lnTo>
                      <a:pt x="2990850" y="2851785"/>
                    </a:lnTo>
                    <a:lnTo>
                      <a:pt x="2993708" y="2853690"/>
                    </a:lnTo>
                    <a:lnTo>
                      <a:pt x="2995613" y="2854643"/>
                    </a:lnTo>
                    <a:lnTo>
                      <a:pt x="2998470" y="2870835"/>
                    </a:lnTo>
                    <a:lnTo>
                      <a:pt x="3000375" y="2845118"/>
                    </a:lnTo>
                    <a:lnTo>
                      <a:pt x="3003233" y="2807018"/>
                    </a:lnTo>
                    <a:lnTo>
                      <a:pt x="3005138" y="2841308"/>
                    </a:lnTo>
                    <a:lnTo>
                      <a:pt x="3007995" y="2857500"/>
                    </a:lnTo>
                    <a:lnTo>
                      <a:pt x="3009900" y="2849880"/>
                    </a:lnTo>
                    <a:lnTo>
                      <a:pt x="3012758" y="2851785"/>
                    </a:lnTo>
                    <a:lnTo>
                      <a:pt x="3015615" y="2835593"/>
                    </a:lnTo>
                    <a:lnTo>
                      <a:pt x="3017520" y="2847975"/>
                    </a:lnTo>
                    <a:lnTo>
                      <a:pt x="3020378" y="2855595"/>
                    </a:lnTo>
                    <a:lnTo>
                      <a:pt x="3022283" y="2864168"/>
                    </a:lnTo>
                    <a:lnTo>
                      <a:pt x="3025140" y="2865120"/>
                    </a:lnTo>
                    <a:lnTo>
                      <a:pt x="3027045" y="2856548"/>
                    </a:lnTo>
                    <a:lnTo>
                      <a:pt x="3029903" y="2863215"/>
                    </a:lnTo>
                    <a:lnTo>
                      <a:pt x="3031808" y="2873693"/>
                    </a:lnTo>
                    <a:lnTo>
                      <a:pt x="3034665" y="2857500"/>
                    </a:lnTo>
                    <a:lnTo>
                      <a:pt x="3037523" y="2844165"/>
                    </a:lnTo>
                    <a:lnTo>
                      <a:pt x="3039428" y="2835593"/>
                    </a:lnTo>
                    <a:lnTo>
                      <a:pt x="3042285" y="2835593"/>
                    </a:lnTo>
                    <a:lnTo>
                      <a:pt x="3044190" y="2875598"/>
                    </a:lnTo>
                    <a:lnTo>
                      <a:pt x="3047048" y="2867025"/>
                    </a:lnTo>
                    <a:lnTo>
                      <a:pt x="3048953" y="2844165"/>
                    </a:lnTo>
                    <a:lnTo>
                      <a:pt x="3051810" y="2842260"/>
                    </a:lnTo>
                    <a:lnTo>
                      <a:pt x="3053715" y="2841308"/>
                    </a:lnTo>
                    <a:lnTo>
                      <a:pt x="3056573" y="2836545"/>
                    </a:lnTo>
                    <a:lnTo>
                      <a:pt x="3059430" y="2839403"/>
                    </a:lnTo>
                    <a:lnTo>
                      <a:pt x="3061335" y="2826068"/>
                    </a:lnTo>
                    <a:lnTo>
                      <a:pt x="3064193" y="2840355"/>
                    </a:lnTo>
                    <a:lnTo>
                      <a:pt x="3066098" y="2823210"/>
                    </a:lnTo>
                    <a:lnTo>
                      <a:pt x="3068955" y="2850833"/>
                    </a:lnTo>
                    <a:lnTo>
                      <a:pt x="3070860" y="2823210"/>
                    </a:lnTo>
                    <a:lnTo>
                      <a:pt x="3073718" y="2835593"/>
                    </a:lnTo>
                    <a:lnTo>
                      <a:pt x="3075623" y="2834640"/>
                    </a:lnTo>
                    <a:lnTo>
                      <a:pt x="3078480" y="2828925"/>
                    </a:lnTo>
                    <a:lnTo>
                      <a:pt x="3081338" y="2827020"/>
                    </a:lnTo>
                    <a:lnTo>
                      <a:pt x="3083243" y="2830830"/>
                    </a:lnTo>
                    <a:lnTo>
                      <a:pt x="3086100" y="2830830"/>
                    </a:lnTo>
                    <a:lnTo>
                      <a:pt x="3088005" y="2824163"/>
                    </a:lnTo>
                    <a:lnTo>
                      <a:pt x="3090863" y="2843213"/>
                    </a:lnTo>
                    <a:lnTo>
                      <a:pt x="3092768" y="2836545"/>
                    </a:lnTo>
                    <a:lnTo>
                      <a:pt x="3095625" y="2848928"/>
                    </a:lnTo>
                    <a:lnTo>
                      <a:pt x="3098483" y="2841308"/>
                    </a:lnTo>
                    <a:lnTo>
                      <a:pt x="3100388" y="2835593"/>
                    </a:lnTo>
                    <a:lnTo>
                      <a:pt x="3103245" y="2845118"/>
                    </a:lnTo>
                    <a:lnTo>
                      <a:pt x="3105150" y="2827020"/>
                    </a:lnTo>
                    <a:lnTo>
                      <a:pt x="3108008" y="2836545"/>
                    </a:lnTo>
                    <a:lnTo>
                      <a:pt x="3109913" y="2840355"/>
                    </a:lnTo>
                    <a:lnTo>
                      <a:pt x="3112770" y="2837498"/>
                    </a:lnTo>
                    <a:lnTo>
                      <a:pt x="3114675" y="2831783"/>
                    </a:lnTo>
                    <a:lnTo>
                      <a:pt x="3117533" y="2858453"/>
                    </a:lnTo>
                    <a:lnTo>
                      <a:pt x="3120390" y="2855595"/>
                    </a:lnTo>
                    <a:lnTo>
                      <a:pt x="3122295" y="2847023"/>
                    </a:lnTo>
                    <a:lnTo>
                      <a:pt x="3125153" y="2828925"/>
                    </a:lnTo>
                    <a:lnTo>
                      <a:pt x="3127058" y="2845118"/>
                    </a:lnTo>
                    <a:lnTo>
                      <a:pt x="3129915" y="2860358"/>
                    </a:lnTo>
                    <a:lnTo>
                      <a:pt x="3131820" y="2833688"/>
                    </a:lnTo>
                    <a:lnTo>
                      <a:pt x="3134678" y="2855595"/>
                    </a:lnTo>
                    <a:lnTo>
                      <a:pt x="3136583" y="2836545"/>
                    </a:lnTo>
                    <a:lnTo>
                      <a:pt x="3139440" y="2835593"/>
                    </a:lnTo>
                    <a:lnTo>
                      <a:pt x="3142298" y="2818448"/>
                    </a:lnTo>
                    <a:lnTo>
                      <a:pt x="3144203" y="2831783"/>
                    </a:lnTo>
                    <a:lnTo>
                      <a:pt x="3147060" y="2809875"/>
                    </a:lnTo>
                    <a:lnTo>
                      <a:pt x="3148965" y="2838450"/>
                    </a:lnTo>
                    <a:lnTo>
                      <a:pt x="3151823" y="2822258"/>
                    </a:lnTo>
                    <a:lnTo>
                      <a:pt x="3153728" y="2833688"/>
                    </a:lnTo>
                    <a:lnTo>
                      <a:pt x="3156585" y="2802255"/>
                    </a:lnTo>
                    <a:lnTo>
                      <a:pt x="3158490" y="2811780"/>
                    </a:lnTo>
                    <a:lnTo>
                      <a:pt x="3161348" y="2806065"/>
                    </a:lnTo>
                    <a:lnTo>
                      <a:pt x="3164205" y="2831783"/>
                    </a:lnTo>
                    <a:lnTo>
                      <a:pt x="3166110" y="2829878"/>
                    </a:lnTo>
                    <a:lnTo>
                      <a:pt x="3168968" y="2851785"/>
                    </a:lnTo>
                    <a:lnTo>
                      <a:pt x="3170873" y="2835593"/>
                    </a:lnTo>
                    <a:lnTo>
                      <a:pt x="3173730" y="2832735"/>
                    </a:lnTo>
                    <a:lnTo>
                      <a:pt x="3175635" y="2819400"/>
                    </a:lnTo>
                    <a:lnTo>
                      <a:pt x="3178493" y="2847023"/>
                    </a:lnTo>
                    <a:lnTo>
                      <a:pt x="3180398" y="2837498"/>
                    </a:lnTo>
                    <a:lnTo>
                      <a:pt x="3183255" y="2851785"/>
                    </a:lnTo>
                    <a:lnTo>
                      <a:pt x="3186113" y="2827973"/>
                    </a:lnTo>
                    <a:lnTo>
                      <a:pt x="3188018" y="2821305"/>
                    </a:lnTo>
                    <a:lnTo>
                      <a:pt x="3190875" y="2840355"/>
                    </a:lnTo>
                    <a:lnTo>
                      <a:pt x="3192780" y="2829878"/>
                    </a:lnTo>
                    <a:lnTo>
                      <a:pt x="3195638" y="2811780"/>
                    </a:lnTo>
                    <a:lnTo>
                      <a:pt x="3197543" y="2825115"/>
                    </a:lnTo>
                    <a:lnTo>
                      <a:pt x="3200400" y="2827973"/>
                    </a:lnTo>
                    <a:lnTo>
                      <a:pt x="3202305" y="2804160"/>
                    </a:lnTo>
                    <a:lnTo>
                      <a:pt x="3205163" y="2815590"/>
                    </a:lnTo>
                    <a:lnTo>
                      <a:pt x="3208020" y="2784158"/>
                    </a:lnTo>
                    <a:lnTo>
                      <a:pt x="3209925" y="2825115"/>
                    </a:lnTo>
                    <a:lnTo>
                      <a:pt x="3212783" y="2816543"/>
                    </a:lnTo>
                    <a:lnTo>
                      <a:pt x="3214688" y="2795588"/>
                    </a:lnTo>
                    <a:lnTo>
                      <a:pt x="3217545" y="2798445"/>
                    </a:lnTo>
                    <a:lnTo>
                      <a:pt x="3219450" y="2804160"/>
                    </a:lnTo>
                    <a:lnTo>
                      <a:pt x="3222308" y="2807970"/>
                    </a:lnTo>
                    <a:lnTo>
                      <a:pt x="3224213" y="2811780"/>
                    </a:lnTo>
                    <a:lnTo>
                      <a:pt x="3227070" y="2810828"/>
                    </a:lnTo>
                    <a:lnTo>
                      <a:pt x="3229928" y="2802255"/>
                    </a:lnTo>
                    <a:lnTo>
                      <a:pt x="3231833" y="2819400"/>
                    </a:lnTo>
                    <a:lnTo>
                      <a:pt x="3234690" y="2812733"/>
                    </a:lnTo>
                    <a:lnTo>
                      <a:pt x="3236595" y="2821305"/>
                    </a:lnTo>
                    <a:lnTo>
                      <a:pt x="3239453" y="2815590"/>
                    </a:lnTo>
                    <a:lnTo>
                      <a:pt x="3241358" y="2796540"/>
                    </a:lnTo>
                    <a:lnTo>
                      <a:pt x="3244215" y="2814638"/>
                    </a:lnTo>
                    <a:lnTo>
                      <a:pt x="3246120" y="2827020"/>
                    </a:lnTo>
                    <a:lnTo>
                      <a:pt x="3248978" y="2817495"/>
                    </a:lnTo>
                    <a:lnTo>
                      <a:pt x="3251835" y="2822258"/>
                    </a:lnTo>
                    <a:lnTo>
                      <a:pt x="3253740" y="2830830"/>
                    </a:lnTo>
                    <a:lnTo>
                      <a:pt x="3256598" y="2815590"/>
                    </a:lnTo>
                    <a:lnTo>
                      <a:pt x="3258503" y="2817495"/>
                    </a:lnTo>
                    <a:lnTo>
                      <a:pt x="3261360" y="2826068"/>
                    </a:lnTo>
                    <a:lnTo>
                      <a:pt x="3263265" y="2829878"/>
                    </a:lnTo>
                    <a:lnTo>
                      <a:pt x="3266123" y="2818448"/>
                    </a:lnTo>
                    <a:lnTo>
                      <a:pt x="3268028" y="2850833"/>
                    </a:lnTo>
                    <a:lnTo>
                      <a:pt x="3270885" y="2812733"/>
                    </a:lnTo>
                    <a:lnTo>
                      <a:pt x="3273743" y="2847023"/>
                    </a:lnTo>
                    <a:lnTo>
                      <a:pt x="3275648" y="2829878"/>
                    </a:lnTo>
                    <a:lnTo>
                      <a:pt x="3278505" y="2842260"/>
                    </a:lnTo>
                    <a:lnTo>
                      <a:pt x="3280410" y="2845118"/>
                    </a:lnTo>
                    <a:lnTo>
                      <a:pt x="3283268" y="2833688"/>
                    </a:lnTo>
                    <a:lnTo>
                      <a:pt x="3285173" y="2838450"/>
                    </a:lnTo>
                    <a:lnTo>
                      <a:pt x="3288030" y="2829878"/>
                    </a:lnTo>
                    <a:lnTo>
                      <a:pt x="3290888" y="2815590"/>
                    </a:lnTo>
                    <a:lnTo>
                      <a:pt x="3292793" y="2827973"/>
                    </a:lnTo>
                    <a:lnTo>
                      <a:pt x="3295650" y="2840355"/>
                    </a:lnTo>
                    <a:lnTo>
                      <a:pt x="3297555" y="2829878"/>
                    </a:lnTo>
                    <a:lnTo>
                      <a:pt x="3300413" y="2821305"/>
                    </a:lnTo>
                    <a:lnTo>
                      <a:pt x="3302318" y="2835593"/>
                    </a:lnTo>
                    <a:lnTo>
                      <a:pt x="3305175" y="2826068"/>
                    </a:lnTo>
                    <a:lnTo>
                      <a:pt x="3307080" y="2818448"/>
                    </a:lnTo>
                    <a:lnTo>
                      <a:pt x="3309938" y="2826068"/>
                    </a:lnTo>
                    <a:lnTo>
                      <a:pt x="3312795" y="2827020"/>
                    </a:lnTo>
                    <a:lnTo>
                      <a:pt x="3314700" y="2826068"/>
                    </a:lnTo>
                    <a:lnTo>
                      <a:pt x="3317558" y="2830830"/>
                    </a:lnTo>
                    <a:lnTo>
                      <a:pt x="3319463" y="2831783"/>
                    </a:lnTo>
                    <a:lnTo>
                      <a:pt x="3322320" y="2829878"/>
                    </a:lnTo>
                    <a:lnTo>
                      <a:pt x="3324225" y="2819400"/>
                    </a:lnTo>
                    <a:lnTo>
                      <a:pt x="3327083" y="2833688"/>
                    </a:lnTo>
                    <a:lnTo>
                      <a:pt x="3328988" y="2817495"/>
                    </a:lnTo>
                    <a:lnTo>
                      <a:pt x="3331845" y="2815590"/>
                    </a:lnTo>
                    <a:lnTo>
                      <a:pt x="3334703" y="2817495"/>
                    </a:lnTo>
                    <a:lnTo>
                      <a:pt x="3336608" y="2809875"/>
                    </a:lnTo>
                    <a:lnTo>
                      <a:pt x="3339465" y="2814638"/>
                    </a:lnTo>
                    <a:lnTo>
                      <a:pt x="3341370" y="2804160"/>
                    </a:lnTo>
                    <a:lnTo>
                      <a:pt x="3344228" y="2821305"/>
                    </a:lnTo>
                    <a:lnTo>
                      <a:pt x="3346133" y="2820353"/>
                    </a:lnTo>
                    <a:lnTo>
                      <a:pt x="3348990" y="2808923"/>
                    </a:lnTo>
                    <a:lnTo>
                      <a:pt x="3350895" y="2808923"/>
                    </a:lnTo>
                    <a:lnTo>
                      <a:pt x="3353753" y="2813685"/>
                    </a:lnTo>
                    <a:lnTo>
                      <a:pt x="3356610" y="2845118"/>
                    </a:lnTo>
                    <a:lnTo>
                      <a:pt x="3358515" y="2823210"/>
                    </a:lnTo>
                    <a:lnTo>
                      <a:pt x="3361373" y="2823210"/>
                    </a:lnTo>
                    <a:lnTo>
                      <a:pt x="3363278" y="2822258"/>
                    </a:lnTo>
                    <a:lnTo>
                      <a:pt x="3366135" y="2826068"/>
                    </a:lnTo>
                    <a:lnTo>
                      <a:pt x="3368040" y="2839403"/>
                    </a:lnTo>
                    <a:lnTo>
                      <a:pt x="3370898" y="2847975"/>
                    </a:lnTo>
                    <a:lnTo>
                      <a:pt x="3372803" y="2845118"/>
                    </a:lnTo>
                    <a:lnTo>
                      <a:pt x="3375660" y="2828925"/>
                    </a:lnTo>
                    <a:lnTo>
                      <a:pt x="3378518" y="2829878"/>
                    </a:lnTo>
                    <a:lnTo>
                      <a:pt x="3380423" y="2828925"/>
                    </a:lnTo>
                    <a:lnTo>
                      <a:pt x="3383280" y="2850833"/>
                    </a:lnTo>
                    <a:lnTo>
                      <a:pt x="3385185" y="2828925"/>
                    </a:lnTo>
                    <a:lnTo>
                      <a:pt x="3388043" y="2839403"/>
                    </a:lnTo>
                    <a:lnTo>
                      <a:pt x="3389948" y="2835593"/>
                    </a:lnTo>
                    <a:lnTo>
                      <a:pt x="3392805" y="2837498"/>
                    </a:lnTo>
                    <a:lnTo>
                      <a:pt x="3394710" y="2841308"/>
                    </a:lnTo>
                    <a:lnTo>
                      <a:pt x="3397568" y="2856548"/>
                    </a:lnTo>
                    <a:lnTo>
                      <a:pt x="3400425" y="2850833"/>
                    </a:lnTo>
                    <a:lnTo>
                      <a:pt x="3402330" y="2847975"/>
                    </a:lnTo>
                    <a:lnTo>
                      <a:pt x="3405188" y="2820353"/>
                    </a:lnTo>
                    <a:lnTo>
                      <a:pt x="3407093" y="2836545"/>
                    </a:lnTo>
                    <a:lnTo>
                      <a:pt x="3409950" y="2827973"/>
                    </a:lnTo>
                    <a:lnTo>
                      <a:pt x="3411855" y="2821305"/>
                    </a:lnTo>
                    <a:lnTo>
                      <a:pt x="3414713" y="2840355"/>
                    </a:lnTo>
                    <a:lnTo>
                      <a:pt x="3416618" y="2832735"/>
                    </a:lnTo>
                    <a:lnTo>
                      <a:pt x="3419475" y="2833688"/>
                    </a:lnTo>
                    <a:lnTo>
                      <a:pt x="3422333" y="2821305"/>
                    </a:lnTo>
                    <a:lnTo>
                      <a:pt x="3424238" y="2839403"/>
                    </a:lnTo>
                    <a:lnTo>
                      <a:pt x="3427095" y="2858453"/>
                    </a:lnTo>
                    <a:lnTo>
                      <a:pt x="3429000" y="2843213"/>
                    </a:lnTo>
                    <a:lnTo>
                      <a:pt x="3431858" y="2844165"/>
                    </a:lnTo>
                    <a:lnTo>
                      <a:pt x="3433763" y="2833688"/>
                    </a:lnTo>
                    <a:lnTo>
                      <a:pt x="3436620" y="2827973"/>
                    </a:lnTo>
                    <a:lnTo>
                      <a:pt x="3438525" y="2831783"/>
                    </a:lnTo>
                    <a:lnTo>
                      <a:pt x="3441383" y="2848928"/>
                    </a:lnTo>
                    <a:lnTo>
                      <a:pt x="3444240" y="2844165"/>
                    </a:lnTo>
                    <a:lnTo>
                      <a:pt x="3446145" y="2838450"/>
                    </a:lnTo>
                    <a:lnTo>
                      <a:pt x="3449003" y="2840355"/>
                    </a:lnTo>
                    <a:lnTo>
                      <a:pt x="3450908" y="2817495"/>
                    </a:lnTo>
                    <a:lnTo>
                      <a:pt x="3453765" y="2821305"/>
                    </a:lnTo>
                    <a:lnTo>
                      <a:pt x="3455670" y="2834640"/>
                    </a:lnTo>
                    <a:lnTo>
                      <a:pt x="3458528" y="2804160"/>
                    </a:lnTo>
                    <a:lnTo>
                      <a:pt x="3460433" y="2807018"/>
                    </a:lnTo>
                    <a:lnTo>
                      <a:pt x="3463290" y="2823210"/>
                    </a:lnTo>
                    <a:lnTo>
                      <a:pt x="3466148" y="2835593"/>
                    </a:lnTo>
                    <a:lnTo>
                      <a:pt x="3468053" y="2838450"/>
                    </a:lnTo>
                    <a:lnTo>
                      <a:pt x="3470910" y="2827973"/>
                    </a:lnTo>
                    <a:lnTo>
                      <a:pt x="3472815" y="2835593"/>
                    </a:lnTo>
                    <a:lnTo>
                      <a:pt x="3475673" y="2827020"/>
                    </a:lnTo>
                    <a:lnTo>
                      <a:pt x="3477578" y="2817495"/>
                    </a:lnTo>
                    <a:lnTo>
                      <a:pt x="3480435" y="2798445"/>
                    </a:lnTo>
                    <a:lnTo>
                      <a:pt x="3483293" y="2816543"/>
                    </a:lnTo>
                    <a:lnTo>
                      <a:pt x="3485198" y="2804160"/>
                    </a:lnTo>
                    <a:lnTo>
                      <a:pt x="3488055" y="2838450"/>
                    </a:lnTo>
                    <a:lnTo>
                      <a:pt x="3489960" y="2824163"/>
                    </a:lnTo>
                    <a:lnTo>
                      <a:pt x="3492818" y="2842260"/>
                    </a:lnTo>
                    <a:lnTo>
                      <a:pt x="3494723" y="2825115"/>
                    </a:lnTo>
                    <a:lnTo>
                      <a:pt x="3497580" y="2801303"/>
                    </a:lnTo>
                    <a:lnTo>
                      <a:pt x="3499485" y="2815590"/>
                    </a:lnTo>
                    <a:lnTo>
                      <a:pt x="3502343" y="2823210"/>
                    </a:lnTo>
                    <a:lnTo>
                      <a:pt x="3505200" y="2816543"/>
                    </a:lnTo>
                    <a:lnTo>
                      <a:pt x="3507105" y="2827973"/>
                    </a:lnTo>
                    <a:lnTo>
                      <a:pt x="3509963" y="2799398"/>
                    </a:lnTo>
                    <a:lnTo>
                      <a:pt x="3511868" y="2827973"/>
                    </a:lnTo>
                    <a:lnTo>
                      <a:pt x="3514725" y="2824163"/>
                    </a:lnTo>
                    <a:lnTo>
                      <a:pt x="3516630" y="2828925"/>
                    </a:lnTo>
                    <a:lnTo>
                      <a:pt x="3519488" y="2826068"/>
                    </a:lnTo>
                    <a:lnTo>
                      <a:pt x="3521393" y="2832735"/>
                    </a:lnTo>
                    <a:lnTo>
                      <a:pt x="3524250" y="2844165"/>
                    </a:lnTo>
                    <a:lnTo>
                      <a:pt x="3527108" y="2825115"/>
                    </a:lnTo>
                    <a:lnTo>
                      <a:pt x="3529013" y="2844165"/>
                    </a:lnTo>
                    <a:lnTo>
                      <a:pt x="3531870" y="2835593"/>
                    </a:lnTo>
                    <a:lnTo>
                      <a:pt x="3533775" y="2829878"/>
                    </a:lnTo>
                    <a:lnTo>
                      <a:pt x="3536633" y="2800350"/>
                    </a:lnTo>
                    <a:lnTo>
                      <a:pt x="3538538" y="2828925"/>
                    </a:lnTo>
                    <a:lnTo>
                      <a:pt x="3541395" y="2843213"/>
                    </a:lnTo>
                    <a:lnTo>
                      <a:pt x="3543300" y="2827020"/>
                    </a:lnTo>
                    <a:lnTo>
                      <a:pt x="3546158" y="2818448"/>
                    </a:lnTo>
                    <a:lnTo>
                      <a:pt x="3549015" y="2837498"/>
                    </a:lnTo>
                    <a:lnTo>
                      <a:pt x="3550920" y="2824163"/>
                    </a:lnTo>
                    <a:lnTo>
                      <a:pt x="3553778" y="2820353"/>
                    </a:lnTo>
                    <a:lnTo>
                      <a:pt x="3555683" y="2801303"/>
                    </a:lnTo>
                    <a:lnTo>
                      <a:pt x="3558540" y="2799398"/>
                    </a:lnTo>
                    <a:lnTo>
                      <a:pt x="3560445" y="2814638"/>
                    </a:lnTo>
                    <a:lnTo>
                      <a:pt x="3563303" y="2817495"/>
                    </a:lnTo>
                    <a:lnTo>
                      <a:pt x="3565208" y="2821305"/>
                    </a:lnTo>
                    <a:lnTo>
                      <a:pt x="3568065" y="2812733"/>
                    </a:lnTo>
                    <a:lnTo>
                      <a:pt x="3570923" y="2816543"/>
                    </a:lnTo>
                    <a:lnTo>
                      <a:pt x="3572828" y="2825115"/>
                    </a:lnTo>
                    <a:lnTo>
                      <a:pt x="3575685" y="2830830"/>
                    </a:lnTo>
                    <a:lnTo>
                      <a:pt x="3577590" y="2839403"/>
                    </a:lnTo>
                    <a:lnTo>
                      <a:pt x="3580448" y="2837498"/>
                    </a:lnTo>
                    <a:lnTo>
                      <a:pt x="3582353" y="2844165"/>
                    </a:lnTo>
                    <a:lnTo>
                      <a:pt x="3585210" y="2828925"/>
                    </a:lnTo>
                    <a:lnTo>
                      <a:pt x="3587115" y="2827020"/>
                    </a:lnTo>
                    <a:lnTo>
                      <a:pt x="3589973" y="2848928"/>
                    </a:lnTo>
                    <a:lnTo>
                      <a:pt x="3592830" y="2840355"/>
                    </a:lnTo>
                    <a:lnTo>
                      <a:pt x="3594735" y="2820353"/>
                    </a:lnTo>
                    <a:lnTo>
                      <a:pt x="3597593" y="2838450"/>
                    </a:lnTo>
                    <a:lnTo>
                      <a:pt x="3599498" y="2836545"/>
                    </a:lnTo>
                    <a:lnTo>
                      <a:pt x="3602355" y="2810828"/>
                    </a:lnTo>
                    <a:lnTo>
                      <a:pt x="3604260" y="2826068"/>
                    </a:lnTo>
                    <a:lnTo>
                      <a:pt x="3607118" y="2835593"/>
                    </a:lnTo>
                    <a:lnTo>
                      <a:pt x="3609023" y="2820353"/>
                    </a:lnTo>
                    <a:lnTo>
                      <a:pt x="3611880" y="2818448"/>
                    </a:lnTo>
                    <a:lnTo>
                      <a:pt x="3614738" y="2828925"/>
                    </a:lnTo>
                    <a:lnTo>
                      <a:pt x="3616643" y="2814638"/>
                    </a:lnTo>
                    <a:lnTo>
                      <a:pt x="3619500" y="2839403"/>
                    </a:lnTo>
                    <a:lnTo>
                      <a:pt x="3621405" y="2826068"/>
                    </a:lnTo>
                    <a:lnTo>
                      <a:pt x="3624263" y="2836545"/>
                    </a:lnTo>
                    <a:lnTo>
                      <a:pt x="3626168" y="2835593"/>
                    </a:lnTo>
                    <a:lnTo>
                      <a:pt x="3629025" y="2834640"/>
                    </a:lnTo>
                    <a:lnTo>
                      <a:pt x="3630930" y="2842260"/>
                    </a:lnTo>
                    <a:lnTo>
                      <a:pt x="3633788" y="2843213"/>
                    </a:lnTo>
                    <a:lnTo>
                      <a:pt x="3636645" y="2836545"/>
                    </a:lnTo>
                    <a:lnTo>
                      <a:pt x="3638550" y="2833688"/>
                    </a:lnTo>
                    <a:lnTo>
                      <a:pt x="3641408" y="2819400"/>
                    </a:lnTo>
                    <a:lnTo>
                      <a:pt x="3643313" y="2813685"/>
                    </a:lnTo>
                    <a:lnTo>
                      <a:pt x="3646170" y="2828925"/>
                    </a:lnTo>
                    <a:lnTo>
                      <a:pt x="3648075" y="2838450"/>
                    </a:lnTo>
                    <a:lnTo>
                      <a:pt x="3650933" y="2799398"/>
                    </a:lnTo>
                    <a:lnTo>
                      <a:pt x="3653790" y="2815590"/>
                    </a:lnTo>
                    <a:lnTo>
                      <a:pt x="3655695" y="2838450"/>
                    </a:lnTo>
                    <a:lnTo>
                      <a:pt x="3658553" y="2815590"/>
                    </a:lnTo>
                    <a:lnTo>
                      <a:pt x="3660458" y="2824163"/>
                    </a:lnTo>
                    <a:lnTo>
                      <a:pt x="3663315" y="2827020"/>
                    </a:lnTo>
                    <a:lnTo>
                      <a:pt x="3665220" y="2833688"/>
                    </a:lnTo>
                    <a:lnTo>
                      <a:pt x="3668078" y="2821305"/>
                    </a:lnTo>
                    <a:lnTo>
                      <a:pt x="3669983" y="2811780"/>
                    </a:lnTo>
                    <a:lnTo>
                      <a:pt x="3672840" y="2810828"/>
                    </a:lnTo>
                    <a:lnTo>
                      <a:pt x="3675698" y="2831783"/>
                    </a:lnTo>
                    <a:lnTo>
                      <a:pt x="3677603" y="2808923"/>
                    </a:lnTo>
                    <a:lnTo>
                      <a:pt x="3680460" y="2821305"/>
                    </a:lnTo>
                    <a:lnTo>
                      <a:pt x="3682365" y="2811780"/>
                    </a:lnTo>
                    <a:lnTo>
                      <a:pt x="3685223" y="2830830"/>
                    </a:lnTo>
                    <a:lnTo>
                      <a:pt x="3687128" y="2834640"/>
                    </a:lnTo>
                    <a:lnTo>
                      <a:pt x="3689985" y="2823210"/>
                    </a:lnTo>
                    <a:lnTo>
                      <a:pt x="3691890" y="2844165"/>
                    </a:lnTo>
                    <a:lnTo>
                      <a:pt x="3694748" y="2847023"/>
                    </a:lnTo>
                    <a:lnTo>
                      <a:pt x="3697605" y="2817495"/>
                    </a:lnTo>
                    <a:lnTo>
                      <a:pt x="3699510" y="2815590"/>
                    </a:lnTo>
                    <a:lnTo>
                      <a:pt x="3702368" y="2842260"/>
                    </a:lnTo>
                    <a:lnTo>
                      <a:pt x="3704273" y="2823210"/>
                    </a:lnTo>
                    <a:lnTo>
                      <a:pt x="3707130" y="2823210"/>
                    </a:lnTo>
                    <a:lnTo>
                      <a:pt x="3709035" y="2821305"/>
                    </a:lnTo>
                    <a:lnTo>
                      <a:pt x="3711893" y="2838450"/>
                    </a:lnTo>
                    <a:lnTo>
                      <a:pt x="3713798" y="2847023"/>
                    </a:lnTo>
                    <a:lnTo>
                      <a:pt x="3716655" y="2843213"/>
                    </a:lnTo>
                    <a:lnTo>
                      <a:pt x="3719513" y="2828925"/>
                    </a:lnTo>
                    <a:lnTo>
                      <a:pt x="3721418" y="2824163"/>
                    </a:lnTo>
                    <a:lnTo>
                      <a:pt x="3724275" y="2827020"/>
                    </a:lnTo>
                    <a:lnTo>
                      <a:pt x="3726180" y="2825115"/>
                    </a:lnTo>
                    <a:lnTo>
                      <a:pt x="3729038" y="2815590"/>
                    </a:lnTo>
                    <a:lnTo>
                      <a:pt x="3730943" y="2821305"/>
                    </a:lnTo>
                    <a:lnTo>
                      <a:pt x="3733800" y="2829878"/>
                    </a:lnTo>
                    <a:lnTo>
                      <a:pt x="3735705" y="2825115"/>
                    </a:lnTo>
                    <a:lnTo>
                      <a:pt x="3738563" y="2816543"/>
                    </a:lnTo>
                    <a:lnTo>
                      <a:pt x="3741420" y="2809875"/>
                    </a:lnTo>
                    <a:lnTo>
                      <a:pt x="3743325" y="2808923"/>
                    </a:lnTo>
                    <a:lnTo>
                      <a:pt x="3746183" y="2826068"/>
                    </a:lnTo>
                    <a:lnTo>
                      <a:pt x="3748088" y="2827020"/>
                    </a:lnTo>
                    <a:lnTo>
                      <a:pt x="3750945" y="2831783"/>
                    </a:lnTo>
                    <a:lnTo>
                      <a:pt x="3752850" y="2818448"/>
                    </a:lnTo>
                    <a:lnTo>
                      <a:pt x="3755708" y="2823210"/>
                    </a:lnTo>
                    <a:lnTo>
                      <a:pt x="3757613" y="2808923"/>
                    </a:lnTo>
                    <a:lnTo>
                      <a:pt x="3760470" y="2826068"/>
                    </a:lnTo>
                    <a:lnTo>
                      <a:pt x="3763328" y="2827020"/>
                    </a:lnTo>
                    <a:lnTo>
                      <a:pt x="3765233" y="2819400"/>
                    </a:lnTo>
                    <a:lnTo>
                      <a:pt x="3768090" y="2830830"/>
                    </a:lnTo>
                    <a:lnTo>
                      <a:pt x="3769995" y="2828925"/>
                    </a:lnTo>
                    <a:lnTo>
                      <a:pt x="3772853" y="2828925"/>
                    </a:lnTo>
                    <a:lnTo>
                      <a:pt x="3774758" y="2826068"/>
                    </a:lnTo>
                    <a:lnTo>
                      <a:pt x="3777615" y="2835593"/>
                    </a:lnTo>
                    <a:lnTo>
                      <a:pt x="3779520" y="2824163"/>
                    </a:lnTo>
                    <a:lnTo>
                      <a:pt x="3782378" y="2817495"/>
                    </a:lnTo>
                    <a:lnTo>
                      <a:pt x="3785235" y="2802255"/>
                    </a:lnTo>
                    <a:lnTo>
                      <a:pt x="3787140" y="2811780"/>
                    </a:lnTo>
                    <a:lnTo>
                      <a:pt x="3789998" y="2803208"/>
                    </a:lnTo>
                    <a:lnTo>
                      <a:pt x="3791903" y="2823210"/>
                    </a:lnTo>
                    <a:lnTo>
                      <a:pt x="3794760" y="2792730"/>
                    </a:lnTo>
                    <a:lnTo>
                      <a:pt x="3796665" y="2823210"/>
                    </a:lnTo>
                    <a:lnTo>
                      <a:pt x="3799523" y="2824163"/>
                    </a:lnTo>
                    <a:lnTo>
                      <a:pt x="3801428" y="2832735"/>
                    </a:lnTo>
                    <a:lnTo>
                      <a:pt x="3804285" y="2820353"/>
                    </a:lnTo>
                    <a:lnTo>
                      <a:pt x="3807143" y="2830830"/>
                    </a:lnTo>
                    <a:lnTo>
                      <a:pt x="3809048" y="2807970"/>
                    </a:lnTo>
                    <a:lnTo>
                      <a:pt x="3811905" y="2807970"/>
                    </a:lnTo>
                    <a:lnTo>
                      <a:pt x="3813810" y="2819400"/>
                    </a:lnTo>
                    <a:lnTo>
                      <a:pt x="3816668" y="2832735"/>
                    </a:lnTo>
                    <a:lnTo>
                      <a:pt x="3818573" y="2834640"/>
                    </a:lnTo>
                    <a:lnTo>
                      <a:pt x="3821430" y="2836545"/>
                    </a:lnTo>
                    <a:lnTo>
                      <a:pt x="3823335" y="2820353"/>
                    </a:lnTo>
                    <a:lnTo>
                      <a:pt x="3826193" y="2808923"/>
                    </a:lnTo>
                    <a:lnTo>
                      <a:pt x="3829050" y="2839403"/>
                    </a:lnTo>
                    <a:lnTo>
                      <a:pt x="3830955" y="2825115"/>
                    </a:lnTo>
                    <a:lnTo>
                      <a:pt x="3833813" y="2827973"/>
                    </a:lnTo>
                    <a:lnTo>
                      <a:pt x="3835718" y="2844165"/>
                    </a:lnTo>
                    <a:lnTo>
                      <a:pt x="3838575" y="2837498"/>
                    </a:lnTo>
                    <a:lnTo>
                      <a:pt x="3840480" y="2837498"/>
                    </a:lnTo>
                    <a:lnTo>
                      <a:pt x="3843338" y="2830830"/>
                    </a:lnTo>
                    <a:lnTo>
                      <a:pt x="3846195" y="2827973"/>
                    </a:lnTo>
                    <a:lnTo>
                      <a:pt x="3848100" y="2829878"/>
                    </a:lnTo>
                    <a:lnTo>
                      <a:pt x="3850958" y="2840355"/>
                    </a:lnTo>
                    <a:lnTo>
                      <a:pt x="3852863" y="2832735"/>
                    </a:lnTo>
                    <a:lnTo>
                      <a:pt x="3855720" y="2833688"/>
                    </a:lnTo>
                    <a:lnTo>
                      <a:pt x="3857625" y="2804160"/>
                    </a:lnTo>
                    <a:lnTo>
                      <a:pt x="3860483" y="2835593"/>
                    </a:lnTo>
                    <a:lnTo>
                      <a:pt x="3862388" y="2824163"/>
                    </a:lnTo>
                    <a:lnTo>
                      <a:pt x="3865245" y="2803208"/>
                    </a:lnTo>
                    <a:lnTo>
                      <a:pt x="3868103" y="2829878"/>
                    </a:lnTo>
                    <a:lnTo>
                      <a:pt x="3870008" y="2812733"/>
                    </a:lnTo>
                    <a:lnTo>
                      <a:pt x="3872865" y="2814638"/>
                    </a:lnTo>
                    <a:lnTo>
                      <a:pt x="3874770" y="2807970"/>
                    </a:lnTo>
                    <a:lnTo>
                      <a:pt x="3877628" y="2816543"/>
                    </a:lnTo>
                    <a:lnTo>
                      <a:pt x="3879533" y="2839403"/>
                    </a:lnTo>
                    <a:lnTo>
                      <a:pt x="3882390" y="2820353"/>
                    </a:lnTo>
                    <a:lnTo>
                      <a:pt x="3884295" y="2841308"/>
                    </a:lnTo>
                    <a:lnTo>
                      <a:pt x="3887153" y="2799398"/>
                    </a:lnTo>
                    <a:lnTo>
                      <a:pt x="3890010" y="2814638"/>
                    </a:lnTo>
                    <a:lnTo>
                      <a:pt x="3891915" y="2798445"/>
                    </a:lnTo>
                    <a:lnTo>
                      <a:pt x="3894773" y="2816543"/>
                    </a:lnTo>
                    <a:lnTo>
                      <a:pt x="3896678" y="2828925"/>
                    </a:lnTo>
                    <a:lnTo>
                      <a:pt x="3899535" y="2788920"/>
                    </a:lnTo>
                    <a:lnTo>
                      <a:pt x="3901440" y="2812733"/>
                    </a:lnTo>
                    <a:lnTo>
                      <a:pt x="3904298" y="2812733"/>
                    </a:lnTo>
                    <a:lnTo>
                      <a:pt x="3906203" y="2819400"/>
                    </a:lnTo>
                    <a:lnTo>
                      <a:pt x="3909060" y="2829878"/>
                    </a:lnTo>
                    <a:lnTo>
                      <a:pt x="3911918" y="2849880"/>
                    </a:lnTo>
                    <a:lnTo>
                      <a:pt x="3913823" y="2834640"/>
                    </a:lnTo>
                    <a:lnTo>
                      <a:pt x="3916680" y="2829878"/>
                    </a:lnTo>
                    <a:lnTo>
                      <a:pt x="3918585" y="2835593"/>
                    </a:lnTo>
                    <a:lnTo>
                      <a:pt x="3921443" y="2823210"/>
                    </a:lnTo>
                    <a:lnTo>
                      <a:pt x="3923348" y="2834640"/>
                    </a:lnTo>
                    <a:lnTo>
                      <a:pt x="3926205" y="2810828"/>
                    </a:lnTo>
                    <a:lnTo>
                      <a:pt x="3928110" y="2786063"/>
                    </a:lnTo>
                    <a:lnTo>
                      <a:pt x="3930968" y="2810828"/>
                    </a:lnTo>
                    <a:lnTo>
                      <a:pt x="3933825" y="2826068"/>
                    </a:lnTo>
                    <a:lnTo>
                      <a:pt x="3935730" y="2836545"/>
                    </a:lnTo>
                    <a:lnTo>
                      <a:pt x="3938588" y="2823210"/>
                    </a:lnTo>
                    <a:lnTo>
                      <a:pt x="3940493" y="2816543"/>
                    </a:lnTo>
                    <a:lnTo>
                      <a:pt x="3943350" y="2826068"/>
                    </a:lnTo>
                    <a:lnTo>
                      <a:pt x="3945255" y="2798445"/>
                    </a:lnTo>
                    <a:lnTo>
                      <a:pt x="3948113" y="2807018"/>
                    </a:lnTo>
                    <a:lnTo>
                      <a:pt x="3950018" y="2834640"/>
                    </a:lnTo>
                    <a:lnTo>
                      <a:pt x="3952875" y="2822258"/>
                    </a:lnTo>
                    <a:lnTo>
                      <a:pt x="3955733" y="2848928"/>
                    </a:lnTo>
                    <a:lnTo>
                      <a:pt x="3957638" y="2827973"/>
                    </a:lnTo>
                    <a:lnTo>
                      <a:pt x="3960495" y="2825115"/>
                    </a:lnTo>
                    <a:lnTo>
                      <a:pt x="3962400" y="2841308"/>
                    </a:lnTo>
                    <a:lnTo>
                      <a:pt x="3965258" y="2815590"/>
                    </a:lnTo>
                    <a:lnTo>
                      <a:pt x="3967163" y="2826068"/>
                    </a:lnTo>
                    <a:lnTo>
                      <a:pt x="3970020" y="2832735"/>
                    </a:lnTo>
                    <a:lnTo>
                      <a:pt x="3971925" y="2823210"/>
                    </a:lnTo>
                    <a:lnTo>
                      <a:pt x="3974783" y="2827020"/>
                    </a:lnTo>
                    <a:lnTo>
                      <a:pt x="3977640" y="2819400"/>
                    </a:lnTo>
                    <a:lnTo>
                      <a:pt x="3979545" y="2829878"/>
                    </a:lnTo>
                    <a:lnTo>
                      <a:pt x="3982403" y="2836545"/>
                    </a:lnTo>
                    <a:lnTo>
                      <a:pt x="3984308" y="2831783"/>
                    </a:lnTo>
                    <a:lnTo>
                      <a:pt x="3987165" y="2839403"/>
                    </a:lnTo>
                    <a:lnTo>
                      <a:pt x="3989070" y="2820353"/>
                    </a:lnTo>
                    <a:lnTo>
                      <a:pt x="3991928" y="2826068"/>
                    </a:lnTo>
                    <a:lnTo>
                      <a:pt x="3993833" y="2835593"/>
                    </a:lnTo>
                    <a:lnTo>
                      <a:pt x="3996690" y="2831783"/>
                    </a:lnTo>
                    <a:lnTo>
                      <a:pt x="3999548" y="2829878"/>
                    </a:lnTo>
                    <a:lnTo>
                      <a:pt x="4001453" y="2851785"/>
                    </a:lnTo>
                    <a:lnTo>
                      <a:pt x="4004310" y="2839403"/>
                    </a:lnTo>
                    <a:lnTo>
                      <a:pt x="4006215" y="2833688"/>
                    </a:lnTo>
                    <a:lnTo>
                      <a:pt x="4009073" y="2821305"/>
                    </a:lnTo>
                    <a:lnTo>
                      <a:pt x="4010978" y="2823210"/>
                    </a:lnTo>
                    <a:lnTo>
                      <a:pt x="4013835" y="2828925"/>
                    </a:lnTo>
                    <a:lnTo>
                      <a:pt x="4015740" y="2825115"/>
                    </a:lnTo>
                    <a:lnTo>
                      <a:pt x="4018598" y="2842260"/>
                    </a:lnTo>
                    <a:lnTo>
                      <a:pt x="4021455" y="2846070"/>
                    </a:lnTo>
                    <a:lnTo>
                      <a:pt x="4023360" y="2824163"/>
                    </a:lnTo>
                    <a:lnTo>
                      <a:pt x="4026218" y="2804160"/>
                    </a:lnTo>
                    <a:lnTo>
                      <a:pt x="4028123" y="2816543"/>
                    </a:lnTo>
                    <a:lnTo>
                      <a:pt x="4030980" y="2845118"/>
                    </a:lnTo>
                    <a:lnTo>
                      <a:pt x="4032885" y="2847975"/>
                    </a:lnTo>
                    <a:lnTo>
                      <a:pt x="4035743" y="2848928"/>
                    </a:lnTo>
                    <a:lnTo>
                      <a:pt x="4038600" y="2846070"/>
                    </a:lnTo>
                    <a:lnTo>
                      <a:pt x="4040505" y="2819400"/>
                    </a:lnTo>
                    <a:lnTo>
                      <a:pt x="4043363" y="2833688"/>
                    </a:lnTo>
                    <a:lnTo>
                      <a:pt x="4045268" y="2815590"/>
                    </a:lnTo>
                    <a:lnTo>
                      <a:pt x="4048125" y="2813685"/>
                    </a:lnTo>
                    <a:lnTo>
                      <a:pt x="4050030" y="2820353"/>
                    </a:lnTo>
                    <a:lnTo>
                      <a:pt x="4052888" y="2815590"/>
                    </a:lnTo>
                    <a:lnTo>
                      <a:pt x="4054793" y="2819400"/>
                    </a:lnTo>
                    <a:lnTo>
                      <a:pt x="4057650" y="2831783"/>
                    </a:lnTo>
                    <a:lnTo>
                      <a:pt x="4060508" y="2821305"/>
                    </a:lnTo>
                    <a:lnTo>
                      <a:pt x="4062413" y="2826068"/>
                    </a:lnTo>
                    <a:lnTo>
                      <a:pt x="4065270" y="2835593"/>
                    </a:lnTo>
                    <a:lnTo>
                      <a:pt x="4067175" y="2819400"/>
                    </a:lnTo>
                    <a:lnTo>
                      <a:pt x="4070033" y="2805113"/>
                    </a:lnTo>
                    <a:lnTo>
                      <a:pt x="4071938" y="2816543"/>
                    </a:lnTo>
                    <a:lnTo>
                      <a:pt x="4074795" y="2822258"/>
                    </a:lnTo>
                    <a:lnTo>
                      <a:pt x="4076700" y="2804160"/>
                    </a:lnTo>
                    <a:lnTo>
                      <a:pt x="4079558" y="2793683"/>
                    </a:lnTo>
                    <a:lnTo>
                      <a:pt x="4082415" y="2825115"/>
                    </a:lnTo>
                    <a:lnTo>
                      <a:pt x="4084320" y="2813685"/>
                    </a:lnTo>
                    <a:lnTo>
                      <a:pt x="4087178" y="2804160"/>
                    </a:lnTo>
                    <a:lnTo>
                      <a:pt x="4089083" y="2819400"/>
                    </a:lnTo>
                    <a:lnTo>
                      <a:pt x="4091940" y="2811780"/>
                    </a:lnTo>
                    <a:lnTo>
                      <a:pt x="4093845" y="2827020"/>
                    </a:lnTo>
                    <a:lnTo>
                      <a:pt x="4096703" y="2831783"/>
                    </a:lnTo>
                    <a:lnTo>
                      <a:pt x="4098608" y="2814638"/>
                    </a:lnTo>
                    <a:lnTo>
                      <a:pt x="4101465" y="2819400"/>
                    </a:lnTo>
                    <a:lnTo>
                      <a:pt x="4104323" y="2813685"/>
                    </a:lnTo>
                    <a:lnTo>
                      <a:pt x="4106228" y="2840355"/>
                    </a:lnTo>
                    <a:lnTo>
                      <a:pt x="4109085" y="2816543"/>
                    </a:lnTo>
                    <a:lnTo>
                      <a:pt x="4110990" y="2810828"/>
                    </a:lnTo>
                    <a:lnTo>
                      <a:pt x="4113848" y="2807018"/>
                    </a:lnTo>
                    <a:lnTo>
                      <a:pt x="4115753" y="2818448"/>
                    </a:lnTo>
                    <a:lnTo>
                      <a:pt x="4118610" y="2804160"/>
                    </a:lnTo>
                    <a:lnTo>
                      <a:pt x="4120515" y="2800350"/>
                    </a:lnTo>
                    <a:lnTo>
                      <a:pt x="4123373" y="2825115"/>
                    </a:lnTo>
                    <a:lnTo>
                      <a:pt x="4126230" y="2824163"/>
                    </a:lnTo>
                    <a:lnTo>
                      <a:pt x="4128135" y="2828925"/>
                    </a:lnTo>
                    <a:lnTo>
                      <a:pt x="4130993" y="2829878"/>
                    </a:lnTo>
                    <a:lnTo>
                      <a:pt x="4132898" y="2806065"/>
                    </a:lnTo>
                    <a:lnTo>
                      <a:pt x="4135755" y="2796540"/>
                    </a:lnTo>
                    <a:lnTo>
                      <a:pt x="4137660" y="2785110"/>
                    </a:lnTo>
                    <a:lnTo>
                      <a:pt x="4140518" y="2818448"/>
                    </a:lnTo>
                    <a:lnTo>
                      <a:pt x="4142423" y="2813685"/>
                    </a:lnTo>
                    <a:lnTo>
                      <a:pt x="4145280" y="2819400"/>
                    </a:lnTo>
                    <a:lnTo>
                      <a:pt x="4148138" y="2791778"/>
                    </a:lnTo>
                    <a:lnTo>
                      <a:pt x="4150043" y="2796540"/>
                    </a:lnTo>
                    <a:lnTo>
                      <a:pt x="4152900" y="2799398"/>
                    </a:lnTo>
                    <a:lnTo>
                      <a:pt x="4154805" y="2787968"/>
                    </a:lnTo>
                    <a:lnTo>
                      <a:pt x="4157663" y="2802255"/>
                    </a:lnTo>
                    <a:lnTo>
                      <a:pt x="4159568" y="2801303"/>
                    </a:lnTo>
                    <a:lnTo>
                      <a:pt x="4162425" y="2814638"/>
                    </a:lnTo>
                    <a:lnTo>
                      <a:pt x="4164330" y="2789873"/>
                    </a:lnTo>
                    <a:lnTo>
                      <a:pt x="4167188" y="2803208"/>
                    </a:lnTo>
                    <a:lnTo>
                      <a:pt x="4170045" y="2821305"/>
                    </a:lnTo>
                    <a:lnTo>
                      <a:pt x="4171950" y="2823210"/>
                    </a:lnTo>
                    <a:lnTo>
                      <a:pt x="4174808" y="2812733"/>
                    </a:lnTo>
                    <a:lnTo>
                      <a:pt x="4176713" y="2813685"/>
                    </a:lnTo>
                    <a:lnTo>
                      <a:pt x="4179570" y="2804160"/>
                    </a:lnTo>
                    <a:lnTo>
                      <a:pt x="4181475" y="2796540"/>
                    </a:lnTo>
                    <a:lnTo>
                      <a:pt x="4184333" y="2801303"/>
                    </a:lnTo>
                    <a:lnTo>
                      <a:pt x="4186238" y="2799398"/>
                    </a:lnTo>
                    <a:lnTo>
                      <a:pt x="4189095" y="2767013"/>
                    </a:lnTo>
                    <a:lnTo>
                      <a:pt x="4191953" y="2788920"/>
                    </a:lnTo>
                    <a:lnTo>
                      <a:pt x="4193858" y="2796540"/>
                    </a:lnTo>
                    <a:lnTo>
                      <a:pt x="4196715" y="2796540"/>
                    </a:lnTo>
                    <a:lnTo>
                      <a:pt x="4198620" y="2793683"/>
                    </a:lnTo>
                    <a:lnTo>
                      <a:pt x="4201478" y="2790825"/>
                    </a:lnTo>
                    <a:lnTo>
                      <a:pt x="4203383" y="2761298"/>
                    </a:lnTo>
                    <a:lnTo>
                      <a:pt x="4206240" y="2748915"/>
                    </a:lnTo>
                    <a:lnTo>
                      <a:pt x="4208145" y="2771775"/>
                    </a:lnTo>
                    <a:lnTo>
                      <a:pt x="4211003" y="2783205"/>
                    </a:lnTo>
                    <a:lnTo>
                      <a:pt x="4213860" y="2771775"/>
                    </a:lnTo>
                    <a:lnTo>
                      <a:pt x="4215765" y="2789873"/>
                    </a:lnTo>
                    <a:lnTo>
                      <a:pt x="4218623" y="2794635"/>
                    </a:lnTo>
                    <a:lnTo>
                      <a:pt x="4220528" y="2805113"/>
                    </a:lnTo>
                    <a:lnTo>
                      <a:pt x="4223385" y="2799398"/>
                    </a:lnTo>
                    <a:lnTo>
                      <a:pt x="4225290" y="2796540"/>
                    </a:lnTo>
                    <a:lnTo>
                      <a:pt x="4228148" y="2792730"/>
                    </a:lnTo>
                    <a:lnTo>
                      <a:pt x="4231005" y="2816543"/>
                    </a:lnTo>
                    <a:lnTo>
                      <a:pt x="4232910" y="2811780"/>
                    </a:lnTo>
                    <a:lnTo>
                      <a:pt x="4235768" y="2806065"/>
                    </a:lnTo>
                    <a:lnTo>
                      <a:pt x="4237673" y="2809875"/>
                    </a:lnTo>
                    <a:lnTo>
                      <a:pt x="4240530" y="2814638"/>
                    </a:lnTo>
                    <a:lnTo>
                      <a:pt x="4242435" y="2816543"/>
                    </a:lnTo>
                    <a:lnTo>
                      <a:pt x="4245293" y="2796540"/>
                    </a:lnTo>
                    <a:lnTo>
                      <a:pt x="4247198" y="2777490"/>
                    </a:lnTo>
                    <a:lnTo>
                      <a:pt x="4250055" y="2803208"/>
                    </a:lnTo>
                    <a:lnTo>
                      <a:pt x="4252913" y="2798445"/>
                    </a:lnTo>
                    <a:lnTo>
                      <a:pt x="4254818" y="2818448"/>
                    </a:lnTo>
                    <a:lnTo>
                      <a:pt x="4257675" y="2812733"/>
                    </a:lnTo>
                    <a:lnTo>
                      <a:pt x="4259580" y="2806065"/>
                    </a:lnTo>
                    <a:lnTo>
                      <a:pt x="4262438" y="2802255"/>
                    </a:lnTo>
                    <a:lnTo>
                      <a:pt x="4264343" y="2790825"/>
                    </a:lnTo>
                    <a:lnTo>
                      <a:pt x="4267200" y="2809875"/>
                    </a:lnTo>
                    <a:lnTo>
                      <a:pt x="4269105" y="2786063"/>
                    </a:lnTo>
                    <a:lnTo>
                      <a:pt x="4271963" y="2801303"/>
                    </a:lnTo>
                    <a:lnTo>
                      <a:pt x="4274820" y="2788920"/>
                    </a:lnTo>
                    <a:lnTo>
                      <a:pt x="4276725" y="2777490"/>
                    </a:lnTo>
                    <a:lnTo>
                      <a:pt x="4279583" y="2793683"/>
                    </a:lnTo>
                    <a:lnTo>
                      <a:pt x="4281488" y="2798445"/>
                    </a:lnTo>
                    <a:lnTo>
                      <a:pt x="4284345" y="2794635"/>
                    </a:lnTo>
                    <a:lnTo>
                      <a:pt x="4286250" y="2807018"/>
                    </a:lnTo>
                    <a:lnTo>
                      <a:pt x="4289108" y="2793683"/>
                    </a:lnTo>
                    <a:lnTo>
                      <a:pt x="4291013" y="2790825"/>
                    </a:lnTo>
                    <a:lnTo>
                      <a:pt x="4293870" y="2782253"/>
                    </a:lnTo>
                    <a:lnTo>
                      <a:pt x="4296728" y="2770823"/>
                    </a:lnTo>
                    <a:lnTo>
                      <a:pt x="4298633" y="2766060"/>
                    </a:lnTo>
                    <a:lnTo>
                      <a:pt x="4301490" y="2779395"/>
                    </a:lnTo>
                    <a:lnTo>
                      <a:pt x="4303395" y="2802255"/>
                    </a:lnTo>
                    <a:lnTo>
                      <a:pt x="4306253" y="2792730"/>
                    </a:lnTo>
                    <a:lnTo>
                      <a:pt x="4308158" y="2763203"/>
                    </a:lnTo>
                    <a:lnTo>
                      <a:pt x="4311015" y="2781300"/>
                    </a:lnTo>
                    <a:lnTo>
                      <a:pt x="4312920" y="2798445"/>
                    </a:lnTo>
                    <a:lnTo>
                      <a:pt x="4315778" y="2795588"/>
                    </a:lnTo>
                    <a:lnTo>
                      <a:pt x="4318635" y="2795588"/>
                    </a:lnTo>
                    <a:lnTo>
                      <a:pt x="4320540" y="2798445"/>
                    </a:lnTo>
                    <a:lnTo>
                      <a:pt x="4323398" y="2798445"/>
                    </a:lnTo>
                    <a:lnTo>
                      <a:pt x="4325303" y="2777490"/>
                    </a:lnTo>
                    <a:lnTo>
                      <a:pt x="4328160" y="2781300"/>
                    </a:lnTo>
                    <a:lnTo>
                      <a:pt x="4330065" y="2787015"/>
                    </a:lnTo>
                    <a:lnTo>
                      <a:pt x="4332923" y="2776538"/>
                    </a:lnTo>
                    <a:lnTo>
                      <a:pt x="4334828" y="2807018"/>
                    </a:lnTo>
                    <a:lnTo>
                      <a:pt x="4337685" y="2793683"/>
                    </a:lnTo>
                    <a:lnTo>
                      <a:pt x="4340543" y="2790825"/>
                    </a:lnTo>
                    <a:lnTo>
                      <a:pt x="4342448" y="2782253"/>
                    </a:lnTo>
                    <a:lnTo>
                      <a:pt x="4345305" y="2775585"/>
                    </a:lnTo>
                    <a:lnTo>
                      <a:pt x="4347210" y="2787015"/>
                    </a:lnTo>
                    <a:lnTo>
                      <a:pt x="4350068" y="2770823"/>
                    </a:lnTo>
                    <a:lnTo>
                      <a:pt x="4351973" y="2782253"/>
                    </a:lnTo>
                    <a:lnTo>
                      <a:pt x="4354830" y="2767965"/>
                    </a:lnTo>
                    <a:lnTo>
                      <a:pt x="4356735" y="2781300"/>
                    </a:lnTo>
                    <a:lnTo>
                      <a:pt x="4359593" y="2771775"/>
                    </a:lnTo>
                    <a:lnTo>
                      <a:pt x="4362450" y="2805113"/>
                    </a:lnTo>
                    <a:lnTo>
                      <a:pt x="4364355" y="2794635"/>
                    </a:lnTo>
                    <a:lnTo>
                      <a:pt x="4367213" y="2785110"/>
                    </a:lnTo>
                    <a:lnTo>
                      <a:pt x="4369118" y="2791778"/>
                    </a:lnTo>
                    <a:lnTo>
                      <a:pt x="4371975" y="2780348"/>
                    </a:lnTo>
                    <a:lnTo>
                      <a:pt x="4373880" y="2771775"/>
                    </a:lnTo>
                    <a:lnTo>
                      <a:pt x="4376738" y="2747963"/>
                    </a:lnTo>
                    <a:lnTo>
                      <a:pt x="4378643" y="2751773"/>
                    </a:lnTo>
                    <a:lnTo>
                      <a:pt x="4381500" y="2753678"/>
                    </a:lnTo>
                    <a:lnTo>
                      <a:pt x="4384358" y="2778443"/>
                    </a:lnTo>
                    <a:lnTo>
                      <a:pt x="4386263" y="2757488"/>
                    </a:lnTo>
                    <a:lnTo>
                      <a:pt x="4389120" y="2778443"/>
                    </a:lnTo>
                    <a:lnTo>
                      <a:pt x="4391025" y="2773680"/>
                    </a:lnTo>
                    <a:lnTo>
                      <a:pt x="4393883" y="2778443"/>
                    </a:lnTo>
                    <a:lnTo>
                      <a:pt x="4395788" y="2770823"/>
                    </a:lnTo>
                    <a:lnTo>
                      <a:pt x="4398645" y="2788920"/>
                    </a:lnTo>
                    <a:lnTo>
                      <a:pt x="4400550" y="2770823"/>
                    </a:lnTo>
                    <a:lnTo>
                      <a:pt x="4403408" y="2760345"/>
                    </a:lnTo>
                    <a:lnTo>
                      <a:pt x="4406265" y="2786063"/>
                    </a:lnTo>
                    <a:lnTo>
                      <a:pt x="4408170" y="2765108"/>
                    </a:lnTo>
                    <a:lnTo>
                      <a:pt x="4411028" y="2750820"/>
                    </a:lnTo>
                    <a:lnTo>
                      <a:pt x="4412933" y="2753678"/>
                    </a:lnTo>
                    <a:lnTo>
                      <a:pt x="4415790" y="2763203"/>
                    </a:lnTo>
                    <a:lnTo>
                      <a:pt x="4417695" y="2760345"/>
                    </a:lnTo>
                    <a:lnTo>
                      <a:pt x="4420553" y="2769870"/>
                    </a:lnTo>
                    <a:lnTo>
                      <a:pt x="4423410" y="2769870"/>
                    </a:lnTo>
                    <a:lnTo>
                      <a:pt x="4425315" y="2767965"/>
                    </a:lnTo>
                    <a:lnTo>
                      <a:pt x="4428173" y="2767013"/>
                    </a:lnTo>
                    <a:lnTo>
                      <a:pt x="4430078" y="2781300"/>
                    </a:lnTo>
                    <a:lnTo>
                      <a:pt x="4432935" y="2740343"/>
                    </a:lnTo>
                    <a:lnTo>
                      <a:pt x="4434840" y="2776538"/>
                    </a:lnTo>
                    <a:lnTo>
                      <a:pt x="4437698" y="2765108"/>
                    </a:lnTo>
                    <a:lnTo>
                      <a:pt x="4439603" y="2767013"/>
                    </a:lnTo>
                    <a:lnTo>
                      <a:pt x="4442460" y="2758440"/>
                    </a:lnTo>
                    <a:lnTo>
                      <a:pt x="4445318" y="2764155"/>
                    </a:lnTo>
                    <a:lnTo>
                      <a:pt x="4447223" y="2766060"/>
                    </a:lnTo>
                    <a:lnTo>
                      <a:pt x="4450080" y="2760345"/>
                    </a:lnTo>
                    <a:lnTo>
                      <a:pt x="4451985" y="2781300"/>
                    </a:lnTo>
                    <a:lnTo>
                      <a:pt x="4454843" y="2772728"/>
                    </a:lnTo>
                    <a:lnTo>
                      <a:pt x="4456748" y="2776538"/>
                    </a:lnTo>
                    <a:lnTo>
                      <a:pt x="4459605" y="2770823"/>
                    </a:lnTo>
                    <a:lnTo>
                      <a:pt x="4461510" y="2768918"/>
                    </a:lnTo>
                    <a:lnTo>
                      <a:pt x="4464368" y="2734628"/>
                    </a:lnTo>
                    <a:lnTo>
                      <a:pt x="4467225" y="2752725"/>
                    </a:lnTo>
                    <a:lnTo>
                      <a:pt x="4469130" y="2756535"/>
                    </a:lnTo>
                    <a:lnTo>
                      <a:pt x="4471988" y="2740343"/>
                    </a:lnTo>
                    <a:lnTo>
                      <a:pt x="4473893" y="2756535"/>
                    </a:lnTo>
                    <a:lnTo>
                      <a:pt x="4476750" y="2769870"/>
                    </a:lnTo>
                    <a:lnTo>
                      <a:pt x="4478655" y="2743200"/>
                    </a:lnTo>
                    <a:lnTo>
                      <a:pt x="4481513" y="2735580"/>
                    </a:lnTo>
                    <a:lnTo>
                      <a:pt x="4483418" y="2752725"/>
                    </a:lnTo>
                    <a:lnTo>
                      <a:pt x="4486275" y="2743200"/>
                    </a:lnTo>
                    <a:lnTo>
                      <a:pt x="4489133" y="2761298"/>
                    </a:lnTo>
                    <a:lnTo>
                      <a:pt x="4491038" y="2764155"/>
                    </a:lnTo>
                    <a:lnTo>
                      <a:pt x="4493895" y="2763203"/>
                    </a:lnTo>
                    <a:lnTo>
                      <a:pt x="4495800" y="2761298"/>
                    </a:lnTo>
                    <a:lnTo>
                      <a:pt x="4498658" y="2754630"/>
                    </a:lnTo>
                    <a:lnTo>
                      <a:pt x="4500563" y="2760345"/>
                    </a:lnTo>
                    <a:lnTo>
                      <a:pt x="4503420" y="2756535"/>
                    </a:lnTo>
                    <a:lnTo>
                      <a:pt x="4505325" y="2763203"/>
                    </a:lnTo>
                    <a:lnTo>
                      <a:pt x="4508183" y="2750820"/>
                    </a:lnTo>
                    <a:lnTo>
                      <a:pt x="4511040" y="2732723"/>
                    </a:lnTo>
                    <a:lnTo>
                      <a:pt x="4512945" y="2738438"/>
                    </a:lnTo>
                    <a:lnTo>
                      <a:pt x="4515803" y="2738438"/>
                    </a:lnTo>
                    <a:lnTo>
                      <a:pt x="4517708" y="2735580"/>
                    </a:lnTo>
                    <a:lnTo>
                      <a:pt x="4520565" y="2759393"/>
                    </a:lnTo>
                    <a:lnTo>
                      <a:pt x="4522470" y="2759393"/>
                    </a:lnTo>
                    <a:lnTo>
                      <a:pt x="4525328" y="2770823"/>
                    </a:lnTo>
                    <a:lnTo>
                      <a:pt x="4527233" y="2773680"/>
                    </a:lnTo>
                    <a:lnTo>
                      <a:pt x="4530090" y="2767013"/>
                    </a:lnTo>
                    <a:lnTo>
                      <a:pt x="4532948" y="2751773"/>
                    </a:lnTo>
                    <a:lnTo>
                      <a:pt x="4534853" y="2730818"/>
                    </a:lnTo>
                    <a:lnTo>
                      <a:pt x="4537710" y="2754630"/>
                    </a:lnTo>
                    <a:lnTo>
                      <a:pt x="4539615" y="2740343"/>
                    </a:lnTo>
                    <a:lnTo>
                      <a:pt x="4542473" y="2762250"/>
                    </a:lnTo>
                    <a:lnTo>
                      <a:pt x="4544378" y="2757488"/>
                    </a:lnTo>
                    <a:lnTo>
                      <a:pt x="4547235" y="2747963"/>
                    </a:lnTo>
                    <a:lnTo>
                      <a:pt x="4549140" y="2751773"/>
                    </a:lnTo>
                    <a:lnTo>
                      <a:pt x="4551998" y="2734628"/>
                    </a:lnTo>
                    <a:lnTo>
                      <a:pt x="4554855" y="2734628"/>
                    </a:lnTo>
                    <a:lnTo>
                      <a:pt x="4556760" y="2753678"/>
                    </a:lnTo>
                    <a:lnTo>
                      <a:pt x="4559618" y="2760345"/>
                    </a:lnTo>
                    <a:lnTo>
                      <a:pt x="4561523" y="2751773"/>
                    </a:lnTo>
                    <a:lnTo>
                      <a:pt x="4564380" y="2747010"/>
                    </a:lnTo>
                    <a:lnTo>
                      <a:pt x="4566285" y="2754630"/>
                    </a:lnTo>
                    <a:lnTo>
                      <a:pt x="4569143" y="2748915"/>
                    </a:lnTo>
                    <a:lnTo>
                      <a:pt x="4571048" y="2762250"/>
                    </a:lnTo>
                    <a:lnTo>
                      <a:pt x="4573905" y="2755583"/>
                    </a:lnTo>
                    <a:lnTo>
                      <a:pt x="4576763" y="2759393"/>
                    </a:lnTo>
                    <a:lnTo>
                      <a:pt x="4578668" y="2758440"/>
                    </a:lnTo>
                    <a:lnTo>
                      <a:pt x="4581525" y="2750820"/>
                    </a:lnTo>
                    <a:lnTo>
                      <a:pt x="4583430" y="2767013"/>
                    </a:lnTo>
                    <a:lnTo>
                      <a:pt x="4586288" y="2777490"/>
                    </a:lnTo>
                    <a:lnTo>
                      <a:pt x="4588193" y="2766060"/>
                    </a:lnTo>
                    <a:lnTo>
                      <a:pt x="4591050" y="2750820"/>
                    </a:lnTo>
                    <a:lnTo>
                      <a:pt x="4593908" y="2766060"/>
                    </a:lnTo>
                    <a:lnTo>
                      <a:pt x="4595813" y="2767965"/>
                    </a:lnTo>
                    <a:lnTo>
                      <a:pt x="4598670" y="2768918"/>
                    </a:lnTo>
                    <a:lnTo>
                      <a:pt x="4600575" y="2768918"/>
                    </a:lnTo>
                    <a:lnTo>
                      <a:pt x="4603433" y="2778443"/>
                    </a:lnTo>
                    <a:lnTo>
                      <a:pt x="4605338" y="2752725"/>
                    </a:lnTo>
                    <a:lnTo>
                      <a:pt x="4608195" y="2763203"/>
                    </a:lnTo>
                    <a:lnTo>
                      <a:pt x="4610100" y="2747963"/>
                    </a:lnTo>
                    <a:lnTo>
                      <a:pt x="4612958" y="2767013"/>
                    </a:lnTo>
                    <a:lnTo>
                      <a:pt x="4615815" y="2768918"/>
                    </a:lnTo>
                    <a:lnTo>
                      <a:pt x="4617720" y="2780348"/>
                    </a:lnTo>
                    <a:lnTo>
                      <a:pt x="4620578" y="2777490"/>
                    </a:lnTo>
                    <a:lnTo>
                      <a:pt x="4622483" y="2776538"/>
                    </a:lnTo>
                    <a:lnTo>
                      <a:pt x="4625340" y="2762250"/>
                    </a:lnTo>
                    <a:lnTo>
                      <a:pt x="4627245" y="2770823"/>
                    </a:lnTo>
                    <a:lnTo>
                      <a:pt x="4630103" y="2776538"/>
                    </a:lnTo>
                    <a:lnTo>
                      <a:pt x="4632008" y="2767013"/>
                    </a:lnTo>
                    <a:lnTo>
                      <a:pt x="4634865" y="2762250"/>
                    </a:lnTo>
                    <a:lnTo>
                      <a:pt x="4637723" y="2764155"/>
                    </a:lnTo>
                    <a:lnTo>
                      <a:pt x="4639628" y="2762250"/>
                    </a:lnTo>
                    <a:lnTo>
                      <a:pt x="4642485" y="2790825"/>
                    </a:lnTo>
                    <a:lnTo>
                      <a:pt x="4644390" y="2756535"/>
                    </a:lnTo>
                    <a:lnTo>
                      <a:pt x="4647248" y="2749868"/>
                    </a:lnTo>
                    <a:lnTo>
                      <a:pt x="4649153" y="2722245"/>
                    </a:lnTo>
                    <a:lnTo>
                      <a:pt x="4652010" y="2749868"/>
                    </a:lnTo>
                    <a:lnTo>
                      <a:pt x="4653915" y="2768918"/>
                    </a:lnTo>
                    <a:lnTo>
                      <a:pt x="4656773" y="2770823"/>
                    </a:lnTo>
                    <a:lnTo>
                      <a:pt x="4659630" y="2773680"/>
                    </a:lnTo>
                    <a:lnTo>
                      <a:pt x="4661535" y="2769870"/>
                    </a:lnTo>
                    <a:lnTo>
                      <a:pt x="4664393" y="2752725"/>
                    </a:lnTo>
                    <a:lnTo>
                      <a:pt x="4666298" y="2764155"/>
                    </a:lnTo>
                    <a:lnTo>
                      <a:pt x="4669155" y="2747963"/>
                    </a:lnTo>
                    <a:lnTo>
                      <a:pt x="4671060" y="2776538"/>
                    </a:lnTo>
                    <a:lnTo>
                      <a:pt x="4673918" y="2771775"/>
                    </a:lnTo>
                    <a:lnTo>
                      <a:pt x="4675823" y="2772728"/>
                    </a:lnTo>
                    <a:lnTo>
                      <a:pt x="4678680" y="2770823"/>
                    </a:lnTo>
                    <a:lnTo>
                      <a:pt x="4681538" y="2778443"/>
                    </a:lnTo>
                    <a:lnTo>
                      <a:pt x="4683443" y="2777490"/>
                    </a:lnTo>
                    <a:lnTo>
                      <a:pt x="4686300" y="2754630"/>
                    </a:lnTo>
                    <a:lnTo>
                      <a:pt x="4688205" y="2778443"/>
                    </a:lnTo>
                    <a:lnTo>
                      <a:pt x="4691063" y="2762250"/>
                    </a:lnTo>
                    <a:lnTo>
                      <a:pt x="4692968" y="2763203"/>
                    </a:lnTo>
                    <a:lnTo>
                      <a:pt x="4695825" y="2760345"/>
                    </a:lnTo>
                    <a:lnTo>
                      <a:pt x="4697730" y="2778443"/>
                    </a:lnTo>
                    <a:lnTo>
                      <a:pt x="4700588" y="2784158"/>
                    </a:lnTo>
                    <a:lnTo>
                      <a:pt x="4703445" y="2769870"/>
                    </a:lnTo>
                    <a:lnTo>
                      <a:pt x="4705350" y="2775585"/>
                    </a:lnTo>
                    <a:lnTo>
                      <a:pt x="4708208" y="2753678"/>
                    </a:lnTo>
                    <a:lnTo>
                      <a:pt x="4710113" y="2757488"/>
                    </a:lnTo>
                    <a:lnTo>
                      <a:pt x="4712970" y="2781300"/>
                    </a:lnTo>
                    <a:lnTo>
                      <a:pt x="4714875" y="2753678"/>
                    </a:lnTo>
                    <a:lnTo>
                      <a:pt x="4717733" y="2765108"/>
                    </a:lnTo>
                    <a:lnTo>
                      <a:pt x="4719638" y="2760345"/>
                    </a:lnTo>
                    <a:lnTo>
                      <a:pt x="4722495" y="2772728"/>
                    </a:lnTo>
                    <a:lnTo>
                      <a:pt x="4725353" y="2785110"/>
                    </a:lnTo>
                    <a:lnTo>
                      <a:pt x="4727258" y="2796540"/>
                    </a:lnTo>
                    <a:lnTo>
                      <a:pt x="4730115" y="2774633"/>
                    </a:lnTo>
                    <a:lnTo>
                      <a:pt x="4732020" y="2757488"/>
                    </a:lnTo>
                    <a:lnTo>
                      <a:pt x="4734878" y="2762250"/>
                    </a:lnTo>
                    <a:lnTo>
                      <a:pt x="4736783" y="2757488"/>
                    </a:lnTo>
                    <a:lnTo>
                      <a:pt x="4739640" y="2780348"/>
                    </a:lnTo>
                    <a:lnTo>
                      <a:pt x="4741545" y="2795588"/>
                    </a:lnTo>
                    <a:lnTo>
                      <a:pt x="4744403" y="2774633"/>
                    </a:lnTo>
                    <a:lnTo>
                      <a:pt x="4747260" y="2762250"/>
                    </a:lnTo>
                    <a:lnTo>
                      <a:pt x="4749165" y="2769870"/>
                    </a:lnTo>
                    <a:lnTo>
                      <a:pt x="4752023" y="2764155"/>
                    </a:lnTo>
                    <a:lnTo>
                      <a:pt x="4753928" y="2781300"/>
                    </a:lnTo>
                    <a:lnTo>
                      <a:pt x="4756785" y="2777490"/>
                    </a:lnTo>
                    <a:lnTo>
                      <a:pt x="4758690" y="2756535"/>
                    </a:lnTo>
                    <a:lnTo>
                      <a:pt x="4761548" y="2774633"/>
                    </a:lnTo>
                    <a:lnTo>
                      <a:pt x="4763453" y="2780348"/>
                    </a:lnTo>
                    <a:lnTo>
                      <a:pt x="4766310" y="2781300"/>
                    </a:lnTo>
                    <a:lnTo>
                      <a:pt x="4769168" y="2773680"/>
                    </a:lnTo>
                    <a:lnTo>
                      <a:pt x="4771073" y="2774633"/>
                    </a:lnTo>
                    <a:lnTo>
                      <a:pt x="4773930" y="2767965"/>
                    </a:lnTo>
                    <a:lnTo>
                      <a:pt x="4775835" y="2766060"/>
                    </a:lnTo>
                    <a:lnTo>
                      <a:pt x="4778693" y="2775585"/>
                    </a:lnTo>
                    <a:lnTo>
                      <a:pt x="4780598" y="2758440"/>
                    </a:lnTo>
                    <a:lnTo>
                      <a:pt x="4783455" y="2748915"/>
                    </a:lnTo>
                    <a:lnTo>
                      <a:pt x="4786313" y="2748915"/>
                    </a:lnTo>
                    <a:lnTo>
                      <a:pt x="4788218" y="2757488"/>
                    </a:lnTo>
                    <a:lnTo>
                      <a:pt x="4791075" y="2789873"/>
                    </a:lnTo>
                    <a:lnTo>
                      <a:pt x="4792980" y="2772728"/>
                    </a:lnTo>
                    <a:lnTo>
                      <a:pt x="4795838" y="2786063"/>
                    </a:lnTo>
                    <a:lnTo>
                      <a:pt x="4797743" y="2762250"/>
                    </a:lnTo>
                    <a:lnTo>
                      <a:pt x="4800600" y="2755583"/>
                    </a:lnTo>
                    <a:lnTo>
                      <a:pt x="4802505" y="2756535"/>
                    </a:lnTo>
                    <a:lnTo>
                      <a:pt x="4805363" y="2751773"/>
                    </a:lnTo>
                    <a:lnTo>
                      <a:pt x="4808220" y="2767965"/>
                    </a:lnTo>
                    <a:lnTo>
                      <a:pt x="4810125" y="2790825"/>
                    </a:lnTo>
                    <a:lnTo>
                      <a:pt x="4812983" y="2780348"/>
                    </a:lnTo>
                    <a:lnTo>
                      <a:pt x="4814888" y="2785110"/>
                    </a:lnTo>
                    <a:lnTo>
                      <a:pt x="4817745" y="2760345"/>
                    </a:lnTo>
                    <a:lnTo>
                      <a:pt x="4819650" y="2776538"/>
                    </a:lnTo>
                    <a:lnTo>
                      <a:pt x="4822508" y="2781300"/>
                    </a:lnTo>
                    <a:lnTo>
                      <a:pt x="4824413" y="2767965"/>
                    </a:lnTo>
                    <a:lnTo>
                      <a:pt x="4827270" y="2768918"/>
                    </a:lnTo>
                    <a:lnTo>
                      <a:pt x="4830128" y="2764155"/>
                    </a:lnTo>
                    <a:lnTo>
                      <a:pt x="4832033" y="2754630"/>
                    </a:lnTo>
                    <a:lnTo>
                      <a:pt x="4834890" y="2778443"/>
                    </a:lnTo>
                    <a:lnTo>
                      <a:pt x="4836795" y="2770823"/>
                    </a:lnTo>
                    <a:lnTo>
                      <a:pt x="4839653" y="2758440"/>
                    </a:lnTo>
                    <a:lnTo>
                      <a:pt x="4841558" y="2769870"/>
                    </a:lnTo>
                    <a:lnTo>
                      <a:pt x="4844415" y="2779395"/>
                    </a:lnTo>
                    <a:lnTo>
                      <a:pt x="4846320" y="2768918"/>
                    </a:lnTo>
                    <a:lnTo>
                      <a:pt x="4849178" y="2733675"/>
                    </a:lnTo>
                    <a:lnTo>
                      <a:pt x="4852035" y="2748915"/>
                    </a:lnTo>
                    <a:lnTo>
                      <a:pt x="4853940" y="2756535"/>
                    </a:lnTo>
                    <a:lnTo>
                      <a:pt x="4856798" y="2755583"/>
                    </a:lnTo>
                    <a:lnTo>
                      <a:pt x="4858703" y="2773680"/>
                    </a:lnTo>
                    <a:lnTo>
                      <a:pt x="4861560" y="2766060"/>
                    </a:lnTo>
                    <a:lnTo>
                      <a:pt x="4863465" y="2756535"/>
                    </a:lnTo>
                    <a:lnTo>
                      <a:pt x="4866323" y="2768918"/>
                    </a:lnTo>
                    <a:lnTo>
                      <a:pt x="4868228" y="2764155"/>
                    </a:lnTo>
                    <a:lnTo>
                      <a:pt x="4871085" y="2758440"/>
                    </a:lnTo>
                    <a:lnTo>
                      <a:pt x="4871181" y="2758440"/>
                    </a:lnTo>
                  </a:path>
                </a:pathLst>
              </a:custGeom>
              <a:noFill/>
              <a:ln w="9525" cap="flat">
                <a:solidFill>
                  <a:srgbClr val="008000"/>
                </a:solidFill>
                <a:prstDash val="solid"/>
                <a:miter/>
              </a:ln>
            </p:spPr>
            <p:txBody>
              <a:bodyPr rtlCol="0" anchor="ctr"/>
              <a:lstStyle/>
              <a:p>
                <a:endParaRPr lang="ja-JP" altLang="en-US" sz="1050" dirty="0"/>
              </a:p>
            </p:txBody>
          </p:sp>
        </p:grpSp>
        <p:grpSp>
          <p:nvGrpSpPr>
            <p:cNvPr id="87" name="グラフィックス 4">
              <a:extLst>
                <a:ext uri="{FF2B5EF4-FFF2-40B4-BE49-F238E27FC236}">
                  <a16:creationId xmlns:a16="http://schemas.microsoft.com/office/drawing/2014/main" id="{395CC19D-E495-4711-8ABA-35CCDD1BBD3D}"/>
                </a:ext>
              </a:extLst>
            </p:cNvPr>
            <p:cNvGrpSpPr/>
            <p:nvPr/>
          </p:nvGrpSpPr>
          <p:grpSpPr>
            <a:xfrm>
              <a:off x="1635058" y="2862134"/>
              <a:ext cx="4871180" cy="3440429"/>
              <a:chOff x="1635058" y="2862134"/>
              <a:chExt cx="4871180" cy="3440429"/>
            </a:xfrm>
          </p:grpSpPr>
          <p:sp>
            <p:nvSpPr>
              <p:cNvPr id="88" name="テキスト ボックス 87">
                <a:extLst>
                  <a:ext uri="{FF2B5EF4-FFF2-40B4-BE49-F238E27FC236}">
                    <a16:creationId xmlns:a16="http://schemas.microsoft.com/office/drawing/2014/main" id="{01B2AF84-6FB6-4722-AAAC-5EE8B4D8B3E0}"/>
                  </a:ext>
                </a:extLst>
              </p:cNvPr>
              <p:cNvSpPr txBox="1"/>
              <p:nvPr/>
            </p:nvSpPr>
            <p:spPr>
              <a:xfrm>
                <a:off x="5708901" y="2816414"/>
                <a:ext cx="249555" cy="253365"/>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z</a:t>
                </a:r>
              </a:p>
            </p:txBody>
          </p:sp>
          <p:sp>
            <p:nvSpPr>
              <p:cNvPr id="89" name="フリーフォーム: 図形 88">
                <a:extLst>
                  <a:ext uri="{FF2B5EF4-FFF2-40B4-BE49-F238E27FC236}">
                    <a16:creationId xmlns:a16="http://schemas.microsoft.com/office/drawing/2014/main" id="{8C3100CA-6585-4EAD-A40C-ACCC6D3D51D4}"/>
                  </a:ext>
                </a:extLst>
              </p:cNvPr>
              <p:cNvSpPr/>
              <p:nvPr/>
            </p:nvSpPr>
            <p:spPr>
              <a:xfrm>
                <a:off x="1635058" y="2952621"/>
                <a:ext cx="4871180" cy="3349942"/>
              </a:xfrm>
              <a:custGeom>
                <a:avLst/>
                <a:gdLst>
                  <a:gd name="connsiteX0" fmla="*/ 4311015 w 4871180"/>
                  <a:gd name="connsiteY0" fmla="*/ 0 h 3349942"/>
                  <a:gd name="connsiteX1" fmla="*/ 4712970 w 4871180"/>
                  <a:gd name="connsiteY1" fmla="*/ 0 h 3349942"/>
                  <a:gd name="connsiteX2" fmla="*/ 0 w 4871180"/>
                  <a:gd name="connsiteY2" fmla="*/ 3349943 h 3349942"/>
                  <a:gd name="connsiteX3" fmla="*/ 2858 w 4871180"/>
                  <a:gd name="connsiteY3" fmla="*/ 3207068 h 3349942"/>
                  <a:gd name="connsiteX4" fmla="*/ 4763 w 4871180"/>
                  <a:gd name="connsiteY4" fmla="*/ 3155633 h 3349942"/>
                  <a:gd name="connsiteX5" fmla="*/ 7620 w 4871180"/>
                  <a:gd name="connsiteY5" fmla="*/ 3113723 h 3349942"/>
                  <a:gd name="connsiteX6" fmla="*/ 9525 w 4871180"/>
                  <a:gd name="connsiteY6" fmla="*/ 3099435 h 3349942"/>
                  <a:gd name="connsiteX7" fmla="*/ 12383 w 4871180"/>
                  <a:gd name="connsiteY7" fmla="*/ 3091815 h 3349942"/>
                  <a:gd name="connsiteX8" fmla="*/ 14288 w 4871180"/>
                  <a:gd name="connsiteY8" fmla="*/ 3092768 h 3349942"/>
                  <a:gd name="connsiteX9" fmla="*/ 17145 w 4871180"/>
                  <a:gd name="connsiteY9" fmla="*/ 3092768 h 3349942"/>
                  <a:gd name="connsiteX10" fmla="*/ 19050 w 4871180"/>
                  <a:gd name="connsiteY10" fmla="*/ 3082290 h 3349942"/>
                  <a:gd name="connsiteX11" fmla="*/ 21908 w 4871180"/>
                  <a:gd name="connsiteY11" fmla="*/ 3074670 h 3349942"/>
                  <a:gd name="connsiteX12" fmla="*/ 24765 w 4871180"/>
                  <a:gd name="connsiteY12" fmla="*/ 3095625 h 3349942"/>
                  <a:gd name="connsiteX13" fmla="*/ 26670 w 4871180"/>
                  <a:gd name="connsiteY13" fmla="*/ 3088005 h 3349942"/>
                  <a:gd name="connsiteX14" fmla="*/ 29527 w 4871180"/>
                  <a:gd name="connsiteY14" fmla="*/ 3085148 h 3349942"/>
                  <a:gd name="connsiteX15" fmla="*/ 31433 w 4871180"/>
                  <a:gd name="connsiteY15" fmla="*/ 3061335 h 3349942"/>
                  <a:gd name="connsiteX16" fmla="*/ 34290 w 4871180"/>
                  <a:gd name="connsiteY16" fmla="*/ 3055620 h 3349942"/>
                  <a:gd name="connsiteX17" fmla="*/ 36195 w 4871180"/>
                  <a:gd name="connsiteY17" fmla="*/ 3047048 h 3349942"/>
                  <a:gd name="connsiteX18" fmla="*/ 39052 w 4871180"/>
                  <a:gd name="connsiteY18" fmla="*/ 3041333 h 3349942"/>
                  <a:gd name="connsiteX19" fmla="*/ 40958 w 4871180"/>
                  <a:gd name="connsiteY19" fmla="*/ 3040380 h 3349942"/>
                  <a:gd name="connsiteX20" fmla="*/ 43815 w 4871180"/>
                  <a:gd name="connsiteY20" fmla="*/ 3045143 h 3349942"/>
                  <a:gd name="connsiteX21" fmla="*/ 46673 w 4871180"/>
                  <a:gd name="connsiteY21" fmla="*/ 3032760 h 3349942"/>
                  <a:gd name="connsiteX22" fmla="*/ 48577 w 4871180"/>
                  <a:gd name="connsiteY22" fmla="*/ 3032760 h 3349942"/>
                  <a:gd name="connsiteX23" fmla="*/ 51435 w 4871180"/>
                  <a:gd name="connsiteY23" fmla="*/ 3015615 h 3349942"/>
                  <a:gd name="connsiteX24" fmla="*/ 53340 w 4871180"/>
                  <a:gd name="connsiteY24" fmla="*/ 3024188 h 3349942"/>
                  <a:gd name="connsiteX25" fmla="*/ 56198 w 4871180"/>
                  <a:gd name="connsiteY25" fmla="*/ 3022283 h 3349942"/>
                  <a:gd name="connsiteX26" fmla="*/ 58102 w 4871180"/>
                  <a:gd name="connsiteY26" fmla="*/ 3026093 h 3349942"/>
                  <a:gd name="connsiteX27" fmla="*/ 60960 w 4871180"/>
                  <a:gd name="connsiteY27" fmla="*/ 3020378 h 3349942"/>
                  <a:gd name="connsiteX28" fmla="*/ 62865 w 4871180"/>
                  <a:gd name="connsiteY28" fmla="*/ 3024188 h 3349942"/>
                  <a:gd name="connsiteX29" fmla="*/ 65723 w 4871180"/>
                  <a:gd name="connsiteY29" fmla="*/ 3015615 h 3349942"/>
                  <a:gd name="connsiteX30" fmla="*/ 68580 w 4871180"/>
                  <a:gd name="connsiteY30" fmla="*/ 3004185 h 3349942"/>
                  <a:gd name="connsiteX31" fmla="*/ 70485 w 4871180"/>
                  <a:gd name="connsiteY31" fmla="*/ 3000375 h 3349942"/>
                  <a:gd name="connsiteX32" fmla="*/ 73343 w 4871180"/>
                  <a:gd name="connsiteY32" fmla="*/ 2983230 h 3349942"/>
                  <a:gd name="connsiteX33" fmla="*/ 75248 w 4871180"/>
                  <a:gd name="connsiteY33" fmla="*/ 2992755 h 3349942"/>
                  <a:gd name="connsiteX34" fmla="*/ 78105 w 4871180"/>
                  <a:gd name="connsiteY34" fmla="*/ 3007995 h 3349942"/>
                  <a:gd name="connsiteX35" fmla="*/ 80010 w 4871180"/>
                  <a:gd name="connsiteY35" fmla="*/ 2986088 h 3349942"/>
                  <a:gd name="connsiteX36" fmla="*/ 82868 w 4871180"/>
                  <a:gd name="connsiteY36" fmla="*/ 2997518 h 3349942"/>
                  <a:gd name="connsiteX37" fmla="*/ 84773 w 4871180"/>
                  <a:gd name="connsiteY37" fmla="*/ 2988945 h 3349942"/>
                  <a:gd name="connsiteX38" fmla="*/ 87630 w 4871180"/>
                  <a:gd name="connsiteY38" fmla="*/ 2992755 h 3349942"/>
                  <a:gd name="connsiteX39" fmla="*/ 90488 w 4871180"/>
                  <a:gd name="connsiteY39" fmla="*/ 2970848 h 3349942"/>
                  <a:gd name="connsiteX40" fmla="*/ 92393 w 4871180"/>
                  <a:gd name="connsiteY40" fmla="*/ 2980373 h 3349942"/>
                  <a:gd name="connsiteX41" fmla="*/ 95250 w 4871180"/>
                  <a:gd name="connsiteY41" fmla="*/ 2990850 h 3349942"/>
                  <a:gd name="connsiteX42" fmla="*/ 97155 w 4871180"/>
                  <a:gd name="connsiteY42" fmla="*/ 2967038 h 3349942"/>
                  <a:gd name="connsiteX43" fmla="*/ 100013 w 4871180"/>
                  <a:gd name="connsiteY43" fmla="*/ 2954655 h 3349942"/>
                  <a:gd name="connsiteX44" fmla="*/ 101918 w 4871180"/>
                  <a:gd name="connsiteY44" fmla="*/ 2998470 h 3349942"/>
                  <a:gd name="connsiteX45" fmla="*/ 104775 w 4871180"/>
                  <a:gd name="connsiteY45" fmla="*/ 2982278 h 3349942"/>
                  <a:gd name="connsiteX46" fmla="*/ 107633 w 4871180"/>
                  <a:gd name="connsiteY46" fmla="*/ 3003233 h 3349942"/>
                  <a:gd name="connsiteX47" fmla="*/ 109538 w 4871180"/>
                  <a:gd name="connsiteY47" fmla="*/ 2997518 h 3349942"/>
                  <a:gd name="connsiteX48" fmla="*/ 112395 w 4871180"/>
                  <a:gd name="connsiteY48" fmla="*/ 2987040 h 3349942"/>
                  <a:gd name="connsiteX49" fmla="*/ 114300 w 4871180"/>
                  <a:gd name="connsiteY49" fmla="*/ 2983230 h 3349942"/>
                  <a:gd name="connsiteX50" fmla="*/ 117158 w 4871180"/>
                  <a:gd name="connsiteY50" fmla="*/ 2983230 h 3349942"/>
                  <a:gd name="connsiteX51" fmla="*/ 119063 w 4871180"/>
                  <a:gd name="connsiteY51" fmla="*/ 2985135 h 3349942"/>
                  <a:gd name="connsiteX52" fmla="*/ 121920 w 4871180"/>
                  <a:gd name="connsiteY52" fmla="*/ 2993708 h 3349942"/>
                  <a:gd name="connsiteX53" fmla="*/ 123825 w 4871180"/>
                  <a:gd name="connsiteY53" fmla="*/ 2982278 h 3349942"/>
                  <a:gd name="connsiteX54" fmla="*/ 126683 w 4871180"/>
                  <a:gd name="connsiteY54" fmla="*/ 2989898 h 3349942"/>
                  <a:gd name="connsiteX55" fmla="*/ 129540 w 4871180"/>
                  <a:gd name="connsiteY55" fmla="*/ 2981325 h 3349942"/>
                  <a:gd name="connsiteX56" fmla="*/ 131445 w 4871180"/>
                  <a:gd name="connsiteY56" fmla="*/ 2968943 h 3349942"/>
                  <a:gd name="connsiteX57" fmla="*/ 134302 w 4871180"/>
                  <a:gd name="connsiteY57" fmla="*/ 2976563 h 3349942"/>
                  <a:gd name="connsiteX58" fmla="*/ 136208 w 4871180"/>
                  <a:gd name="connsiteY58" fmla="*/ 2981325 h 3349942"/>
                  <a:gd name="connsiteX59" fmla="*/ 139065 w 4871180"/>
                  <a:gd name="connsiteY59" fmla="*/ 2984183 h 3349942"/>
                  <a:gd name="connsiteX60" fmla="*/ 140970 w 4871180"/>
                  <a:gd name="connsiteY60" fmla="*/ 3008948 h 3349942"/>
                  <a:gd name="connsiteX61" fmla="*/ 143827 w 4871180"/>
                  <a:gd name="connsiteY61" fmla="*/ 3005138 h 3349942"/>
                  <a:gd name="connsiteX62" fmla="*/ 145733 w 4871180"/>
                  <a:gd name="connsiteY62" fmla="*/ 3011805 h 3349942"/>
                  <a:gd name="connsiteX63" fmla="*/ 148590 w 4871180"/>
                  <a:gd name="connsiteY63" fmla="*/ 3013710 h 3349942"/>
                  <a:gd name="connsiteX64" fmla="*/ 151448 w 4871180"/>
                  <a:gd name="connsiteY64" fmla="*/ 3015615 h 3349942"/>
                  <a:gd name="connsiteX65" fmla="*/ 153352 w 4871180"/>
                  <a:gd name="connsiteY65" fmla="*/ 3028950 h 3349942"/>
                  <a:gd name="connsiteX66" fmla="*/ 156210 w 4871180"/>
                  <a:gd name="connsiteY66" fmla="*/ 3038475 h 3349942"/>
                  <a:gd name="connsiteX67" fmla="*/ 158115 w 4871180"/>
                  <a:gd name="connsiteY67" fmla="*/ 3022283 h 3349942"/>
                  <a:gd name="connsiteX68" fmla="*/ 160973 w 4871180"/>
                  <a:gd name="connsiteY68" fmla="*/ 2987993 h 3349942"/>
                  <a:gd name="connsiteX69" fmla="*/ 162877 w 4871180"/>
                  <a:gd name="connsiteY69" fmla="*/ 2990850 h 3349942"/>
                  <a:gd name="connsiteX70" fmla="*/ 165735 w 4871180"/>
                  <a:gd name="connsiteY70" fmla="*/ 3000375 h 3349942"/>
                  <a:gd name="connsiteX71" fmla="*/ 167640 w 4871180"/>
                  <a:gd name="connsiteY71" fmla="*/ 2996565 h 3349942"/>
                  <a:gd name="connsiteX72" fmla="*/ 170498 w 4871180"/>
                  <a:gd name="connsiteY72" fmla="*/ 3007995 h 3349942"/>
                  <a:gd name="connsiteX73" fmla="*/ 173355 w 4871180"/>
                  <a:gd name="connsiteY73" fmla="*/ 3020378 h 3349942"/>
                  <a:gd name="connsiteX74" fmla="*/ 175260 w 4871180"/>
                  <a:gd name="connsiteY74" fmla="*/ 3018473 h 3349942"/>
                  <a:gd name="connsiteX75" fmla="*/ 178118 w 4871180"/>
                  <a:gd name="connsiteY75" fmla="*/ 3005138 h 3349942"/>
                  <a:gd name="connsiteX76" fmla="*/ 180023 w 4871180"/>
                  <a:gd name="connsiteY76" fmla="*/ 2994660 h 3349942"/>
                  <a:gd name="connsiteX77" fmla="*/ 182880 w 4871180"/>
                  <a:gd name="connsiteY77" fmla="*/ 2992755 h 3349942"/>
                  <a:gd name="connsiteX78" fmla="*/ 184785 w 4871180"/>
                  <a:gd name="connsiteY78" fmla="*/ 2988945 h 3349942"/>
                  <a:gd name="connsiteX79" fmla="*/ 187643 w 4871180"/>
                  <a:gd name="connsiteY79" fmla="*/ 3011805 h 3349942"/>
                  <a:gd name="connsiteX80" fmla="*/ 189548 w 4871180"/>
                  <a:gd name="connsiteY80" fmla="*/ 3003233 h 3349942"/>
                  <a:gd name="connsiteX81" fmla="*/ 192405 w 4871180"/>
                  <a:gd name="connsiteY81" fmla="*/ 2976563 h 3349942"/>
                  <a:gd name="connsiteX82" fmla="*/ 195263 w 4871180"/>
                  <a:gd name="connsiteY82" fmla="*/ 2971800 h 3349942"/>
                  <a:gd name="connsiteX83" fmla="*/ 197168 w 4871180"/>
                  <a:gd name="connsiteY83" fmla="*/ 2994660 h 3349942"/>
                  <a:gd name="connsiteX84" fmla="*/ 200025 w 4871180"/>
                  <a:gd name="connsiteY84" fmla="*/ 2992755 h 3349942"/>
                  <a:gd name="connsiteX85" fmla="*/ 201930 w 4871180"/>
                  <a:gd name="connsiteY85" fmla="*/ 2991803 h 3349942"/>
                  <a:gd name="connsiteX86" fmla="*/ 204788 w 4871180"/>
                  <a:gd name="connsiteY86" fmla="*/ 2976563 h 3349942"/>
                  <a:gd name="connsiteX87" fmla="*/ 206693 w 4871180"/>
                  <a:gd name="connsiteY87" fmla="*/ 2970848 h 3349942"/>
                  <a:gd name="connsiteX88" fmla="*/ 209550 w 4871180"/>
                  <a:gd name="connsiteY88" fmla="*/ 2974658 h 3349942"/>
                  <a:gd name="connsiteX89" fmla="*/ 211455 w 4871180"/>
                  <a:gd name="connsiteY89" fmla="*/ 2984183 h 3349942"/>
                  <a:gd name="connsiteX90" fmla="*/ 214313 w 4871180"/>
                  <a:gd name="connsiteY90" fmla="*/ 2994660 h 3349942"/>
                  <a:gd name="connsiteX91" fmla="*/ 217170 w 4871180"/>
                  <a:gd name="connsiteY91" fmla="*/ 2996565 h 3349942"/>
                  <a:gd name="connsiteX92" fmla="*/ 219075 w 4871180"/>
                  <a:gd name="connsiteY92" fmla="*/ 2970848 h 3349942"/>
                  <a:gd name="connsiteX93" fmla="*/ 221933 w 4871180"/>
                  <a:gd name="connsiteY93" fmla="*/ 2953703 h 3349942"/>
                  <a:gd name="connsiteX94" fmla="*/ 223838 w 4871180"/>
                  <a:gd name="connsiteY94" fmla="*/ 2977515 h 3349942"/>
                  <a:gd name="connsiteX95" fmla="*/ 226695 w 4871180"/>
                  <a:gd name="connsiteY95" fmla="*/ 2977515 h 3349942"/>
                  <a:gd name="connsiteX96" fmla="*/ 228600 w 4871180"/>
                  <a:gd name="connsiteY96" fmla="*/ 2967038 h 3349942"/>
                  <a:gd name="connsiteX97" fmla="*/ 231458 w 4871180"/>
                  <a:gd name="connsiteY97" fmla="*/ 2969895 h 3349942"/>
                  <a:gd name="connsiteX98" fmla="*/ 233363 w 4871180"/>
                  <a:gd name="connsiteY98" fmla="*/ 2967990 h 3349942"/>
                  <a:gd name="connsiteX99" fmla="*/ 236220 w 4871180"/>
                  <a:gd name="connsiteY99" fmla="*/ 2965133 h 3349942"/>
                  <a:gd name="connsiteX100" fmla="*/ 239077 w 4871180"/>
                  <a:gd name="connsiteY100" fmla="*/ 2970848 h 3349942"/>
                  <a:gd name="connsiteX101" fmla="*/ 240983 w 4871180"/>
                  <a:gd name="connsiteY101" fmla="*/ 2976563 h 3349942"/>
                  <a:gd name="connsiteX102" fmla="*/ 243840 w 4871180"/>
                  <a:gd name="connsiteY102" fmla="*/ 2998470 h 3349942"/>
                  <a:gd name="connsiteX103" fmla="*/ 245745 w 4871180"/>
                  <a:gd name="connsiteY103" fmla="*/ 2979420 h 3349942"/>
                  <a:gd name="connsiteX104" fmla="*/ 248602 w 4871180"/>
                  <a:gd name="connsiteY104" fmla="*/ 2962275 h 3349942"/>
                  <a:gd name="connsiteX105" fmla="*/ 250508 w 4871180"/>
                  <a:gd name="connsiteY105" fmla="*/ 2949893 h 3349942"/>
                  <a:gd name="connsiteX106" fmla="*/ 253365 w 4871180"/>
                  <a:gd name="connsiteY106" fmla="*/ 2934653 h 3349942"/>
                  <a:gd name="connsiteX107" fmla="*/ 255270 w 4871180"/>
                  <a:gd name="connsiteY107" fmla="*/ 2951798 h 3349942"/>
                  <a:gd name="connsiteX108" fmla="*/ 258127 w 4871180"/>
                  <a:gd name="connsiteY108" fmla="*/ 2940368 h 3349942"/>
                  <a:gd name="connsiteX109" fmla="*/ 260985 w 4871180"/>
                  <a:gd name="connsiteY109" fmla="*/ 2927985 h 3349942"/>
                  <a:gd name="connsiteX110" fmla="*/ 262890 w 4871180"/>
                  <a:gd name="connsiteY110" fmla="*/ 2932748 h 3349942"/>
                  <a:gd name="connsiteX111" fmla="*/ 265748 w 4871180"/>
                  <a:gd name="connsiteY111" fmla="*/ 2941320 h 3349942"/>
                  <a:gd name="connsiteX112" fmla="*/ 267653 w 4871180"/>
                  <a:gd name="connsiteY112" fmla="*/ 2932748 h 3349942"/>
                  <a:gd name="connsiteX113" fmla="*/ 270510 w 4871180"/>
                  <a:gd name="connsiteY113" fmla="*/ 2939415 h 3349942"/>
                  <a:gd name="connsiteX114" fmla="*/ 272415 w 4871180"/>
                  <a:gd name="connsiteY114" fmla="*/ 2951798 h 3349942"/>
                  <a:gd name="connsiteX115" fmla="*/ 275273 w 4871180"/>
                  <a:gd name="connsiteY115" fmla="*/ 2933700 h 3349942"/>
                  <a:gd name="connsiteX116" fmla="*/ 277178 w 4871180"/>
                  <a:gd name="connsiteY116" fmla="*/ 2947035 h 3349942"/>
                  <a:gd name="connsiteX117" fmla="*/ 280035 w 4871180"/>
                  <a:gd name="connsiteY117" fmla="*/ 2949893 h 3349942"/>
                  <a:gd name="connsiteX118" fmla="*/ 282893 w 4871180"/>
                  <a:gd name="connsiteY118" fmla="*/ 2914650 h 3349942"/>
                  <a:gd name="connsiteX119" fmla="*/ 284798 w 4871180"/>
                  <a:gd name="connsiteY119" fmla="*/ 2929890 h 3349942"/>
                  <a:gd name="connsiteX120" fmla="*/ 287655 w 4871180"/>
                  <a:gd name="connsiteY120" fmla="*/ 2951798 h 3349942"/>
                  <a:gd name="connsiteX121" fmla="*/ 289560 w 4871180"/>
                  <a:gd name="connsiteY121" fmla="*/ 2945130 h 3349942"/>
                  <a:gd name="connsiteX122" fmla="*/ 292418 w 4871180"/>
                  <a:gd name="connsiteY122" fmla="*/ 2922270 h 3349942"/>
                  <a:gd name="connsiteX123" fmla="*/ 294323 w 4871180"/>
                  <a:gd name="connsiteY123" fmla="*/ 2933700 h 3349942"/>
                  <a:gd name="connsiteX124" fmla="*/ 297180 w 4871180"/>
                  <a:gd name="connsiteY124" fmla="*/ 2931795 h 3349942"/>
                  <a:gd name="connsiteX125" fmla="*/ 300038 w 4871180"/>
                  <a:gd name="connsiteY125" fmla="*/ 2918460 h 3349942"/>
                  <a:gd name="connsiteX126" fmla="*/ 301943 w 4871180"/>
                  <a:gd name="connsiteY126" fmla="*/ 2923223 h 3349942"/>
                  <a:gd name="connsiteX127" fmla="*/ 304800 w 4871180"/>
                  <a:gd name="connsiteY127" fmla="*/ 2929890 h 3349942"/>
                  <a:gd name="connsiteX128" fmla="*/ 306705 w 4871180"/>
                  <a:gd name="connsiteY128" fmla="*/ 2932748 h 3349942"/>
                  <a:gd name="connsiteX129" fmla="*/ 309563 w 4871180"/>
                  <a:gd name="connsiteY129" fmla="*/ 2925128 h 3349942"/>
                  <a:gd name="connsiteX130" fmla="*/ 311468 w 4871180"/>
                  <a:gd name="connsiteY130" fmla="*/ 2900363 h 3349942"/>
                  <a:gd name="connsiteX131" fmla="*/ 314325 w 4871180"/>
                  <a:gd name="connsiteY131" fmla="*/ 2902268 h 3349942"/>
                  <a:gd name="connsiteX132" fmla="*/ 316230 w 4871180"/>
                  <a:gd name="connsiteY132" fmla="*/ 2880360 h 3349942"/>
                  <a:gd name="connsiteX133" fmla="*/ 319088 w 4871180"/>
                  <a:gd name="connsiteY133" fmla="*/ 2877503 h 3349942"/>
                  <a:gd name="connsiteX134" fmla="*/ 321945 w 4871180"/>
                  <a:gd name="connsiteY134" fmla="*/ 2865120 h 3349942"/>
                  <a:gd name="connsiteX135" fmla="*/ 323850 w 4871180"/>
                  <a:gd name="connsiteY135" fmla="*/ 2859405 h 3349942"/>
                  <a:gd name="connsiteX136" fmla="*/ 326708 w 4871180"/>
                  <a:gd name="connsiteY136" fmla="*/ 2873693 h 3349942"/>
                  <a:gd name="connsiteX137" fmla="*/ 328613 w 4871180"/>
                  <a:gd name="connsiteY137" fmla="*/ 2887980 h 3349942"/>
                  <a:gd name="connsiteX138" fmla="*/ 331470 w 4871180"/>
                  <a:gd name="connsiteY138" fmla="*/ 2887028 h 3349942"/>
                  <a:gd name="connsiteX139" fmla="*/ 333375 w 4871180"/>
                  <a:gd name="connsiteY139" fmla="*/ 2886075 h 3349942"/>
                  <a:gd name="connsiteX140" fmla="*/ 336233 w 4871180"/>
                  <a:gd name="connsiteY140" fmla="*/ 2869883 h 3349942"/>
                  <a:gd name="connsiteX141" fmla="*/ 338138 w 4871180"/>
                  <a:gd name="connsiteY141" fmla="*/ 2860358 h 3349942"/>
                  <a:gd name="connsiteX142" fmla="*/ 340995 w 4871180"/>
                  <a:gd name="connsiteY142" fmla="*/ 2819400 h 3349942"/>
                  <a:gd name="connsiteX143" fmla="*/ 343853 w 4871180"/>
                  <a:gd name="connsiteY143" fmla="*/ 2837498 h 3349942"/>
                  <a:gd name="connsiteX144" fmla="*/ 345758 w 4871180"/>
                  <a:gd name="connsiteY144" fmla="*/ 2827973 h 3349942"/>
                  <a:gd name="connsiteX145" fmla="*/ 348615 w 4871180"/>
                  <a:gd name="connsiteY145" fmla="*/ 2837498 h 3349942"/>
                  <a:gd name="connsiteX146" fmla="*/ 350520 w 4871180"/>
                  <a:gd name="connsiteY146" fmla="*/ 2838450 h 3349942"/>
                  <a:gd name="connsiteX147" fmla="*/ 353378 w 4871180"/>
                  <a:gd name="connsiteY147" fmla="*/ 2857500 h 3349942"/>
                  <a:gd name="connsiteX148" fmla="*/ 355283 w 4871180"/>
                  <a:gd name="connsiteY148" fmla="*/ 2838450 h 3349942"/>
                  <a:gd name="connsiteX149" fmla="*/ 358140 w 4871180"/>
                  <a:gd name="connsiteY149" fmla="*/ 2852738 h 3349942"/>
                  <a:gd name="connsiteX150" fmla="*/ 360045 w 4871180"/>
                  <a:gd name="connsiteY150" fmla="*/ 2820353 h 3349942"/>
                  <a:gd name="connsiteX151" fmla="*/ 362903 w 4871180"/>
                  <a:gd name="connsiteY151" fmla="*/ 2817495 h 3349942"/>
                  <a:gd name="connsiteX152" fmla="*/ 365760 w 4871180"/>
                  <a:gd name="connsiteY152" fmla="*/ 2807970 h 3349942"/>
                  <a:gd name="connsiteX153" fmla="*/ 367665 w 4871180"/>
                  <a:gd name="connsiteY153" fmla="*/ 2792730 h 3349942"/>
                  <a:gd name="connsiteX154" fmla="*/ 370523 w 4871180"/>
                  <a:gd name="connsiteY154" fmla="*/ 2792730 h 3349942"/>
                  <a:gd name="connsiteX155" fmla="*/ 372428 w 4871180"/>
                  <a:gd name="connsiteY155" fmla="*/ 2803208 h 3349942"/>
                  <a:gd name="connsiteX156" fmla="*/ 375285 w 4871180"/>
                  <a:gd name="connsiteY156" fmla="*/ 2807018 h 3349942"/>
                  <a:gd name="connsiteX157" fmla="*/ 377190 w 4871180"/>
                  <a:gd name="connsiteY157" fmla="*/ 2783205 h 3349942"/>
                  <a:gd name="connsiteX158" fmla="*/ 380048 w 4871180"/>
                  <a:gd name="connsiteY158" fmla="*/ 2807018 h 3349942"/>
                  <a:gd name="connsiteX159" fmla="*/ 381953 w 4871180"/>
                  <a:gd name="connsiteY159" fmla="*/ 2791778 h 3349942"/>
                  <a:gd name="connsiteX160" fmla="*/ 384810 w 4871180"/>
                  <a:gd name="connsiteY160" fmla="*/ 2803208 h 3349942"/>
                  <a:gd name="connsiteX161" fmla="*/ 387668 w 4871180"/>
                  <a:gd name="connsiteY161" fmla="*/ 2773680 h 3349942"/>
                  <a:gd name="connsiteX162" fmla="*/ 389573 w 4871180"/>
                  <a:gd name="connsiteY162" fmla="*/ 2758440 h 3349942"/>
                  <a:gd name="connsiteX163" fmla="*/ 392430 w 4871180"/>
                  <a:gd name="connsiteY163" fmla="*/ 2757488 h 3349942"/>
                  <a:gd name="connsiteX164" fmla="*/ 394335 w 4871180"/>
                  <a:gd name="connsiteY164" fmla="*/ 2762250 h 3349942"/>
                  <a:gd name="connsiteX165" fmla="*/ 397193 w 4871180"/>
                  <a:gd name="connsiteY165" fmla="*/ 2756535 h 3349942"/>
                  <a:gd name="connsiteX166" fmla="*/ 399098 w 4871180"/>
                  <a:gd name="connsiteY166" fmla="*/ 2738438 h 3349942"/>
                  <a:gd name="connsiteX167" fmla="*/ 401955 w 4871180"/>
                  <a:gd name="connsiteY167" fmla="*/ 2759393 h 3349942"/>
                  <a:gd name="connsiteX168" fmla="*/ 403860 w 4871180"/>
                  <a:gd name="connsiteY168" fmla="*/ 2748915 h 3349942"/>
                  <a:gd name="connsiteX169" fmla="*/ 406718 w 4871180"/>
                  <a:gd name="connsiteY169" fmla="*/ 2738438 h 3349942"/>
                  <a:gd name="connsiteX170" fmla="*/ 409575 w 4871180"/>
                  <a:gd name="connsiteY170" fmla="*/ 2713673 h 3349942"/>
                  <a:gd name="connsiteX171" fmla="*/ 411480 w 4871180"/>
                  <a:gd name="connsiteY171" fmla="*/ 2711768 h 3349942"/>
                  <a:gd name="connsiteX172" fmla="*/ 414338 w 4871180"/>
                  <a:gd name="connsiteY172" fmla="*/ 2710815 h 3349942"/>
                  <a:gd name="connsiteX173" fmla="*/ 416243 w 4871180"/>
                  <a:gd name="connsiteY173" fmla="*/ 2706053 h 3349942"/>
                  <a:gd name="connsiteX174" fmla="*/ 419100 w 4871180"/>
                  <a:gd name="connsiteY174" fmla="*/ 2711768 h 3349942"/>
                  <a:gd name="connsiteX175" fmla="*/ 421005 w 4871180"/>
                  <a:gd name="connsiteY175" fmla="*/ 2737485 h 3349942"/>
                  <a:gd name="connsiteX176" fmla="*/ 423863 w 4871180"/>
                  <a:gd name="connsiteY176" fmla="*/ 2746058 h 3349942"/>
                  <a:gd name="connsiteX177" fmla="*/ 425768 w 4871180"/>
                  <a:gd name="connsiteY177" fmla="*/ 2765108 h 3349942"/>
                  <a:gd name="connsiteX178" fmla="*/ 428625 w 4871180"/>
                  <a:gd name="connsiteY178" fmla="*/ 2746058 h 3349942"/>
                  <a:gd name="connsiteX179" fmla="*/ 431483 w 4871180"/>
                  <a:gd name="connsiteY179" fmla="*/ 2754630 h 3349942"/>
                  <a:gd name="connsiteX180" fmla="*/ 433388 w 4871180"/>
                  <a:gd name="connsiteY180" fmla="*/ 2755583 h 3349942"/>
                  <a:gd name="connsiteX181" fmla="*/ 436245 w 4871180"/>
                  <a:gd name="connsiteY181" fmla="*/ 2720340 h 3349942"/>
                  <a:gd name="connsiteX182" fmla="*/ 438150 w 4871180"/>
                  <a:gd name="connsiteY182" fmla="*/ 2704148 h 3349942"/>
                  <a:gd name="connsiteX183" fmla="*/ 441008 w 4871180"/>
                  <a:gd name="connsiteY183" fmla="*/ 2707005 h 3349942"/>
                  <a:gd name="connsiteX184" fmla="*/ 442913 w 4871180"/>
                  <a:gd name="connsiteY184" fmla="*/ 2713673 h 3349942"/>
                  <a:gd name="connsiteX185" fmla="*/ 445770 w 4871180"/>
                  <a:gd name="connsiteY185" fmla="*/ 2721293 h 3349942"/>
                  <a:gd name="connsiteX186" fmla="*/ 447675 w 4871180"/>
                  <a:gd name="connsiteY186" fmla="*/ 2690813 h 3349942"/>
                  <a:gd name="connsiteX187" fmla="*/ 450533 w 4871180"/>
                  <a:gd name="connsiteY187" fmla="*/ 2670810 h 3349942"/>
                  <a:gd name="connsiteX188" fmla="*/ 453390 w 4871180"/>
                  <a:gd name="connsiteY188" fmla="*/ 2668905 h 3349942"/>
                  <a:gd name="connsiteX189" fmla="*/ 455295 w 4871180"/>
                  <a:gd name="connsiteY189" fmla="*/ 2661285 h 3349942"/>
                  <a:gd name="connsiteX190" fmla="*/ 458153 w 4871180"/>
                  <a:gd name="connsiteY190" fmla="*/ 2687003 h 3349942"/>
                  <a:gd name="connsiteX191" fmla="*/ 460058 w 4871180"/>
                  <a:gd name="connsiteY191" fmla="*/ 2716530 h 3349942"/>
                  <a:gd name="connsiteX192" fmla="*/ 462915 w 4871180"/>
                  <a:gd name="connsiteY192" fmla="*/ 2694623 h 3349942"/>
                  <a:gd name="connsiteX193" fmla="*/ 464820 w 4871180"/>
                  <a:gd name="connsiteY193" fmla="*/ 2736533 h 3349942"/>
                  <a:gd name="connsiteX194" fmla="*/ 467678 w 4871180"/>
                  <a:gd name="connsiteY194" fmla="*/ 2687955 h 3349942"/>
                  <a:gd name="connsiteX195" fmla="*/ 470535 w 4871180"/>
                  <a:gd name="connsiteY195" fmla="*/ 2657475 h 3349942"/>
                  <a:gd name="connsiteX196" fmla="*/ 472440 w 4871180"/>
                  <a:gd name="connsiteY196" fmla="*/ 2649855 h 3349942"/>
                  <a:gd name="connsiteX197" fmla="*/ 475298 w 4871180"/>
                  <a:gd name="connsiteY197" fmla="*/ 2662238 h 3349942"/>
                  <a:gd name="connsiteX198" fmla="*/ 477203 w 4871180"/>
                  <a:gd name="connsiteY198" fmla="*/ 2666048 h 3349942"/>
                  <a:gd name="connsiteX199" fmla="*/ 480060 w 4871180"/>
                  <a:gd name="connsiteY199" fmla="*/ 2698433 h 3349942"/>
                  <a:gd name="connsiteX200" fmla="*/ 481965 w 4871180"/>
                  <a:gd name="connsiteY200" fmla="*/ 2699385 h 3349942"/>
                  <a:gd name="connsiteX201" fmla="*/ 484823 w 4871180"/>
                  <a:gd name="connsiteY201" fmla="*/ 2673668 h 3349942"/>
                  <a:gd name="connsiteX202" fmla="*/ 486728 w 4871180"/>
                  <a:gd name="connsiteY202" fmla="*/ 2699385 h 3349942"/>
                  <a:gd name="connsiteX203" fmla="*/ 489585 w 4871180"/>
                  <a:gd name="connsiteY203" fmla="*/ 2672715 h 3349942"/>
                  <a:gd name="connsiteX204" fmla="*/ 492443 w 4871180"/>
                  <a:gd name="connsiteY204" fmla="*/ 2683193 h 3349942"/>
                  <a:gd name="connsiteX205" fmla="*/ 494348 w 4871180"/>
                  <a:gd name="connsiteY205" fmla="*/ 2683193 h 3349942"/>
                  <a:gd name="connsiteX206" fmla="*/ 497205 w 4871180"/>
                  <a:gd name="connsiteY206" fmla="*/ 2703195 h 3349942"/>
                  <a:gd name="connsiteX207" fmla="*/ 499110 w 4871180"/>
                  <a:gd name="connsiteY207" fmla="*/ 2691765 h 3349942"/>
                  <a:gd name="connsiteX208" fmla="*/ 501968 w 4871180"/>
                  <a:gd name="connsiteY208" fmla="*/ 2670810 h 3349942"/>
                  <a:gd name="connsiteX209" fmla="*/ 503873 w 4871180"/>
                  <a:gd name="connsiteY209" fmla="*/ 2667000 h 3349942"/>
                  <a:gd name="connsiteX210" fmla="*/ 506730 w 4871180"/>
                  <a:gd name="connsiteY210" fmla="*/ 2667000 h 3349942"/>
                  <a:gd name="connsiteX211" fmla="*/ 508635 w 4871180"/>
                  <a:gd name="connsiteY211" fmla="*/ 2650808 h 3349942"/>
                  <a:gd name="connsiteX212" fmla="*/ 511493 w 4871180"/>
                  <a:gd name="connsiteY212" fmla="*/ 2656523 h 3349942"/>
                  <a:gd name="connsiteX213" fmla="*/ 514350 w 4871180"/>
                  <a:gd name="connsiteY213" fmla="*/ 2688908 h 3349942"/>
                  <a:gd name="connsiteX214" fmla="*/ 516255 w 4871180"/>
                  <a:gd name="connsiteY214" fmla="*/ 2714625 h 3349942"/>
                  <a:gd name="connsiteX215" fmla="*/ 519113 w 4871180"/>
                  <a:gd name="connsiteY215" fmla="*/ 2714625 h 3349942"/>
                  <a:gd name="connsiteX216" fmla="*/ 521018 w 4871180"/>
                  <a:gd name="connsiteY216" fmla="*/ 2714625 h 3349942"/>
                  <a:gd name="connsiteX217" fmla="*/ 523875 w 4871180"/>
                  <a:gd name="connsiteY217" fmla="*/ 2702243 h 3349942"/>
                  <a:gd name="connsiteX218" fmla="*/ 525780 w 4871180"/>
                  <a:gd name="connsiteY218" fmla="*/ 2680335 h 3349942"/>
                  <a:gd name="connsiteX219" fmla="*/ 528638 w 4871180"/>
                  <a:gd name="connsiteY219" fmla="*/ 2665095 h 3349942"/>
                  <a:gd name="connsiteX220" fmla="*/ 530543 w 4871180"/>
                  <a:gd name="connsiteY220" fmla="*/ 2659380 h 3349942"/>
                  <a:gd name="connsiteX221" fmla="*/ 533400 w 4871180"/>
                  <a:gd name="connsiteY221" fmla="*/ 2659380 h 3349942"/>
                  <a:gd name="connsiteX222" fmla="*/ 536258 w 4871180"/>
                  <a:gd name="connsiteY222" fmla="*/ 2652713 h 3349942"/>
                  <a:gd name="connsiteX223" fmla="*/ 538163 w 4871180"/>
                  <a:gd name="connsiteY223" fmla="*/ 2643188 h 3349942"/>
                  <a:gd name="connsiteX224" fmla="*/ 541020 w 4871180"/>
                  <a:gd name="connsiteY224" fmla="*/ 2624138 h 3349942"/>
                  <a:gd name="connsiteX225" fmla="*/ 542925 w 4871180"/>
                  <a:gd name="connsiteY225" fmla="*/ 2628900 h 3349942"/>
                  <a:gd name="connsiteX226" fmla="*/ 545783 w 4871180"/>
                  <a:gd name="connsiteY226" fmla="*/ 2623185 h 3349942"/>
                  <a:gd name="connsiteX227" fmla="*/ 547688 w 4871180"/>
                  <a:gd name="connsiteY227" fmla="*/ 2647950 h 3349942"/>
                  <a:gd name="connsiteX228" fmla="*/ 550545 w 4871180"/>
                  <a:gd name="connsiteY228" fmla="*/ 2637473 h 3349942"/>
                  <a:gd name="connsiteX229" fmla="*/ 552450 w 4871180"/>
                  <a:gd name="connsiteY229" fmla="*/ 2633663 h 3349942"/>
                  <a:gd name="connsiteX230" fmla="*/ 555308 w 4871180"/>
                  <a:gd name="connsiteY230" fmla="*/ 2627948 h 3349942"/>
                  <a:gd name="connsiteX231" fmla="*/ 558165 w 4871180"/>
                  <a:gd name="connsiteY231" fmla="*/ 2633663 h 3349942"/>
                  <a:gd name="connsiteX232" fmla="*/ 560070 w 4871180"/>
                  <a:gd name="connsiteY232" fmla="*/ 2626043 h 3349942"/>
                  <a:gd name="connsiteX233" fmla="*/ 562928 w 4871180"/>
                  <a:gd name="connsiteY233" fmla="*/ 2609850 h 3349942"/>
                  <a:gd name="connsiteX234" fmla="*/ 564833 w 4871180"/>
                  <a:gd name="connsiteY234" fmla="*/ 2606040 h 3349942"/>
                  <a:gd name="connsiteX235" fmla="*/ 567690 w 4871180"/>
                  <a:gd name="connsiteY235" fmla="*/ 2602230 h 3349942"/>
                  <a:gd name="connsiteX236" fmla="*/ 569595 w 4871180"/>
                  <a:gd name="connsiteY236" fmla="*/ 2612708 h 3349942"/>
                  <a:gd name="connsiteX237" fmla="*/ 572453 w 4871180"/>
                  <a:gd name="connsiteY237" fmla="*/ 2603183 h 3349942"/>
                  <a:gd name="connsiteX238" fmla="*/ 574358 w 4871180"/>
                  <a:gd name="connsiteY238" fmla="*/ 2628900 h 3349942"/>
                  <a:gd name="connsiteX239" fmla="*/ 577215 w 4871180"/>
                  <a:gd name="connsiteY239" fmla="*/ 2623185 h 3349942"/>
                  <a:gd name="connsiteX240" fmla="*/ 580073 w 4871180"/>
                  <a:gd name="connsiteY240" fmla="*/ 2624138 h 3349942"/>
                  <a:gd name="connsiteX241" fmla="*/ 581978 w 4871180"/>
                  <a:gd name="connsiteY241" fmla="*/ 2593658 h 3349942"/>
                  <a:gd name="connsiteX242" fmla="*/ 584835 w 4871180"/>
                  <a:gd name="connsiteY242" fmla="*/ 2582228 h 3349942"/>
                  <a:gd name="connsiteX243" fmla="*/ 586740 w 4871180"/>
                  <a:gd name="connsiteY243" fmla="*/ 2627948 h 3349942"/>
                  <a:gd name="connsiteX244" fmla="*/ 589598 w 4871180"/>
                  <a:gd name="connsiteY244" fmla="*/ 2656523 h 3349942"/>
                  <a:gd name="connsiteX245" fmla="*/ 591503 w 4871180"/>
                  <a:gd name="connsiteY245" fmla="*/ 2653665 h 3349942"/>
                  <a:gd name="connsiteX246" fmla="*/ 594360 w 4871180"/>
                  <a:gd name="connsiteY246" fmla="*/ 2646998 h 3349942"/>
                  <a:gd name="connsiteX247" fmla="*/ 596265 w 4871180"/>
                  <a:gd name="connsiteY247" fmla="*/ 2626043 h 3349942"/>
                  <a:gd name="connsiteX248" fmla="*/ 599123 w 4871180"/>
                  <a:gd name="connsiteY248" fmla="*/ 2601278 h 3349942"/>
                  <a:gd name="connsiteX249" fmla="*/ 601980 w 4871180"/>
                  <a:gd name="connsiteY249" fmla="*/ 2602230 h 3349942"/>
                  <a:gd name="connsiteX250" fmla="*/ 603885 w 4871180"/>
                  <a:gd name="connsiteY250" fmla="*/ 2577465 h 3349942"/>
                  <a:gd name="connsiteX251" fmla="*/ 606743 w 4871180"/>
                  <a:gd name="connsiteY251" fmla="*/ 2568893 h 3349942"/>
                  <a:gd name="connsiteX252" fmla="*/ 608648 w 4871180"/>
                  <a:gd name="connsiteY252" fmla="*/ 2606040 h 3349942"/>
                  <a:gd name="connsiteX253" fmla="*/ 611505 w 4871180"/>
                  <a:gd name="connsiteY253" fmla="*/ 2617470 h 3349942"/>
                  <a:gd name="connsiteX254" fmla="*/ 613410 w 4871180"/>
                  <a:gd name="connsiteY254" fmla="*/ 2609850 h 3349942"/>
                  <a:gd name="connsiteX255" fmla="*/ 616268 w 4871180"/>
                  <a:gd name="connsiteY255" fmla="*/ 2597468 h 3349942"/>
                  <a:gd name="connsiteX256" fmla="*/ 618173 w 4871180"/>
                  <a:gd name="connsiteY256" fmla="*/ 2606993 h 3349942"/>
                  <a:gd name="connsiteX257" fmla="*/ 621030 w 4871180"/>
                  <a:gd name="connsiteY257" fmla="*/ 2620328 h 3349942"/>
                  <a:gd name="connsiteX258" fmla="*/ 623888 w 4871180"/>
                  <a:gd name="connsiteY258" fmla="*/ 2603183 h 3349942"/>
                  <a:gd name="connsiteX259" fmla="*/ 625793 w 4871180"/>
                  <a:gd name="connsiteY259" fmla="*/ 2602230 h 3349942"/>
                  <a:gd name="connsiteX260" fmla="*/ 628650 w 4871180"/>
                  <a:gd name="connsiteY260" fmla="*/ 2595563 h 3349942"/>
                  <a:gd name="connsiteX261" fmla="*/ 630555 w 4871180"/>
                  <a:gd name="connsiteY261" fmla="*/ 2594610 h 3349942"/>
                  <a:gd name="connsiteX262" fmla="*/ 633413 w 4871180"/>
                  <a:gd name="connsiteY262" fmla="*/ 2581275 h 3349942"/>
                  <a:gd name="connsiteX263" fmla="*/ 635318 w 4871180"/>
                  <a:gd name="connsiteY263" fmla="*/ 2596515 h 3349942"/>
                  <a:gd name="connsiteX264" fmla="*/ 638175 w 4871180"/>
                  <a:gd name="connsiteY264" fmla="*/ 2591753 h 3349942"/>
                  <a:gd name="connsiteX265" fmla="*/ 640080 w 4871180"/>
                  <a:gd name="connsiteY265" fmla="*/ 2572703 h 3349942"/>
                  <a:gd name="connsiteX266" fmla="*/ 642938 w 4871180"/>
                  <a:gd name="connsiteY266" fmla="*/ 2563178 h 3349942"/>
                  <a:gd name="connsiteX267" fmla="*/ 645795 w 4871180"/>
                  <a:gd name="connsiteY267" fmla="*/ 2547938 h 3349942"/>
                  <a:gd name="connsiteX268" fmla="*/ 647700 w 4871180"/>
                  <a:gd name="connsiteY268" fmla="*/ 2561273 h 3349942"/>
                  <a:gd name="connsiteX269" fmla="*/ 650557 w 4871180"/>
                  <a:gd name="connsiteY269" fmla="*/ 2537460 h 3349942"/>
                  <a:gd name="connsiteX270" fmla="*/ 652463 w 4871180"/>
                  <a:gd name="connsiteY270" fmla="*/ 2556510 h 3349942"/>
                  <a:gd name="connsiteX271" fmla="*/ 655320 w 4871180"/>
                  <a:gd name="connsiteY271" fmla="*/ 2548890 h 3349942"/>
                  <a:gd name="connsiteX272" fmla="*/ 657225 w 4871180"/>
                  <a:gd name="connsiteY272" fmla="*/ 2509838 h 3349942"/>
                  <a:gd name="connsiteX273" fmla="*/ 660082 w 4871180"/>
                  <a:gd name="connsiteY273" fmla="*/ 2531745 h 3349942"/>
                  <a:gd name="connsiteX274" fmla="*/ 662940 w 4871180"/>
                  <a:gd name="connsiteY274" fmla="*/ 2526030 h 3349942"/>
                  <a:gd name="connsiteX275" fmla="*/ 664845 w 4871180"/>
                  <a:gd name="connsiteY275" fmla="*/ 2552700 h 3349942"/>
                  <a:gd name="connsiteX276" fmla="*/ 667703 w 4871180"/>
                  <a:gd name="connsiteY276" fmla="*/ 2531745 h 3349942"/>
                  <a:gd name="connsiteX277" fmla="*/ 669607 w 4871180"/>
                  <a:gd name="connsiteY277" fmla="*/ 2554605 h 3349942"/>
                  <a:gd name="connsiteX278" fmla="*/ 672465 w 4871180"/>
                  <a:gd name="connsiteY278" fmla="*/ 2529840 h 3349942"/>
                  <a:gd name="connsiteX279" fmla="*/ 674370 w 4871180"/>
                  <a:gd name="connsiteY279" fmla="*/ 2533650 h 3349942"/>
                  <a:gd name="connsiteX280" fmla="*/ 677228 w 4871180"/>
                  <a:gd name="connsiteY280" fmla="*/ 2520315 h 3349942"/>
                  <a:gd name="connsiteX281" fmla="*/ 679132 w 4871180"/>
                  <a:gd name="connsiteY281" fmla="*/ 2523173 h 3349942"/>
                  <a:gd name="connsiteX282" fmla="*/ 681990 w 4871180"/>
                  <a:gd name="connsiteY282" fmla="*/ 2518410 h 3349942"/>
                  <a:gd name="connsiteX283" fmla="*/ 684848 w 4871180"/>
                  <a:gd name="connsiteY283" fmla="*/ 2550795 h 3349942"/>
                  <a:gd name="connsiteX284" fmla="*/ 686753 w 4871180"/>
                  <a:gd name="connsiteY284" fmla="*/ 2541270 h 3349942"/>
                  <a:gd name="connsiteX285" fmla="*/ 689610 w 4871180"/>
                  <a:gd name="connsiteY285" fmla="*/ 2541270 h 3349942"/>
                  <a:gd name="connsiteX286" fmla="*/ 691515 w 4871180"/>
                  <a:gd name="connsiteY286" fmla="*/ 2558415 h 3349942"/>
                  <a:gd name="connsiteX287" fmla="*/ 694373 w 4871180"/>
                  <a:gd name="connsiteY287" fmla="*/ 2536508 h 3349942"/>
                  <a:gd name="connsiteX288" fmla="*/ 696278 w 4871180"/>
                  <a:gd name="connsiteY288" fmla="*/ 2522220 h 3349942"/>
                  <a:gd name="connsiteX289" fmla="*/ 699135 w 4871180"/>
                  <a:gd name="connsiteY289" fmla="*/ 2536508 h 3349942"/>
                  <a:gd name="connsiteX290" fmla="*/ 701040 w 4871180"/>
                  <a:gd name="connsiteY290" fmla="*/ 2552700 h 3349942"/>
                  <a:gd name="connsiteX291" fmla="*/ 703898 w 4871180"/>
                  <a:gd name="connsiteY291" fmla="*/ 2541270 h 3349942"/>
                  <a:gd name="connsiteX292" fmla="*/ 706755 w 4871180"/>
                  <a:gd name="connsiteY292" fmla="*/ 2548890 h 3349942"/>
                  <a:gd name="connsiteX293" fmla="*/ 708660 w 4871180"/>
                  <a:gd name="connsiteY293" fmla="*/ 2517458 h 3349942"/>
                  <a:gd name="connsiteX294" fmla="*/ 711518 w 4871180"/>
                  <a:gd name="connsiteY294" fmla="*/ 2520315 h 3349942"/>
                  <a:gd name="connsiteX295" fmla="*/ 713423 w 4871180"/>
                  <a:gd name="connsiteY295" fmla="*/ 2517458 h 3349942"/>
                  <a:gd name="connsiteX296" fmla="*/ 716280 w 4871180"/>
                  <a:gd name="connsiteY296" fmla="*/ 2548890 h 3349942"/>
                  <a:gd name="connsiteX297" fmla="*/ 718185 w 4871180"/>
                  <a:gd name="connsiteY297" fmla="*/ 2518410 h 3349942"/>
                  <a:gd name="connsiteX298" fmla="*/ 721043 w 4871180"/>
                  <a:gd name="connsiteY298" fmla="*/ 2541270 h 3349942"/>
                  <a:gd name="connsiteX299" fmla="*/ 722948 w 4871180"/>
                  <a:gd name="connsiteY299" fmla="*/ 2534603 h 3349942"/>
                  <a:gd name="connsiteX300" fmla="*/ 725805 w 4871180"/>
                  <a:gd name="connsiteY300" fmla="*/ 2538413 h 3349942"/>
                  <a:gd name="connsiteX301" fmla="*/ 728663 w 4871180"/>
                  <a:gd name="connsiteY301" fmla="*/ 2534603 h 3349942"/>
                  <a:gd name="connsiteX302" fmla="*/ 730568 w 4871180"/>
                  <a:gd name="connsiteY302" fmla="*/ 2505075 h 3349942"/>
                  <a:gd name="connsiteX303" fmla="*/ 733425 w 4871180"/>
                  <a:gd name="connsiteY303" fmla="*/ 2524125 h 3349942"/>
                  <a:gd name="connsiteX304" fmla="*/ 735330 w 4871180"/>
                  <a:gd name="connsiteY304" fmla="*/ 2530793 h 3349942"/>
                  <a:gd name="connsiteX305" fmla="*/ 738188 w 4871180"/>
                  <a:gd name="connsiteY305" fmla="*/ 2522220 h 3349942"/>
                  <a:gd name="connsiteX306" fmla="*/ 740093 w 4871180"/>
                  <a:gd name="connsiteY306" fmla="*/ 2530793 h 3349942"/>
                  <a:gd name="connsiteX307" fmla="*/ 742950 w 4871180"/>
                  <a:gd name="connsiteY307" fmla="*/ 2517458 h 3349942"/>
                  <a:gd name="connsiteX308" fmla="*/ 744855 w 4871180"/>
                  <a:gd name="connsiteY308" fmla="*/ 2522220 h 3349942"/>
                  <a:gd name="connsiteX309" fmla="*/ 747713 w 4871180"/>
                  <a:gd name="connsiteY309" fmla="*/ 2549843 h 3349942"/>
                  <a:gd name="connsiteX310" fmla="*/ 750570 w 4871180"/>
                  <a:gd name="connsiteY310" fmla="*/ 2542223 h 3349942"/>
                  <a:gd name="connsiteX311" fmla="*/ 752475 w 4871180"/>
                  <a:gd name="connsiteY311" fmla="*/ 2562225 h 3349942"/>
                  <a:gd name="connsiteX312" fmla="*/ 755332 w 4871180"/>
                  <a:gd name="connsiteY312" fmla="*/ 2543175 h 3349942"/>
                  <a:gd name="connsiteX313" fmla="*/ 757238 w 4871180"/>
                  <a:gd name="connsiteY313" fmla="*/ 2506028 h 3349942"/>
                  <a:gd name="connsiteX314" fmla="*/ 760095 w 4871180"/>
                  <a:gd name="connsiteY314" fmla="*/ 2469833 h 3349942"/>
                  <a:gd name="connsiteX315" fmla="*/ 762000 w 4871180"/>
                  <a:gd name="connsiteY315" fmla="*/ 2489835 h 3349942"/>
                  <a:gd name="connsiteX316" fmla="*/ 764857 w 4871180"/>
                  <a:gd name="connsiteY316" fmla="*/ 2485073 h 3349942"/>
                  <a:gd name="connsiteX317" fmla="*/ 766763 w 4871180"/>
                  <a:gd name="connsiteY317" fmla="*/ 2530793 h 3349942"/>
                  <a:gd name="connsiteX318" fmla="*/ 769620 w 4871180"/>
                  <a:gd name="connsiteY318" fmla="*/ 2528888 h 3349942"/>
                  <a:gd name="connsiteX319" fmla="*/ 772478 w 4871180"/>
                  <a:gd name="connsiteY319" fmla="*/ 2520315 h 3349942"/>
                  <a:gd name="connsiteX320" fmla="*/ 774382 w 4871180"/>
                  <a:gd name="connsiteY320" fmla="*/ 2529840 h 3349942"/>
                  <a:gd name="connsiteX321" fmla="*/ 777240 w 4871180"/>
                  <a:gd name="connsiteY321" fmla="*/ 2476500 h 3349942"/>
                  <a:gd name="connsiteX322" fmla="*/ 779145 w 4871180"/>
                  <a:gd name="connsiteY322" fmla="*/ 2484120 h 3349942"/>
                  <a:gd name="connsiteX323" fmla="*/ 782003 w 4871180"/>
                  <a:gd name="connsiteY323" fmla="*/ 2480310 h 3349942"/>
                  <a:gd name="connsiteX324" fmla="*/ 783907 w 4871180"/>
                  <a:gd name="connsiteY324" fmla="*/ 2482215 h 3349942"/>
                  <a:gd name="connsiteX325" fmla="*/ 786765 w 4871180"/>
                  <a:gd name="connsiteY325" fmla="*/ 2485073 h 3349942"/>
                  <a:gd name="connsiteX326" fmla="*/ 788670 w 4871180"/>
                  <a:gd name="connsiteY326" fmla="*/ 2506028 h 3349942"/>
                  <a:gd name="connsiteX327" fmla="*/ 791528 w 4871180"/>
                  <a:gd name="connsiteY327" fmla="*/ 2486978 h 3349942"/>
                  <a:gd name="connsiteX328" fmla="*/ 794385 w 4871180"/>
                  <a:gd name="connsiteY328" fmla="*/ 2481263 h 3349942"/>
                  <a:gd name="connsiteX329" fmla="*/ 796290 w 4871180"/>
                  <a:gd name="connsiteY329" fmla="*/ 2460308 h 3349942"/>
                  <a:gd name="connsiteX330" fmla="*/ 799148 w 4871180"/>
                  <a:gd name="connsiteY330" fmla="*/ 2472690 h 3349942"/>
                  <a:gd name="connsiteX331" fmla="*/ 801053 w 4871180"/>
                  <a:gd name="connsiteY331" fmla="*/ 2468880 h 3349942"/>
                  <a:gd name="connsiteX332" fmla="*/ 803910 w 4871180"/>
                  <a:gd name="connsiteY332" fmla="*/ 2487930 h 3349942"/>
                  <a:gd name="connsiteX333" fmla="*/ 805815 w 4871180"/>
                  <a:gd name="connsiteY333" fmla="*/ 2473643 h 3349942"/>
                  <a:gd name="connsiteX334" fmla="*/ 808673 w 4871180"/>
                  <a:gd name="connsiteY334" fmla="*/ 2519363 h 3349942"/>
                  <a:gd name="connsiteX335" fmla="*/ 810578 w 4871180"/>
                  <a:gd name="connsiteY335" fmla="*/ 2501265 h 3349942"/>
                  <a:gd name="connsiteX336" fmla="*/ 813435 w 4871180"/>
                  <a:gd name="connsiteY336" fmla="*/ 2526983 h 3349942"/>
                  <a:gd name="connsiteX337" fmla="*/ 816293 w 4871180"/>
                  <a:gd name="connsiteY337" fmla="*/ 2489835 h 3349942"/>
                  <a:gd name="connsiteX338" fmla="*/ 818198 w 4871180"/>
                  <a:gd name="connsiteY338" fmla="*/ 2486025 h 3349942"/>
                  <a:gd name="connsiteX339" fmla="*/ 821055 w 4871180"/>
                  <a:gd name="connsiteY339" fmla="*/ 2497455 h 3349942"/>
                  <a:gd name="connsiteX340" fmla="*/ 822960 w 4871180"/>
                  <a:gd name="connsiteY340" fmla="*/ 2503170 h 3349942"/>
                  <a:gd name="connsiteX341" fmla="*/ 825818 w 4871180"/>
                  <a:gd name="connsiteY341" fmla="*/ 2523173 h 3349942"/>
                  <a:gd name="connsiteX342" fmla="*/ 827723 w 4871180"/>
                  <a:gd name="connsiteY342" fmla="*/ 2527935 h 3349942"/>
                  <a:gd name="connsiteX343" fmla="*/ 830580 w 4871180"/>
                  <a:gd name="connsiteY343" fmla="*/ 2490788 h 3349942"/>
                  <a:gd name="connsiteX344" fmla="*/ 832485 w 4871180"/>
                  <a:gd name="connsiteY344" fmla="*/ 2495550 h 3349942"/>
                  <a:gd name="connsiteX345" fmla="*/ 835343 w 4871180"/>
                  <a:gd name="connsiteY345" fmla="*/ 2485073 h 3349942"/>
                  <a:gd name="connsiteX346" fmla="*/ 838200 w 4871180"/>
                  <a:gd name="connsiteY346" fmla="*/ 2520315 h 3349942"/>
                  <a:gd name="connsiteX347" fmla="*/ 840105 w 4871180"/>
                  <a:gd name="connsiteY347" fmla="*/ 2532698 h 3349942"/>
                  <a:gd name="connsiteX348" fmla="*/ 842963 w 4871180"/>
                  <a:gd name="connsiteY348" fmla="*/ 2514600 h 3349942"/>
                  <a:gd name="connsiteX349" fmla="*/ 844868 w 4871180"/>
                  <a:gd name="connsiteY349" fmla="*/ 2536508 h 3349942"/>
                  <a:gd name="connsiteX350" fmla="*/ 847725 w 4871180"/>
                  <a:gd name="connsiteY350" fmla="*/ 2526030 h 3349942"/>
                  <a:gd name="connsiteX351" fmla="*/ 849630 w 4871180"/>
                  <a:gd name="connsiteY351" fmla="*/ 2512695 h 3349942"/>
                  <a:gd name="connsiteX352" fmla="*/ 852488 w 4871180"/>
                  <a:gd name="connsiteY352" fmla="*/ 2474595 h 3349942"/>
                  <a:gd name="connsiteX353" fmla="*/ 855345 w 4871180"/>
                  <a:gd name="connsiteY353" fmla="*/ 2466023 h 3349942"/>
                  <a:gd name="connsiteX354" fmla="*/ 857250 w 4871180"/>
                  <a:gd name="connsiteY354" fmla="*/ 2482215 h 3349942"/>
                  <a:gd name="connsiteX355" fmla="*/ 860107 w 4871180"/>
                  <a:gd name="connsiteY355" fmla="*/ 2488883 h 3349942"/>
                  <a:gd name="connsiteX356" fmla="*/ 862013 w 4871180"/>
                  <a:gd name="connsiteY356" fmla="*/ 2502218 h 3349942"/>
                  <a:gd name="connsiteX357" fmla="*/ 864870 w 4871180"/>
                  <a:gd name="connsiteY357" fmla="*/ 2486978 h 3349942"/>
                  <a:gd name="connsiteX358" fmla="*/ 866775 w 4871180"/>
                  <a:gd name="connsiteY358" fmla="*/ 2505075 h 3349942"/>
                  <a:gd name="connsiteX359" fmla="*/ 869632 w 4871180"/>
                  <a:gd name="connsiteY359" fmla="*/ 2465070 h 3349942"/>
                  <a:gd name="connsiteX360" fmla="*/ 871538 w 4871180"/>
                  <a:gd name="connsiteY360" fmla="*/ 2454593 h 3349942"/>
                  <a:gd name="connsiteX361" fmla="*/ 874395 w 4871180"/>
                  <a:gd name="connsiteY361" fmla="*/ 2473643 h 3349942"/>
                  <a:gd name="connsiteX362" fmla="*/ 877253 w 4871180"/>
                  <a:gd name="connsiteY362" fmla="*/ 2444115 h 3349942"/>
                  <a:gd name="connsiteX363" fmla="*/ 879157 w 4871180"/>
                  <a:gd name="connsiteY363" fmla="*/ 2461260 h 3349942"/>
                  <a:gd name="connsiteX364" fmla="*/ 882015 w 4871180"/>
                  <a:gd name="connsiteY364" fmla="*/ 2459355 h 3349942"/>
                  <a:gd name="connsiteX365" fmla="*/ 883920 w 4871180"/>
                  <a:gd name="connsiteY365" fmla="*/ 2466023 h 3349942"/>
                  <a:gd name="connsiteX366" fmla="*/ 886778 w 4871180"/>
                  <a:gd name="connsiteY366" fmla="*/ 2451735 h 3349942"/>
                  <a:gd name="connsiteX367" fmla="*/ 888682 w 4871180"/>
                  <a:gd name="connsiteY367" fmla="*/ 2446020 h 3349942"/>
                  <a:gd name="connsiteX368" fmla="*/ 891540 w 4871180"/>
                  <a:gd name="connsiteY368" fmla="*/ 2465070 h 3349942"/>
                  <a:gd name="connsiteX369" fmla="*/ 893445 w 4871180"/>
                  <a:gd name="connsiteY369" fmla="*/ 2458403 h 3349942"/>
                  <a:gd name="connsiteX370" fmla="*/ 896303 w 4871180"/>
                  <a:gd name="connsiteY370" fmla="*/ 2437448 h 3349942"/>
                  <a:gd name="connsiteX371" fmla="*/ 899160 w 4871180"/>
                  <a:gd name="connsiteY371" fmla="*/ 2440305 h 3349942"/>
                  <a:gd name="connsiteX372" fmla="*/ 901065 w 4871180"/>
                  <a:gd name="connsiteY372" fmla="*/ 2452688 h 3349942"/>
                  <a:gd name="connsiteX373" fmla="*/ 903923 w 4871180"/>
                  <a:gd name="connsiteY373" fmla="*/ 2468880 h 3349942"/>
                  <a:gd name="connsiteX374" fmla="*/ 905828 w 4871180"/>
                  <a:gd name="connsiteY374" fmla="*/ 2448878 h 3349942"/>
                  <a:gd name="connsiteX375" fmla="*/ 908685 w 4871180"/>
                  <a:gd name="connsiteY375" fmla="*/ 2471738 h 3349942"/>
                  <a:gd name="connsiteX376" fmla="*/ 910590 w 4871180"/>
                  <a:gd name="connsiteY376" fmla="*/ 2426018 h 3349942"/>
                  <a:gd name="connsiteX377" fmla="*/ 913448 w 4871180"/>
                  <a:gd name="connsiteY377" fmla="*/ 2438400 h 3349942"/>
                  <a:gd name="connsiteX378" fmla="*/ 915353 w 4871180"/>
                  <a:gd name="connsiteY378" fmla="*/ 2444115 h 3349942"/>
                  <a:gd name="connsiteX379" fmla="*/ 918210 w 4871180"/>
                  <a:gd name="connsiteY379" fmla="*/ 2441258 h 3349942"/>
                  <a:gd name="connsiteX380" fmla="*/ 921068 w 4871180"/>
                  <a:gd name="connsiteY380" fmla="*/ 2380298 h 3349942"/>
                  <a:gd name="connsiteX381" fmla="*/ 922973 w 4871180"/>
                  <a:gd name="connsiteY381" fmla="*/ 2428875 h 3349942"/>
                  <a:gd name="connsiteX382" fmla="*/ 925830 w 4871180"/>
                  <a:gd name="connsiteY382" fmla="*/ 2466975 h 3349942"/>
                  <a:gd name="connsiteX383" fmla="*/ 927735 w 4871180"/>
                  <a:gd name="connsiteY383" fmla="*/ 2442210 h 3349942"/>
                  <a:gd name="connsiteX384" fmla="*/ 930593 w 4871180"/>
                  <a:gd name="connsiteY384" fmla="*/ 2468880 h 3349942"/>
                  <a:gd name="connsiteX385" fmla="*/ 932498 w 4871180"/>
                  <a:gd name="connsiteY385" fmla="*/ 2440305 h 3349942"/>
                  <a:gd name="connsiteX386" fmla="*/ 935355 w 4871180"/>
                  <a:gd name="connsiteY386" fmla="*/ 2441258 h 3349942"/>
                  <a:gd name="connsiteX387" fmla="*/ 937260 w 4871180"/>
                  <a:gd name="connsiteY387" fmla="*/ 2430780 h 3349942"/>
                  <a:gd name="connsiteX388" fmla="*/ 940118 w 4871180"/>
                  <a:gd name="connsiteY388" fmla="*/ 2416493 h 3349942"/>
                  <a:gd name="connsiteX389" fmla="*/ 942975 w 4871180"/>
                  <a:gd name="connsiteY389" fmla="*/ 2406968 h 3349942"/>
                  <a:gd name="connsiteX390" fmla="*/ 944880 w 4871180"/>
                  <a:gd name="connsiteY390" fmla="*/ 2426018 h 3349942"/>
                  <a:gd name="connsiteX391" fmla="*/ 947738 w 4871180"/>
                  <a:gd name="connsiteY391" fmla="*/ 2425065 h 3349942"/>
                  <a:gd name="connsiteX392" fmla="*/ 949643 w 4871180"/>
                  <a:gd name="connsiteY392" fmla="*/ 2401253 h 3349942"/>
                  <a:gd name="connsiteX393" fmla="*/ 952500 w 4871180"/>
                  <a:gd name="connsiteY393" fmla="*/ 2408873 h 3349942"/>
                  <a:gd name="connsiteX394" fmla="*/ 954405 w 4871180"/>
                  <a:gd name="connsiteY394" fmla="*/ 2391728 h 3349942"/>
                  <a:gd name="connsiteX395" fmla="*/ 957263 w 4871180"/>
                  <a:gd name="connsiteY395" fmla="*/ 2381250 h 3349942"/>
                  <a:gd name="connsiteX396" fmla="*/ 959168 w 4871180"/>
                  <a:gd name="connsiteY396" fmla="*/ 2336483 h 3349942"/>
                  <a:gd name="connsiteX397" fmla="*/ 962025 w 4871180"/>
                  <a:gd name="connsiteY397" fmla="*/ 2361248 h 3349942"/>
                  <a:gd name="connsiteX398" fmla="*/ 964882 w 4871180"/>
                  <a:gd name="connsiteY398" fmla="*/ 2364105 h 3349942"/>
                  <a:gd name="connsiteX399" fmla="*/ 966788 w 4871180"/>
                  <a:gd name="connsiteY399" fmla="*/ 2383155 h 3349942"/>
                  <a:gd name="connsiteX400" fmla="*/ 969645 w 4871180"/>
                  <a:gd name="connsiteY400" fmla="*/ 2373630 h 3349942"/>
                  <a:gd name="connsiteX401" fmla="*/ 971550 w 4871180"/>
                  <a:gd name="connsiteY401" fmla="*/ 2377440 h 3349942"/>
                  <a:gd name="connsiteX402" fmla="*/ 974407 w 4871180"/>
                  <a:gd name="connsiteY402" fmla="*/ 2335530 h 3349942"/>
                  <a:gd name="connsiteX403" fmla="*/ 976313 w 4871180"/>
                  <a:gd name="connsiteY403" fmla="*/ 2352675 h 3349942"/>
                  <a:gd name="connsiteX404" fmla="*/ 979170 w 4871180"/>
                  <a:gd name="connsiteY404" fmla="*/ 2330768 h 3349942"/>
                  <a:gd name="connsiteX405" fmla="*/ 981075 w 4871180"/>
                  <a:gd name="connsiteY405" fmla="*/ 2337435 h 3349942"/>
                  <a:gd name="connsiteX406" fmla="*/ 983932 w 4871180"/>
                  <a:gd name="connsiteY406" fmla="*/ 2358390 h 3349942"/>
                  <a:gd name="connsiteX407" fmla="*/ 986790 w 4871180"/>
                  <a:gd name="connsiteY407" fmla="*/ 2357438 h 3349942"/>
                  <a:gd name="connsiteX408" fmla="*/ 988695 w 4871180"/>
                  <a:gd name="connsiteY408" fmla="*/ 2387918 h 3349942"/>
                  <a:gd name="connsiteX409" fmla="*/ 991553 w 4871180"/>
                  <a:gd name="connsiteY409" fmla="*/ 2381250 h 3349942"/>
                  <a:gd name="connsiteX410" fmla="*/ 993457 w 4871180"/>
                  <a:gd name="connsiteY410" fmla="*/ 2394585 h 3349942"/>
                  <a:gd name="connsiteX411" fmla="*/ 996315 w 4871180"/>
                  <a:gd name="connsiteY411" fmla="*/ 2386013 h 3349942"/>
                  <a:gd name="connsiteX412" fmla="*/ 998220 w 4871180"/>
                  <a:gd name="connsiteY412" fmla="*/ 2377440 h 3349942"/>
                  <a:gd name="connsiteX413" fmla="*/ 1001078 w 4871180"/>
                  <a:gd name="connsiteY413" fmla="*/ 2394585 h 3349942"/>
                  <a:gd name="connsiteX414" fmla="*/ 1002982 w 4871180"/>
                  <a:gd name="connsiteY414" fmla="*/ 2397443 h 3349942"/>
                  <a:gd name="connsiteX415" fmla="*/ 1005840 w 4871180"/>
                  <a:gd name="connsiteY415" fmla="*/ 2405063 h 3349942"/>
                  <a:gd name="connsiteX416" fmla="*/ 1008698 w 4871180"/>
                  <a:gd name="connsiteY416" fmla="*/ 2406015 h 3349942"/>
                  <a:gd name="connsiteX417" fmla="*/ 1010603 w 4871180"/>
                  <a:gd name="connsiteY417" fmla="*/ 2436495 h 3349942"/>
                  <a:gd name="connsiteX418" fmla="*/ 1013460 w 4871180"/>
                  <a:gd name="connsiteY418" fmla="*/ 2389823 h 3349942"/>
                  <a:gd name="connsiteX419" fmla="*/ 1015365 w 4871180"/>
                  <a:gd name="connsiteY419" fmla="*/ 2402205 h 3349942"/>
                  <a:gd name="connsiteX420" fmla="*/ 1018223 w 4871180"/>
                  <a:gd name="connsiteY420" fmla="*/ 2351723 h 3349942"/>
                  <a:gd name="connsiteX421" fmla="*/ 1020128 w 4871180"/>
                  <a:gd name="connsiteY421" fmla="*/ 2389823 h 3349942"/>
                  <a:gd name="connsiteX422" fmla="*/ 1022985 w 4871180"/>
                  <a:gd name="connsiteY422" fmla="*/ 2369820 h 3349942"/>
                  <a:gd name="connsiteX423" fmla="*/ 1024890 w 4871180"/>
                  <a:gd name="connsiteY423" fmla="*/ 2394585 h 3349942"/>
                  <a:gd name="connsiteX424" fmla="*/ 1027748 w 4871180"/>
                  <a:gd name="connsiteY424" fmla="*/ 2339340 h 3349942"/>
                  <a:gd name="connsiteX425" fmla="*/ 1030605 w 4871180"/>
                  <a:gd name="connsiteY425" fmla="*/ 2356485 h 3349942"/>
                  <a:gd name="connsiteX426" fmla="*/ 1032510 w 4871180"/>
                  <a:gd name="connsiteY426" fmla="*/ 2344103 h 3349942"/>
                  <a:gd name="connsiteX427" fmla="*/ 1035368 w 4871180"/>
                  <a:gd name="connsiteY427" fmla="*/ 2372678 h 3349942"/>
                  <a:gd name="connsiteX428" fmla="*/ 1037273 w 4871180"/>
                  <a:gd name="connsiteY428" fmla="*/ 2353628 h 3349942"/>
                  <a:gd name="connsiteX429" fmla="*/ 1040130 w 4871180"/>
                  <a:gd name="connsiteY429" fmla="*/ 2307908 h 3349942"/>
                  <a:gd name="connsiteX430" fmla="*/ 1042035 w 4871180"/>
                  <a:gd name="connsiteY430" fmla="*/ 2328863 h 3349942"/>
                  <a:gd name="connsiteX431" fmla="*/ 1044893 w 4871180"/>
                  <a:gd name="connsiteY431" fmla="*/ 2369820 h 3349942"/>
                  <a:gd name="connsiteX432" fmla="*/ 1047750 w 4871180"/>
                  <a:gd name="connsiteY432" fmla="*/ 2325053 h 3349942"/>
                  <a:gd name="connsiteX433" fmla="*/ 1049655 w 4871180"/>
                  <a:gd name="connsiteY433" fmla="*/ 2358390 h 3349942"/>
                  <a:gd name="connsiteX434" fmla="*/ 1052513 w 4871180"/>
                  <a:gd name="connsiteY434" fmla="*/ 2356485 h 3349942"/>
                  <a:gd name="connsiteX435" fmla="*/ 1054418 w 4871180"/>
                  <a:gd name="connsiteY435" fmla="*/ 2359343 h 3349942"/>
                  <a:gd name="connsiteX436" fmla="*/ 1057275 w 4871180"/>
                  <a:gd name="connsiteY436" fmla="*/ 2377440 h 3349942"/>
                  <a:gd name="connsiteX437" fmla="*/ 1059180 w 4871180"/>
                  <a:gd name="connsiteY437" fmla="*/ 2375535 h 3349942"/>
                  <a:gd name="connsiteX438" fmla="*/ 1062038 w 4871180"/>
                  <a:gd name="connsiteY438" fmla="*/ 2347913 h 3349942"/>
                  <a:gd name="connsiteX439" fmla="*/ 1063943 w 4871180"/>
                  <a:gd name="connsiteY439" fmla="*/ 2317433 h 3349942"/>
                  <a:gd name="connsiteX440" fmla="*/ 1066800 w 4871180"/>
                  <a:gd name="connsiteY440" fmla="*/ 2310765 h 3349942"/>
                  <a:gd name="connsiteX441" fmla="*/ 1069658 w 4871180"/>
                  <a:gd name="connsiteY441" fmla="*/ 2314575 h 3349942"/>
                  <a:gd name="connsiteX442" fmla="*/ 1071563 w 4871180"/>
                  <a:gd name="connsiteY442" fmla="*/ 2318385 h 3349942"/>
                  <a:gd name="connsiteX443" fmla="*/ 1074420 w 4871180"/>
                  <a:gd name="connsiteY443" fmla="*/ 2346008 h 3349942"/>
                  <a:gd name="connsiteX444" fmla="*/ 1076325 w 4871180"/>
                  <a:gd name="connsiteY444" fmla="*/ 2322195 h 3349942"/>
                  <a:gd name="connsiteX445" fmla="*/ 1079183 w 4871180"/>
                  <a:gd name="connsiteY445" fmla="*/ 2322195 h 3349942"/>
                  <a:gd name="connsiteX446" fmla="*/ 1081088 w 4871180"/>
                  <a:gd name="connsiteY446" fmla="*/ 2301240 h 3349942"/>
                  <a:gd name="connsiteX447" fmla="*/ 1083945 w 4871180"/>
                  <a:gd name="connsiteY447" fmla="*/ 2270760 h 3349942"/>
                  <a:gd name="connsiteX448" fmla="*/ 1085850 w 4871180"/>
                  <a:gd name="connsiteY448" fmla="*/ 2247900 h 3349942"/>
                  <a:gd name="connsiteX449" fmla="*/ 1088708 w 4871180"/>
                  <a:gd name="connsiteY449" fmla="*/ 2248853 h 3349942"/>
                  <a:gd name="connsiteX450" fmla="*/ 1091565 w 4871180"/>
                  <a:gd name="connsiteY450" fmla="*/ 2295525 h 3349942"/>
                  <a:gd name="connsiteX451" fmla="*/ 1093470 w 4871180"/>
                  <a:gd name="connsiteY451" fmla="*/ 2267903 h 3349942"/>
                  <a:gd name="connsiteX452" fmla="*/ 1096328 w 4871180"/>
                  <a:gd name="connsiteY452" fmla="*/ 2254568 h 3349942"/>
                  <a:gd name="connsiteX453" fmla="*/ 1098233 w 4871180"/>
                  <a:gd name="connsiteY453" fmla="*/ 2266950 h 3349942"/>
                  <a:gd name="connsiteX454" fmla="*/ 1101090 w 4871180"/>
                  <a:gd name="connsiteY454" fmla="*/ 2301240 h 3349942"/>
                  <a:gd name="connsiteX455" fmla="*/ 1102995 w 4871180"/>
                  <a:gd name="connsiteY455" fmla="*/ 2265045 h 3349942"/>
                  <a:gd name="connsiteX456" fmla="*/ 1105853 w 4871180"/>
                  <a:gd name="connsiteY456" fmla="*/ 2247900 h 3349942"/>
                  <a:gd name="connsiteX457" fmla="*/ 1107758 w 4871180"/>
                  <a:gd name="connsiteY457" fmla="*/ 2298383 h 3349942"/>
                  <a:gd name="connsiteX458" fmla="*/ 1110615 w 4871180"/>
                  <a:gd name="connsiteY458" fmla="*/ 2277428 h 3349942"/>
                  <a:gd name="connsiteX459" fmla="*/ 1113473 w 4871180"/>
                  <a:gd name="connsiteY459" fmla="*/ 2289810 h 3349942"/>
                  <a:gd name="connsiteX460" fmla="*/ 1115378 w 4871180"/>
                  <a:gd name="connsiteY460" fmla="*/ 2295525 h 3349942"/>
                  <a:gd name="connsiteX461" fmla="*/ 1118235 w 4871180"/>
                  <a:gd name="connsiteY461" fmla="*/ 2321243 h 3349942"/>
                  <a:gd name="connsiteX462" fmla="*/ 1120140 w 4871180"/>
                  <a:gd name="connsiteY462" fmla="*/ 2322195 h 3349942"/>
                  <a:gd name="connsiteX463" fmla="*/ 1122998 w 4871180"/>
                  <a:gd name="connsiteY463" fmla="*/ 2285048 h 3349942"/>
                  <a:gd name="connsiteX464" fmla="*/ 1124903 w 4871180"/>
                  <a:gd name="connsiteY464" fmla="*/ 2281238 h 3349942"/>
                  <a:gd name="connsiteX465" fmla="*/ 1127760 w 4871180"/>
                  <a:gd name="connsiteY465" fmla="*/ 2304098 h 3349942"/>
                  <a:gd name="connsiteX466" fmla="*/ 1129665 w 4871180"/>
                  <a:gd name="connsiteY466" fmla="*/ 2325053 h 3349942"/>
                  <a:gd name="connsiteX467" fmla="*/ 1132523 w 4871180"/>
                  <a:gd name="connsiteY467" fmla="*/ 2296478 h 3349942"/>
                  <a:gd name="connsiteX468" fmla="*/ 1135380 w 4871180"/>
                  <a:gd name="connsiteY468" fmla="*/ 2294573 h 3349942"/>
                  <a:gd name="connsiteX469" fmla="*/ 1137285 w 4871180"/>
                  <a:gd name="connsiteY469" fmla="*/ 2296478 h 3349942"/>
                  <a:gd name="connsiteX470" fmla="*/ 1140143 w 4871180"/>
                  <a:gd name="connsiteY470" fmla="*/ 2316480 h 3349942"/>
                  <a:gd name="connsiteX471" fmla="*/ 1142048 w 4871180"/>
                  <a:gd name="connsiteY471" fmla="*/ 2311718 h 3349942"/>
                  <a:gd name="connsiteX472" fmla="*/ 1144905 w 4871180"/>
                  <a:gd name="connsiteY472" fmla="*/ 2286953 h 3349942"/>
                  <a:gd name="connsiteX473" fmla="*/ 1146810 w 4871180"/>
                  <a:gd name="connsiteY473" fmla="*/ 2308860 h 3349942"/>
                  <a:gd name="connsiteX474" fmla="*/ 1149668 w 4871180"/>
                  <a:gd name="connsiteY474" fmla="*/ 2286000 h 3349942"/>
                  <a:gd name="connsiteX475" fmla="*/ 1151573 w 4871180"/>
                  <a:gd name="connsiteY475" fmla="*/ 2292668 h 3349942"/>
                  <a:gd name="connsiteX476" fmla="*/ 1154430 w 4871180"/>
                  <a:gd name="connsiteY476" fmla="*/ 2272665 h 3349942"/>
                  <a:gd name="connsiteX477" fmla="*/ 1157288 w 4871180"/>
                  <a:gd name="connsiteY477" fmla="*/ 2257425 h 3349942"/>
                  <a:gd name="connsiteX478" fmla="*/ 1159193 w 4871180"/>
                  <a:gd name="connsiteY478" fmla="*/ 2307908 h 3349942"/>
                  <a:gd name="connsiteX479" fmla="*/ 1162050 w 4871180"/>
                  <a:gd name="connsiteY479" fmla="*/ 2304098 h 3349942"/>
                  <a:gd name="connsiteX480" fmla="*/ 1163955 w 4871180"/>
                  <a:gd name="connsiteY480" fmla="*/ 2340293 h 3349942"/>
                  <a:gd name="connsiteX481" fmla="*/ 1166813 w 4871180"/>
                  <a:gd name="connsiteY481" fmla="*/ 2362200 h 3349942"/>
                  <a:gd name="connsiteX482" fmla="*/ 1168718 w 4871180"/>
                  <a:gd name="connsiteY482" fmla="*/ 2286000 h 3349942"/>
                  <a:gd name="connsiteX483" fmla="*/ 1171575 w 4871180"/>
                  <a:gd name="connsiteY483" fmla="*/ 2298383 h 3349942"/>
                  <a:gd name="connsiteX484" fmla="*/ 1173480 w 4871180"/>
                  <a:gd name="connsiteY484" fmla="*/ 2285048 h 3349942"/>
                  <a:gd name="connsiteX485" fmla="*/ 1176338 w 4871180"/>
                  <a:gd name="connsiteY485" fmla="*/ 2286000 h 3349942"/>
                  <a:gd name="connsiteX486" fmla="*/ 1179195 w 4871180"/>
                  <a:gd name="connsiteY486" fmla="*/ 2262188 h 3349942"/>
                  <a:gd name="connsiteX487" fmla="*/ 1181100 w 4871180"/>
                  <a:gd name="connsiteY487" fmla="*/ 2298383 h 3349942"/>
                  <a:gd name="connsiteX488" fmla="*/ 1183958 w 4871180"/>
                  <a:gd name="connsiteY488" fmla="*/ 2263140 h 3349942"/>
                  <a:gd name="connsiteX489" fmla="*/ 1185863 w 4871180"/>
                  <a:gd name="connsiteY489" fmla="*/ 2287905 h 3349942"/>
                  <a:gd name="connsiteX490" fmla="*/ 1188720 w 4871180"/>
                  <a:gd name="connsiteY490" fmla="*/ 2270760 h 3349942"/>
                  <a:gd name="connsiteX491" fmla="*/ 1190625 w 4871180"/>
                  <a:gd name="connsiteY491" fmla="*/ 2295525 h 3349942"/>
                  <a:gd name="connsiteX492" fmla="*/ 1193483 w 4871180"/>
                  <a:gd name="connsiteY492" fmla="*/ 2316480 h 3349942"/>
                  <a:gd name="connsiteX493" fmla="*/ 1195388 w 4871180"/>
                  <a:gd name="connsiteY493" fmla="*/ 2308860 h 3349942"/>
                  <a:gd name="connsiteX494" fmla="*/ 1198245 w 4871180"/>
                  <a:gd name="connsiteY494" fmla="*/ 2317433 h 3349942"/>
                  <a:gd name="connsiteX495" fmla="*/ 1201103 w 4871180"/>
                  <a:gd name="connsiteY495" fmla="*/ 2258378 h 3349942"/>
                  <a:gd name="connsiteX496" fmla="*/ 1203008 w 4871180"/>
                  <a:gd name="connsiteY496" fmla="*/ 2287905 h 3349942"/>
                  <a:gd name="connsiteX497" fmla="*/ 1205865 w 4871180"/>
                  <a:gd name="connsiteY497" fmla="*/ 2288858 h 3349942"/>
                  <a:gd name="connsiteX498" fmla="*/ 1207770 w 4871180"/>
                  <a:gd name="connsiteY498" fmla="*/ 2276475 h 3349942"/>
                  <a:gd name="connsiteX499" fmla="*/ 1210628 w 4871180"/>
                  <a:gd name="connsiteY499" fmla="*/ 2294573 h 3349942"/>
                  <a:gd name="connsiteX500" fmla="*/ 1212533 w 4871180"/>
                  <a:gd name="connsiteY500" fmla="*/ 2313623 h 3349942"/>
                  <a:gd name="connsiteX501" fmla="*/ 1215390 w 4871180"/>
                  <a:gd name="connsiteY501" fmla="*/ 2320290 h 3349942"/>
                  <a:gd name="connsiteX502" fmla="*/ 1218248 w 4871180"/>
                  <a:gd name="connsiteY502" fmla="*/ 2336483 h 3349942"/>
                  <a:gd name="connsiteX503" fmla="*/ 1220153 w 4871180"/>
                  <a:gd name="connsiteY503" fmla="*/ 2338388 h 3349942"/>
                  <a:gd name="connsiteX504" fmla="*/ 1223010 w 4871180"/>
                  <a:gd name="connsiteY504" fmla="*/ 2334578 h 3349942"/>
                  <a:gd name="connsiteX505" fmla="*/ 1224915 w 4871180"/>
                  <a:gd name="connsiteY505" fmla="*/ 2332673 h 3349942"/>
                  <a:gd name="connsiteX506" fmla="*/ 1227773 w 4871180"/>
                  <a:gd name="connsiteY506" fmla="*/ 2313623 h 3349942"/>
                  <a:gd name="connsiteX507" fmla="*/ 1229678 w 4871180"/>
                  <a:gd name="connsiteY507" fmla="*/ 2264093 h 3349942"/>
                  <a:gd name="connsiteX508" fmla="*/ 1232535 w 4871180"/>
                  <a:gd name="connsiteY508" fmla="*/ 2274570 h 3349942"/>
                  <a:gd name="connsiteX509" fmla="*/ 1234440 w 4871180"/>
                  <a:gd name="connsiteY509" fmla="*/ 2293620 h 3349942"/>
                  <a:gd name="connsiteX510" fmla="*/ 1237298 w 4871180"/>
                  <a:gd name="connsiteY510" fmla="*/ 2299335 h 3349942"/>
                  <a:gd name="connsiteX511" fmla="*/ 1240155 w 4871180"/>
                  <a:gd name="connsiteY511" fmla="*/ 2293620 h 3349942"/>
                  <a:gd name="connsiteX512" fmla="*/ 1242060 w 4871180"/>
                  <a:gd name="connsiteY512" fmla="*/ 2306955 h 3349942"/>
                  <a:gd name="connsiteX513" fmla="*/ 1244918 w 4871180"/>
                  <a:gd name="connsiteY513" fmla="*/ 2309813 h 3349942"/>
                  <a:gd name="connsiteX514" fmla="*/ 1246823 w 4871180"/>
                  <a:gd name="connsiteY514" fmla="*/ 2322195 h 3349942"/>
                  <a:gd name="connsiteX515" fmla="*/ 1249680 w 4871180"/>
                  <a:gd name="connsiteY515" fmla="*/ 2300288 h 3349942"/>
                  <a:gd name="connsiteX516" fmla="*/ 1251585 w 4871180"/>
                  <a:gd name="connsiteY516" fmla="*/ 2319338 h 3349942"/>
                  <a:gd name="connsiteX517" fmla="*/ 1254443 w 4871180"/>
                  <a:gd name="connsiteY517" fmla="*/ 2266950 h 3349942"/>
                  <a:gd name="connsiteX518" fmla="*/ 1256348 w 4871180"/>
                  <a:gd name="connsiteY518" fmla="*/ 2257425 h 3349942"/>
                  <a:gd name="connsiteX519" fmla="*/ 1259205 w 4871180"/>
                  <a:gd name="connsiteY519" fmla="*/ 2259330 h 3349942"/>
                  <a:gd name="connsiteX520" fmla="*/ 1262063 w 4871180"/>
                  <a:gd name="connsiteY520" fmla="*/ 2243138 h 3349942"/>
                  <a:gd name="connsiteX521" fmla="*/ 1263968 w 4871180"/>
                  <a:gd name="connsiteY521" fmla="*/ 2202180 h 3349942"/>
                  <a:gd name="connsiteX522" fmla="*/ 1266825 w 4871180"/>
                  <a:gd name="connsiteY522" fmla="*/ 2179320 h 3349942"/>
                  <a:gd name="connsiteX523" fmla="*/ 1268730 w 4871180"/>
                  <a:gd name="connsiteY523" fmla="*/ 2199323 h 3349942"/>
                  <a:gd name="connsiteX524" fmla="*/ 1271588 w 4871180"/>
                  <a:gd name="connsiteY524" fmla="*/ 2209800 h 3349942"/>
                  <a:gd name="connsiteX525" fmla="*/ 1273493 w 4871180"/>
                  <a:gd name="connsiteY525" fmla="*/ 2147888 h 3349942"/>
                  <a:gd name="connsiteX526" fmla="*/ 1276350 w 4871180"/>
                  <a:gd name="connsiteY526" fmla="*/ 2180273 h 3349942"/>
                  <a:gd name="connsiteX527" fmla="*/ 1278255 w 4871180"/>
                  <a:gd name="connsiteY527" fmla="*/ 2184083 h 3349942"/>
                  <a:gd name="connsiteX528" fmla="*/ 1281113 w 4871180"/>
                  <a:gd name="connsiteY528" fmla="*/ 2196465 h 3349942"/>
                  <a:gd name="connsiteX529" fmla="*/ 1283970 w 4871180"/>
                  <a:gd name="connsiteY529" fmla="*/ 2174558 h 3349942"/>
                  <a:gd name="connsiteX530" fmla="*/ 1285875 w 4871180"/>
                  <a:gd name="connsiteY530" fmla="*/ 2187893 h 3349942"/>
                  <a:gd name="connsiteX531" fmla="*/ 1288733 w 4871180"/>
                  <a:gd name="connsiteY531" fmla="*/ 2234565 h 3349942"/>
                  <a:gd name="connsiteX532" fmla="*/ 1290638 w 4871180"/>
                  <a:gd name="connsiteY532" fmla="*/ 2248853 h 3349942"/>
                  <a:gd name="connsiteX533" fmla="*/ 1293495 w 4871180"/>
                  <a:gd name="connsiteY533" fmla="*/ 2223135 h 3349942"/>
                  <a:gd name="connsiteX534" fmla="*/ 1295400 w 4871180"/>
                  <a:gd name="connsiteY534" fmla="*/ 2244090 h 3349942"/>
                  <a:gd name="connsiteX535" fmla="*/ 1298258 w 4871180"/>
                  <a:gd name="connsiteY535" fmla="*/ 2207895 h 3349942"/>
                  <a:gd name="connsiteX536" fmla="*/ 1300163 w 4871180"/>
                  <a:gd name="connsiteY536" fmla="*/ 2201228 h 3349942"/>
                  <a:gd name="connsiteX537" fmla="*/ 1303020 w 4871180"/>
                  <a:gd name="connsiteY537" fmla="*/ 2205990 h 3349942"/>
                  <a:gd name="connsiteX538" fmla="*/ 1305878 w 4871180"/>
                  <a:gd name="connsiteY538" fmla="*/ 2196465 h 3349942"/>
                  <a:gd name="connsiteX539" fmla="*/ 1307783 w 4871180"/>
                  <a:gd name="connsiteY539" fmla="*/ 2157413 h 3349942"/>
                  <a:gd name="connsiteX540" fmla="*/ 1310640 w 4871180"/>
                  <a:gd name="connsiteY540" fmla="*/ 2184083 h 3349942"/>
                  <a:gd name="connsiteX541" fmla="*/ 1312545 w 4871180"/>
                  <a:gd name="connsiteY541" fmla="*/ 2197418 h 3349942"/>
                  <a:gd name="connsiteX542" fmla="*/ 1315403 w 4871180"/>
                  <a:gd name="connsiteY542" fmla="*/ 2171700 h 3349942"/>
                  <a:gd name="connsiteX543" fmla="*/ 1317308 w 4871180"/>
                  <a:gd name="connsiteY543" fmla="*/ 2209800 h 3349942"/>
                  <a:gd name="connsiteX544" fmla="*/ 1320165 w 4871180"/>
                  <a:gd name="connsiteY544" fmla="*/ 2225993 h 3349942"/>
                  <a:gd name="connsiteX545" fmla="*/ 1322070 w 4871180"/>
                  <a:gd name="connsiteY545" fmla="*/ 2194560 h 3349942"/>
                  <a:gd name="connsiteX546" fmla="*/ 1324928 w 4871180"/>
                  <a:gd name="connsiteY546" fmla="*/ 2163128 h 3349942"/>
                  <a:gd name="connsiteX547" fmla="*/ 1327785 w 4871180"/>
                  <a:gd name="connsiteY547" fmla="*/ 2165985 h 3349942"/>
                  <a:gd name="connsiteX548" fmla="*/ 1329690 w 4871180"/>
                  <a:gd name="connsiteY548" fmla="*/ 2104073 h 3349942"/>
                  <a:gd name="connsiteX549" fmla="*/ 1332548 w 4871180"/>
                  <a:gd name="connsiteY549" fmla="*/ 2121218 h 3349942"/>
                  <a:gd name="connsiteX550" fmla="*/ 1334453 w 4871180"/>
                  <a:gd name="connsiteY550" fmla="*/ 2139315 h 3349942"/>
                  <a:gd name="connsiteX551" fmla="*/ 1337310 w 4871180"/>
                  <a:gd name="connsiteY551" fmla="*/ 2162175 h 3349942"/>
                  <a:gd name="connsiteX552" fmla="*/ 1339215 w 4871180"/>
                  <a:gd name="connsiteY552" fmla="*/ 2173605 h 3349942"/>
                  <a:gd name="connsiteX553" fmla="*/ 1342073 w 4871180"/>
                  <a:gd name="connsiteY553" fmla="*/ 2133600 h 3349942"/>
                  <a:gd name="connsiteX554" fmla="*/ 1343978 w 4871180"/>
                  <a:gd name="connsiteY554" fmla="*/ 2105978 h 3349942"/>
                  <a:gd name="connsiteX555" fmla="*/ 1346835 w 4871180"/>
                  <a:gd name="connsiteY555" fmla="*/ 2100263 h 3349942"/>
                  <a:gd name="connsiteX556" fmla="*/ 1349693 w 4871180"/>
                  <a:gd name="connsiteY556" fmla="*/ 2114550 h 3349942"/>
                  <a:gd name="connsiteX557" fmla="*/ 1351598 w 4871180"/>
                  <a:gd name="connsiteY557" fmla="*/ 2126933 h 3349942"/>
                  <a:gd name="connsiteX558" fmla="*/ 1354455 w 4871180"/>
                  <a:gd name="connsiteY558" fmla="*/ 2131695 h 3349942"/>
                  <a:gd name="connsiteX559" fmla="*/ 1356360 w 4871180"/>
                  <a:gd name="connsiteY559" fmla="*/ 2143125 h 3349942"/>
                  <a:gd name="connsiteX560" fmla="*/ 1359218 w 4871180"/>
                  <a:gd name="connsiteY560" fmla="*/ 2165033 h 3349942"/>
                  <a:gd name="connsiteX561" fmla="*/ 1361123 w 4871180"/>
                  <a:gd name="connsiteY561" fmla="*/ 2185035 h 3349942"/>
                  <a:gd name="connsiteX562" fmla="*/ 1363980 w 4871180"/>
                  <a:gd name="connsiteY562" fmla="*/ 2170748 h 3349942"/>
                  <a:gd name="connsiteX563" fmla="*/ 1365885 w 4871180"/>
                  <a:gd name="connsiteY563" fmla="*/ 2147888 h 3349942"/>
                  <a:gd name="connsiteX564" fmla="*/ 1368743 w 4871180"/>
                  <a:gd name="connsiteY564" fmla="*/ 2124075 h 3349942"/>
                  <a:gd name="connsiteX565" fmla="*/ 1371600 w 4871180"/>
                  <a:gd name="connsiteY565" fmla="*/ 2150745 h 3349942"/>
                  <a:gd name="connsiteX566" fmla="*/ 1373505 w 4871180"/>
                  <a:gd name="connsiteY566" fmla="*/ 2114550 h 3349942"/>
                  <a:gd name="connsiteX567" fmla="*/ 1376363 w 4871180"/>
                  <a:gd name="connsiteY567" fmla="*/ 2127885 h 3349942"/>
                  <a:gd name="connsiteX568" fmla="*/ 1378268 w 4871180"/>
                  <a:gd name="connsiteY568" fmla="*/ 2149793 h 3349942"/>
                  <a:gd name="connsiteX569" fmla="*/ 1381125 w 4871180"/>
                  <a:gd name="connsiteY569" fmla="*/ 2170748 h 3349942"/>
                  <a:gd name="connsiteX570" fmla="*/ 1383030 w 4871180"/>
                  <a:gd name="connsiteY570" fmla="*/ 2156460 h 3349942"/>
                  <a:gd name="connsiteX571" fmla="*/ 1385888 w 4871180"/>
                  <a:gd name="connsiteY571" fmla="*/ 2141220 h 3349942"/>
                  <a:gd name="connsiteX572" fmla="*/ 1387793 w 4871180"/>
                  <a:gd name="connsiteY572" fmla="*/ 2116455 h 3349942"/>
                  <a:gd name="connsiteX573" fmla="*/ 1390650 w 4871180"/>
                  <a:gd name="connsiteY573" fmla="*/ 2097405 h 3349942"/>
                  <a:gd name="connsiteX574" fmla="*/ 1393508 w 4871180"/>
                  <a:gd name="connsiteY574" fmla="*/ 2143125 h 3349942"/>
                  <a:gd name="connsiteX575" fmla="*/ 1395413 w 4871180"/>
                  <a:gd name="connsiteY575" fmla="*/ 2127885 h 3349942"/>
                  <a:gd name="connsiteX576" fmla="*/ 1398270 w 4871180"/>
                  <a:gd name="connsiteY576" fmla="*/ 2116455 h 3349942"/>
                  <a:gd name="connsiteX577" fmla="*/ 1400175 w 4871180"/>
                  <a:gd name="connsiteY577" fmla="*/ 2158365 h 3349942"/>
                  <a:gd name="connsiteX578" fmla="*/ 1403033 w 4871180"/>
                  <a:gd name="connsiteY578" fmla="*/ 2185035 h 3349942"/>
                  <a:gd name="connsiteX579" fmla="*/ 1404938 w 4871180"/>
                  <a:gd name="connsiteY579" fmla="*/ 2142173 h 3349942"/>
                  <a:gd name="connsiteX580" fmla="*/ 1407795 w 4871180"/>
                  <a:gd name="connsiteY580" fmla="*/ 2159318 h 3349942"/>
                  <a:gd name="connsiteX581" fmla="*/ 1410653 w 4871180"/>
                  <a:gd name="connsiteY581" fmla="*/ 2190750 h 3349942"/>
                  <a:gd name="connsiteX582" fmla="*/ 1412558 w 4871180"/>
                  <a:gd name="connsiteY582" fmla="*/ 2137410 h 3349942"/>
                  <a:gd name="connsiteX583" fmla="*/ 1415415 w 4871180"/>
                  <a:gd name="connsiteY583" fmla="*/ 2128838 h 3349942"/>
                  <a:gd name="connsiteX584" fmla="*/ 1417320 w 4871180"/>
                  <a:gd name="connsiteY584" fmla="*/ 2148840 h 3349942"/>
                  <a:gd name="connsiteX585" fmla="*/ 1420178 w 4871180"/>
                  <a:gd name="connsiteY585" fmla="*/ 2154555 h 3349942"/>
                  <a:gd name="connsiteX586" fmla="*/ 1422083 w 4871180"/>
                  <a:gd name="connsiteY586" fmla="*/ 2158365 h 3349942"/>
                  <a:gd name="connsiteX587" fmla="*/ 1424940 w 4871180"/>
                  <a:gd name="connsiteY587" fmla="*/ 2171700 h 3349942"/>
                  <a:gd name="connsiteX588" fmla="*/ 1426845 w 4871180"/>
                  <a:gd name="connsiteY588" fmla="*/ 2183130 h 3349942"/>
                  <a:gd name="connsiteX589" fmla="*/ 1429703 w 4871180"/>
                  <a:gd name="connsiteY589" fmla="*/ 2177415 h 3349942"/>
                  <a:gd name="connsiteX590" fmla="*/ 1432560 w 4871180"/>
                  <a:gd name="connsiteY590" fmla="*/ 2148840 h 3349942"/>
                  <a:gd name="connsiteX591" fmla="*/ 1434465 w 4871180"/>
                  <a:gd name="connsiteY591" fmla="*/ 2165985 h 3349942"/>
                  <a:gd name="connsiteX592" fmla="*/ 1437323 w 4871180"/>
                  <a:gd name="connsiteY592" fmla="*/ 2183130 h 3349942"/>
                  <a:gd name="connsiteX593" fmla="*/ 1439228 w 4871180"/>
                  <a:gd name="connsiteY593" fmla="*/ 2180273 h 3349942"/>
                  <a:gd name="connsiteX594" fmla="*/ 1442085 w 4871180"/>
                  <a:gd name="connsiteY594" fmla="*/ 2163128 h 3349942"/>
                  <a:gd name="connsiteX595" fmla="*/ 1443990 w 4871180"/>
                  <a:gd name="connsiteY595" fmla="*/ 2154555 h 3349942"/>
                  <a:gd name="connsiteX596" fmla="*/ 1446848 w 4871180"/>
                  <a:gd name="connsiteY596" fmla="*/ 2135505 h 3349942"/>
                  <a:gd name="connsiteX597" fmla="*/ 1448753 w 4871180"/>
                  <a:gd name="connsiteY597" fmla="*/ 2145030 h 3349942"/>
                  <a:gd name="connsiteX598" fmla="*/ 1451610 w 4871180"/>
                  <a:gd name="connsiteY598" fmla="*/ 2146935 h 3349942"/>
                  <a:gd name="connsiteX599" fmla="*/ 1454468 w 4871180"/>
                  <a:gd name="connsiteY599" fmla="*/ 2121218 h 3349942"/>
                  <a:gd name="connsiteX600" fmla="*/ 1456373 w 4871180"/>
                  <a:gd name="connsiteY600" fmla="*/ 2117408 h 3349942"/>
                  <a:gd name="connsiteX601" fmla="*/ 1459230 w 4871180"/>
                  <a:gd name="connsiteY601" fmla="*/ 2102168 h 3349942"/>
                  <a:gd name="connsiteX602" fmla="*/ 1461135 w 4871180"/>
                  <a:gd name="connsiteY602" fmla="*/ 2111693 h 3349942"/>
                  <a:gd name="connsiteX603" fmla="*/ 1463993 w 4871180"/>
                  <a:gd name="connsiteY603" fmla="*/ 2101215 h 3349942"/>
                  <a:gd name="connsiteX604" fmla="*/ 1465898 w 4871180"/>
                  <a:gd name="connsiteY604" fmla="*/ 2090738 h 3349942"/>
                  <a:gd name="connsiteX605" fmla="*/ 1468755 w 4871180"/>
                  <a:gd name="connsiteY605" fmla="*/ 2127885 h 3349942"/>
                  <a:gd name="connsiteX606" fmla="*/ 1470660 w 4871180"/>
                  <a:gd name="connsiteY606" fmla="*/ 2124075 h 3349942"/>
                  <a:gd name="connsiteX607" fmla="*/ 1473518 w 4871180"/>
                  <a:gd name="connsiteY607" fmla="*/ 2137410 h 3349942"/>
                  <a:gd name="connsiteX608" fmla="*/ 1476375 w 4871180"/>
                  <a:gd name="connsiteY608" fmla="*/ 2132648 h 3349942"/>
                  <a:gd name="connsiteX609" fmla="*/ 1478280 w 4871180"/>
                  <a:gd name="connsiteY609" fmla="*/ 2102168 h 3349942"/>
                  <a:gd name="connsiteX610" fmla="*/ 1481138 w 4871180"/>
                  <a:gd name="connsiteY610" fmla="*/ 2116455 h 3349942"/>
                  <a:gd name="connsiteX611" fmla="*/ 1483043 w 4871180"/>
                  <a:gd name="connsiteY611" fmla="*/ 2128838 h 3349942"/>
                  <a:gd name="connsiteX612" fmla="*/ 1485900 w 4871180"/>
                  <a:gd name="connsiteY612" fmla="*/ 2107883 h 3349942"/>
                  <a:gd name="connsiteX613" fmla="*/ 1487805 w 4871180"/>
                  <a:gd name="connsiteY613" fmla="*/ 2128838 h 3349942"/>
                  <a:gd name="connsiteX614" fmla="*/ 1490663 w 4871180"/>
                  <a:gd name="connsiteY614" fmla="*/ 2125028 h 3349942"/>
                  <a:gd name="connsiteX615" fmla="*/ 1492568 w 4871180"/>
                  <a:gd name="connsiteY615" fmla="*/ 2105978 h 3349942"/>
                  <a:gd name="connsiteX616" fmla="*/ 1495425 w 4871180"/>
                  <a:gd name="connsiteY616" fmla="*/ 2128838 h 3349942"/>
                  <a:gd name="connsiteX617" fmla="*/ 1498283 w 4871180"/>
                  <a:gd name="connsiteY617" fmla="*/ 2099310 h 3349942"/>
                  <a:gd name="connsiteX618" fmla="*/ 1500188 w 4871180"/>
                  <a:gd name="connsiteY618" fmla="*/ 2095500 h 3349942"/>
                  <a:gd name="connsiteX619" fmla="*/ 1503045 w 4871180"/>
                  <a:gd name="connsiteY619" fmla="*/ 2075498 h 3349942"/>
                  <a:gd name="connsiteX620" fmla="*/ 1504950 w 4871180"/>
                  <a:gd name="connsiteY620" fmla="*/ 2095500 h 3349942"/>
                  <a:gd name="connsiteX621" fmla="*/ 1507808 w 4871180"/>
                  <a:gd name="connsiteY621" fmla="*/ 2146935 h 3349942"/>
                  <a:gd name="connsiteX622" fmla="*/ 1509713 w 4871180"/>
                  <a:gd name="connsiteY622" fmla="*/ 2159318 h 3349942"/>
                  <a:gd name="connsiteX623" fmla="*/ 1512570 w 4871180"/>
                  <a:gd name="connsiteY623" fmla="*/ 2130743 h 3349942"/>
                  <a:gd name="connsiteX624" fmla="*/ 1514475 w 4871180"/>
                  <a:gd name="connsiteY624" fmla="*/ 2112645 h 3349942"/>
                  <a:gd name="connsiteX625" fmla="*/ 1517333 w 4871180"/>
                  <a:gd name="connsiteY625" fmla="*/ 2121218 h 3349942"/>
                  <a:gd name="connsiteX626" fmla="*/ 1520190 w 4871180"/>
                  <a:gd name="connsiteY626" fmla="*/ 2120265 h 3349942"/>
                  <a:gd name="connsiteX627" fmla="*/ 1522095 w 4871180"/>
                  <a:gd name="connsiteY627" fmla="*/ 2099310 h 3349942"/>
                  <a:gd name="connsiteX628" fmla="*/ 1524953 w 4871180"/>
                  <a:gd name="connsiteY628" fmla="*/ 2131695 h 3349942"/>
                  <a:gd name="connsiteX629" fmla="*/ 1526858 w 4871180"/>
                  <a:gd name="connsiteY629" fmla="*/ 2160270 h 3349942"/>
                  <a:gd name="connsiteX630" fmla="*/ 1529715 w 4871180"/>
                  <a:gd name="connsiteY630" fmla="*/ 2160270 h 3349942"/>
                  <a:gd name="connsiteX631" fmla="*/ 1531620 w 4871180"/>
                  <a:gd name="connsiteY631" fmla="*/ 2141220 h 3349942"/>
                  <a:gd name="connsiteX632" fmla="*/ 1534478 w 4871180"/>
                  <a:gd name="connsiteY632" fmla="*/ 2120265 h 3349942"/>
                  <a:gd name="connsiteX633" fmla="*/ 1536383 w 4871180"/>
                  <a:gd name="connsiteY633" fmla="*/ 2059305 h 3349942"/>
                  <a:gd name="connsiteX634" fmla="*/ 1539240 w 4871180"/>
                  <a:gd name="connsiteY634" fmla="*/ 2089785 h 3349942"/>
                  <a:gd name="connsiteX635" fmla="*/ 1542098 w 4871180"/>
                  <a:gd name="connsiteY635" fmla="*/ 2097405 h 3349942"/>
                  <a:gd name="connsiteX636" fmla="*/ 1544003 w 4871180"/>
                  <a:gd name="connsiteY636" fmla="*/ 2093595 h 3349942"/>
                  <a:gd name="connsiteX637" fmla="*/ 1546860 w 4871180"/>
                  <a:gd name="connsiteY637" fmla="*/ 2081213 h 3349942"/>
                  <a:gd name="connsiteX638" fmla="*/ 1548765 w 4871180"/>
                  <a:gd name="connsiteY638" fmla="*/ 2120265 h 3349942"/>
                  <a:gd name="connsiteX639" fmla="*/ 1551623 w 4871180"/>
                  <a:gd name="connsiteY639" fmla="*/ 2117408 h 3349942"/>
                  <a:gd name="connsiteX640" fmla="*/ 1553528 w 4871180"/>
                  <a:gd name="connsiteY640" fmla="*/ 2133600 h 3349942"/>
                  <a:gd name="connsiteX641" fmla="*/ 1556385 w 4871180"/>
                  <a:gd name="connsiteY641" fmla="*/ 2097405 h 3349942"/>
                  <a:gd name="connsiteX642" fmla="*/ 1558290 w 4871180"/>
                  <a:gd name="connsiteY642" fmla="*/ 2054543 h 3349942"/>
                  <a:gd name="connsiteX643" fmla="*/ 1561148 w 4871180"/>
                  <a:gd name="connsiteY643" fmla="*/ 2077402 h 3349942"/>
                  <a:gd name="connsiteX644" fmla="*/ 1564005 w 4871180"/>
                  <a:gd name="connsiteY644" fmla="*/ 2062163 h 3349942"/>
                  <a:gd name="connsiteX645" fmla="*/ 1565910 w 4871180"/>
                  <a:gd name="connsiteY645" fmla="*/ 2063115 h 3349942"/>
                  <a:gd name="connsiteX646" fmla="*/ 1568768 w 4871180"/>
                  <a:gd name="connsiteY646" fmla="*/ 2035493 h 3349942"/>
                  <a:gd name="connsiteX647" fmla="*/ 1570673 w 4871180"/>
                  <a:gd name="connsiteY647" fmla="*/ 2073593 h 3349942"/>
                  <a:gd name="connsiteX648" fmla="*/ 1573530 w 4871180"/>
                  <a:gd name="connsiteY648" fmla="*/ 2056448 h 3349942"/>
                  <a:gd name="connsiteX649" fmla="*/ 1575435 w 4871180"/>
                  <a:gd name="connsiteY649" fmla="*/ 2061210 h 3349942"/>
                  <a:gd name="connsiteX650" fmla="*/ 1578293 w 4871180"/>
                  <a:gd name="connsiteY650" fmla="*/ 2039302 h 3349942"/>
                  <a:gd name="connsiteX651" fmla="*/ 1580198 w 4871180"/>
                  <a:gd name="connsiteY651" fmla="*/ 2030730 h 3349942"/>
                  <a:gd name="connsiteX652" fmla="*/ 1583055 w 4871180"/>
                  <a:gd name="connsiteY652" fmla="*/ 2017395 h 3349942"/>
                  <a:gd name="connsiteX653" fmla="*/ 1585913 w 4871180"/>
                  <a:gd name="connsiteY653" fmla="*/ 1996440 h 3349942"/>
                  <a:gd name="connsiteX654" fmla="*/ 1587818 w 4871180"/>
                  <a:gd name="connsiteY654" fmla="*/ 1999298 h 3349942"/>
                  <a:gd name="connsiteX655" fmla="*/ 1590675 w 4871180"/>
                  <a:gd name="connsiteY655" fmla="*/ 1975485 h 3349942"/>
                  <a:gd name="connsiteX656" fmla="*/ 1592580 w 4871180"/>
                  <a:gd name="connsiteY656" fmla="*/ 1987868 h 3349942"/>
                  <a:gd name="connsiteX657" fmla="*/ 1595438 w 4871180"/>
                  <a:gd name="connsiteY657" fmla="*/ 2048827 h 3349942"/>
                  <a:gd name="connsiteX658" fmla="*/ 1597343 w 4871180"/>
                  <a:gd name="connsiteY658" fmla="*/ 2086927 h 3349942"/>
                  <a:gd name="connsiteX659" fmla="*/ 1600200 w 4871180"/>
                  <a:gd name="connsiteY659" fmla="*/ 2037398 h 3349942"/>
                  <a:gd name="connsiteX660" fmla="*/ 1603058 w 4871180"/>
                  <a:gd name="connsiteY660" fmla="*/ 2000250 h 3349942"/>
                  <a:gd name="connsiteX661" fmla="*/ 1604963 w 4871180"/>
                  <a:gd name="connsiteY661" fmla="*/ 1991677 h 3349942"/>
                  <a:gd name="connsiteX662" fmla="*/ 1607820 w 4871180"/>
                  <a:gd name="connsiteY662" fmla="*/ 1984058 h 3349942"/>
                  <a:gd name="connsiteX663" fmla="*/ 1609725 w 4871180"/>
                  <a:gd name="connsiteY663" fmla="*/ 2017395 h 3349942"/>
                  <a:gd name="connsiteX664" fmla="*/ 1612583 w 4871180"/>
                  <a:gd name="connsiteY664" fmla="*/ 2001202 h 3349942"/>
                  <a:gd name="connsiteX665" fmla="*/ 1614488 w 4871180"/>
                  <a:gd name="connsiteY665" fmla="*/ 2002155 h 3349942"/>
                  <a:gd name="connsiteX666" fmla="*/ 1617345 w 4871180"/>
                  <a:gd name="connsiteY666" fmla="*/ 2011680 h 3349942"/>
                  <a:gd name="connsiteX667" fmla="*/ 1619250 w 4871180"/>
                  <a:gd name="connsiteY667" fmla="*/ 2021205 h 3349942"/>
                  <a:gd name="connsiteX668" fmla="*/ 1622108 w 4871180"/>
                  <a:gd name="connsiteY668" fmla="*/ 1999298 h 3349942"/>
                  <a:gd name="connsiteX669" fmla="*/ 1624965 w 4871180"/>
                  <a:gd name="connsiteY669" fmla="*/ 2040255 h 3349942"/>
                  <a:gd name="connsiteX670" fmla="*/ 1626870 w 4871180"/>
                  <a:gd name="connsiteY670" fmla="*/ 2034540 h 3349942"/>
                  <a:gd name="connsiteX671" fmla="*/ 1629728 w 4871180"/>
                  <a:gd name="connsiteY671" fmla="*/ 2013585 h 3349942"/>
                  <a:gd name="connsiteX672" fmla="*/ 1631633 w 4871180"/>
                  <a:gd name="connsiteY672" fmla="*/ 2022158 h 3349942"/>
                  <a:gd name="connsiteX673" fmla="*/ 1634490 w 4871180"/>
                  <a:gd name="connsiteY673" fmla="*/ 2051685 h 3349942"/>
                  <a:gd name="connsiteX674" fmla="*/ 1636395 w 4871180"/>
                  <a:gd name="connsiteY674" fmla="*/ 2027873 h 3349942"/>
                  <a:gd name="connsiteX675" fmla="*/ 1639253 w 4871180"/>
                  <a:gd name="connsiteY675" fmla="*/ 2044065 h 3349942"/>
                  <a:gd name="connsiteX676" fmla="*/ 1641158 w 4871180"/>
                  <a:gd name="connsiteY676" fmla="*/ 2040255 h 3349942"/>
                  <a:gd name="connsiteX677" fmla="*/ 1644015 w 4871180"/>
                  <a:gd name="connsiteY677" fmla="*/ 2078355 h 3349942"/>
                  <a:gd name="connsiteX678" fmla="*/ 1646873 w 4871180"/>
                  <a:gd name="connsiteY678" fmla="*/ 2066925 h 3349942"/>
                  <a:gd name="connsiteX679" fmla="*/ 1648778 w 4871180"/>
                  <a:gd name="connsiteY679" fmla="*/ 2028825 h 3349942"/>
                  <a:gd name="connsiteX680" fmla="*/ 1651635 w 4871180"/>
                  <a:gd name="connsiteY680" fmla="*/ 2005965 h 3349942"/>
                  <a:gd name="connsiteX681" fmla="*/ 1653540 w 4871180"/>
                  <a:gd name="connsiteY681" fmla="*/ 2050733 h 3349942"/>
                  <a:gd name="connsiteX682" fmla="*/ 1656398 w 4871180"/>
                  <a:gd name="connsiteY682" fmla="*/ 2052638 h 3349942"/>
                  <a:gd name="connsiteX683" fmla="*/ 1658303 w 4871180"/>
                  <a:gd name="connsiteY683" fmla="*/ 2046923 h 3349942"/>
                  <a:gd name="connsiteX684" fmla="*/ 1661160 w 4871180"/>
                  <a:gd name="connsiteY684" fmla="*/ 2050733 h 3349942"/>
                  <a:gd name="connsiteX685" fmla="*/ 1663065 w 4871180"/>
                  <a:gd name="connsiteY685" fmla="*/ 1997393 h 3349942"/>
                  <a:gd name="connsiteX686" fmla="*/ 1665923 w 4871180"/>
                  <a:gd name="connsiteY686" fmla="*/ 1999298 h 3349942"/>
                  <a:gd name="connsiteX687" fmla="*/ 1668780 w 4871180"/>
                  <a:gd name="connsiteY687" fmla="*/ 2017395 h 3349942"/>
                  <a:gd name="connsiteX688" fmla="*/ 1670685 w 4871180"/>
                  <a:gd name="connsiteY688" fmla="*/ 2042160 h 3349942"/>
                  <a:gd name="connsiteX689" fmla="*/ 1673543 w 4871180"/>
                  <a:gd name="connsiteY689" fmla="*/ 2078355 h 3349942"/>
                  <a:gd name="connsiteX690" fmla="*/ 1675448 w 4871180"/>
                  <a:gd name="connsiteY690" fmla="*/ 2069783 h 3349942"/>
                  <a:gd name="connsiteX691" fmla="*/ 1678305 w 4871180"/>
                  <a:gd name="connsiteY691" fmla="*/ 2064068 h 3349942"/>
                  <a:gd name="connsiteX692" fmla="*/ 1680210 w 4871180"/>
                  <a:gd name="connsiteY692" fmla="*/ 2072640 h 3349942"/>
                  <a:gd name="connsiteX693" fmla="*/ 1683068 w 4871180"/>
                  <a:gd name="connsiteY693" fmla="*/ 2048827 h 3349942"/>
                  <a:gd name="connsiteX694" fmla="*/ 1684973 w 4871180"/>
                  <a:gd name="connsiteY694" fmla="*/ 2027873 h 3349942"/>
                  <a:gd name="connsiteX695" fmla="*/ 1687830 w 4871180"/>
                  <a:gd name="connsiteY695" fmla="*/ 2044065 h 3349942"/>
                  <a:gd name="connsiteX696" fmla="*/ 1690688 w 4871180"/>
                  <a:gd name="connsiteY696" fmla="*/ 2006918 h 3349942"/>
                  <a:gd name="connsiteX697" fmla="*/ 1692593 w 4871180"/>
                  <a:gd name="connsiteY697" fmla="*/ 1988820 h 3349942"/>
                  <a:gd name="connsiteX698" fmla="*/ 1695450 w 4871180"/>
                  <a:gd name="connsiteY698" fmla="*/ 2033588 h 3349942"/>
                  <a:gd name="connsiteX699" fmla="*/ 1697355 w 4871180"/>
                  <a:gd name="connsiteY699" fmla="*/ 2055495 h 3349942"/>
                  <a:gd name="connsiteX700" fmla="*/ 1700213 w 4871180"/>
                  <a:gd name="connsiteY700" fmla="*/ 2079308 h 3349942"/>
                  <a:gd name="connsiteX701" fmla="*/ 1702118 w 4871180"/>
                  <a:gd name="connsiteY701" fmla="*/ 2069783 h 3349942"/>
                  <a:gd name="connsiteX702" fmla="*/ 1704975 w 4871180"/>
                  <a:gd name="connsiteY702" fmla="*/ 2064068 h 3349942"/>
                  <a:gd name="connsiteX703" fmla="*/ 1706880 w 4871180"/>
                  <a:gd name="connsiteY703" fmla="*/ 2062163 h 3349942"/>
                  <a:gd name="connsiteX704" fmla="*/ 1709738 w 4871180"/>
                  <a:gd name="connsiteY704" fmla="*/ 2065020 h 3349942"/>
                  <a:gd name="connsiteX705" fmla="*/ 1712595 w 4871180"/>
                  <a:gd name="connsiteY705" fmla="*/ 2012633 h 3349942"/>
                  <a:gd name="connsiteX706" fmla="*/ 1714500 w 4871180"/>
                  <a:gd name="connsiteY706" fmla="*/ 2028825 h 3349942"/>
                  <a:gd name="connsiteX707" fmla="*/ 1717358 w 4871180"/>
                  <a:gd name="connsiteY707" fmla="*/ 2049780 h 3349942"/>
                  <a:gd name="connsiteX708" fmla="*/ 1719263 w 4871180"/>
                  <a:gd name="connsiteY708" fmla="*/ 2045018 h 3349942"/>
                  <a:gd name="connsiteX709" fmla="*/ 1722120 w 4871180"/>
                  <a:gd name="connsiteY709" fmla="*/ 2036445 h 3349942"/>
                  <a:gd name="connsiteX710" fmla="*/ 1724025 w 4871180"/>
                  <a:gd name="connsiteY710" fmla="*/ 2045018 h 3349942"/>
                  <a:gd name="connsiteX711" fmla="*/ 1726883 w 4871180"/>
                  <a:gd name="connsiteY711" fmla="*/ 2068830 h 3349942"/>
                  <a:gd name="connsiteX712" fmla="*/ 1728788 w 4871180"/>
                  <a:gd name="connsiteY712" fmla="*/ 2048827 h 3349942"/>
                  <a:gd name="connsiteX713" fmla="*/ 1731645 w 4871180"/>
                  <a:gd name="connsiteY713" fmla="*/ 2048827 h 3349942"/>
                  <a:gd name="connsiteX714" fmla="*/ 1734503 w 4871180"/>
                  <a:gd name="connsiteY714" fmla="*/ 2041208 h 3349942"/>
                  <a:gd name="connsiteX715" fmla="*/ 1736408 w 4871180"/>
                  <a:gd name="connsiteY715" fmla="*/ 1994535 h 3349942"/>
                  <a:gd name="connsiteX716" fmla="*/ 1739265 w 4871180"/>
                  <a:gd name="connsiteY716" fmla="*/ 1992630 h 3349942"/>
                  <a:gd name="connsiteX717" fmla="*/ 1741170 w 4871180"/>
                  <a:gd name="connsiteY717" fmla="*/ 1962150 h 3349942"/>
                  <a:gd name="connsiteX718" fmla="*/ 1744028 w 4871180"/>
                  <a:gd name="connsiteY718" fmla="*/ 2007870 h 3349942"/>
                  <a:gd name="connsiteX719" fmla="*/ 1745933 w 4871180"/>
                  <a:gd name="connsiteY719" fmla="*/ 2013585 h 3349942"/>
                  <a:gd name="connsiteX720" fmla="*/ 1748790 w 4871180"/>
                  <a:gd name="connsiteY720" fmla="*/ 1993583 h 3349942"/>
                  <a:gd name="connsiteX721" fmla="*/ 1750695 w 4871180"/>
                  <a:gd name="connsiteY721" fmla="*/ 2016443 h 3349942"/>
                  <a:gd name="connsiteX722" fmla="*/ 1753553 w 4871180"/>
                  <a:gd name="connsiteY722" fmla="*/ 2035493 h 3349942"/>
                  <a:gd name="connsiteX723" fmla="*/ 1756410 w 4871180"/>
                  <a:gd name="connsiteY723" fmla="*/ 2022158 h 3349942"/>
                  <a:gd name="connsiteX724" fmla="*/ 1758315 w 4871180"/>
                  <a:gd name="connsiteY724" fmla="*/ 1999298 h 3349942"/>
                  <a:gd name="connsiteX725" fmla="*/ 1761173 w 4871180"/>
                  <a:gd name="connsiteY725" fmla="*/ 1992630 h 3349942"/>
                  <a:gd name="connsiteX726" fmla="*/ 1763078 w 4871180"/>
                  <a:gd name="connsiteY726" fmla="*/ 1990725 h 3349942"/>
                  <a:gd name="connsiteX727" fmla="*/ 1765935 w 4871180"/>
                  <a:gd name="connsiteY727" fmla="*/ 2005013 h 3349942"/>
                  <a:gd name="connsiteX728" fmla="*/ 1767840 w 4871180"/>
                  <a:gd name="connsiteY728" fmla="*/ 2002155 h 3349942"/>
                  <a:gd name="connsiteX729" fmla="*/ 1770698 w 4871180"/>
                  <a:gd name="connsiteY729" fmla="*/ 1958340 h 3349942"/>
                  <a:gd name="connsiteX730" fmla="*/ 1772603 w 4871180"/>
                  <a:gd name="connsiteY730" fmla="*/ 1979295 h 3349942"/>
                  <a:gd name="connsiteX731" fmla="*/ 1775460 w 4871180"/>
                  <a:gd name="connsiteY731" fmla="*/ 2012633 h 3349942"/>
                  <a:gd name="connsiteX732" fmla="*/ 1778318 w 4871180"/>
                  <a:gd name="connsiteY732" fmla="*/ 1979295 h 3349942"/>
                  <a:gd name="connsiteX733" fmla="*/ 1780223 w 4871180"/>
                  <a:gd name="connsiteY733" fmla="*/ 2016443 h 3349942"/>
                  <a:gd name="connsiteX734" fmla="*/ 1783080 w 4871180"/>
                  <a:gd name="connsiteY734" fmla="*/ 2037398 h 3349942"/>
                  <a:gd name="connsiteX735" fmla="*/ 1784985 w 4871180"/>
                  <a:gd name="connsiteY735" fmla="*/ 2025015 h 3349942"/>
                  <a:gd name="connsiteX736" fmla="*/ 1787843 w 4871180"/>
                  <a:gd name="connsiteY736" fmla="*/ 1965960 h 3349942"/>
                  <a:gd name="connsiteX737" fmla="*/ 1789748 w 4871180"/>
                  <a:gd name="connsiteY737" fmla="*/ 1974533 h 3349942"/>
                  <a:gd name="connsiteX738" fmla="*/ 1792605 w 4871180"/>
                  <a:gd name="connsiteY738" fmla="*/ 1980248 h 3349942"/>
                  <a:gd name="connsiteX739" fmla="*/ 1795463 w 4871180"/>
                  <a:gd name="connsiteY739" fmla="*/ 1999298 h 3349942"/>
                  <a:gd name="connsiteX740" fmla="*/ 1797368 w 4871180"/>
                  <a:gd name="connsiteY740" fmla="*/ 1985963 h 3349942"/>
                  <a:gd name="connsiteX741" fmla="*/ 1800225 w 4871180"/>
                  <a:gd name="connsiteY741" fmla="*/ 1959293 h 3349942"/>
                  <a:gd name="connsiteX742" fmla="*/ 1802130 w 4871180"/>
                  <a:gd name="connsiteY742" fmla="*/ 1916430 h 3349942"/>
                  <a:gd name="connsiteX743" fmla="*/ 1804988 w 4871180"/>
                  <a:gd name="connsiteY743" fmla="*/ 1974533 h 3349942"/>
                  <a:gd name="connsiteX744" fmla="*/ 1806893 w 4871180"/>
                  <a:gd name="connsiteY744" fmla="*/ 1951673 h 3349942"/>
                  <a:gd name="connsiteX745" fmla="*/ 1809750 w 4871180"/>
                  <a:gd name="connsiteY745" fmla="*/ 1934527 h 3349942"/>
                  <a:gd name="connsiteX746" fmla="*/ 1811655 w 4871180"/>
                  <a:gd name="connsiteY746" fmla="*/ 1871663 h 3349942"/>
                  <a:gd name="connsiteX747" fmla="*/ 1814513 w 4871180"/>
                  <a:gd name="connsiteY747" fmla="*/ 1887855 h 3349942"/>
                  <a:gd name="connsiteX748" fmla="*/ 1817370 w 4871180"/>
                  <a:gd name="connsiteY748" fmla="*/ 1891665 h 3349942"/>
                  <a:gd name="connsiteX749" fmla="*/ 1819275 w 4871180"/>
                  <a:gd name="connsiteY749" fmla="*/ 1933575 h 3349942"/>
                  <a:gd name="connsiteX750" fmla="*/ 1822133 w 4871180"/>
                  <a:gd name="connsiteY750" fmla="*/ 1942148 h 3349942"/>
                  <a:gd name="connsiteX751" fmla="*/ 1824038 w 4871180"/>
                  <a:gd name="connsiteY751" fmla="*/ 1922145 h 3349942"/>
                  <a:gd name="connsiteX752" fmla="*/ 1826895 w 4871180"/>
                  <a:gd name="connsiteY752" fmla="*/ 1911668 h 3349942"/>
                  <a:gd name="connsiteX753" fmla="*/ 1828800 w 4871180"/>
                  <a:gd name="connsiteY753" fmla="*/ 1905952 h 3349942"/>
                  <a:gd name="connsiteX754" fmla="*/ 1831658 w 4871180"/>
                  <a:gd name="connsiteY754" fmla="*/ 1944052 h 3349942"/>
                  <a:gd name="connsiteX755" fmla="*/ 1833563 w 4871180"/>
                  <a:gd name="connsiteY755" fmla="*/ 1943100 h 3349942"/>
                  <a:gd name="connsiteX756" fmla="*/ 1836420 w 4871180"/>
                  <a:gd name="connsiteY756" fmla="*/ 1938338 h 3349942"/>
                  <a:gd name="connsiteX757" fmla="*/ 1839278 w 4871180"/>
                  <a:gd name="connsiteY757" fmla="*/ 1975485 h 3349942"/>
                  <a:gd name="connsiteX758" fmla="*/ 1841183 w 4871180"/>
                  <a:gd name="connsiteY758" fmla="*/ 1959293 h 3349942"/>
                  <a:gd name="connsiteX759" fmla="*/ 1844040 w 4871180"/>
                  <a:gd name="connsiteY759" fmla="*/ 1929765 h 3349942"/>
                  <a:gd name="connsiteX760" fmla="*/ 1845945 w 4871180"/>
                  <a:gd name="connsiteY760" fmla="*/ 1940243 h 3349942"/>
                  <a:gd name="connsiteX761" fmla="*/ 1848803 w 4871180"/>
                  <a:gd name="connsiteY761" fmla="*/ 1959293 h 3349942"/>
                  <a:gd name="connsiteX762" fmla="*/ 1850708 w 4871180"/>
                  <a:gd name="connsiteY762" fmla="*/ 1956435 h 3349942"/>
                  <a:gd name="connsiteX763" fmla="*/ 1853565 w 4871180"/>
                  <a:gd name="connsiteY763" fmla="*/ 1956435 h 3349942"/>
                  <a:gd name="connsiteX764" fmla="*/ 1855470 w 4871180"/>
                  <a:gd name="connsiteY764" fmla="*/ 1967865 h 3349942"/>
                  <a:gd name="connsiteX765" fmla="*/ 1858328 w 4871180"/>
                  <a:gd name="connsiteY765" fmla="*/ 1978343 h 3349942"/>
                  <a:gd name="connsiteX766" fmla="*/ 1861185 w 4871180"/>
                  <a:gd name="connsiteY766" fmla="*/ 1930718 h 3349942"/>
                  <a:gd name="connsiteX767" fmla="*/ 1863090 w 4871180"/>
                  <a:gd name="connsiteY767" fmla="*/ 1924050 h 3349942"/>
                  <a:gd name="connsiteX768" fmla="*/ 1865948 w 4871180"/>
                  <a:gd name="connsiteY768" fmla="*/ 1948815 h 3349942"/>
                  <a:gd name="connsiteX769" fmla="*/ 1867853 w 4871180"/>
                  <a:gd name="connsiteY769" fmla="*/ 1919288 h 3349942"/>
                  <a:gd name="connsiteX770" fmla="*/ 1870710 w 4871180"/>
                  <a:gd name="connsiteY770" fmla="*/ 1940243 h 3349942"/>
                  <a:gd name="connsiteX771" fmla="*/ 1872615 w 4871180"/>
                  <a:gd name="connsiteY771" fmla="*/ 1917383 h 3349942"/>
                  <a:gd name="connsiteX772" fmla="*/ 1875473 w 4871180"/>
                  <a:gd name="connsiteY772" fmla="*/ 1919288 h 3349942"/>
                  <a:gd name="connsiteX773" fmla="*/ 1877378 w 4871180"/>
                  <a:gd name="connsiteY773" fmla="*/ 1902143 h 3349942"/>
                  <a:gd name="connsiteX774" fmla="*/ 1880235 w 4871180"/>
                  <a:gd name="connsiteY774" fmla="*/ 1911668 h 3349942"/>
                  <a:gd name="connsiteX775" fmla="*/ 1883092 w 4871180"/>
                  <a:gd name="connsiteY775" fmla="*/ 1925002 h 3349942"/>
                  <a:gd name="connsiteX776" fmla="*/ 1884998 w 4871180"/>
                  <a:gd name="connsiteY776" fmla="*/ 1930718 h 3349942"/>
                  <a:gd name="connsiteX777" fmla="*/ 1887855 w 4871180"/>
                  <a:gd name="connsiteY777" fmla="*/ 1910715 h 3349942"/>
                  <a:gd name="connsiteX778" fmla="*/ 1889760 w 4871180"/>
                  <a:gd name="connsiteY778" fmla="*/ 1947863 h 3349942"/>
                  <a:gd name="connsiteX779" fmla="*/ 1892617 w 4871180"/>
                  <a:gd name="connsiteY779" fmla="*/ 1964055 h 3349942"/>
                  <a:gd name="connsiteX780" fmla="*/ 1894523 w 4871180"/>
                  <a:gd name="connsiteY780" fmla="*/ 1988820 h 3349942"/>
                  <a:gd name="connsiteX781" fmla="*/ 1897380 w 4871180"/>
                  <a:gd name="connsiteY781" fmla="*/ 1977390 h 3349942"/>
                  <a:gd name="connsiteX782" fmla="*/ 1899285 w 4871180"/>
                  <a:gd name="connsiteY782" fmla="*/ 1943100 h 3349942"/>
                  <a:gd name="connsiteX783" fmla="*/ 1902142 w 4871180"/>
                  <a:gd name="connsiteY783" fmla="*/ 1948815 h 3349942"/>
                  <a:gd name="connsiteX784" fmla="*/ 1905000 w 4871180"/>
                  <a:gd name="connsiteY784" fmla="*/ 1954530 h 3349942"/>
                  <a:gd name="connsiteX785" fmla="*/ 1906905 w 4871180"/>
                  <a:gd name="connsiteY785" fmla="*/ 1951673 h 3349942"/>
                  <a:gd name="connsiteX786" fmla="*/ 1909763 w 4871180"/>
                  <a:gd name="connsiteY786" fmla="*/ 1915477 h 3349942"/>
                  <a:gd name="connsiteX787" fmla="*/ 1911667 w 4871180"/>
                  <a:gd name="connsiteY787" fmla="*/ 1910715 h 3349942"/>
                  <a:gd name="connsiteX788" fmla="*/ 1914525 w 4871180"/>
                  <a:gd name="connsiteY788" fmla="*/ 1930718 h 3349942"/>
                  <a:gd name="connsiteX789" fmla="*/ 1916430 w 4871180"/>
                  <a:gd name="connsiteY789" fmla="*/ 1930718 h 3349942"/>
                  <a:gd name="connsiteX790" fmla="*/ 1919288 w 4871180"/>
                  <a:gd name="connsiteY790" fmla="*/ 1930718 h 3349942"/>
                  <a:gd name="connsiteX791" fmla="*/ 1921192 w 4871180"/>
                  <a:gd name="connsiteY791" fmla="*/ 1956435 h 3349942"/>
                  <a:gd name="connsiteX792" fmla="*/ 1924050 w 4871180"/>
                  <a:gd name="connsiteY792" fmla="*/ 1876425 h 3349942"/>
                  <a:gd name="connsiteX793" fmla="*/ 1926908 w 4871180"/>
                  <a:gd name="connsiteY793" fmla="*/ 1912620 h 3349942"/>
                  <a:gd name="connsiteX794" fmla="*/ 1928813 w 4871180"/>
                  <a:gd name="connsiteY794" fmla="*/ 1884998 h 3349942"/>
                  <a:gd name="connsiteX795" fmla="*/ 1931670 w 4871180"/>
                  <a:gd name="connsiteY795" fmla="*/ 1924050 h 3349942"/>
                  <a:gd name="connsiteX796" fmla="*/ 1933575 w 4871180"/>
                  <a:gd name="connsiteY796" fmla="*/ 1907858 h 3349942"/>
                  <a:gd name="connsiteX797" fmla="*/ 1936433 w 4871180"/>
                  <a:gd name="connsiteY797" fmla="*/ 1875473 h 3349942"/>
                  <a:gd name="connsiteX798" fmla="*/ 1938338 w 4871180"/>
                  <a:gd name="connsiteY798" fmla="*/ 1904048 h 3349942"/>
                  <a:gd name="connsiteX799" fmla="*/ 1941195 w 4871180"/>
                  <a:gd name="connsiteY799" fmla="*/ 1872615 h 3349942"/>
                  <a:gd name="connsiteX800" fmla="*/ 1943100 w 4871180"/>
                  <a:gd name="connsiteY800" fmla="*/ 1885950 h 3349942"/>
                  <a:gd name="connsiteX801" fmla="*/ 1945958 w 4871180"/>
                  <a:gd name="connsiteY801" fmla="*/ 1884998 h 3349942"/>
                  <a:gd name="connsiteX802" fmla="*/ 1948815 w 4871180"/>
                  <a:gd name="connsiteY802" fmla="*/ 1913573 h 3349942"/>
                  <a:gd name="connsiteX803" fmla="*/ 1950720 w 4871180"/>
                  <a:gd name="connsiteY803" fmla="*/ 1911668 h 3349942"/>
                  <a:gd name="connsiteX804" fmla="*/ 1953578 w 4871180"/>
                  <a:gd name="connsiteY804" fmla="*/ 1907858 h 3349942"/>
                  <a:gd name="connsiteX805" fmla="*/ 1955483 w 4871180"/>
                  <a:gd name="connsiteY805" fmla="*/ 1907858 h 3349942"/>
                  <a:gd name="connsiteX806" fmla="*/ 1958340 w 4871180"/>
                  <a:gd name="connsiteY806" fmla="*/ 1905952 h 3349942"/>
                  <a:gd name="connsiteX807" fmla="*/ 1960245 w 4871180"/>
                  <a:gd name="connsiteY807" fmla="*/ 1873568 h 3349942"/>
                  <a:gd name="connsiteX808" fmla="*/ 1963103 w 4871180"/>
                  <a:gd name="connsiteY808" fmla="*/ 1897380 h 3349942"/>
                  <a:gd name="connsiteX809" fmla="*/ 1965008 w 4871180"/>
                  <a:gd name="connsiteY809" fmla="*/ 1895475 h 3349942"/>
                  <a:gd name="connsiteX810" fmla="*/ 1967865 w 4871180"/>
                  <a:gd name="connsiteY810" fmla="*/ 1864043 h 3349942"/>
                  <a:gd name="connsiteX811" fmla="*/ 1970723 w 4871180"/>
                  <a:gd name="connsiteY811" fmla="*/ 1899285 h 3349942"/>
                  <a:gd name="connsiteX812" fmla="*/ 1972628 w 4871180"/>
                  <a:gd name="connsiteY812" fmla="*/ 1879283 h 3349942"/>
                  <a:gd name="connsiteX813" fmla="*/ 1975485 w 4871180"/>
                  <a:gd name="connsiteY813" fmla="*/ 1865948 h 3349942"/>
                  <a:gd name="connsiteX814" fmla="*/ 1977390 w 4871180"/>
                  <a:gd name="connsiteY814" fmla="*/ 1853565 h 3349942"/>
                  <a:gd name="connsiteX815" fmla="*/ 1980248 w 4871180"/>
                  <a:gd name="connsiteY815" fmla="*/ 1845945 h 3349942"/>
                  <a:gd name="connsiteX816" fmla="*/ 1982153 w 4871180"/>
                  <a:gd name="connsiteY816" fmla="*/ 1844040 h 3349942"/>
                  <a:gd name="connsiteX817" fmla="*/ 1985010 w 4871180"/>
                  <a:gd name="connsiteY817" fmla="*/ 1829752 h 3349942"/>
                  <a:gd name="connsiteX818" fmla="*/ 1987867 w 4871180"/>
                  <a:gd name="connsiteY818" fmla="*/ 1816418 h 3349942"/>
                  <a:gd name="connsiteX819" fmla="*/ 1989773 w 4871180"/>
                  <a:gd name="connsiteY819" fmla="*/ 1831658 h 3349942"/>
                  <a:gd name="connsiteX820" fmla="*/ 1992630 w 4871180"/>
                  <a:gd name="connsiteY820" fmla="*/ 1828800 h 3349942"/>
                  <a:gd name="connsiteX821" fmla="*/ 1994535 w 4871180"/>
                  <a:gd name="connsiteY821" fmla="*/ 1861185 h 3349942"/>
                  <a:gd name="connsiteX822" fmla="*/ 1997392 w 4871180"/>
                  <a:gd name="connsiteY822" fmla="*/ 1854518 h 3349942"/>
                  <a:gd name="connsiteX823" fmla="*/ 1999298 w 4871180"/>
                  <a:gd name="connsiteY823" fmla="*/ 1822133 h 3349942"/>
                  <a:gd name="connsiteX824" fmla="*/ 2002155 w 4871180"/>
                  <a:gd name="connsiteY824" fmla="*/ 1811655 h 3349942"/>
                  <a:gd name="connsiteX825" fmla="*/ 2004060 w 4871180"/>
                  <a:gd name="connsiteY825" fmla="*/ 1813560 h 3349942"/>
                  <a:gd name="connsiteX826" fmla="*/ 2006917 w 4871180"/>
                  <a:gd name="connsiteY826" fmla="*/ 1811655 h 3349942"/>
                  <a:gd name="connsiteX827" fmla="*/ 2009775 w 4871180"/>
                  <a:gd name="connsiteY827" fmla="*/ 1828800 h 3349942"/>
                  <a:gd name="connsiteX828" fmla="*/ 2011680 w 4871180"/>
                  <a:gd name="connsiteY828" fmla="*/ 1776413 h 3349942"/>
                  <a:gd name="connsiteX829" fmla="*/ 2014538 w 4871180"/>
                  <a:gd name="connsiteY829" fmla="*/ 1834515 h 3349942"/>
                  <a:gd name="connsiteX830" fmla="*/ 2016442 w 4871180"/>
                  <a:gd name="connsiteY830" fmla="*/ 1824038 h 3349942"/>
                  <a:gd name="connsiteX831" fmla="*/ 2019300 w 4871180"/>
                  <a:gd name="connsiteY831" fmla="*/ 1841183 h 3349942"/>
                  <a:gd name="connsiteX832" fmla="*/ 2021205 w 4871180"/>
                  <a:gd name="connsiteY832" fmla="*/ 1864995 h 3349942"/>
                  <a:gd name="connsiteX833" fmla="*/ 2024063 w 4871180"/>
                  <a:gd name="connsiteY833" fmla="*/ 1909763 h 3349942"/>
                  <a:gd name="connsiteX834" fmla="*/ 2025967 w 4871180"/>
                  <a:gd name="connsiteY834" fmla="*/ 1811655 h 3349942"/>
                  <a:gd name="connsiteX835" fmla="*/ 2028825 w 4871180"/>
                  <a:gd name="connsiteY835" fmla="*/ 1792605 h 3349942"/>
                  <a:gd name="connsiteX836" fmla="*/ 2031683 w 4871180"/>
                  <a:gd name="connsiteY836" fmla="*/ 1789748 h 3349942"/>
                  <a:gd name="connsiteX837" fmla="*/ 2033588 w 4871180"/>
                  <a:gd name="connsiteY837" fmla="*/ 1848802 h 3349942"/>
                  <a:gd name="connsiteX838" fmla="*/ 2036445 w 4871180"/>
                  <a:gd name="connsiteY838" fmla="*/ 1778318 h 3349942"/>
                  <a:gd name="connsiteX839" fmla="*/ 2038350 w 4871180"/>
                  <a:gd name="connsiteY839" fmla="*/ 1815465 h 3349942"/>
                  <a:gd name="connsiteX840" fmla="*/ 2041208 w 4871180"/>
                  <a:gd name="connsiteY840" fmla="*/ 1801177 h 3349942"/>
                  <a:gd name="connsiteX841" fmla="*/ 2043113 w 4871180"/>
                  <a:gd name="connsiteY841" fmla="*/ 1803083 h 3349942"/>
                  <a:gd name="connsiteX842" fmla="*/ 2045970 w 4871180"/>
                  <a:gd name="connsiteY842" fmla="*/ 1800225 h 3349942"/>
                  <a:gd name="connsiteX843" fmla="*/ 2047875 w 4871180"/>
                  <a:gd name="connsiteY843" fmla="*/ 1821180 h 3349942"/>
                  <a:gd name="connsiteX844" fmla="*/ 2050733 w 4871180"/>
                  <a:gd name="connsiteY844" fmla="*/ 1787843 h 3349942"/>
                  <a:gd name="connsiteX845" fmla="*/ 2053590 w 4871180"/>
                  <a:gd name="connsiteY845" fmla="*/ 1772602 h 3349942"/>
                  <a:gd name="connsiteX846" fmla="*/ 2055495 w 4871180"/>
                  <a:gd name="connsiteY846" fmla="*/ 1711643 h 3349942"/>
                  <a:gd name="connsiteX847" fmla="*/ 2058353 w 4871180"/>
                  <a:gd name="connsiteY847" fmla="*/ 1656398 h 3349942"/>
                  <a:gd name="connsiteX848" fmla="*/ 2060258 w 4871180"/>
                  <a:gd name="connsiteY848" fmla="*/ 1621155 h 3349942"/>
                  <a:gd name="connsiteX849" fmla="*/ 2063115 w 4871180"/>
                  <a:gd name="connsiteY849" fmla="*/ 1636395 h 3349942"/>
                  <a:gd name="connsiteX850" fmla="*/ 2065020 w 4871180"/>
                  <a:gd name="connsiteY850" fmla="*/ 1630680 h 3349942"/>
                  <a:gd name="connsiteX851" fmla="*/ 2067878 w 4871180"/>
                  <a:gd name="connsiteY851" fmla="*/ 1666875 h 3349942"/>
                  <a:gd name="connsiteX852" fmla="*/ 2069783 w 4871180"/>
                  <a:gd name="connsiteY852" fmla="*/ 1644015 h 3349942"/>
                  <a:gd name="connsiteX853" fmla="*/ 2072640 w 4871180"/>
                  <a:gd name="connsiteY853" fmla="*/ 1596390 h 3349942"/>
                  <a:gd name="connsiteX854" fmla="*/ 2075498 w 4871180"/>
                  <a:gd name="connsiteY854" fmla="*/ 1552575 h 3349942"/>
                  <a:gd name="connsiteX855" fmla="*/ 2077403 w 4871180"/>
                  <a:gd name="connsiteY855" fmla="*/ 1594485 h 3349942"/>
                  <a:gd name="connsiteX856" fmla="*/ 2080260 w 4871180"/>
                  <a:gd name="connsiteY856" fmla="*/ 1595438 h 3349942"/>
                  <a:gd name="connsiteX857" fmla="*/ 2082165 w 4871180"/>
                  <a:gd name="connsiteY857" fmla="*/ 1557338 h 3349942"/>
                  <a:gd name="connsiteX858" fmla="*/ 2085023 w 4871180"/>
                  <a:gd name="connsiteY858" fmla="*/ 1614488 h 3349942"/>
                  <a:gd name="connsiteX859" fmla="*/ 2086928 w 4871180"/>
                  <a:gd name="connsiteY859" fmla="*/ 1644015 h 3349942"/>
                  <a:gd name="connsiteX860" fmla="*/ 2089785 w 4871180"/>
                  <a:gd name="connsiteY860" fmla="*/ 1658303 h 3349942"/>
                  <a:gd name="connsiteX861" fmla="*/ 2091690 w 4871180"/>
                  <a:gd name="connsiteY861" fmla="*/ 1594485 h 3349942"/>
                  <a:gd name="connsiteX862" fmla="*/ 2094548 w 4871180"/>
                  <a:gd name="connsiteY862" fmla="*/ 1603058 h 3349942"/>
                  <a:gd name="connsiteX863" fmla="*/ 2097405 w 4871180"/>
                  <a:gd name="connsiteY863" fmla="*/ 1544003 h 3349942"/>
                  <a:gd name="connsiteX864" fmla="*/ 2099310 w 4871180"/>
                  <a:gd name="connsiteY864" fmla="*/ 1590675 h 3349942"/>
                  <a:gd name="connsiteX865" fmla="*/ 2102168 w 4871180"/>
                  <a:gd name="connsiteY865" fmla="*/ 1664970 h 3349942"/>
                  <a:gd name="connsiteX866" fmla="*/ 2104073 w 4871180"/>
                  <a:gd name="connsiteY866" fmla="*/ 1623060 h 3349942"/>
                  <a:gd name="connsiteX867" fmla="*/ 2106930 w 4871180"/>
                  <a:gd name="connsiteY867" fmla="*/ 1645920 h 3349942"/>
                  <a:gd name="connsiteX868" fmla="*/ 2108835 w 4871180"/>
                  <a:gd name="connsiteY868" fmla="*/ 1634490 h 3349942"/>
                  <a:gd name="connsiteX869" fmla="*/ 2111693 w 4871180"/>
                  <a:gd name="connsiteY869" fmla="*/ 1570673 h 3349942"/>
                  <a:gd name="connsiteX870" fmla="*/ 2113598 w 4871180"/>
                  <a:gd name="connsiteY870" fmla="*/ 1564005 h 3349942"/>
                  <a:gd name="connsiteX871" fmla="*/ 2116455 w 4871180"/>
                  <a:gd name="connsiteY871" fmla="*/ 1543050 h 3349942"/>
                  <a:gd name="connsiteX872" fmla="*/ 2119313 w 4871180"/>
                  <a:gd name="connsiteY872" fmla="*/ 1527810 h 3349942"/>
                  <a:gd name="connsiteX873" fmla="*/ 2121218 w 4871180"/>
                  <a:gd name="connsiteY873" fmla="*/ 1571625 h 3349942"/>
                  <a:gd name="connsiteX874" fmla="*/ 2124075 w 4871180"/>
                  <a:gd name="connsiteY874" fmla="*/ 1585913 h 3349942"/>
                  <a:gd name="connsiteX875" fmla="*/ 2125980 w 4871180"/>
                  <a:gd name="connsiteY875" fmla="*/ 1590675 h 3349942"/>
                  <a:gd name="connsiteX876" fmla="*/ 2128838 w 4871180"/>
                  <a:gd name="connsiteY876" fmla="*/ 1587818 h 3349942"/>
                  <a:gd name="connsiteX877" fmla="*/ 2130743 w 4871180"/>
                  <a:gd name="connsiteY877" fmla="*/ 1589723 h 3349942"/>
                  <a:gd name="connsiteX878" fmla="*/ 2133600 w 4871180"/>
                  <a:gd name="connsiteY878" fmla="*/ 1634490 h 3349942"/>
                  <a:gd name="connsiteX879" fmla="*/ 2135505 w 4871180"/>
                  <a:gd name="connsiteY879" fmla="*/ 1603058 h 3349942"/>
                  <a:gd name="connsiteX880" fmla="*/ 2138363 w 4871180"/>
                  <a:gd name="connsiteY880" fmla="*/ 1613535 h 3349942"/>
                  <a:gd name="connsiteX881" fmla="*/ 2141220 w 4871180"/>
                  <a:gd name="connsiteY881" fmla="*/ 1596390 h 3349942"/>
                  <a:gd name="connsiteX882" fmla="*/ 2143125 w 4871180"/>
                  <a:gd name="connsiteY882" fmla="*/ 1589723 h 3349942"/>
                  <a:gd name="connsiteX883" fmla="*/ 2145983 w 4871180"/>
                  <a:gd name="connsiteY883" fmla="*/ 1635443 h 3349942"/>
                  <a:gd name="connsiteX884" fmla="*/ 2147888 w 4871180"/>
                  <a:gd name="connsiteY884" fmla="*/ 1657350 h 3349942"/>
                  <a:gd name="connsiteX885" fmla="*/ 2150745 w 4871180"/>
                  <a:gd name="connsiteY885" fmla="*/ 1617345 h 3349942"/>
                  <a:gd name="connsiteX886" fmla="*/ 2152650 w 4871180"/>
                  <a:gd name="connsiteY886" fmla="*/ 1676400 h 3349942"/>
                  <a:gd name="connsiteX887" fmla="*/ 2155508 w 4871180"/>
                  <a:gd name="connsiteY887" fmla="*/ 1639253 h 3349942"/>
                  <a:gd name="connsiteX888" fmla="*/ 2158365 w 4871180"/>
                  <a:gd name="connsiteY888" fmla="*/ 1584008 h 3349942"/>
                  <a:gd name="connsiteX889" fmla="*/ 2160270 w 4871180"/>
                  <a:gd name="connsiteY889" fmla="*/ 1539240 h 3349942"/>
                  <a:gd name="connsiteX890" fmla="*/ 2163128 w 4871180"/>
                  <a:gd name="connsiteY890" fmla="*/ 1581150 h 3349942"/>
                  <a:gd name="connsiteX891" fmla="*/ 2165033 w 4871180"/>
                  <a:gd name="connsiteY891" fmla="*/ 1569720 h 3349942"/>
                  <a:gd name="connsiteX892" fmla="*/ 2167890 w 4871180"/>
                  <a:gd name="connsiteY892" fmla="*/ 1603058 h 3349942"/>
                  <a:gd name="connsiteX893" fmla="*/ 2169795 w 4871180"/>
                  <a:gd name="connsiteY893" fmla="*/ 1611630 h 3349942"/>
                  <a:gd name="connsiteX894" fmla="*/ 2172653 w 4871180"/>
                  <a:gd name="connsiteY894" fmla="*/ 1633538 h 3349942"/>
                  <a:gd name="connsiteX895" fmla="*/ 2174558 w 4871180"/>
                  <a:gd name="connsiteY895" fmla="*/ 1599248 h 3349942"/>
                  <a:gd name="connsiteX896" fmla="*/ 2177415 w 4871180"/>
                  <a:gd name="connsiteY896" fmla="*/ 1586865 h 3349942"/>
                  <a:gd name="connsiteX897" fmla="*/ 2180273 w 4871180"/>
                  <a:gd name="connsiteY897" fmla="*/ 1547813 h 3349942"/>
                  <a:gd name="connsiteX898" fmla="*/ 2182178 w 4871180"/>
                  <a:gd name="connsiteY898" fmla="*/ 1482090 h 3349942"/>
                  <a:gd name="connsiteX899" fmla="*/ 2185035 w 4871180"/>
                  <a:gd name="connsiteY899" fmla="*/ 1508760 h 3349942"/>
                  <a:gd name="connsiteX900" fmla="*/ 2186940 w 4871180"/>
                  <a:gd name="connsiteY900" fmla="*/ 1532573 h 3349942"/>
                  <a:gd name="connsiteX901" fmla="*/ 2189798 w 4871180"/>
                  <a:gd name="connsiteY901" fmla="*/ 1510665 h 3349942"/>
                  <a:gd name="connsiteX902" fmla="*/ 2191703 w 4871180"/>
                  <a:gd name="connsiteY902" fmla="*/ 1513523 h 3349942"/>
                  <a:gd name="connsiteX903" fmla="*/ 2194560 w 4871180"/>
                  <a:gd name="connsiteY903" fmla="*/ 1499235 h 3349942"/>
                  <a:gd name="connsiteX904" fmla="*/ 2196465 w 4871180"/>
                  <a:gd name="connsiteY904" fmla="*/ 1486853 h 3349942"/>
                  <a:gd name="connsiteX905" fmla="*/ 2199323 w 4871180"/>
                  <a:gd name="connsiteY905" fmla="*/ 1505903 h 3349942"/>
                  <a:gd name="connsiteX906" fmla="*/ 2202180 w 4871180"/>
                  <a:gd name="connsiteY906" fmla="*/ 1575435 h 3349942"/>
                  <a:gd name="connsiteX907" fmla="*/ 2204085 w 4871180"/>
                  <a:gd name="connsiteY907" fmla="*/ 1562100 h 3349942"/>
                  <a:gd name="connsiteX908" fmla="*/ 2206943 w 4871180"/>
                  <a:gd name="connsiteY908" fmla="*/ 1529715 h 3349942"/>
                  <a:gd name="connsiteX909" fmla="*/ 2208848 w 4871180"/>
                  <a:gd name="connsiteY909" fmla="*/ 1504950 h 3349942"/>
                  <a:gd name="connsiteX910" fmla="*/ 2211705 w 4871180"/>
                  <a:gd name="connsiteY910" fmla="*/ 1533525 h 3349942"/>
                  <a:gd name="connsiteX911" fmla="*/ 2213610 w 4871180"/>
                  <a:gd name="connsiteY911" fmla="*/ 1494473 h 3349942"/>
                  <a:gd name="connsiteX912" fmla="*/ 2216468 w 4871180"/>
                  <a:gd name="connsiteY912" fmla="*/ 1533525 h 3349942"/>
                  <a:gd name="connsiteX913" fmla="*/ 2218373 w 4871180"/>
                  <a:gd name="connsiteY913" fmla="*/ 1565910 h 3349942"/>
                  <a:gd name="connsiteX914" fmla="*/ 2221230 w 4871180"/>
                  <a:gd name="connsiteY914" fmla="*/ 1507808 h 3349942"/>
                  <a:gd name="connsiteX915" fmla="*/ 2224088 w 4871180"/>
                  <a:gd name="connsiteY915" fmla="*/ 1548765 h 3349942"/>
                  <a:gd name="connsiteX916" fmla="*/ 2225993 w 4871180"/>
                  <a:gd name="connsiteY916" fmla="*/ 1510665 h 3349942"/>
                  <a:gd name="connsiteX917" fmla="*/ 2228850 w 4871180"/>
                  <a:gd name="connsiteY917" fmla="*/ 1533525 h 3349942"/>
                  <a:gd name="connsiteX918" fmla="*/ 2230755 w 4871180"/>
                  <a:gd name="connsiteY918" fmla="*/ 1527810 h 3349942"/>
                  <a:gd name="connsiteX919" fmla="*/ 2233613 w 4871180"/>
                  <a:gd name="connsiteY919" fmla="*/ 1532573 h 3349942"/>
                  <a:gd name="connsiteX920" fmla="*/ 2235518 w 4871180"/>
                  <a:gd name="connsiteY920" fmla="*/ 1552575 h 3349942"/>
                  <a:gd name="connsiteX921" fmla="*/ 2238375 w 4871180"/>
                  <a:gd name="connsiteY921" fmla="*/ 1535430 h 3349942"/>
                  <a:gd name="connsiteX922" fmla="*/ 2240280 w 4871180"/>
                  <a:gd name="connsiteY922" fmla="*/ 1520190 h 3349942"/>
                  <a:gd name="connsiteX923" fmla="*/ 2243138 w 4871180"/>
                  <a:gd name="connsiteY923" fmla="*/ 1529715 h 3349942"/>
                  <a:gd name="connsiteX924" fmla="*/ 2245995 w 4871180"/>
                  <a:gd name="connsiteY924" fmla="*/ 1513523 h 3349942"/>
                  <a:gd name="connsiteX925" fmla="*/ 2247900 w 4871180"/>
                  <a:gd name="connsiteY925" fmla="*/ 1531620 h 3349942"/>
                  <a:gd name="connsiteX926" fmla="*/ 2250758 w 4871180"/>
                  <a:gd name="connsiteY926" fmla="*/ 1493520 h 3349942"/>
                  <a:gd name="connsiteX927" fmla="*/ 2252663 w 4871180"/>
                  <a:gd name="connsiteY927" fmla="*/ 1526858 h 3349942"/>
                  <a:gd name="connsiteX928" fmla="*/ 2255520 w 4871180"/>
                  <a:gd name="connsiteY928" fmla="*/ 1471613 h 3349942"/>
                  <a:gd name="connsiteX929" fmla="*/ 2257425 w 4871180"/>
                  <a:gd name="connsiteY929" fmla="*/ 1503998 h 3349942"/>
                  <a:gd name="connsiteX930" fmla="*/ 2260283 w 4871180"/>
                  <a:gd name="connsiteY930" fmla="*/ 1534478 h 3349942"/>
                  <a:gd name="connsiteX931" fmla="*/ 2262188 w 4871180"/>
                  <a:gd name="connsiteY931" fmla="*/ 1534478 h 3349942"/>
                  <a:gd name="connsiteX932" fmla="*/ 2265045 w 4871180"/>
                  <a:gd name="connsiteY932" fmla="*/ 1552575 h 3349942"/>
                  <a:gd name="connsiteX933" fmla="*/ 2267903 w 4871180"/>
                  <a:gd name="connsiteY933" fmla="*/ 1523048 h 3349942"/>
                  <a:gd name="connsiteX934" fmla="*/ 2269808 w 4871180"/>
                  <a:gd name="connsiteY934" fmla="*/ 1481138 h 3349942"/>
                  <a:gd name="connsiteX935" fmla="*/ 2272665 w 4871180"/>
                  <a:gd name="connsiteY935" fmla="*/ 1524000 h 3349942"/>
                  <a:gd name="connsiteX936" fmla="*/ 2274570 w 4871180"/>
                  <a:gd name="connsiteY936" fmla="*/ 1496378 h 3349942"/>
                  <a:gd name="connsiteX937" fmla="*/ 2277428 w 4871180"/>
                  <a:gd name="connsiteY937" fmla="*/ 1560195 h 3349942"/>
                  <a:gd name="connsiteX938" fmla="*/ 2279333 w 4871180"/>
                  <a:gd name="connsiteY938" fmla="*/ 1537335 h 3349942"/>
                  <a:gd name="connsiteX939" fmla="*/ 2282190 w 4871180"/>
                  <a:gd name="connsiteY939" fmla="*/ 1577340 h 3349942"/>
                  <a:gd name="connsiteX940" fmla="*/ 2284095 w 4871180"/>
                  <a:gd name="connsiteY940" fmla="*/ 1571625 h 3349942"/>
                  <a:gd name="connsiteX941" fmla="*/ 2286953 w 4871180"/>
                  <a:gd name="connsiteY941" fmla="*/ 1518285 h 3349942"/>
                  <a:gd name="connsiteX942" fmla="*/ 2289810 w 4871180"/>
                  <a:gd name="connsiteY942" fmla="*/ 1493520 h 3349942"/>
                  <a:gd name="connsiteX943" fmla="*/ 2291715 w 4871180"/>
                  <a:gd name="connsiteY943" fmla="*/ 1546860 h 3349942"/>
                  <a:gd name="connsiteX944" fmla="*/ 2294573 w 4871180"/>
                  <a:gd name="connsiteY944" fmla="*/ 1532573 h 3349942"/>
                  <a:gd name="connsiteX945" fmla="*/ 2296478 w 4871180"/>
                  <a:gd name="connsiteY945" fmla="*/ 1511618 h 3349942"/>
                  <a:gd name="connsiteX946" fmla="*/ 2299335 w 4871180"/>
                  <a:gd name="connsiteY946" fmla="*/ 1542098 h 3349942"/>
                  <a:gd name="connsiteX947" fmla="*/ 2301240 w 4871180"/>
                  <a:gd name="connsiteY947" fmla="*/ 1557338 h 3349942"/>
                  <a:gd name="connsiteX948" fmla="*/ 2304098 w 4871180"/>
                  <a:gd name="connsiteY948" fmla="*/ 1529715 h 3349942"/>
                  <a:gd name="connsiteX949" fmla="*/ 2306003 w 4871180"/>
                  <a:gd name="connsiteY949" fmla="*/ 1585913 h 3349942"/>
                  <a:gd name="connsiteX950" fmla="*/ 2308860 w 4871180"/>
                  <a:gd name="connsiteY950" fmla="*/ 1596390 h 3349942"/>
                  <a:gd name="connsiteX951" fmla="*/ 2311718 w 4871180"/>
                  <a:gd name="connsiteY951" fmla="*/ 1571625 h 3349942"/>
                  <a:gd name="connsiteX952" fmla="*/ 2313623 w 4871180"/>
                  <a:gd name="connsiteY952" fmla="*/ 1531620 h 3349942"/>
                  <a:gd name="connsiteX953" fmla="*/ 2316480 w 4871180"/>
                  <a:gd name="connsiteY953" fmla="*/ 1558290 h 3349942"/>
                  <a:gd name="connsiteX954" fmla="*/ 2318385 w 4871180"/>
                  <a:gd name="connsiteY954" fmla="*/ 1551623 h 3349942"/>
                  <a:gd name="connsiteX955" fmla="*/ 2321243 w 4871180"/>
                  <a:gd name="connsiteY955" fmla="*/ 1557338 h 3349942"/>
                  <a:gd name="connsiteX956" fmla="*/ 2323148 w 4871180"/>
                  <a:gd name="connsiteY956" fmla="*/ 1538288 h 3349942"/>
                  <a:gd name="connsiteX957" fmla="*/ 2326005 w 4871180"/>
                  <a:gd name="connsiteY957" fmla="*/ 1509713 h 3349942"/>
                  <a:gd name="connsiteX958" fmla="*/ 2327910 w 4871180"/>
                  <a:gd name="connsiteY958" fmla="*/ 1588770 h 3349942"/>
                  <a:gd name="connsiteX959" fmla="*/ 2330768 w 4871180"/>
                  <a:gd name="connsiteY959" fmla="*/ 1582103 h 3349942"/>
                  <a:gd name="connsiteX960" fmla="*/ 2333625 w 4871180"/>
                  <a:gd name="connsiteY960" fmla="*/ 1584960 h 3349942"/>
                  <a:gd name="connsiteX961" fmla="*/ 2335530 w 4871180"/>
                  <a:gd name="connsiteY961" fmla="*/ 1595438 h 3349942"/>
                  <a:gd name="connsiteX962" fmla="*/ 2338388 w 4871180"/>
                  <a:gd name="connsiteY962" fmla="*/ 1544955 h 3349942"/>
                  <a:gd name="connsiteX963" fmla="*/ 2340293 w 4871180"/>
                  <a:gd name="connsiteY963" fmla="*/ 1525905 h 3349942"/>
                  <a:gd name="connsiteX964" fmla="*/ 2343150 w 4871180"/>
                  <a:gd name="connsiteY964" fmla="*/ 1557338 h 3349942"/>
                  <a:gd name="connsiteX965" fmla="*/ 2345055 w 4871180"/>
                  <a:gd name="connsiteY965" fmla="*/ 1524000 h 3349942"/>
                  <a:gd name="connsiteX966" fmla="*/ 2347913 w 4871180"/>
                  <a:gd name="connsiteY966" fmla="*/ 1560195 h 3349942"/>
                  <a:gd name="connsiteX967" fmla="*/ 2350770 w 4871180"/>
                  <a:gd name="connsiteY967" fmla="*/ 1557338 h 3349942"/>
                  <a:gd name="connsiteX968" fmla="*/ 2352675 w 4871180"/>
                  <a:gd name="connsiteY968" fmla="*/ 1602105 h 3349942"/>
                  <a:gd name="connsiteX969" fmla="*/ 2355533 w 4871180"/>
                  <a:gd name="connsiteY969" fmla="*/ 1626870 h 3349942"/>
                  <a:gd name="connsiteX970" fmla="*/ 2357438 w 4871180"/>
                  <a:gd name="connsiteY970" fmla="*/ 1634490 h 3349942"/>
                  <a:gd name="connsiteX971" fmla="*/ 2360295 w 4871180"/>
                  <a:gd name="connsiteY971" fmla="*/ 1682115 h 3349942"/>
                  <a:gd name="connsiteX972" fmla="*/ 2362200 w 4871180"/>
                  <a:gd name="connsiteY972" fmla="*/ 1612583 h 3349942"/>
                  <a:gd name="connsiteX973" fmla="*/ 2365058 w 4871180"/>
                  <a:gd name="connsiteY973" fmla="*/ 1583055 h 3349942"/>
                  <a:gd name="connsiteX974" fmla="*/ 2366963 w 4871180"/>
                  <a:gd name="connsiteY974" fmla="*/ 1550670 h 3349942"/>
                  <a:gd name="connsiteX975" fmla="*/ 2369820 w 4871180"/>
                  <a:gd name="connsiteY975" fmla="*/ 1586865 h 3349942"/>
                  <a:gd name="connsiteX976" fmla="*/ 2372678 w 4871180"/>
                  <a:gd name="connsiteY976" fmla="*/ 1604010 h 3349942"/>
                  <a:gd name="connsiteX977" fmla="*/ 2374583 w 4871180"/>
                  <a:gd name="connsiteY977" fmla="*/ 1608773 h 3349942"/>
                  <a:gd name="connsiteX978" fmla="*/ 2377440 w 4871180"/>
                  <a:gd name="connsiteY978" fmla="*/ 1572578 h 3349942"/>
                  <a:gd name="connsiteX979" fmla="*/ 2379345 w 4871180"/>
                  <a:gd name="connsiteY979" fmla="*/ 1529715 h 3349942"/>
                  <a:gd name="connsiteX980" fmla="*/ 2382203 w 4871180"/>
                  <a:gd name="connsiteY980" fmla="*/ 1520190 h 3349942"/>
                  <a:gd name="connsiteX981" fmla="*/ 2384108 w 4871180"/>
                  <a:gd name="connsiteY981" fmla="*/ 1544003 h 3349942"/>
                  <a:gd name="connsiteX982" fmla="*/ 2386965 w 4871180"/>
                  <a:gd name="connsiteY982" fmla="*/ 1493520 h 3349942"/>
                  <a:gd name="connsiteX983" fmla="*/ 2388870 w 4871180"/>
                  <a:gd name="connsiteY983" fmla="*/ 1528763 h 3349942"/>
                  <a:gd name="connsiteX984" fmla="*/ 2391728 w 4871180"/>
                  <a:gd name="connsiteY984" fmla="*/ 1554480 h 3349942"/>
                  <a:gd name="connsiteX985" fmla="*/ 2394585 w 4871180"/>
                  <a:gd name="connsiteY985" fmla="*/ 1570673 h 3349942"/>
                  <a:gd name="connsiteX986" fmla="*/ 2396490 w 4871180"/>
                  <a:gd name="connsiteY986" fmla="*/ 1593533 h 3349942"/>
                  <a:gd name="connsiteX987" fmla="*/ 2399348 w 4871180"/>
                  <a:gd name="connsiteY987" fmla="*/ 1626870 h 3349942"/>
                  <a:gd name="connsiteX988" fmla="*/ 2401253 w 4871180"/>
                  <a:gd name="connsiteY988" fmla="*/ 1617345 h 3349942"/>
                  <a:gd name="connsiteX989" fmla="*/ 2404110 w 4871180"/>
                  <a:gd name="connsiteY989" fmla="*/ 1598295 h 3349942"/>
                  <a:gd name="connsiteX990" fmla="*/ 2406015 w 4871180"/>
                  <a:gd name="connsiteY990" fmla="*/ 1514475 h 3349942"/>
                  <a:gd name="connsiteX991" fmla="*/ 2408873 w 4871180"/>
                  <a:gd name="connsiteY991" fmla="*/ 1510665 h 3349942"/>
                  <a:gd name="connsiteX992" fmla="*/ 2410778 w 4871180"/>
                  <a:gd name="connsiteY992" fmla="*/ 1507808 h 3349942"/>
                  <a:gd name="connsiteX993" fmla="*/ 2413635 w 4871180"/>
                  <a:gd name="connsiteY993" fmla="*/ 1540193 h 3349942"/>
                  <a:gd name="connsiteX994" fmla="*/ 2416493 w 4871180"/>
                  <a:gd name="connsiteY994" fmla="*/ 1564005 h 3349942"/>
                  <a:gd name="connsiteX995" fmla="*/ 2418398 w 4871180"/>
                  <a:gd name="connsiteY995" fmla="*/ 1599248 h 3349942"/>
                  <a:gd name="connsiteX996" fmla="*/ 2421255 w 4871180"/>
                  <a:gd name="connsiteY996" fmla="*/ 1548765 h 3349942"/>
                  <a:gd name="connsiteX997" fmla="*/ 2423160 w 4871180"/>
                  <a:gd name="connsiteY997" fmla="*/ 1556385 h 3349942"/>
                  <a:gd name="connsiteX998" fmla="*/ 2426018 w 4871180"/>
                  <a:gd name="connsiteY998" fmla="*/ 1492568 h 3349942"/>
                  <a:gd name="connsiteX999" fmla="*/ 2427923 w 4871180"/>
                  <a:gd name="connsiteY999" fmla="*/ 1534478 h 3349942"/>
                  <a:gd name="connsiteX1000" fmla="*/ 2430780 w 4871180"/>
                  <a:gd name="connsiteY1000" fmla="*/ 1587818 h 3349942"/>
                  <a:gd name="connsiteX1001" fmla="*/ 2432685 w 4871180"/>
                  <a:gd name="connsiteY1001" fmla="*/ 1597343 h 3349942"/>
                  <a:gd name="connsiteX1002" fmla="*/ 2435543 w 4871180"/>
                  <a:gd name="connsiteY1002" fmla="*/ 1601153 h 3349942"/>
                  <a:gd name="connsiteX1003" fmla="*/ 2438400 w 4871180"/>
                  <a:gd name="connsiteY1003" fmla="*/ 1547813 h 3349942"/>
                  <a:gd name="connsiteX1004" fmla="*/ 2440305 w 4871180"/>
                  <a:gd name="connsiteY1004" fmla="*/ 1544955 h 3349942"/>
                  <a:gd name="connsiteX1005" fmla="*/ 2443163 w 4871180"/>
                  <a:gd name="connsiteY1005" fmla="*/ 1517333 h 3349942"/>
                  <a:gd name="connsiteX1006" fmla="*/ 2445068 w 4871180"/>
                  <a:gd name="connsiteY1006" fmla="*/ 1519238 h 3349942"/>
                  <a:gd name="connsiteX1007" fmla="*/ 2447925 w 4871180"/>
                  <a:gd name="connsiteY1007" fmla="*/ 1537335 h 3349942"/>
                  <a:gd name="connsiteX1008" fmla="*/ 2449830 w 4871180"/>
                  <a:gd name="connsiteY1008" fmla="*/ 1507808 h 3349942"/>
                  <a:gd name="connsiteX1009" fmla="*/ 2452688 w 4871180"/>
                  <a:gd name="connsiteY1009" fmla="*/ 1495425 h 3349942"/>
                  <a:gd name="connsiteX1010" fmla="*/ 2454593 w 4871180"/>
                  <a:gd name="connsiteY1010" fmla="*/ 1545908 h 3349942"/>
                  <a:gd name="connsiteX1011" fmla="*/ 2457450 w 4871180"/>
                  <a:gd name="connsiteY1011" fmla="*/ 1532573 h 3349942"/>
                  <a:gd name="connsiteX1012" fmla="*/ 2460308 w 4871180"/>
                  <a:gd name="connsiteY1012" fmla="*/ 1606868 h 3349942"/>
                  <a:gd name="connsiteX1013" fmla="*/ 2462213 w 4871180"/>
                  <a:gd name="connsiteY1013" fmla="*/ 1586865 h 3349942"/>
                  <a:gd name="connsiteX1014" fmla="*/ 2465070 w 4871180"/>
                  <a:gd name="connsiteY1014" fmla="*/ 1552575 h 3349942"/>
                  <a:gd name="connsiteX1015" fmla="*/ 2466975 w 4871180"/>
                  <a:gd name="connsiteY1015" fmla="*/ 1536383 h 3349942"/>
                  <a:gd name="connsiteX1016" fmla="*/ 2469833 w 4871180"/>
                  <a:gd name="connsiteY1016" fmla="*/ 1536383 h 3349942"/>
                  <a:gd name="connsiteX1017" fmla="*/ 2471738 w 4871180"/>
                  <a:gd name="connsiteY1017" fmla="*/ 1527810 h 3349942"/>
                  <a:gd name="connsiteX1018" fmla="*/ 2474595 w 4871180"/>
                  <a:gd name="connsiteY1018" fmla="*/ 1504950 h 3349942"/>
                  <a:gd name="connsiteX1019" fmla="*/ 2476500 w 4871180"/>
                  <a:gd name="connsiteY1019" fmla="*/ 1554480 h 3349942"/>
                  <a:gd name="connsiteX1020" fmla="*/ 2479358 w 4871180"/>
                  <a:gd name="connsiteY1020" fmla="*/ 1566863 h 3349942"/>
                  <a:gd name="connsiteX1021" fmla="*/ 2482215 w 4871180"/>
                  <a:gd name="connsiteY1021" fmla="*/ 1586865 h 3349942"/>
                  <a:gd name="connsiteX1022" fmla="*/ 2484120 w 4871180"/>
                  <a:gd name="connsiteY1022" fmla="*/ 1526858 h 3349942"/>
                  <a:gd name="connsiteX1023" fmla="*/ 2486978 w 4871180"/>
                  <a:gd name="connsiteY1023" fmla="*/ 1524953 h 3349942"/>
                  <a:gd name="connsiteX1024" fmla="*/ 2488883 w 4871180"/>
                  <a:gd name="connsiteY1024" fmla="*/ 1547813 h 3349942"/>
                  <a:gd name="connsiteX1025" fmla="*/ 2491740 w 4871180"/>
                  <a:gd name="connsiteY1025" fmla="*/ 1549718 h 3349942"/>
                  <a:gd name="connsiteX1026" fmla="*/ 2493645 w 4871180"/>
                  <a:gd name="connsiteY1026" fmla="*/ 1564005 h 3349942"/>
                  <a:gd name="connsiteX1027" fmla="*/ 2496503 w 4871180"/>
                  <a:gd name="connsiteY1027" fmla="*/ 1542098 h 3349942"/>
                  <a:gd name="connsiteX1028" fmla="*/ 2498408 w 4871180"/>
                  <a:gd name="connsiteY1028" fmla="*/ 1524000 h 3349942"/>
                  <a:gd name="connsiteX1029" fmla="*/ 2501265 w 4871180"/>
                  <a:gd name="connsiteY1029" fmla="*/ 1504950 h 3349942"/>
                  <a:gd name="connsiteX1030" fmla="*/ 2504123 w 4871180"/>
                  <a:gd name="connsiteY1030" fmla="*/ 1531620 h 3349942"/>
                  <a:gd name="connsiteX1031" fmla="*/ 2506028 w 4871180"/>
                  <a:gd name="connsiteY1031" fmla="*/ 1553528 h 3349942"/>
                  <a:gd name="connsiteX1032" fmla="*/ 2508885 w 4871180"/>
                  <a:gd name="connsiteY1032" fmla="*/ 1543050 h 3349942"/>
                  <a:gd name="connsiteX1033" fmla="*/ 2510790 w 4871180"/>
                  <a:gd name="connsiteY1033" fmla="*/ 1518285 h 3349942"/>
                  <a:gd name="connsiteX1034" fmla="*/ 2513648 w 4871180"/>
                  <a:gd name="connsiteY1034" fmla="*/ 1510665 h 3349942"/>
                  <a:gd name="connsiteX1035" fmla="*/ 2515553 w 4871180"/>
                  <a:gd name="connsiteY1035" fmla="*/ 1502093 h 3349942"/>
                  <a:gd name="connsiteX1036" fmla="*/ 2518410 w 4871180"/>
                  <a:gd name="connsiteY1036" fmla="*/ 1479233 h 3349942"/>
                  <a:gd name="connsiteX1037" fmla="*/ 2520315 w 4871180"/>
                  <a:gd name="connsiteY1037" fmla="*/ 1480185 h 3349942"/>
                  <a:gd name="connsiteX1038" fmla="*/ 2523173 w 4871180"/>
                  <a:gd name="connsiteY1038" fmla="*/ 1467803 h 3349942"/>
                  <a:gd name="connsiteX1039" fmla="*/ 2526030 w 4871180"/>
                  <a:gd name="connsiteY1039" fmla="*/ 1507808 h 3349942"/>
                  <a:gd name="connsiteX1040" fmla="*/ 2527935 w 4871180"/>
                  <a:gd name="connsiteY1040" fmla="*/ 1511618 h 3349942"/>
                  <a:gd name="connsiteX1041" fmla="*/ 2530793 w 4871180"/>
                  <a:gd name="connsiteY1041" fmla="*/ 1515428 h 3349942"/>
                  <a:gd name="connsiteX1042" fmla="*/ 2532698 w 4871180"/>
                  <a:gd name="connsiteY1042" fmla="*/ 1465898 h 3349942"/>
                  <a:gd name="connsiteX1043" fmla="*/ 2535555 w 4871180"/>
                  <a:gd name="connsiteY1043" fmla="*/ 1442085 h 3349942"/>
                  <a:gd name="connsiteX1044" fmla="*/ 2537460 w 4871180"/>
                  <a:gd name="connsiteY1044" fmla="*/ 1366838 h 3349942"/>
                  <a:gd name="connsiteX1045" fmla="*/ 2540318 w 4871180"/>
                  <a:gd name="connsiteY1045" fmla="*/ 1399223 h 3349942"/>
                  <a:gd name="connsiteX1046" fmla="*/ 2543175 w 4871180"/>
                  <a:gd name="connsiteY1046" fmla="*/ 1405890 h 3349942"/>
                  <a:gd name="connsiteX1047" fmla="*/ 2545080 w 4871180"/>
                  <a:gd name="connsiteY1047" fmla="*/ 1424940 h 3349942"/>
                  <a:gd name="connsiteX1048" fmla="*/ 2547938 w 4871180"/>
                  <a:gd name="connsiteY1048" fmla="*/ 1430655 h 3349942"/>
                  <a:gd name="connsiteX1049" fmla="*/ 2549843 w 4871180"/>
                  <a:gd name="connsiteY1049" fmla="*/ 1415415 h 3349942"/>
                  <a:gd name="connsiteX1050" fmla="*/ 2552700 w 4871180"/>
                  <a:gd name="connsiteY1050" fmla="*/ 1430655 h 3349942"/>
                  <a:gd name="connsiteX1051" fmla="*/ 2554605 w 4871180"/>
                  <a:gd name="connsiteY1051" fmla="*/ 1410653 h 3349942"/>
                  <a:gd name="connsiteX1052" fmla="*/ 2557463 w 4871180"/>
                  <a:gd name="connsiteY1052" fmla="*/ 1362075 h 3349942"/>
                  <a:gd name="connsiteX1053" fmla="*/ 2559368 w 4871180"/>
                  <a:gd name="connsiteY1053" fmla="*/ 1373505 h 3349942"/>
                  <a:gd name="connsiteX1054" fmla="*/ 2562225 w 4871180"/>
                  <a:gd name="connsiteY1054" fmla="*/ 1394460 h 3349942"/>
                  <a:gd name="connsiteX1055" fmla="*/ 2565083 w 4871180"/>
                  <a:gd name="connsiteY1055" fmla="*/ 1440180 h 3349942"/>
                  <a:gd name="connsiteX1056" fmla="*/ 2566988 w 4871180"/>
                  <a:gd name="connsiteY1056" fmla="*/ 1411605 h 3349942"/>
                  <a:gd name="connsiteX1057" fmla="*/ 2569845 w 4871180"/>
                  <a:gd name="connsiteY1057" fmla="*/ 1423035 h 3349942"/>
                  <a:gd name="connsiteX1058" fmla="*/ 2571750 w 4871180"/>
                  <a:gd name="connsiteY1058" fmla="*/ 1406843 h 3349942"/>
                  <a:gd name="connsiteX1059" fmla="*/ 2574608 w 4871180"/>
                  <a:gd name="connsiteY1059" fmla="*/ 1413510 h 3349942"/>
                  <a:gd name="connsiteX1060" fmla="*/ 2576513 w 4871180"/>
                  <a:gd name="connsiteY1060" fmla="*/ 1428750 h 3349942"/>
                  <a:gd name="connsiteX1061" fmla="*/ 2579370 w 4871180"/>
                  <a:gd name="connsiteY1061" fmla="*/ 1448753 h 3349942"/>
                  <a:gd name="connsiteX1062" fmla="*/ 2581275 w 4871180"/>
                  <a:gd name="connsiteY1062" fmla="*/ 1474470 h 3349942"/>
                  <a:gd name="connsiteX1063" fmla="*/ 2584133 w 4871180"/>
                  <a:gd name="connsiteY1063" fmla="*/ 1512570 h 3349942"/>
                  <a:gd name="connsiteX1064" fmla="*/ 2586990 w 4871180"/>
                  <a:gd name="connsiteY1064" fmla="*/ 1493520 h 3349942"/>
                  <a:gd name="connsiteX1065" fmla="*/ 2588895 w 4871180"/>
                  <a:gd name="connsiteY1065" fmla="*/ 1407795 h 3349942"/>
                  <a:gd name="connsiteX1066" fmla="*/ 2591753 w 4871180"/>
                  <a:gd name="connsiteY1066" fmla="*/ 1393508 h 3349942"/>
                  <a:gd name="connsiteX1067" fmla="*/ 2593658 w 4871180"/>
                  <a:gd name="connsiteY1067" fmla="*/ 1373505 h 3349942"/>
                  <a:gd name="connsiteX1068" fmla="*/ 2596515 w 4871180"/>
                  <a:gd name="connsiteY1068" fmla="*/ 1377315 h 3349942"/>
                  <a:gd name="connsiteX1069" fmla="*/ 2598420 w 4871180"/>
                  <a:gd name="connsiteY1069" fmla="*/ 1368743 h 3349942"/>
                  <a:gd name="connsiteX1070" fmla="*/ 2601278 w 4871180"/>
                  <a:gd name="connsiteY1070" fmla="*/ 1384935 h 3349942"/>
                  <a:gd name="connsiteX1071" fmla="*/ 2603183 w 4871180"/>
                  <a:gd name="connsiteY1071" fmla="*/ 1425893 h 3349942"/>
                  <a:gd name="connsiteX1072" fmla="*/ 2606040 w 4871180"/>
                  <a:gd name="connsiteY1072" fmla="*/ 1398270 h 3349942"/>
                  <a:gd name="connsiteX1073" fmla="*/ 2608898 w 4871180"/>
                  <a:gd name="connsiteY1073" fmla="*/ 1435418 h 3349942"/>
                  <a:gd name="connsiteX1074" fmla="*/ 2610803 w 4871180"/>
                  <a:gd name="connsiteY1074" fmla="*/ 1424940 h 3349942"/>
                  <a:gd name="connsiteX1075" fmla="*/ 2613660 w 4871180"/>
                  <a:gd name="connsiteY1075" fmla="*/ 1374458 h 3349942"/>
                  <a:gd name="connsiteX1076" fmla="*/ 2615565 w 4871180"/>
                  <a:gd name="connsiteY1076" fmla="*/ 1326833 h 3349942"/>
                  <a:gd name="connsiteX1077" fmla="*/ 2618423 w 4871180"/>
                  <a:gd name="connsiteY1077" fmla="*/ 1327785 h 3349942"/>
                  <a:gd name="connsiteX1078" fmla="*/ 2620328 w 4871180"/>
                  <a:gd name="connsiteY1078" fmla="*/ 1339215 h 3349942"/>
                  <a:gd name="connsiteX1079" fmla="*/ 2623185 w 4871180"/>
                  <a:gd name="connsiteY1079" fmla="*/ 1366838 h 3349942"/>
                  <a:gd name="connsiteX1080" fmla="*/ 2625090 w 4871180"/>
                  <a:gd name="connsiteY1080" fmla="*/ 1330643 h 3349942"/>
                  <a:gd name="connsiteX1081" fmla="*/ 2627948 w 4871180"/>
                  <a:gd name="connsiteY1081" fmla="*/ 1356360 h 3349942"/>
                  <a:gd name="connsiteX1082" fmla="*/ 2630805 w 4871180"/>
                  <a:gd name="connsiteY1082" fmla="*/ 1350645 h 3349942"/>
                  <a:gd name="connsiteX1083" fmla="*/ 2632710 w 4871180"/>
                  <a:gd name="connsiteY1083" fmla="*/ 1352550 h 3349942"/>
                  <a:gd name="connsiteX1084" fmla="*/ 2635568 w 4871180"/>
                  <a:gd name="connsiteY1084" fmla="*/ 1335405 h 3349942"/>
                  <a:gd name="connsiteX1085" fmla="*/ 2637473 w 4871180"/>
                  <a:gd name="connsiteY1085" fmla="*/ 1365885 h 3349942"/>
                  <a:gd name="connsiteX1086" fmla="*/ 2640330 w 4871180"/>
                  <a:gd name="connsiteY1086" fmla="*/ 1421130 h 3349942"/>
                  <a:gd name="connsiteX1087" fmla="*/ 2642235 w 4871180"/>
                  <a:gd name="connsiteY1087" fmla="*/ 1486853 h 3349942"/>
                  <a:gd name="connsiteX1088" fmla="*/ 2645093 w 4871180"/>
                  <a:gd name="connsiteY1088" fmla="*/ 1455420 h 3349942"/>
                  <a:gd name="connsiteX1089" fmla="*/ 2646998 w 4871180"/>
                  <a:gd name="connsiteY1089" fmla="*/ 1443990 h 3349942"/>
                  <a:gd name="connsiteX1090" fmla="*/ 2649855 w 4871180"/>
                  <a:gd name="connsiteY1090" fmla="*/ 1385888 h 3349942"/>
                  <a:gd name="connsiteX1091" fmla="*/ 2652713 w 4871180"/>
                  <a:gd name="connsiteY1091" fmla="*/ 1407795 h 3349942"/>
                  <a:gd name="connsiteX1092" fmla="*/ 2654618 w 4871180"/>
                  <a:gd name="connsiteY1092" fmla="*/ 1423988 h 3349942"/>
                  <a:gd name="connsiteX1093" fmla="*/ 2657475 w 4871180"/>
                  <a:gd name="connsiteY1093" fmla="*/ 1439228 h 3349942"/>
                  <a:gd name="connsiteX1094" fmla="*/ 2659380 w 4871180"/>
                  <a:gd name="connsiteY1094" fmla="*/ 1421130 h 3349942"/>
                  <a:gd name="connsiteX1095" fmla="*/ 2662238 w 4871180"/>
                  <a:gd name="connsiteY1095" fmla="*/ 1441133 h 3349942"/>
                  <a:gd name="connsiteX1096" fmla="*/ 2664143 w 4871180"/>
                  <a:gd name="connsiteY1096" fmla="*/ 1421130 h 3349942"/>
                  <a:gd name="connsiteX1097" fmla="*/ 2667000 w 4871180"/>
                  <a:gd name="connsiteY1097" fmla="*/ 1392555 h 3349942"/>
                  <a:gd name="connsiteX1098" fmla="*/ 2668905 w 4871180"/>
                  <a:gd name="connsiteY1098" fmla="*/ 1422083 h 3349942"/>
                  <a:gd name="connsiteX1099" fmla="*/ 2671763 w 4871180"/>
                  <a:gd name="connsiteY1099" fmla="*/ 1446848 h 3349942"/>
                  <a:gd name="connsiteX1100" fmla="*/ 2674620 w 4871180"/>
                  <a:gd name="connsiteY1100" fmla="*/ 1460183 h 3349942"/>
                  <a:gd name="connsiteX1101" fmla="*/ 2676525 w 4871180"/>
                  <a:gd name="connsiteY1101" fmla="*/ 1347788 h 3349942"/>
                  <a:gd name="connsiteX1102" fmla="*/ 2679383 w 4871180"/>
                  <a:gd name="connsiteY1102" fmla="*/ 1325880 h 3349942"/>
                  <a:gd name="connsiteX1103" fmla="*/ 2681288 w 4871180"/>
                  <a:gd name="connsiteY1103" fmla="*/ 1303973 h 3349942"/>
                  <a:gd name="connsiteX1104" fmla="*/ 2684145 w 4871180"/>
                  <a:gd name="connsiteY1104" fmla="*/ 1301115 h 3349942"/>
                  <a:gd name="connsiteX1105" fmla="*/ 2686050 w 4871180"/>
                  <a:gd name="connsiteY1105" fmla="*/ 1312545 h 3349942"/>
                  <a:gd name="connsiteX1106" fmla="*/ 2688908 w 4871180"/>
                  <a:gd name="connsiteY1106" fmla="*/ 1321118 h 3349942"/>
                  <a:gd name="connsiteX1107" fmla="*/ 2690813 w 4871180"/>
                  <a:gd name="connsiteY1107" fmla="*/ 1310640 h 3349942"/>
                  <a:gd name="connsiteX1108" fmla="*/ 2693670 w 4871180"/>
                  <a:gd name="connsiteY1108" fmla="*/ 1268730 h 3349942"/>
                  <a:gd name="connsiteX1109" fmla="*/ 2696528 w 4871180"/>
                  <a:gd name="connsiteY1109" fmla="*/ 1262063 h 3349942"/>
                  <a:gd name="connsiteX1110" fmla="*/ 2698433 w 4871180"/>
                  <a:gd name="connsiteY1110" fmla="*/ 1241108 h 3349942"/>
                  <a:gd name="connsiteX1111" fmla="*/ 2701290 w 4871180"/>
                  <a:gd name="connsiteY1111" fmla="*/ 1269683 h 3349942"/>
                  <a:gd name="connsiteX1112" fmla="*/ 2703195 w 4871180"/>
                  <a:gd name="connsiteY1112" fmla="*/ 1268730 h 3349942"/>
                  <a:gd name="connsiteX1113" fmla="*/ 2706053 w 4871180"/>
                  <a:gd name="connsiteY1113" fmla="*/ 1292543 h 3349942"/>
                  <a:gd name="connsiteX1114" fmla="*/ 2707958 w 4871180"/>
                  <a:gd name="connsiteY1114" fmla="*/ 1319213 h 3349942"/>
                  <a:gd name="connsiteX1115" fmla="*/ 2710815 w 4871180"/>
                  <a:gd name="connsiteY1115" fmla="*/ 1353503 h 3349942"/>
                  <a:gd name="connsiteX1116" fmla="*/ 2712720 w 4871180"/>
                  <a:gd name="connsiteY1116" fmla="*/ 1319213 h 3349942"/>
                  <a:gd name="connsiteX1117" fmla="*/ 2715578 w 4871180"/>
                  <a:gd name="connsiteY1117" fmla="*/ 1307783 h 3349942"/>
                  <a:gd name="connsiteX1118" fmla="*/ 2718435 w 4871180"/>
                  <a:gd name="connsiteY1118" fmla="*/ 1278255 h 3349942"/>
                  <a:gd name="connsiteX1119" fmla="*/ 2720340 w 4871180"/>
                  <a:gd name="connsiteY1119" fmla="*/ 1298258 h 3349942"/>
                  <a:gd name="connsiteX1120" fmla="*/ 2723198 w 4871180"/>
                  <a:gd name="connsiteY1120" fmla="*/ 1314450 h 3349942"/>
                  <a:gd name="connsiteX1121" fmla="*/ 2725103 w 4871180"/>
                  <a:gd name="connsiteY1121" fmla="*/ 1310640 h 3349942"/>
                  <a:gd name="connsiteX1122" fmla="*/ 2727960 w 4871180"/>
                  <a:gd name="connsiteY1122" fmla="*/ 1272540 h 3349942"/>
                  <a:gd name="connsiteX1123" fmla="*/ 2729865 w 4871180"/>
                  <a:gd name="connsiteY1123" fmla="*/ 1249680 h 3349942"/>
                  <a:gd name="connsiteX1124" fmla="*/ 2732723 w 4871180"/>
                  <a:gd name="connsiteY1124" fmla="*/ 1350645 h 3349942"/>
                  <a:gd name="connsiteX1125" fmla="*/ 2735580 w 4871180"/>
                  <a:gd name="connsiteY1125" fmla="*/ 1349693 h 3349942"/>
                  <a:gd name="connsiteX1126" fmla="*/ 2737485 w 4871180"/>
                  <a:gd name="connsiteY1126" fmla="*/ 1409700 h 3349942"/>
                  <a:gd name="connsiteX1127" fmla="*/ 2740343 w 4871180"/>
                  <a:gd name="connsiteY1127" fmla="*/ 1375410 h 3349942"/>
                  <a:gd name="connsiteX1128" fmla="*/ 2742248 w 4871180"/>
                  <a:gd name="connsiteY1128" fmla="*/ 1321118 h 3349942"/>
                  <a:gd name="connsiteX1129" fmla="*/ 2745105 w 4871180"/>
                  <a:gd name="connsiteY1129" fmla="*/ 1308735 h 3349942"/>
                  <a:gd name="connsiteX1130" fmla="*/ 2747010 w 4871180"/>
                  <a:gd name="connsiteY1130" fmla="*/ 1276350 h 3349942"/>
                  <a:gd name="connsiteX1131" fmla="*/ 2749868 w 4871180"/>
                  <a:gd name="connsiteY1131" fmla="*/ 1278255 h 3349942"/>
                  <a:gd name="connsiteX1132" fmla="*/ 2751773 w 4871180"/>
                  <a:gd name="connsiteY1132" fmla="*/ 1307783 h 3349942"/>
                  <a:gd name="connsiteX1133" fmla="*/ 2754630 w 4871180"/>
                  <a:gd name="connsiteY1133" fmla="*/ 1316355 h 3349942"/>
                  <a:gd name="connsiteX1134" fmla="*/ 2757488 w 4871180"/>
                  <a:gd name="connsiteY1134" fmla="*/ 1311593 h 3349942"/>
                  <a:gd name="connsiteX1135" fmla="*/ 2759393 w 4871180"/>
                  <a:gd name="connsiteY1135" fmla="*/ 1285875 h 3349942"/>
                  <a:gd name="connsiteX1136" fmla="*/ 2762250 w 4871180"/>
                  <a:gd name="connsiteY1136" fmla="*/ 1268730 h 3349942"/>
                  <a:gd name="connsiteX1137" fmla="*/ 2764155 w 4871180"/>
                  <a:gd name="connsiteY1137" fmla="*/ 1258253 h 3349942"/>
                  <a:gd name="connsiteX1138" fmla="*/ 2767013 w 4871180"/>
                  <a:gd name="connsiteY1138" fmla="*/ 1294448 h 3349942"/>
                  <a:gd name="connsiteX1139" fmla="*/ 2768918 w 4871180"/>
                  <a:gd name="connsiteY1139" fmla="*/ 1327785 h 3349942"/>
                  <a:gd name="connsiteX1140" fmla="*/ 2771775 w 4871180"/>
                  <a:gd name="connsiteY1140" fmla="*/ 1290638 h 3349942"/>
                  <a:gd name="connsiteX1141" fmla="*/ 2773680 w 4871180"/>
                  <a:gd name="connsiteY1141" fmla="*/ 1308735 h 3349942"/>
                  <a:gd name="connsiteX1142" fmla="*/ 2776538 w 4871180"/>
                  <a:gd name="connsiteY1142" fmla="*/ 1296353 h 3349942"/>
                  <a:gd name="connsiteX1143" fmla="*/ 2779395 w 4871180"/>
                  <a:gd name="connsiteY1143" fmla="*/ 1332548 h 3349942"/>
                  <a:gd name="connsiteX1144" fmla="*/ 2781300 w 4871180"/>
                  <a:gd name="connsiteY1144" fmla="*/ 1286828 h 3349942"/>
                  <a:gd name="connsiteX1145" fmla="*/ 2784158 w 4871180"/>
                  <a:gd name="connsiteY1145" fmla="*/ 1248728 h 3349942"/>
                  <a:gd name="connsiteX1146" fmla="*/ 2786063 w 4871180"/>
                  <a:gd name="connsiteY1146" fmla="*/ 1244918 h 3349942"/>
                  <a:gd name="connsiteX1147" fmla="*/ 2788920 w 4871180"/>
                  <a:gd name="connsiteY1147" fmla="*/ 1239203 h 3349942"/>
                  <a:gd name="connsiteX1148" fmla="*/ 2790825 w 4871180"/>
                  <a:gd name="connsiteY1148" fmla="*/ 1282065 h 3349942"/>
                  <a:gd name="connsiteX1149" fmla="*/ 2793683 w 4871180"/>
                  <a:gd name="connsiteY1149" fmla="*/ 1251585 h 3349942"/>
                  <a:gd name="connsiteX1150" fmla="*/ 2795588 w 4871180"/>
                  <a:gd name="connsiteY1150" fmla="*/ 1282065 h 3349942"/>
                  <a:gd name="connsiteX1151" fmla="*/ 2798445 w 4871180"/>
                  <a:gd name="connsiteY1151" fmla="*/ 1270635 h 3349942"/>
                  <a:gd name="connsiteX1152" fmla="*/ 2801303 w 4871180"/>
                  <a:gd name="connsiteY1152" fmla="*/ 1266825 h 3349942"/>
                  <a:gd name="connsiteX1153" fmla="*/ 2803208 w 4871180"/>
                  <a:gd name="connsiteY1153" fmla="*/ 1212533 h 3349942"/>
                  <a:gd name="connsiteX1154" fmla="*/ 2806065 w 4871180"/>
                  <a:gd name="connsiteY1154" fmla="*/ 1187768 h 3349942"/>
                  <a:gd name="connsiteX1155" fmla="*/ 2807970 w 4871180"/>
                  <a:gd name="connsiteY1155" fmla="*/ 1237298 h 3349942"/>
                  <a:gd name="connsiteX1156" fmla="*/ 2810828 w 4871180"/>
                  <a:gd name="connsiteY1156" fmla="*/ 1227773 h 3349942"/>
                  <a:gd name="connsiteX1157" fmla="*/ 2812733 w 4871180"/>
                  <a:gd name="connsiteY1157" fmla="*/ 1227773 h 3349942"/>
                  <a:gd name="connsiteX1158" fmla="*/ 2815590 w 4871180"/>
                  <a:gd name="connsiteY1158" fmla="*/ 1223010 h 3349942"/>
                  <a:gd name="connsiteX1159" fmla="*/ 2817495 w 4871180"/>
                  <a:gd name="connsiteY1159" fmla="*/ 1216343 h 3349942"/>
                  <a:gd name="connsiteX1160" fmla="*/ 2820353 w 4871180"/>
                  <a:gd name="connsiteY1160" fmla="*/ 1201103 h 3349942"/>
                  <a:gd name="connsiteX1161" fmla="*/ 2823210 w 4871180"/>
                  <a:gd name="connsiteY1161" fmla="*/ 1207770 h 3349942"/>
                  <a:gd name="connsiteX1162" fmla="*/ 2825115 w 4871180"/>
                  <a:gd name="connsiteY1162" fmla="*/ 1183005 h 3349942"/>
                  <a:gd name="connsiteX1163" fmla="*/ 2827973 w 4871180"/>
                  <a:gd name="connsiteY1163" fmla="*/ 1202055 h 3349942"/>
                  <a:gd name="connsiteX1164" fmla="*/ 2829878 w 4871180"/>
                  <a:gd name="connsiteY1164" fmla="*/ 1189673 h 3349942"/>
                  <a:gd name="connsiteX1165" fmla="*/ 2832735 w 4871180"/>
                  <a:gd name="connsiteY1165" fmla="*/ 1261110 h 3349942"/>
                  <a:gd name="connsiteX1166" fmla="*/ 2834640 w 4871180"/>
                  <a:gd name="connsiteY1166" fmla="*/ 1235393 h 3349942"/>
                  <a:gd name="connsiteX1167" fmla="*/ 2837498 w 4871180"/>
                  <a:gd name="connsiteY1167" fmla="*/ 1233488 h 3349942"/>
                  <a:gd name="connsiteX1168" fmla="*/ 2839403 w 4871180"/>
                  <a:gd name="connsiteY1168" fmla="*/ 1263968 h 3349942"/>
                  <a:gd name="connsiteX1169" fmla="*/ 2842260 w 4871180"/>
                  <a:gd name="connsiteY1169" fmla="*/ 1260158 h 3349942"/>
                  <a:gd name="connsiteX1170" fmla="*/ 2845118 w 4871180"/>
                  <a:gd name="connsiteY1170" fmla="*/ 1243013 h 3349942"/>
                  <a:gd name="connsiteX1171" fmla="*/ 2847023 w 4871180"/>
                  <a:gd name="connsiteY1171" fmla="*/ 1223010 h 3349942"/>
                  <a:gd name="connsiteX1172" fmla="*/ 2849880 w 4871180"/>
                  <a:gd name="connsiteY1172" fmla="*/ 1171575 h 3349942"/>
                  <a:gd name="connsiteX1173" fmla="*/ 2851785 w 4871180"/>
                  <a:gd name="connsiteY1173" fmla="*/ 1185863 h 3349942"/>
                  <a:gd name="connsiteX1174" fmla="*/ 2854643 w 4871180"/>
                  <a:gd name="connsiteY1174" fmla="*/ 1191578 h 3349942"/>
                  <a:gd name="connsiteX1175" fmla="*/ 2856548 w 4871180"/>
                  <a:gd name="connsiteY1175" fmla="*/ 1152525 h 3349942"/>
                  <a:gd name="connsiteX1176" fmla="*/ 2859405 w 4871180"/>
                  <a:gd name="connsiteY1176" fmla="*/ 1175385 h 3349942"/>
                  <a:gd name="connsiteX1177" fmla="*/ 2861310 w 4871180"/>
                  <a:gd name="connsiteY1177" fmla="*/ 1217295 h 3349942"/>
                  <a:gd name="connsiteX1178" fmla="*/ 2864168 w 4871180"/>
                  <a:gd name="connsiteY1178" fmla="*/ 1273493 h 3349942"/>
                  <a:gd name="connsiteX1179" fmla="*/ 2867025 w 4871180"/>
                  <a:gd name="connsiteY1179" fmla="*/ 1253490 h 3349942"/>
                  <a:gd name="connsiteX1180" fmla="*/ 2868930 w 4871180"/>
                  <a:gd name="connsiteY1180" fmla="*/ 1216343 h 3349942"/>
                  <a:gd name="connsiteX1181" fmla="*/ 2871788 w 4871180"/>
                  <a:gd name="connsiteY1181" fmla="*/ 1211580 h 3349942"/>
                  <a:gd name="connsiteX1182" fmla="*/ 2873693 w 4871180"/>
                  <a:gd name="connsiteY1182" fmla="*/ 1223010 h 3349942"/>
                  <a:gd name="connsiteX1183" fmla="*/ 2876550 w 4871180"/>
                  <a:gd name="connsiteY1183" fmla="*/ 1186815 h 3349942"/>
                  <a:gd name="connsiteX1184" fmla="*/ 2878455 w 4871180"/>
                  <a:gd name="connsiteY1184" fmla="*/ 1182053 h 3349942"/>
                  <a:gd name="connsiteX1185" fmla="*/ 2881313 w 4871180"/>
                  <a:gd name="connsiteY1185" fmla="*/ 1187768 h 3349942"/>
                  <a:gd name="connsiteX1186" fmla="*/ 2883218 w 4871180"/>
                  <a:gd name="connsiteY1186" fmla="*/ 1227773 h 3349942"/>
                  <a:gd name="connsiteX1187" fmla="*/ 2886075 w 4871180"/>
                  <a:gd name="connsiteY1187" fmla="*/ 1183958 h 3349942"/>
                  <a:gd name="connsiteX1188" fmla="*/ 2888933 w 4871180"/>
                  <a:gd name="connsiteY1188" fmla="*/ 1165860 h 3349942"/>
                  <a:gd name="connsiteX1189" fmla="*/ 2890838 w 4871180"/>
                  <a:gd name="connsiteY1189" fmla="*/ 1129665 h 3349942"/>
                  <a:gd name="connsiteX1190" fmla="*/ 2893695 w 4871180"/>
                  <a:gd name="connsiteY1190" fmla="*/ 1195388 h 3349942"/>
                  <a:gd name="connsiteX1191" fmla="*/ 2895600 w 4871180"/>
                  <a:gd name="connsiteY1191" fmla="*/ 1222058 h 3349942"/>
                  <a:gd name="connsiteX1192" fmla="*/ 2898458 w 4871180"/>
                  <a:gd name="connsiteY1192" fmla="*/ 1217295 h 3349942"/>
                  <a:gd name="connsiteX1193" fmla="*/ 2900363 w 4871180"/>
                  <a:gd name="connsiteY1193" fmla="*/ 1153478 h 3349942"/>
                  <a:gd name="connsiteX1194" fmla="*/ 2903220 w 4871180"/>
                  <a:gd name="connsiteY1194" fmla="*/ 1161098 h 3349942"/>
                  <a:gd name="connsiteX1195" fmla="*/ 2906078 w 4871180"/>
                  <a:gd name="connsiteY1195" fmla="*/ 1205865 h 3349942"/>
                  <a:gd name="connsiteX1196" fmla="*/ 2907983 w 4871180"/>
                  <a:gd name="connsiteY1196" fmla="*/ 1208723 h 3349942"/>
                  <a:gd name="connsiteX1197" fmla="*/ 2910840 w 4871180"/>
                  <a:gd name="connsiteY1197" fmla="*/ 1196340 h 3349942"/>
                  <a:gd name="connsiteX1198" fmla="*/ 2912745 w 4871180"/>
                  <a:gd name="connsiteY1198" fmla="*/ 1166813 h 3349942"/>
                  <a:gd name="connsiteX1199" fmla="*/ 2915603 w 4871180"/>
                  <a:gd name="connsiteY1199" fmla="*/ 1174433 h 3349942"/>
                  <a:gd name="connsiteX1200" fmla="*/ 2917508 w 4871180"/>
                  <a:gd name="connsiteY1200" fmla="*/ 1247775 h 3349942"/>
                  <a:gd name="connsiteX1201" fmla="*/ 2920365 w 4871180"/>
                  <a:gd name="connsiteY1201" fmla="*/ 1242060 h 3349942"/>
                  <a:gd name="connsiteX1202" fmla="*/ 2922270 w 4871180"/>
                  <a:gd name="connsiteY1202" fmla="*/ 1243013 h 3349942"/>
                  <a:gd name="connsiteX1203" fmla="*/ 2925128 w 4871180"/>
                  <a:gd name="connsiteY1203" fmla="*/ 1198245 h 3349942"/>
                  <a:gd name="connsiteX1204" fmla="*/ 2927985 w 4871180"/>
                  <a:gd name="connsiteY1204" fmla="*/ 1211580 h 3349942"/>
                  <a:gd name="connsiteX1205" fmla="*/ 2929890 w 4871180"/>
                  <a:gd name="connsiteY1205" fmla="*/ 1151573 h 3349942"/>
                  <a:gd name="connsiteX1206" fmla="*/ 2932748 w 4871180"/>
                  <a:gd name="connsiteY1206" fmla="*/ 1143953 h 3349942"/>
                  <a:gd name="connsiteX1207" fmla="*/ 2934653 w 4871180"/>
                  <a:gd name="connsiteY1207" fmla="*/ 1127760 h 3349942"/>
                  <a:gd name="connsiteX1208" fmla="*/ 2937510 w 4871180"/>
                  <a:gd name="connsiteY1208" fmla="*/ 1091565 h 3349942"/>
                  <a:gd name="connsiteX1209" fmla="*/ 2939415 w 4871180"/>
                  <a:gd name="connsiteY1209" fmla="*/ 1112520 h 3349942"/>
                  <a:gd name="connsiteX1210" fmla="*/ 2942273 w 4871180"/>
                  <a:gd name="connsiteY1210" fmla="*/ 1183958 h 3349942"/>
                  <a:gd name="connsiteX1211" fmla="*/ 2944178 w 4871180"/>
                  <a:gd name="connsiteY1211" fmla="*/ 1148715 h 3349942"/>
                  <a:gd name="connsiteX1212" fmla="*/ 2947035 w 4871180"/>
                  <a:gd name="connsiteY1212" fmla="*/ 1182053 h 3349942"/>
                  <a:gd name="connsiteX1213" fmla="*/ 2949893 w 4871180"/>
                  <a:gd name="connsiteY1213" fmla="*/ 1209675 h 3349942"/>
                  <a:gd name="connsiteX1214" fmla="*/ 2951798 w 4871180"/>
                  <a:gd name="connsiteY1214" fmla="*/ 1216343 h 3349942"/>
                  <a:gd name="connsiteX1215" fmla="*/ 2954655 w 4871180"/>
                  <a:gd name="connsiteY1215" fmla="*/ 1188720 h 3349942"/>
                  <a:gd name="connsiteX1216" fmla="*/ 2956560 w 4871180"/>
                  <a:gd name="connsiteY1216" fmla="*/ 1183005 h 3349942"/>
                  <a:gd name="connsiteX1217" fmla="*/ 2959418 w 4871180"/>
                  <a:gd name="connsiteY1217" fmla="*/ 1122998 h 3349942"/>
                  <a:gd name="connsiteX1218" fmla="*/ 2961323 w 4871180"/>
                  <a:gd name="connsiteY1218" fmla="*/ 1183958 h 3349942"/>
                  <a:gd name="connsiteX1219" fmla="*/ 2964180 w 4871180"/>
                  <a:gd name="connsiteY1219" fmla="*/ 1163955 h 3349942"/>
                  <a:gd name="connsiteX1220" fmla="*/ 2966085 w 4871180"/>
                  <a:gd name="connsiteY1220" fmla="*/ 1159193 h 3349942"/>
                  <a:gd name="connsiteX1221" fmla="*/ 2968943 w 4871180"/>
                  <a:gd name="connsiteY1221" fmla="*/ 1201103 h 3349942"/>
                  <a:gd name="connsiteX1222" fmla="*/ 2971800 w 4871180"/>
                  <a:gd name="connsiteY1222" fmla="*/ 1234440 h 3349942"/>
                  <a:gd name="connsiteX1223" fmla="*/ 2973705 w 4871180"/>
                  <a:gd name="connsiteY1223" fmla="*/ 1169670 h 3349942"/>
                  <a:gd name="connsiteX1224" fmla="*/ 2976563 w 4871180"/>
                  <a:gd name="connsiteY1224" fmla="*/ 1138238 h 3349942"/>
                  <a:gd name="connsiteX1225" fmla="*/ 2978468 w 4871180"/>
                  <a:gd name="connsiteY1225" fmla="*/ 1147763 h 3349942"/>
                  <a:gd name="connsiteX1226" fmla="*/ 2981325 w 4871180"/>
                  <a:gd name="connsiteY1226" fmla="*/ 1167765 h 3349942"/>
                  <a:gd name="connsiteX1227" fmla="*/ 2983230 w 4871180"/>
                  <a:gd name="connsiteY1227" fmla="*/ 1180148 h 3349942"/>
                  <a:gd name="connsiteX1228" fmla="*/ 2986088 w 4871180"/>
                  <a:gd name="connsiteY1228" fmla="*/ 1172528 h 3349942"/>
                  <a:gd name="connsiteX1229" fmla="*/ 2987993 w 4871180"/>
                  <a:gd name="connsiteY1229" fmla="*/ 1243965 h 3349942"/>
                  <a:gd name="connsiteX1230" fmla="*/ 2990850 w 4871180"/>
                  <a:gd name="connsiteY1230" fmla="*/ 1241108 h 3349942"/>
                  <a:gd name="connsiteX1231" fmla="*/ 2993708 w 4871180"/>
                  <a:gd name="connsiteY1231" fmla="*/ 1180148 h 3349942"/>
                  <a:gd name="connsiteX1232" fmla="*/ 2995613 w 4871180"/>
                  <a:gd name="connsiteY1232" fmla="*/ 1163003 h 3349942"/>
                  <a:gd name="connsiteX1233" fmla="*/ 2998470 w 4871180"/>
                  <a:gd name="connsiteY1233" fmla="*/ 1127760 h 3349942"/>
                  <a:gd name="connsiteX1234" fmla="*/ 3000375 w 4871180"/>
                  <a:gd name="connsiteY1234" fmla="*/ 1156335 h 3349942"/>
                  <a:gd name="connsiteX1235" fmla="*/ 3003233 w 4871180"/>
                  <a:gd name="connsiteY1235" fmla="*/ 1102043 h 3349942"/>
                  <a:gd name="connsiteX1236" fmla="*/ 3005138 w 4871180"/>
                  <a:gd name="connsiteY1236" fmla="*/ 1119188 h 3349942"/>
                  <a:gd name="connsiteX1237" fmla="*/ 3007995 w 4871180"/>
                  <a:gd name="connsiteY1237" fmla="*/ 1119188 h 3349942"/>
                  <a:gd name="connsiteX1238" fmla="*/ 3009900 w 4871180"/>
                  <a:gd name="connsiteY1238" fmla="*/ 1153478 h 3349942"/>
                  <a:gd name="connsiteX1239" fmla="*/ 3012758 w 4871180"/>
                  <a:gd name="connsiteY1239" fmla="*/ 1163003 h 3349942"/>
                  <a:gd name="connsiteX1240" fmla="*/ 3015615 w 4871180"/>
                  <a:gd name="connsiteY1240" fmla="*/ 1142048 h 3349942"/>
                  <a:gd name="connsiteX1241" fmla="*/ 3017520 w 4871180"/>
                  <a:gd name="connsiteY1241" fmla="*/ 1123950 h 3349942"/>
                  <a:gd name="connsiteX1242" fmla="*/ 3020378 w 4871180"/>
                  <a:gd name="connsiteY1242" fmla="*/ 1103948 h 3349942"/>
                  <a:gd name="connsiteX1243" fmla="*/ 3022283 w 4871180"/>
                  <a:gd name="connsiteY1243" fmla="*/ 1169670 h 3349942"/>
                  <a:gd name="connsiteX1244" fmla="*/ 3025140 w 4871180"/>
                  <a:gd name="connsiteY1244" fmla="*/ 1183005 h 3349942"/>
                  <a:gd name="connsiteX1245" fmla="*/ 3027045 w 4871180"/>
                  <a:gd name="connsiteY1245" fmla="*/ 1160145 h 3349942"/>
                  <a:gd name="connsiteX1246" fmla="*/ 3029903 w 4871180"/>
                  <a:gd name="connsiteY1246" fmla="*/ 1169670 h 3349942"/>
                  <a:gd name="connsiteX1247" fmla="*/ 3031808 w 4871180"/>
                  <a:gd name="connsiteY1247" fmla="*/ 1115378 h 3349942"/>
                  <a:gd name="connsiteX1248" fmla="*/ 3034665 w 4871180"/>
                  <a:gd name="connsiteY1248" fmla="*/ 1121093 h 3349942"/>
                  <a:gd name="connsiteX1249" fmla="*/ 3037523 w 4871180"/>
                  <a:gd name="connsiteY1249" fmla="*/ 1090613 h 3349942"/>
                  <a:gd name="connsiteX1250" fmla="*/ 3039428 w 4871180"/>
                  <a:gd name="connsiteY1250" fmla="*/ 1088708 h 3349942"/>
                  <a:gd name="connsiteX1251" fmla="*/ 3042285 w 4871180"/>
                  <a:gd name="connsiteY1251" fmla="*/ 1108710 h 3349942"/>
                  <a:gd name="connsiteX1252" fmla="*/ 3044190 w 4871180"/>
                  <a:gd name="connsiteY1252" fmla="*/ 1087755 h 3349942"/>
                  <a:gd name="connsiteX1253" fmla="*/ 3047048 w 4871180"/>
                  <a:gd name="connsiteY1253" fmla="*/ 1079183 h 3349942"/>
                  <a:gd name="connsiteX1254" fmla="*/ 3048953 w 4871180"/>
                  <a:gd name="connsiteY1254" fmla="*/ 1107758 h 3349942"/>
                  <a:gd name="connsiteX1255" fmla="*/ 3051810 w 4871180"/>
                  <a:gd name="connsiteY1255" fmla="*/ 1124903 h 3349942"/>
                  <a:gd name="connsiteX1256" fmla="*/ 3053715 w 4871180"/>
                  <a:gd name="connsiteY1256" fmla="*/ 1084898 h 3349942"/>
                  <a:gd name="connsiteX1257" fmla="*/ 3056573 w 4871180"/>
                  <a:gd name="connsiteY1257" fmla="*/ 1096328 h 3349942"/>
                  <a:gd name="connsiteX1258" fmla="*/ 3059430 w 4871180"/>
                  <a:gd name="connsiteY1258" fmla="*/ 1023938 h 3349942"/>
                  <a:gd name="connsiteX1259" fmla="*/ 3061335 w 4871180"/>
                  <a:gd name="connsiteY1259" fmla="*/ 1058228 h 3349942"/>
                  <a:gd name="connsiteX1260" fmla="*/ 3064193 w 4871180"/>
                  <a:gd name="connsiteY1260" fmla="*/ 1011555 h 3349942"/>
                  <a:gd name="connsiteX1261" fmla="*/ 3066098 w 4871180"/>
                  <a:gd name="connsiteY1261" fmla="*/ 1072515 h 3349942"/>
                  <a:gd name="connsiteX1262" fmla="*/ 3068955 w 4871180"/>
                  <a:gd name="connsiteY1262" fmla="*/ 1120140 h 3349942"/>
                  <a:gd name="connsiteX1263" fmla="*/ 3070860 w 4871180"/>
                  <a:gd name="connsiteY1263" fmla="*/ 1093470 h 3349942"/>
                  <a:gd name="connsiteX1264" fmla="*/ 3073718 w 4871180"/>
                  <a:gd name="connsiteY1264" fmla="*/ 1106805 h 3349942"/>
                  <a:gd name="connsiteX1265" fmla="*/ 3075623 w 4871180"/>
                  <a:gd name="connsiteY1265" fmla="*/ 1046798 h 3349942"/>
                  <a:gd name="connsiteX1266" fmla="*/ 3078480 w 4871180"/>
                  <a:gd name="connsiteY1266" fmla="*/ 1087755 h 3349942"/>
                  <a:gd name="connsiteX1267" fmla="*/ 3081338 w 4871180"/>
                  <a:gd name="connsiteY1267" fmla="*/ 1071563 h 3349942"/>
                  <a:gd name="connsiteX1268" fmla="*/ 3083243 w 4871180"/>
                  <a:gd name="connsiteY1268" fmla="*/ 1114425 h 3349942"/>
                  <a:gd name="connsiteX1269" fmla="*/ 3086100 w 4871180"/>
                  <a:gd name="connsiteY1269" fmla="*/ 1065848 h 3349942"/>
                  <a:gd name="connsiteX1270" fmla="*/ 3088005 w 4871180"/>
                  <a:gd name="connsiteY1270" fmla="*/ 1070610 h 3349942"/>
                  <a:gd name="connsiteX1271" fmla="*/ 3090863 w 4871180"/>
                  <a:gd name="connsiteY1271" fmla="*/ 1071563 h 3349942"/>
                  <a:gd name="connsiteX1272" fmla="*/ 3092768 w 4871180"/>
                  <a:gd name="connsiteY1272" fmla="*/ 1106805 h 3349942"/>
                  <a:gd name="connsiteX1273" fmla="*/ 3095625 w 4871180"/>
                  <a:gd name="connsiteY1273" fmla="*/ 1072515 h 3349942"/>
                  <a:gd name="connsiteX1274" fmla="*/ 3098483 w 4871180"/>
                  <a:gd name="connsiteY1274" fmla="*/ 1042035 h 3349942"/>
                  <a:gd name="connsiteX1275" fmla="*/ 3100388 w 4871180"/>
                  <a:gd name="connsiteY1275" fmla="*/ 1010603 h 3349942"/>
                  <a:gd name="connsiteX1276" fmla="*/ 3103245 w 4871180"/>
                  <a:gd name="connsiteY1276" fmla="*/ 1062990 h 3349942"/>
                  <a:gd name="connsiteX1277" fmla="*/ 3105150 w 4871180"/>
                  <a:gd name="connsiteY1277" fmla="*/ 1060133 h 3349942"/>
                  <a:gd name="connsiteX1278" fmla="*/ 3108008 w 4871180"/>
                  <a:gd name="connsiteY1278" fmla="*/ 1059180 h 3349942"/>
                  <a:gd name="connsiteX1279" fmla="*/ 3109913 w 4871180"/>
                  <a:gd name="connsiteY1279" fmla="*/ 1096328 h 3349942"/>
                  <a:gd name="connsiteX1280" fmla="*/ 3112770 w 4871180"/>
                  <a:gd name="connsiteY1280" fmla="*/ 1082993 h 3349942"/>
                  <a:gd name="connsiteX1281" fmla="*/ 3114675 w 4871180"/>
                  <a:gd name="connsiteY1281" fmla="*/ 1047750 h 3349942"/>
                  <a:gd name="connsiteX1282" fmla="*/ 3117533 w 4871180"/>
                  <a:gd name="connsiteY1282" fmla="*/ 1081088 h 3349942"/>
                  <a:gd name="connsiteX1283" fmla="*/ 3120390 w 4871180"/>
                  <a:gd name="connsiteY1283" fmla="*/ 1118235 h 3349942"/>
                  <a:gd name="connsiteX1284" fmla="*/ 3122295 w 4871180"/>
                  <a:gd name="connsiteY1284" fmla="*/ 1110615 h 3349942"/>
                  <a:gd name="connsiteX1285" fmla="*/ 3125153 w 4871180"/>
                  <a:gd name="connsiteY1285" fmla="*/ 1039178 h 3349942"/>
                  <a:gd name="connsiteX1286" fmla="*/ 3127058 w 4871180"/>
                  <a:gd name="connsiteY1286" fmla="*/ 1055370 h 3349942"/>
                  <a:gd name="connsiteX1287" fmla="*/ 3129915 w 4871180"/>
                  <a:gd name="connsiteY1287" fmla="*/ 1072515 h 3349942"/>
                  <a:gd name="connsiteX1288" fmla="*/ 3131820 w 4871180"/>
                  <a:gd name="connsiteY1288" fmla="*/ 1075373 h 3349942"/>
                  <a:gd name="connsiteX1289" fmla="*/ 3134678 w 4871180"/>
                  <a:gd name="connsiteY1289" fmla="*/ 1096328 h 3349942"/>
                  <a:gd name="connsiteX1290" fmla="*/ 3136583 w 4871180"/>
                  <a:gd name="connsiteY1290" fmla="*/ 1012508 h 3349942"/>
                  <a:gd name="connsiteX1291" fmla="*/ 3139440 w 4871180"/>
                  <a:gd name="connsiteY1291" fmla="*/ 1056323 h 3349942"/>
                  <a:gd name="connsiteX1292" fmla="*/ 3142298 w 4871180"/>
                  <a:gd name="connsiteY1292" fmla="*/ 1045845 h 3349942"/>
                  <a:gd name="connsiteX1293" fmla="*/ 3144203 w 4871180"/>
                  <a:gd name="connsiteY1293" fmla="*/ 1022033 h 3349942"/>
                  <a:gd name="connsiteX1294" fmla="*/ 3147060 w 4871180"/>
                  <a:gd name="connsiteY1294" fmla="*/ 1027748 h 3349942"/>
                  <a:gd name="connsiteX1295" fmla="*/ 3148965 w 4871180"/>
                  <a:gd name="connsiteY1295" fmla="*/ 991553 h 3349942"/>
                  <a:gd name="connsiteX1296" fmla="*/ 3151823 w 4871180"/>
                  <a:gd name="connsiteY1296" fmla="*/ 989648 h 3349942"/>
                  <a:gd name="connsiteX1297" fmla="*/ 3153728 w 4871180"/>
                  <a:gd name="connsiteY1297" fmla="*/ 1026795 h 3349942"/>
                  <a:gd name="connsiteX1298" fmla="*/ 3156585 w 4871180"/>
                  <a:gd name="connsiteY1298" fmla="*/ 1081088 h 3349942"/>
                  <a:gd name="connsiteX1299" fmla="*/ 3158490 w 4871180"/>
                  <a:gd name="connsiteY1299" fmla="*/ 1132523 h 3349942"/>
                  <a:gd name="connsiteX1300" fmla="*/ 3161348 w 4871180"/>
                  <a:gd name="connsiteY1300" fmla="*/ 1077278 h 3349942"/>
                  <a:gd name="connsiteX1301" fmla="*/ 3164205 w 4871180"/>
                  <a:gd name="connsiteY1301" fmla="*/ 1123950 h 3349942"/>
                  <a:gd name="connsiteX1302" fmla="*/ 3166110 w 4871180"/>
                  <a:gd name="connsiteY1302" fmla="*/ 1105853 h 3349942"/>
                  <a:gd name="connsiteX1303" fmla="*/ 3168968 w 4871180"/>
                  <a:gd name="connsiteY1303" fmla="*/ 1051560 h 3349942"/>
                  <a:gd name="connsiteX1304" fmla="*/ 3170873 w 4871180"/>
                  <a:gd name="connsiteY1304" fmla="*/ 1019175 h 3349942"/>
                  <a:gd name="connsiteX1305" fmla="*/ 3173730 w 4871180"/>
                  <a:gd name="connsiteY1305" fmla="*/ 1082993 h 3349942"/>
                  <a:gd name="connsiteX1306" fmla="*/ 3175635 w 4871180"/>
                  <a:gd name="connsiteY1306" fmla="*/ 1159193 h 3349942"/>
                  <a:gd name="connsiteX1307" fmla="*/ 3178493 w 4871180"/>
                  <a:gd name="connsiteY1307" fmla="*/ 1145858 h 3349942"/>
                  <a:gd name="connsiteX1308" fmla="*/ 3180398 w 4871180"/>
                  <a:gd name="connsiteY1308" fmla="*/ 1075373 h 3349942"/>
                  <a:gd name="connsiteX1309" fmla="*/ 3183255 w 4871180"/>
                  <a:gd name="connsiteY1309" fmla="*/ 1082993 h 3349942"/>
                  <a:gd name="connsiteX1310" fmla="*/ 3186113 w 4871180"/>
                  <a:gd name="connsiteY1310" fmla="*/ 1034415 h 3349942"/>
                  <a:gd name="connsiteX1311" fmla="*/ 3188018 w 4871180"/>
                  <a:gd name="connsiteY1311" fmla="*/ 1032510 h 3349942"/>
                  <a:gd name="connsiteX1312" fmla="*/ 3190875 w 4871180"/>
                  <a:gd name="connsiteY1312" fmla="*/ 1075373 h 3349942"/>
                  <a:gd name="connsiteX1313" fmla="*/ 3192780 w 4871180"/>
                  <a:gd name="connsiteY1313" fmla="*/ 1019175 h 3349942"/>
                  <a:gd name="connsiteX1314" fmla="*/ 3195638 w 4871180"/>
                  <a:gd name="connsiteY1314" fmla="*/ 1038225 h 3349942"/>
                  <a:gd name="connsiteX1315" fmla="*/ 3197543 w 4871180"/>
                  <a:gd name="connsiteY1315" fmla="*/ 1046798 h 3349942"/>
                  <a:gd name="connsiteX1316" fmla="*/ 3200400 w 4871180"/>
                  <a:gd name="connsiteY1316" fmla="*/ 1049655 h 3349942"/>
                  <a:gd name="connsiteX1317" fmla="*/ 3202305 w 4871180"/>
                  <a:gd name="connsiteY1317" fmla="*/ 1028700 h 3349942"/>
                  <a:gd name="connsiteX1318" fmla="*/ 3205163 w 4871180"/>
                  <a:gd name="connsiteY1318" fmla="*/ 1013460 h 3349942"/>
                  <a:gd name="connsiteX1319" fmla="*/ 3208020 w 4871180"/>
                  <a:gd name="connsiteY1319" fmla="*/ 1019175 h 3349942"/>
                  <a:gd name="connsiteX1320" fmla="*/ 3209925 w 4871180"/>
                  <a:gd name="connsiteY1320" fmla="*/ 1067753 h 3349942"/>
                  <a:gd name="connsiteX1321" fmla="*/ 3212783 w 4871180"/>
                  <a:gd name="connsiteY1321" fmla="*/ 1066800 h 3349942"/>
                  <a:gd name="connsiteX1322" fmla="*/ 3214688 w 4871180"/>
                  <a:gd name="connsiteY1322" fmla="*/ 1088708 h 3349942"/>
                  <a:gd name="connsiteX1323" fmla="*/ 3217545 w 4871180"/>
                  <a:gd name="connsiteY1323" fmla="*/ 1051560 h 3349942"/>
                  <a:gd name="connsiteX1324" fmla="*/ 3219450 w 4871180"/>
                  <a:gd name="connsiteY1324" fmla="*/ 1029653 h 3349942"/>
                  <a:gd name="connsiteX1325" fmla="*/ 3222308 w 4871180"/>
                  <a:gd name="connsiteY1325" fmla="*/ 1001078 h 3349942"/>
                  <a:gd name="connsiteX1326" fmla="*/ 3224213 w 4871180"/>
                  <a:gd name="connsiteY1326" fmla="*/ 1062038 h 3349942"/>
                  <a:gd name="connsiteX1327" fmla="*/ 3227070 w 4871180"/>
                  <a:gd name="connsiteY1327" fmla="*/ 1039178 h 3349942"/>
                  <a:gd name="connsiteX1328" fmla="*/ 3229928 w 4871180"/>
                  <a:gd name="connsiteY1328" fmla="*/ 1005840 h 3349942"/>
                  <a:gd name="connsiteX1329" fmla="*/ 3231833 w 4871180"/>
                  <a:gd name="connsiteY1329" fmla="*/ 982028 h 3349942"/>
                  <a:gd name="connsiteX1330" fmla="*/ 3234690 w 4871180"/>
                  <a:gd name="connsiteY1330" fmla="*/ 1049655 h 3349942"/>
                  <a:gd name="connsiteX1331" fmla="*/ 3236595 w 4871180"/>
                  <a:gd name="connsiteY1331" fmla="*/ 1042035 h 3349942"/>
                  <a:gd name="connsiteX1332" fmla="*/ 3239453 w 4871180"/>
                  <a:gd name="connsiteY1332" fmla="*/ 1082040 h 3349942"/>
                  <a:gd name="connsiteX1333" fmla="*/ 3241358 w 4871180"/>
                  <a:gd name="connsiteY1333" fmla="*/ 1020128 h 3349942"/>
                  <a:gd name="connsiteX1334" fmla="*/ 3244215 w 4871180"/>
                  <a:gd name="connsiteY1334" fmla="*/ 1031558 h 3349942"/>
                  <a:gd name="connsiteX1335" fmla="*/ 3246120 w 4871180"/>
                  <a:gd name="connsiteY1335" fmla="*/ 1073468 h 3349942"/>
                  <a:gd name="connsiteX1336" fmla="*/ 3248978 w 4871180"/>
                  <a:gd name="connsiteY1336" fmla="*/ 1027748 h 3349942"/>
                  <a:gd name="connsiteX1337" fmla="*/ 3251835 w 4871180"/>
                  <a:gd name="connsiteY1337" fmla="*/ 969645 h 3349942"/>
                  <a:gd name="connsiteX1338" fmla="*/ 3253740 w 4871180"/>
                  <a:gd name="connsiteY1338" fmla="*/ 941070 h 3349942"/>
                  <a:gd name="connsiteX1339" fmla="*/ 3256598 w 4871180"/>
                  <a:gd name="connsiteY1339" fmla="*/ 1009650 h 3349942"/>
                  <a:gd name="connsiteX1340" fmla="*/ 3258503 w 4871180"/>
                  <a:gd name="connsiteY1340" fmla="*/ 1050608 h 3349942"/>
                  <a:gd name="connsiteX1341" fmla="*/ 3261360 w 4871180"/>
                  <a:gd name="connsiteY1341" fmla="*/ 1070610 h 3349942"/>
                  <a:gd name="connsiteX1342" fmla="*/ 3263265 w 4871180"/>
                  <a:gd name="connsiteY1342" fmla="*/ 1078230 h 3349942"/>
                  <a:gd name="connsiteX1343" fmla="*/ 3266123 w 4871180"/>
                  <a:gd name="connsiteY1343" fmla="*/ 1047750 h 3349942"/>
                  <a:gd name="connsiteX1344" fmla="*/ 3268028 w 4871180"/>
                  <a:gd name="connsiteY1344" fmla="*/ 1013460 h 3349942"/>
                  <a:gd name="connsiteX1345" fmla="*/ 3270885 w 4871180"/>
                  <a:gd name="connsiteY1345" fmla="*/ 989648 h 3349942"/>
                  <a:gd name="connsiteX1346" fmla="*/ 3273743 w 4871180"/>
                  <a:gd name="connsiteY1346" fmla="*/ 991553 h 3349942"/>
                  <a:gd name="connsiteX1347" fmla="*/ 3275648 w 4871180"/>
                  <a:gd name="connsiteY1347" fmla="*/ 1059180 h 3349942"/>
                  <a:gd name="connsiteX1348" fmla="*/ 3278505 w 4871180"/>
                  <a:gd name="connsiteY1348" fmla="*/ 1020128 h 3349942"/>
                  <a:gd name="connsiteX1349" fmla="*/ 3280410 w 4871180"/>
                  <a:gd name="connsiteY1349" fmla="*/ 965835 h 3349942"/>
                  <a:gd name="connsiteX1350" fmla="*/ 3283268 w 4871180"/>
                  <a:gd name="connsiteY1350" fmla="*/ 1053465 h 3349942"/>
                  <a:gd name="connsiteX1351" fmla="*/ 3285173 w 4871180"/>
                  <a:gd name="connsiteY1351" fmla="*/ 973455 h 3349942"/>
                  <a:gd name="connsiteX1352" fmla="*/ 3288030 w 4871180"/>
                  <a:gd name="connsiteY1352" fmla="*/ 1005840 h 3349942"/>
                  <a:gd name="connsiteX1353" fmla="*/ 3290888 w 4871180"/>
                  <a:gd name="connsiteY1353" fmla="*/ 1002983 h 3349942"/>
                  <a:gd name="connsiteX1354" fmla="*/ 3292793 w 4871180"/>
                  <a:gd name="connsiteY1354" fmla="*/ 1002030 h 3349942"/>
                  <a:gd name="connsiteX1355" fmla="*/ 3295650 w 4871180"/>
                  <a:gd name="connsiteY1355" fmla="*/ 954405 h 3349942"/>
                  <a:gd name="connsiteX1356" fmla="*/ 3297555 w 4871180"/>
                  <a:gd name="connsiteY1356" fmla="*/ 1029653 h 3349942"/>
                  <a:gd name="connsiteX1357" fmla="*/ 3300413 w 4871180"/>
                  <a:gd name="connsiteY1357" fmla="*/ 1022985 h 3349942"/>
                  <a:gd name="connsiteX1358" fmla="*/ 3302318 w 4871180"/>
                  <a:gd name="connsiteY1358" fmla="*/ 1011555 h 3349942"/>
                  <a:gd name="connsiteX1359" fmla="*/ 3305175 w 4871180"/>
                  <a:gd name="connsiteY1359" fmla="*/ 976313 h 3349942"/>
                  <a:gd name="connsiteX1360" fmla="*/ 3307080 w 4871180"/>
                  <a:gd name="connsiteY1360" fmla="*/ 966788 h 3349942"/>
                  <a:gd name="connsiteX1361" fmla="*/ 3309938 w 4871180"/>
                  <a:gd name="connsiteY1361" fmla="*/ 954405 h 3349942"/>
                  <a:gd name="connsiteX1362" fmla="*/ 3312795 w 4871180"/>
                  <a:gd name="connsiteY1362" fmla="*/ 904875 h 3349942"/>
                  <a:gd name="connsiteX1363" fmla="*/ 3314700 w 4871180"/>
                  <a:gd name="connsiteY1363" fmla="*/ 951548 h 3349942"/>
                  <a:gd name="connsiteX1364" fmla="*/ 3317558 w 4871180"/>
                  <a:gd name="connsiteY1364" fmla="*/ 993458 h 3349942"/>
                  <a:gd name="connsiteX1365" fmla="*/ 3319463 w 4871180"/>
                  <a:gd name="connsiteY1365" fmla="*/ 1007745 h 3349942"/>
                  <a:gd name="connsiteX1366" fmla="*/ 3322320 w 4871180"/>
                  <a:gd name="connsiteY1366" fmla="*/ 1027748 h 3349942"/>
                  <a:gd name="connsiteX1367" fmla="*/ 3324225 w 4871180"/>
                  <a:gd name="connsiteY1367" fmla="*/ 1005840 h 3349942"/>
                  <a:gd name="connsiteX1368" fmla="*/ 3327083 w 4871180"/>
                  <a:gd name="connsiteY1368" fmla="*/ 1000125 h 3349942"/>
                  <a:gd name="connsiteX1369" fmla="*/ 3328988 w 4871180"/>
                  <a:gd name="connsiteY1369" fmla="*/ 977265 h 3349942"/>
                  <a:gd name="connsiteX1370" fmla="*/ 3331845 w 4871180"/>
                  <a:gd name="connsiteY1370" fmla="*/ 1032510 h 3349942"/>
                  <a:gd name="connsiteX1371" fmla="*/ 3334703 w 4871180"/>
                  <a:gd name="connsiteY1371" fmla="*/ 1054418 h 3349942"/>
                  <a:gd name="connsiteX1372" fmla="*/ 3336608 w 4871180"/>
                  <a:gd name="connsiteY1372" fmla="*/ 1096328 h 3349942"/>
                  <a:gd name="connsiteX1373" fmla="*/ 3339465 w 4871180"/>
                  <a:gd name="connsiteY1373" fmla="*/ 1010603 h 3349942"/>
                  <a:gd name="connsiteX1374" fmla="*/ 3341370 w 4871180"/>
                  <a:gd name="connsiteY1374" fmla="*/ 1015365 h 3349942"/>
                  <a:gd name="connsiteX1375" fmla="*/ 3344228 w 4871180"/>
                  <a:gd name="connsiteY1375" fmla="*/ 1058228 h 3349942"/>
                  <a:gd name="connsiteX1376" fmla="*/ 3346133 w 4871180"/>
                  <a:gd name="connsiteY1376" fmla="*/ 1084898 h 3349942"/>
                  <a:gd name="connsiteX1377" fmla="*/ 3348990 w 4871180"/>
                  <a:gd name="connsiteY1377" fmla="*/ 1036320 h 3349942"/>
                  <a:gd name="connsiteX1378" fmla="*/ 3350895 w 4871180"/>
                  <a:gd name="connsiteY1378" fmla="*/ 1052513 h 3349942"/>
                  <a:gd name="connsiteX1379" fmla="*/ 3353753 w 4871180"/>
                  <a:gd name="connsiteY1379" fmla="*/ 1006793 h 3349942"/>
                  <a:gd name="connsiteX1380" fmla="*/ 3356610 w 4871180"/>
                  <a:gd name="connsiteY1380" fmla="*/ 1002030 h 3349942"/>
                  <a:gd name="connsiteX1381" fmla="*/ 3358515 w 4871180"/>
                  <a:gd name="connsiteY1381" fmla="*/ 1012508 h 3349942"/>
                  <a:gd name="connsiteX1382" fmla="*/ 3361373 w 4871180"/>
                  <a:gd name="connsiteY1382" fmla="*/ 1042988 h 3349942"/>
                  <a:gd name="connsiteX1383" fmla="*/ 3363278 w 4871180"/>
                  <a:gd name="connsiteY1383" fmla="*/ 1065848 h 3349942"/>
                  <a:gd name="connsiteX1384" fmla="*/ 3366135 w 4871180"/>
                  <a:gd name="connsiteY1384" fmla="*/ 1089660 h 3349942"/>
                  <a:gd name="connsiteX1385" fmla="*/ 3368040 w 4871180"/>
                  <a:gd name="connsiteY1385" fmla="*/ 1092518 h 3349942"/>
                  <a:gd name="connsiteX1386" fmla="*/ 3370898 w 4871180"/>
                  <a:gd name="connsiteY1386" fmla="*/ 1036320 h 3349942"/>
                  <a:gd name="connsiteX1387" fmla="*/ 3372803 w 4871180"/>
                  <a:gd name="connsiteY1387" fmla="*/ 1040130 h 3349942"/>
                  <a:gd name="connsiteX1388" fmla="*/ 3375660 w 4871180"/>
                  <a:gd name="connsiteY1388" fmla="*/ 1021080 h 3349942"/>
                  <a:gd name="connsiteX1389" fmla="*/ 3378518 w 4871180"/>
                  <a:gd name="connsiteY1389" fmla="*/ 1028700 h 3349942"/>
                  <a:gd name="connsiteX1390" fmla="*/ 3380423 w 4871180"/>
                  <a:gd name="connsiteY1390" fmla="*/ 954405 h 3349942"/>
                  <a:gd name="connsiteX1391" fmla="*/ 3383280 w 4871180"/>
                  <a:gd name="connsiteY1391" fmla="*/ 1002983 h 3349942"/>
                  <a:gd name="connsiteX1392" fmla="*/ 3385185 w 4871180"/>
                  <a:gd name="connsiteY1392" fmla="*/ 1070610 h 3349942"/>
                  <a:gd name="connsiteX1393" fmla="*/ 3388043 w 4871180"/>
                  <a:gd name="connsiteY1393" fmla="*/ 1077278 h 3349942"/>
                  <a:gd name="connsiteX1394" fmla="*/ 3389948 w 4871180"/>
                  <a:gd name="connsiteY1394" fmla="*/ 1005840 h 3349942"/>
                  <a:gd name="connsiteX1395" fmla="*/ 3392805 w 4871180"/>
                  <a:gd name="connsiteY1395" fmla="*/ 1015365 h 3349942"/>
                  <a:gd name="connsiteX1396" fmla="*/ 3394710 w 4871180"/>
                  <a:gd name="connsiteY1396" fmla="*/ 1034415 h 3349942"/>
                  <a:gd name="connsiteX1397" fmla="*/ 3397568 w 4871180"/>
                  <a:gd name="connsiteY1397" fmla="*/ 1051560 h 3349942"/>
                  <a:gd name="connsiteX1398" fmla="*/ 3400425 w 4871180"/>
                  <a:gd name="connsiteY1398" fmla="*/ 1051560 h 3349942"/>
                  <a:gd name="connsiteX1399" fmla="*/ 3402330 w 4871180"/>
                  <a:gd name="connsiteY1399" fmla="*/ 1064895 h 3349942"/>
                  <a:gd name="connsiteX1400" fmla="*/ 3405188 w 4871180"/>
                  <a:gd name="connsiteY1400" fmla="*/ 1079183 h 3349942"/>
                  <a:gd name="connsiteX1401" fmla="*/ 3407093 w 4871180"/>
                  <a:gd name="connsiteY1401" fmla="*/ 1028700 h 3349942"/>
                  <a:gd name="connsiteX1402" fmla="*/ 3409950 w 4871180"/>
                  <a:gd name="connsiteY1402" fmla="*/ 1045845 h 3349942"/>
                  <a:gd name="connsiteX1403" fmla="*/ 3411855 w 4871180"/>
                  <a:gd name="connsiteY1403" fmla="*/ 1111568 h 3349942"/>
                  <a:gd name="connsiteX1404" fmla="*/ 3414713 w 4871180"/>
                  <a:gd name="connsiteY1404" fmla="*/ 1033463 h 3349942"/>
                  <a:gd name="connsiteX1405" fmla="*/ 3416618 w 4871180"/>
                  <a:gd name="connsiteY1405" fmla="*/ 1118235 h 3349942"/>
                  <a:gd name="connsiteX1406" fmla="*/ 3419475 w 4871180"/>
                  <a:gd name="connsiteY1406" fmla="*/ 1078230 h 3349942"/>
                  <a:gd name="connsiteX1407" fmla="*/ 3422333 w 4871180"/>
                  <a:gd name="connsiteY1407" fmla="*/ 1047750 h 3349942"/>
                  <a:gd name="connsiteX1408" fmla="*/ 3424238 w 4871180"/>
                  <a:gd name="connsiteY1408" fmla="*/ 1078230 h 3349942"/>
                  <a:gd name="connsiteX1409" fmla="*/ 3427095 w 4871180"/>
                  <a:gd name="connsiteY1409" fmla="*/ 1071563 h 3349942"/>
                  <a:gd name="connsiteX1410" fmla="*/ 3429000 w 4871180"/>
                  <a:gd name="connsiteY1410" fmla="*/ 1054418 h 3349942"/>
                  <a:gd name="connsiteX1411" fmla="*/ 3431858 w 4871180"/>
                  <a:gd name="connsiteY1411" fmla="*/ 1048703 h 3349942"/>
                  <a:gd name="connsiteX1412" fmla="*/ 3433763 w 4871180"/>
                  <a:gd name="connsiteY1412" fmla="*/ 1001078 h 3349942"/>
                  <a:gd name="connsiteX1413" fmla="*/ 3436620 w 4871180"/>
                  <a:gd name="connsiteY1413" fmla="*/ 1053465 h 3349942"/>
                  <a:gd name="connsiteX1414" fmla="*/ 3438525 w 4871180"/>
                  <a:gd name="connsiteY1414" fmla="*/ 1047750 h 3349942"/>
                  <a:gd name="connsiteX1415" fmla="*/ 3441383 w 4871180"/>
                  <a:gd name="connsiteY1415" fmla="*/ 1050608 h 3349942"/>
                  <a:gd name="connsiteX1416" fmla="*/ 3444240 w 4871180"/>
                  <a:gd name="connsiteY1416" fmla="*/ 1035368 h 3349942"/>
                  <a:gd name="connsiteX1417" fmla="*/ 3446145 w 4871180"/>
                  <a:gd name="connsiteY1417" fmla="*/ 1026795 h 3349942"/>
                  <a:gd name="connsiteX1418" fmla="*/ 3449003 w 4871180"/>
                  <a:gd name="connsiteY1418" fmla="*/ 1023938 h 3349942"/>
                  <a:gd name="connsiteX1419" fmla="*/ 3450908 w 4871180"/>
                  <a:gd name="connsiteY1419" fmla="*/ 1033463 h 3349942"/>
                  <a:gd name="connsiteX1420" fmla="*/ 3453765 w 4871180"/>
                  <a:gd name="connsiteY1420" fmla="*/ 1043940 h 3349942"/>
                  <a:gd name="connsiteX1421" fmla="*/ 3455670 w 4871180"/>
                  <a:gd name="connsiteY1421" fmla="*/ 1010603 h 3349942"/>
                  <a:gd name="connsiteX1422" fmla="*/ 3458528 w 4871180"/>
                  <a:gd name="connsiteY1422" fmla="*/ 987743 h 3349942"/>
                  <a:gd name="connsiteX1423" fmla="*/ 3460433 w 4871180"/>
                  <a:gd name="connsiteY1423" fmla="*/ 980123 h 3349942"/>
                  <a:gd name="connsiteX1424" fmla="*/ 3463290 w 4871180"/>
                  <a:gd name="connsiteY1424" fmla="*/ 997268 h 3349942"/>
                  <a:gd name="connsiteX1425" fmla="*/ 3466148 w 4871180"/>
                  <a:gd name="connsiteY1425" fmla="*/ 983933 h 3349942"/>
                  <a:gd name="connsiteX1426" fmla="*/ 3468053 w 4871180"/>
                  <a:gd name="connsiteY1426" fmla="*/ 995363 h 3349942"/>
                  <a:gd name="connsiteX1427" fmla="*/ 3470910 w 4871180"/>
                  <a:gd name="connsiteY1427" fmla="*/ 980123 h 3349942"/>
                  <a:gd name="connsiteX1428" fmla="*/ 3472815 w 4871180"/>
                  <a:gd name="connsiteY1428" fmla="*/ 981075 h 3349942"/>
                  <a:gd name="connsiteX1429" fmla="*/ 3475673 w 4871180"/>
                  <a:gd name="connsiteY1429" fmla="*/ 949643 h 3349942"/>
                  <a:gd name="connsiteX1430" fmla="*/ 3477578 w 4871180"/>
                  <a:gd name="connsiteY1430" fmla="*/ 1004888 h 3349942"/>
                  <a:gd name="connsiteX1431" fmla="*/ 3480435 w 4871180"/>
                  <a:gd name="connsiteY1431" fmla="*/ 917258 h 3349942"/>
                  <a:gd name="connsiteX1432" fmla="*/ 3483293 w 4871180"/>
                  <a:gd name="connsiteY1432" fmla="*/ 977265 h 3349942"/>
                  <a:gd name="connsiteX1433" fmla="*/ 3485198 w 4871180"/>
                  <a:gd name="connsiteY1433" fmla="*/ 938213 h 3349942"/>
                  <a:gd name="connsiteX1434" fmla="*/ 3488055 w 4871180"/>
                  <a:gd name="connsiteY1434" fmla="*/ 941070 h 3349942"/>
                  <a:gd name="connsiteX1435" fmla="*/ 3489960 w 4871180"/>
                  <a:gd name="connsiteY1435" fmla="*/ 984885 h 3349942"/>
                  <a:gd name="connsiteX1436" fmla="*/ 3492818 w 4871180"/>
                  <a:gd name="connsiteY1436" fmla="*/ 988695 h 3349942"/>
                  <a:gd name="connsiteX1437" fmla="*/ 3494723 w 4871180"/>
                  <a:gd name="connsiteY1437" fmla="*/ 1045845 h 3349942"/>
                  <a:gd name="connsiteX1438" fmla="*/ 3497580 w 4871180"/>
                  <a:gd name="connsiteY1438" fmla="*/ 994410 h 3349942"/>
                  <a:gd name="connsiteX1439" fmla="*/ 3499485 w 4871180"/>
                  <a:gd name="connsiteY1439" fmla="*/ 1027748 h 3349942"/>
                  <a:gd name="connsiteX1440" fmla="*/ 3502343 w 4871180"/>
                  <a:gd name="connsiteY1440" fmla="*/ 984885 h 3349942"/>
                  <a:gd name="connsiteX1441" fmla="*/ 3505200 w 4871180"/>
                  <a:gd name="connsiteY1441" fmla="*/ 991553 h 3349942"/>
                  <a:gd name="connsiteX1442" fmla="*/ 3507105 w 4871180"/>
                  <a:gd name="connsiteY1442" fmla="*/ 969645 h 3349942"/>
                  <a:gd name="connsiteX1443" fmla="*/ 3509963 w 4871180"/>
                  <a:gd name="connsiteY1443" fmla="*/ 956310 h 3349942"/>
                  <a:gd name="connsiteX1444" fmla="*/ 3511868 w 4871180"/>
                  <a:gd name="connsiteY1444" fmla="*/ 942975 h 3349942"/>
                  <a:gd name="connsiteX1445" fmla="*/ 3514725 w 4871180"/>
                  <a:gd name="connsiteY1445" fmla="*/ 1007745 h 3349942"/>
                  <a:gd name="connsiteX1446" fmla="*/ 3516630 w 4871180"/>
                  <a:gd name="connsiteY1446" fmla="*/ 989648 h 3349942"/>
                  <a:gd name="connsiteX1447" fmla="*/ 3519488 w 4871180"/>
                  <a:gd name="connsiteY1447" fmla="*/ 1035368 h 3349942"/>
                  <a:gd name="connsiteX1448" fmla="*/ 3521393 w 4871180"/>
                  <a:gd name="connsiteY1448" fmla="*/ 1021080 h 3349942"/>
                  <a:gd name="connsiteX1449" fmla="*/ 3524250 w 4871180"/>
                  <a:gd name="connsiteY1449" fmla="*/ 1012508 h 3349942"/>
                  <a:gd name="connsiteX1450" fmla="*/ 3527108 w 4871180"/>
                  <a:gd name="connsiteY1450" fmla="*/ 970598 h 3349942"/>
                  <a:gd name="connsiteX1451" fmla="*/ 3529013 w 4871180"/>
                  <a:gd name="connsiteY1451" fmla="*/ 945833 h 3349942"/>
                  <a:gd name="connsiteX1452" fmla="*/ 3531870 w 4871180"/>
                  <a:gd name="connsiteY1452" fmla="*/ 916305 h 3349942"/>
                  <a:gd name="connsiteX1453" fmla="*/ 3533775 w 4871180"/>
                  <a:gd name="connsiteY1453" fmla="*/ 928688 h 3349942"/>
                  <a:gd name="connsiteX1454" fmla="*/ 3536633 w 4871180"/>
                  <a:gd name="connsiteY1454" fmla="*/ 922020 h 3349942"/>
                  <a:gd name="connsiteX1455" fmla="*/ 3538538 w 4871180"/>
                  <a:gd name="connsiteY1455" fmla="*/ 951548 h 3349942"/>
                  <a:gd name="connsiteX1456" fmla="*/ 3541395 w 4871180"/>
                  <a:gd name="connsiteY1456" fmla="*/ 992505 h 3349942"/>
                  <a:gd name="connsiteX1457" fmla="*/ 3543300 w 4871180"/>
                  <a:gd name="connsiteY1457" fmla="*/ 967740 h 3349942"/>
                  <a:gd name="connsiteX1458" fmla="*/ 3546158 w 4871180"/>
                  <a:gd name="connsiteY1458" fmla="*/ 966788 h 3349942"/>
                  <a:gd name="connsiteX1459" fmla="*/ 3549015 w 4871180"/>
                  <a:gd name="connsiteY1459" fmla="*/ 1003935 h 3349942"/>
                  <a:gd name="connsiteX1460" fmla="*/ 3550920 w 4871180"/>
                  <a:gd name="connsiteY1460" fmla="*/ 1029653 h 3349942"/>
                  <a:gd name="connsiteX1461" fmla="*/ 3553778 w 4871180"/>
                  <a:gd name="connsiteY1461" fmla="*/ 974408 h 3349942"/>
                  <a:gd name="connsiteX1462" fmla="*/ 3555683 w 4871180"/>
                  <a:gd name="connsiteY1462" fmla="*/ 898208 h 3349942"/>
                  <a:gd name="connsiteX1463" fmla="*/ 3558540 w 4871180"/>
                  <a:gd name="connsiteY1463" fmla="*/ 819150 h 3349942"/>
                  <a:gd name="connsiteX1464" fmla="*/ 3560445 w 4871180"/>
                  <a:gd name="connsiteY1464" fmla="*/ 912495 h 3349942"/>
                  <a:gd name="connsiteX1465" fmla="*/ 3563303 w 4871180"/>
                  <a:gd name="connsiteY1465" fmla="*/ 964883 h 3349942"/>
                  <a:gd name="connsiteX1466" fmla="*/ 3565208 w 4871180"/>
                  <a:gd name="connsiteY1466" fmla="*/ 990600 h 3349942"/>
                  <a:gd name="connsiteX1467" fmla="*/ 3568065 w 4871180"/>
                  <a:gd name="connsiteY1467" fmla="*/ 1029653 h 3349942"/>
                  <a:gd name="connsiteX1468" fmla="*/ 3570923 w 4871180"/>
                  <a:gd name="connsiteY1468" fmla="*/ 1053465 h 3349942"/>
                  <a:gd name="connsiteX1469" fmla="*/ 3572828 w 4871180"/>
                  <a:gd name="connsiteY1469" fmla="*/ 1031558 h 3349942"/>
                  <a:gd name="connsiteX1470" fmla="*/ 3575685 w 4871180"/>
                  <a:gd name="connsiteY1470" fmla="*/ 965835 h 3349942"/>
                  <a:gd name="connsiteX1471" fmla="*/ 3577590 w 4871180"/>
                  <a:gd name="connsiteY1471" fmla="*/ 884873 h 3349942"/>
                  <a:gd name="connsiteX1472" fmla="*/ 3580448 w 4871180"/>
                  <a:gd name="connsiteY1472" fmla="*/ 909638 h 3349942"/>
                  <a:gd name="connsiteX1473" fmla="*/ 3582353 w 4871180"/>
                  <a:gd name="connsiteY1473" fmla="*/ 915353 h 3349942"/>
                  <a:gd name="connsiteX1474" fmla="*/ 3585210 w 4871180"/>
                  <a:gd name="connsiteY1474" fmla="*/ 906780 h 3349942"/>
                  <a:gd name="connsiteX1475" fmla="*/ 3587115 w 4871180"/>
                  <a:gd name="connsiteY1475" fmla="*/ 934403 h 3349942"/>
                  <a:gd name="connsiteX1476" fmla="*/ 3589973 w 4871180"/>
                  <a:gd name="connsiteY1476" fmla="*/ 918210 h 3349942"/>
                  <a:gd name="connsiteX1477" fmla="*/ 3592830 w 4871180"/>
                  <a:gd name="connsiteY1477" fmla="*/ 918210 h 3349942"/>
                  <a:gd name="connsiteX1478" fmla="*/ 3594735 w 4871180"/>
                  <a:gd name="connsiteY1478" fmla="*/ 971550 h 3349942"/>
                  <a:gd name="connsiteX1479" fmla="*/ 3597593 w 4871180"/>
                  <a:gd name="connsiteY1479" fmla="*/ 984885 h 3349942"/>
                  <a:gd name="connsiteX1480" fmla="*/ 3599498 w 4871180"/>
                  <a:gd name="connsiteY1480" fmla="*/ 962025 h 3349942"/>
                  <a:gd name="connsiteX1481" fmla="*/ 3602355 w 4871180"/>
                  <a:gd name="connsiteY1481" fmla="*/ 947738 h 3349942"/>
                  <a:gd name="connsiteX1482" fmla="*/ 3604260 w 4871180"/>
                  <a:gd name="connsiteY1482" fmla="*/ 899160 h 3349942"/>
                  <a:gd name="connsiteX1483" fmla="*/ 3607118 w 4871180"/>
                  <a:gd name="connsiteY1483" fmla="*/ 973455 h 3349942"/>
                  <a:gd name="connsiteX1484" fmla="*/ 3609023 w 4871180"/>
                  <a:gd name="connsiteY1484" fmla="*/ 950595 h 3349942"/>
                  <a:gd name="connsiteX1485" fmla="*/ 3611880 w 4871180"/>
                  <a:gd name="connsiteY1485" fmla="*/ 962025 h 3349942"/>
                  <a:gd name="connsiteX1486" fmla="*/ 3614738 w 4871180"/>
                  <a:gd name="connsiteY1486" fmla="*/ 957263 h 3349942"/>
                  <a:gd name="connsiteX1487" fmla="*/ 3616643 w 4871180"/>
                  <a:gd name="connsiteY1487" fmla="*/ 929640 h 3349942"/>
                  <a:gd name="connsiteX1488" fmla="*/ 3619500 w 4871180"/>
                  <a:gd name="connsiteY1488" fmla="*/ 942975 h 3349942"/>
                  <a:gd name="connsiteX1489" fmla="*/ 3621405 w 4871180"/>
                  <a:gd name="connsiteY1489" fmla="*/ 938213 h 3349942"/>
                  <a:gd name="connsiteX1490" fmla="*/ 3624263 w 4871180"/>
                  <a:gd name="connsiteY1490" fmla="*/ 856298 h 3349942"/>
                  <a:gd name="connsiteX1491" fmla="*/ 3626168 w 4871180"/>
                  <a:gd name="connsiteY1491" fmla="*/ 851535 h 3349942"/>
                  <a:gd name="connsiteX1492" fmla="*/ 3629025 w 4871180"/>
                  <a:gd name="connsiteY1492" fmla="*/ 888683 h 3349942"/>
                  <a:gd name="connsiteX1493" fmla="*/ 3630930 w 4871180"/>
                  <a:gd name="connsiteY1493" fmla="*/ 933450 h 3349942"/>
                  <a:gd name="connsiteX1494" fmla="*/ 3633788 w 4871180"/>
                  <a:gd name="connsiteY1494" fmla="*/ 966788 h 3349942"/>
                  <a:gd name="connsiteX1495" fmla="*/ 3636645 w 4871180"/>
                  <a:gd name="connsiteY1495" fmla="*/ 932498 h 3349942"/>
                  <a:gd name="connsiteX1496" fmla="*/ 3638550 w 4871180"/>
                  <a:gd name="connsiteY1496" fmla="*/ 925830 h 3349942"/>
                  <a:gd name="connsiteX1497" fmla="*/ 3641408 w 4871180"/>
                  <a:gd name="connsiteY1497" fmla="*/ 915353 h 3349942"/>
                  <a:gd name="connsiteX1498" fmla="*/ 3643313 w 4871180"/>
                  <a:gd name="connsiteY1498" fmla="*/ 876300 h 3349942"/>
                  <a:gd name="connsiteX1499" fmla="*/ 3646170 w 4871180"/>
                  <a:gd name="connsiteY1499" fmla="*/ 932498 h 3349942"/>
                  <a:gd name="connsiteX1500" fmla="*/ 3648075 w 4871180"/>
                  <a:gd name="connsiteY1500" fmla="*/ 991553 h 3349942"/>
                  <a:gd name="connsiteX1501" fmla="*/ 3650933 w 4871180"/>
                  <a:gd name="connsiteY1501" fmla="*/ 943928 h 3349942"/>
                  <a:gd name="connsiteX1502" fmla="*/ 3653790 w 4871180"/>
                  <a:gd name="connsiteY1502" fmla="*/ 902018 h 3349942"/>
                  <a:gd name="connsiteX1503" fmla="*/ 3655695 w 4871180"/>
                  <a:gd name="connsiteY1503" fmla="*/ 885825 h 3349942"/>
                  <a:gd name="connsiteX1504" fmla="*/ 3658553 w 4871180"/>
                  <a:gd name="connsiteY1504" fmla="*/ 912495 h 3349942"/>
                  <a:gd name="connsiteX1505" fmla="*/ 3660458 w 4871180"/>
                  <a:gd name="connsiteY1505" fmla="*/ 925830 h 3349942"/>
                  <a:gd name="connsiteX1506" fmla="*/ 3663315 w 4871180"/>
                  <a:gd name="connsiteY1506" fmla="*/ 911543 h 3349942"/>
                  <a:gd name="connsiteX1507" fmla="*/ 3665220 w 4871180"/>
                  <a:gd name="connsiteY1507" fmla="*/ 903923 h 3349942"/>
                  <a:gd name="connsiteX1508" fmla="*/ 3668078 w 4871180"/>
                  <a:gd name="connsiteY1508" fmla="*/ 872490 h 3349942"/>
                  <a:gd name="connsiteX1509" fmla="*/ 3669983 w 4871180"/>
                  <a:gd name="connsiteY1509" fmla="*/ 849630 h 3349942"/>
                  <a:gd name="connsiteX1510" fmla="*/ 3672840 w 4871180"/>
                  <a:gd name="connsiteY1510" fmla="*/ 841058 h 3349942"/>
                  <a:gd name="connsiteX1511" fmla="*/ 3675698 w 4871180"/>
                  <a:gd name="connsiteY1511" fmla="*/ 808673 h 3349942"/>
                  <a:gd name="connsiteX1512" fmla="*/ 3677603 w 4871180"/>
                  <a:gd name="connsiteY1512" fmla="*/ 878205 h 3349942"/>
                  <a:gd name="connsiteX1513" fmla="*/ 3680460 w 4871180"/>
                  <a:gd name="connsiteY1513" fmla="*/ 929640 h 3349942"/>
                  <a:gd name="connsiteX1514" fmla="*/ 3682365 w 4871180"/>
                  <a:gd name="connsiteY1514" fmla="*/ 942975 h 3349942"/>
                  <a:gd name="connsiteX1515" fmla="*/ 3685223 w 4871180"/>
                  <a:gd name="connsiteY1515" fmla="*/ 914400 h 3349942"/>
                  <a:gd name="connsiteX1516" fmla="*/ 3687128 w 4871180"/>
                  <a:gd name="connsiteY1516" fmla="*/ 882015 h 3349942"/>
                  <a:gd name="connsiteX1517" fmla="*/ 3689985 w 4871180"/>
                  <a:gd name="connsiteY1517" fmla="*/ 924878 h 3349942"/>
                  <a:gd name="connsiteX1518" fmla="*/ 3691890 w 4871180"/>
                  <a:gd name="connsiteY1518" fmla="*/ 926783 h 3349942"/>
                  <a:gd name="connsiteX1519" fmla="*/ 3694748 w 4871180"/>
                  <a:gd name="connsiteY1519" fmla="*/ 870585 h 3349942"/>
                  <a:gd name="connsiteX1520" fmla="*/ 3697605 w 4871180"/>
                  <a:gd name="connsiteY1520" fmla="*/ 881063 h 3349942"/>
                  <a:gd name="connsiteX1521" fmla="*/ 3699510 w 4871180"/>
                  <a:gd name="connsiteY1521" fmla="*/ 909638 h 3349942"/>
                  <a:gd name="connsiteX1522" fmla="*/ 3702368 w 4871180"/>
                  <a:gd name="connsiteY1522" fmla="*/ 936308 h 3349942"/>
                  <a:gd name="connsiteX1523" fmla="*/ 3704273 w 4871180"/>
                  <a:gd name="connsiteY1523" fmla="*/ 933450 h 3349942"/>
                  <a:gd name="connsiteX1524" fmla="*/ 3707130 w 4871180"/>
                  <a:gd name="connsiteY1524" fmla="*/ 905828 h 3349942"/>
                  <a:gd name="connsiteX1525" fmla="*/ 3709035 w 4871180"/>
                  <a:gd name="connsiteY1525" fmla="*/ 903923 h 3349942"/>
                  <a:gd name="connsiteX1526" fmla="*/ 3711893 w 4871180"/>
                  <a:gd name="connsiteY1526" fmla="*/ 940118 h 3349942"/>
                  <a:gd name="connsiteX1527" fmla="*/ 3713798 w 4871180"/>
                  <a:gd name="connsiteY1527" fmla="*/ 977265 h 3349942"/>
                  <a:gd name="connsiteX1528" fmla="*/ 3716655 w 4871180"/>
                  <a:gd name="connsiteY1528" fmla="*/ 940118 h 3349942"/>
                  <a:gd name="connsiteX1529" fmla="*/ 3719513 w 4871180"/>
                  <a:gd name="connsiteY1529" fmla="*/ 923925 h 3349942"/>
                  <a:gd name="connsiteX1530" fmla="*/ 3721418 w 4871180"/>
                  <a:gd name="connsiteY1530" fmla="*/ 960120 h 3349942"/>
                  <a:gd name="connsiteX1531" fmla="*/ 3724275 w 4871180"/>
                  <a:gd name="connsiteY1531" fmla="*/ 907733 h 3349942"/>
                  <a:gd name="connsiteX1532" fmla="*/ 3726180 w 4871180"/>
                  <a:gd name="connsiteY1532" fmla="*/ 936308 h 3349942"/>
                  <a:gd name="connsiteX1533" fmla="*/ 3729038 w 4871180"/>
                  <a:gd name="connsiteY1533" fmla="*/ 877253 h 3349942"/>
                  <a:gd name="connsiteX1534" fmla="*/ 3730943 w 4871180"/>
                  <a:gd name="connsiteY1534" fmla="*/ 843915 h 3349942"/>
                  <a:gd name="connsiteX1535" fmla="*/ 3733800 w 4871180"/>
                  <a:gd name="connsiteY1535" fmla="*/ 926783 h 3349942"/>
                  <a:gd name="connsiteX1536" fmla="*/ 3735705 w 4871180"/>
                  <a:gd name="connsiteY1536" fmla="*/ 915353 h 3349942"/>
                  <a:gd name="connsiteX1537" fmla="*/ 3738563 w 4871180"/>
                  <a:gd name="connsiteY1537" fmla="*/ 941070 h 3349942"/>
                  <a:gd name="connsiteX1538" fmla="*/ 3741420 w 4871180"/>
                  <a:gd name="connsiteY1538" fmla="*/ 947738 h 3349942"/>
                  <a:gd name="connsiteX1539" fmla="*/ 3743325 w 4871180"/>
                  <a:gd name="connsiteY1539" fmla="*/ 909638 h 3349942"/>
                  <a:gd name="connsiteX1540" fmla="*/ 3746183 w 4871180"/>
                  <a:gd name="connsiteY1540" fmla="*/ 956310 h 3349942"/>
                  <a:gd name="connsiteX1541" fmla="*/ 3748088 w 4871180"/>
                  <a:gd name="connsiteY1541" fmla="*/ 948690 h 3349942"/>
                  <a:gd name="connsiteX1542" fmla="*/ 3750945 w 4871180"/>
                  <a:gd name="connsiteY1542" fmla="*/ 932498 h 3349942"/>
                  <a:gd name="connsiteX1543" fmla="*/ 3752850 w 4871180"/>
                  <a:gd name="connsiteY1543" fmla="*/ 947738 h 3349942"/>
                  <a:gd name="connsiteX1544" fmla="*/ 3755708 w 4871180"/>
                  <a:gd name="connsiteY1544" fmla="*/ 943928 h 3349942"/>
                  <a:gd name="connsiteX1545" fmla="*/ 3757613 w 4871180"/>
                  <a:gd name="connsiteY1545" fmla="*/ 939165 h 3349942"/>
                  <a:gd name="connsiteX1546" fmla="*/ 3760470 w 4871180"/>
                  <a:gd name="connsiteY1546" fmla="*/ 933450 h 3349942"/>
                  <a:gd name="connsiteX1547" fmla="*/ 3763328 w 4871180"/>
                  <a:gd name="connsiteY1547" fmla="*/ 920115 h 3349942"/>
                  <a:gd name="connsiteX1548" fmla="*/ 3765233 w 4871180"/>
                  <a:gd name="connsiteY1548" fmla="*/ 934403 h 3349942"/>
                  <a:gd name="connsiteX1549" fmla="*/ 3768090 w 4871180"/>
                  <a:gd name="connsiteY1549" fmla="*/ 909638 h 3349942"/>
                  <a:gd name="connsiteX1550" fmla="*/ 3769995 w 4871180"/>
                  <a:gd name="connsiteY1550" fmla="*/ 916305 h 3349942"/>
                  <a:gd name="connsiteX1551" fmla="*/ 3772853 w 4871180"/>
                  <a:gd name="connsiteY1551" fmla="*/ 925830 h 3349942"/>
                  <a:gd name="connsiteX1552" fmla="*/ 3774758 w 4871180"/>
                  <a:gd name="connsiteY1552" fmla="*/ 902970 h 3349942"/>
                  <a:gd name="connsiteX1553" fmla="*/ 3777615 w 4871180"/>
                  <a:gd name="connsiteY1553" fmla="*/ 866775 h 3349942"/>
                  <a:gd name="connsiteX1554" fmla="*/ 3779520 w 4871180"/>
                  <a:gd name="connsiteY1554" fmla="*/ 850583 h 3349942"/>
                  <a:gd name="connsiteX1555" fmla="*/ 3782378 w 4871180"/>
                  <a:gd name="connsiteY1555" fmla="*/ 861060 h 3349942"/>
                  <a:gd name="connsiteX1556" fmla="*/ 3785235 w 4871180"/>
                  <a:gd name="connsiteY1556" fmla="*/ 899160 h 3349942"/>
                  <a:gd name="connsiteX1557" fmla="*/ 3787140 w 4871180"/>
                  <a:gd name="connsiteY1557" fmla="*/ 936308 h 3349942"/>
                  <a:gd name="connsiteX1558" fmla="*/ 3789998 w 4871180"/>
                  <a:gd name="connsiteY1558" fmla="*/ 942023 h 3349942"/>
                  <a:gd name="connsiteX1559" fmla="*/ 3791903 w 4871180"/>
                  <a:gd name="connsiteY1559" fmla="*/ 971550 h 3349942"/>
                  <a:gd name="connsiteX1560" fmla="*/ 3794760 w 4871180"/>
                  <a:gd name="connsiteY1560" fmla="*/ 970598 h 3349942"/>
                  <a:gd name="connsiteX1561" fmla="*/ 3796665 w 4871180"/>
                  <a:gd name="connsiteY1561" fmla="*/ 932498 h 3349942"/>
                  <a:gd name="connsiteX1562" fmla="*/ 3799523 w 4871180"/>
                  <a:gd name="connsiteY1562" fmla="*/ 979170 h 3349942"/>
                  <a:gd name="connsiteX1563" fmla="*/ 3801428 w 4871180"/>
                  <a:gd name="connsiteY1563" fmla="*/ 944880 h 3349942"/>
                  <a:gd name="connsiteX1564" fmla="*/ 3804285 w 4871180"/>
                  <a:gd name="connsiteY1564" fmla="*/ 973455 h 3349942"/>
                  <a:gd name="connsiteX1565" fmla="*/ 3807143 w 4871180"/>
                  <a:gd name="connsiteY1565" fmla="*/ 965835 h 3349942"/>
                  <a:gd name="connsiteX1566" fmla="*/ 3809048 w 4871180"/>
                  <a:gd name="connsiteY1566" fmla="*/ 975360 h 3349942"/>
                  <a:gd name="connsiteX1567" fmla="*/ 3811905 w 4871180"/>
                  <a:gd name="connsiteY1567" fmla="*/ 990600 h 3349942"/>
                  <a:gd name="connsiteX1568" fmla="*/ 3813810 w 4871180"/>
                  <a:gd name="connsiteY1568" fmla="*/ 999173 h 3349942"/>
                  <a:gd name="connsiteX1569" fmla="*/ 3816668 w 4871180"/>
                  <a:gd name="connsiteY1569" fmla="*/ 954405 h 3349942"/>
                  <a:gd name="connsiteX1570" fmla="*/ 3818573 w 4871180"/>
                  <a:gd name="connsiteY1570" fmla="*/ 961073 h 3349942"/>
                  <a:gd name="connsiteX1571" fmla="*/ 3821430 w 4871180"/>
                  <a:gd name="connsiteY1571" fmla="*/ 925830 h 3349942"/>
                  <a:gd name="connsiteX1572" fmla="*/ 3823335 w 4871180"/>
                  <a:gd name="connsiteY1572" fmla="*/ 968693 h 3349942"/>
                  <a:gd name="connsiteX1573" fmla="*/ 3826193 w 4871180"/>
                  <a:gd name="connsiteY1573" fmla="*/ 989648 h 3349942"/>
                  <a:gd name="connsiteX1574" fmla="*/ 3829050 w 4871180"/>
                  <a:gd name="connsiteY1574" fmla="*/ 960120 h 3349942"/>
                  <a:gd name="connsiteX1575" fmla="*/ 3830955 w 4871180"/>
                  <a:gd name="connsiteY1575" fmla="*/ 1013460 h 3349942"/>
                  <a:gd name="connsiteX1576" fmla="*/ 3833813 w 4871180"/>
                  <a:gd name="connsiteY1576" fmla="*/ 922973 h 3349942"/>
                  <a:gd name="connsiteX1577" fmla="*/ 3835718 w 4871180"/>
                  <a:gd name="connsiteY1577" fmla="*/ 965835 h 3349942"/>
                  <a:gd name="connsiteX1578" fmla="*/ 3838575 w 4871180"/>
                  <a:gd name="connsiteY1578" fmla="*/ 900113 h 3349942"/>
                  <a:gd name="connsiteX1579" fmla="*/ 3840480 w 4871180"/>
                  <a:gd name="connsiteY1579" fmla="*/ 911543 h 3349942"/>
                  <a:gd name="connsiteX1580" fmla="*/ 3843338 w 4871180"/>
                  <a:gd name="connsiteY1580" fmla="*/ 918210 h 3349942"/>
                  <a:gd name="connsiteX1581" fmla="*/ 3846195 w 4871180"/>
                  <a:gd name="connsiteY1581" fmla="*/ 917258 h 3349942"/>
                  <a:gd name="connsiteX1582" fmla="*/ 3848100 w 4871180"/>
                  <a:gd name="connsiteY1582" fmla="*/ 912495 h 3349942"/>
                  <a:gd name="connsiteX1583" fmla="*/ 3850958 w 4871180"/>
                  <a:gd name="connsiteY1583" fmla="*/ 1007745 h 3349942"/>
                  <a:gd name="connsiteX1584" fmla="*/ 3852863 w 4871180"/>
                  <a:gd name="connsiteY1584" fmla="*/ 965835 h 3349942"/>
                  <a:gd name="connsiteX1585" fmla="*/ 3855720 w 4871180"/>
                  <a:gd name="connsiteY1585" fmla="*/ 969645 h 3349942"/>
                  <a:gd name="connsiteX1586" fmla="*/ 3857625 w 4871180"/>
                  <a:gd name="connsiteY1586" fmla="*/ 933450 h 3349942"/>
                  <a:gd name="connsiteX1587" fmla="*/ 3860483 w 4871180"/>
                  <a:gd name="connsiteY1587" fmla="*/ 962025 h 3349942"/>
                  <a:gd name="connsiteX1588" fmla="*/ 3862388 w 4871180"/>
                  <a:gd name="connsiteY1588" fmla="*/ 898208 h 3349942"/>
                  <a:gd name="connsiteX1589" fmla="*/ 3865245 w 4871180"/>
                  <a:gd name="connsiteY1589" fmla="*/ 895350 h 3349942"/>
                  <a:gd name="connsiteX1590" fmla="*/ 3868103 w 4871180"/>
                  <a:gd name="connsiteY1590" fmla="*/ 918210 h 3349942"/>
                  <a:gd name="connsiteX1591" fmla="*/ 3870008 w 4871180"/>
                  <a:gd name="connsiteY1591" fmla="*/ 954405 h 3349942"/>
                  <a:gd name="connsiteX1592" fmla="*/ 3872865 w 4871180"/>
                  <a:gd name="connsiteY1592" fmla="*/ 925830 h 3349942"/>
                  <a:gd name="connsiteX1593" fmla="*/ 3874770 w 4871180"/>
                  <a:gd name="connsiteY1593" fmla="*/ 917258 h 3349942"/>
                  <a:gd name="connsiteX1594" fmla="*/ 3877628 w 4871180"/>
                  <a:gd name="connsiteY1594" fmla="*/ 942023 h 3349942"/>
                  <a:gd name="connsiteX1595" fmla="*/ 3879533 w 4871180"/>
                  <a:gd name="connsiteY1595" fmla="*/ 958215 h 3349942"/>
                  <a:gd name="connsiteX1596" fmla="*/ 3882390 w 4871180"/>
                  <a:gd name="connsiteY1596" fmla="*/ 948690 h 3349942"/>
                  <a:gd name="connsiteX1597" fmla="*/ 3884295 w 4871180"/>
                  <a:gd name="connsiteY1597" fmla="*/ 944880 h 3349942"/>
                  <a:gd name="connsiteX1598" fmla="*/ 3887153 w 4871180"/>
                  <a:gd name="connsiteY1598" fmla="*/ 902970 h 3349942"/>
                  <a:gd name="connsiteX1599" fmla="*/ 3890010 w 4871180"/>
                  <a:gd name="connsiteY1599" fmla="*/ 881063 h 3349942"/>
                  <a:gd name="connsiteX1600" fmla="*/ 3891915 w 4871180"/>
                  <a:gd name="connsiteY1600" fmla="*/ 867728 h 3349942"/>
                  <a:gd name="connsiteX1601" fmla="*/ 3894773 w 4871180"/>
                  <a:gd name="connsiteY1601" fmla="*/ 885825 h 3349942"/>
                  <a:gd name="connsiteX1602" fmla="*/ 3896678 w 4871180"/>
                  <a:gd name="connsiteY1602" fmla="*/ 892493 h 3349942"/>
                  <a:gd name="connsiteX1603" fmla="*/ 3899535 w 4871180"/>
                  <a:gd name="connsiteY1603" fmla="*/ 902970 h 3349942"/>
                  <a:gd name="connsiteX1604" fmla="*/ 3901440 w 4871180"/>
                  <a:gd name="connsiteY1604" fmla="*/ 939165 h 3349942"/>
                  <a:gd name="connsiteX1605" fmla="*/ 3904298 w 4871180"/>
                  <a:gd name="connsiteY1605" fmla="*/ 894398 h 3349942"/>
                  <a:gd name="connsiteX1606" fmla="*/ 3906203 w 4871180"/>
                  <a:gd name="connsiteY1606" fmla="*/ 881063 h 3349942"/>
                  <a:gd name="connsiteX1607" fmla="*/ 3909060 w 4871180"/>
                  <a:gd name="connsiteY1607" fmla="*/ 963930 h 3349942"/>
                  <a:gd name="connsiteX1608" fmla="*/ 3911918 w 4871180"/>
                  <a:gd name="connsiteY1608" fmla="*/ 914400 h 3349942"/>
                  <a:gd name="connsiteX1609" fmla="*/ 3913823 w 4871180"/>
                  <a:gd name="connsiteY1609" fmla="*/ 910590 h 3349942"/>
                  <a:gd name="connsiteX1610" fmla="*/ 3916680 w 4871180"/>
                  <a:gd name="connsiteY1610" fmla="*/ 865823 h 3349942"/>
                  <a:gd name="connsiteX1611" fmla="*/ 3918585 w 4871180"/>
                  <a:gd name="connsiteY1611" fmla="*/ 890588 h 3349942"/>
                  <a:gd name="connsiteX1612" fmla="*/ 3921443 w 4871180"/>
                  <a:gd name="connsiteY1612" fmla="*/ 916305 h 3349942"/>
                  <a:gd name="connsiteX1613" fmla="*/ 3923348 w 4871180"/>
                  <a:gd name="connsiteY1613" fmla="*/ 886778 h 3349942"/>
                  <a:gd name="connsiteX1614" fmla="*/ 3926205 w 4871180"/>
                  <a:gd name="connsiteY1614" fmla="*/ 917258 h 3349942"/>
                  <a:gd name="connsiteX1615" fmla="*/ 3928110 w 4871180"/>
                  <a:gd name="connsiteY1615" fmla="*/ 915353 h 3349942"/>
                  <a:gd name="connsiteX1616" fmla="*/ 3930968 w 4871180"/>
                  <a:gd name="connsiteY1616" fmla="*/ 916305 h 3349942"/>
                  <a:gd name="connsiteX1617" fmla="*/ 3933825 w 4871180"/>
                  <a:gd name="connsiteY1617" fmla="*/ 952500 h 3349942"/>
                  <a:gd name="connsiteX1618" fmla="*/ 3935730 w 4871180"/>
                  <a:gd name="connsiteY1618" fmla="*/ 922973 h 3349942"/>
                  <a:gd name="connsiteX1619" fmla="*/ 3938588 w 4871180"/>
                  <a:gd name="connsiteY1619" fmla="*/ 931545 h 3349942"/>
                  <a:gd name="connsiteX1620" fmla="*/ 3940493 w 4871180"/>
                  <a:gd name="connsiteY1620" fmla="*/ 918210 h 3349942"/>
                  <a:gd name="connsiteX1621" fmla="*/ 3943350 w 4871180"/>
                  <a:gd name="connsiteY1621" fmla="*/ 928688 h 3349942"/>
                  <a:gd name="connsiteX1622" fmla="*/ 3945255 w 4871180"/>
                  <a:gd name="connsiteY1622" fmla="*/ 936308 h 3349942"/>
                  <a:gd name="connsiteX1623" fmla="*/ 3948113 w 4871180"/>
                  <a:gd name="connsiteY1623" fmla="*/ 942975 h 3349942"/>
                  <a:gd name="connsiteX1624" fmla="*/ 3950018 w 4871180"/>
                  <a:gd name="connsiteY1624" fmla="*/ 900113 h 3349942"/>
                  <a:gd name="connsiteX1625" fmla="*/ 3952875 w 4871180"/>
                  <a:gd name="connsiteY1625" fmla="*/ 862013 h 3349942"/>
                  <a:gd name="connsiteX1626" fmla="*/ 3955733 w 4871180"/>
                  <a:gd name="connsiteY1626" fmla="*/ 901065 h 3349942"/>
                  <a:gd name="connsiteX1627" fmla="*/ 3957638 w 4871180"/>
                  <a:gd name="connsiteY1627" fmla="*/ 919163 h 3349942"/>
                  <a:gd name="connsiteX1628" fmla="*/ 3960495 w 4871180"/>
                  <a:gd name="connsiteY1628" fmla="*/ 939165 h 3349942"/>
                  <a:gd name="connsiteX1629" fmla="*/ 3962400 w 4871180"/>
                  <a:gd name="connsiteY1629" fmla="*/ 868680 h 3349942"/>
                  <a:gd name="connsiteX1630" fmla="*/ 3965258 w 4871180"/>
                  <a:gd name="connsiteY1630" fmla="*/ 801053 h 3349942"/>
                  <a:gd name="connsiteX1631" fmla="*/ 3967163 w 4871180"/>
                  <a:gd name="connsiteY1631" fmla="*/ 818198 h 3349942"/>
                  <a:gd name="connsiteX1632" fmla="*/ 3970020 w 4871180"/>
                  <a:gd name="connsiteY1632" fmla="*/ 816293 h 3349942"/>
                  <a:gd name="connsiteX1633" fmla="*/ 3971925 w 4871180"/>
                  <a:gd name="connsiteY1633" fmla="*/ 860108 h 3349942"/>
                  <a:gd name="connsiteX1634" fmla="*/ 3974783 w 4871180"/>
                  <a:gd name="connsiteY1634" fmla="*/ 855345 h 3349942"/>
                  <a:gd name="connsiteX1635" fmla="*/ 3977640 w 4871180"/>
                  <a:gd name="connsiteY1635" fmla="*/ 892493 h 3349942"/>
                  <a:gd name="connsiteX1636" fmla="*/ 3979545 w 4871180"/>
                  <a:gd name="connsiteY1636" fmla="*/ 855345 h 3349942"/>
                  <a:gd name="connsiteX1637" fmla="*/ 3982403 w 4871180"/>
                  <a:gd name="connsiteY1637" fmla="*/ 827723 h 3349942"/>
                  <a:gd name="connsiteX1638" fmla="*/ 3984308 w 4871180"/>
                  <a:gd name="connsiteY1638" fmla="*/ 802958 h 3349942"/>
                  <a:gd name="connsiteX1639" fmla="*/ 3987165 w 4871180"/>
                  <a:gd name="connsiteY1639" fmla="*/ 863918 h 3349942"/>
                  <a:gd name="connsiteX1640" fmla="*/ 3989070 w 4871180"/>
                  <a:gd name="connsiteY1640" fmla="*/ 876300 h 3349942"/>
                  <a:gd name="connsiteX1641" fmla="*/ 3991928 w 4871180"/>
                  <a:gd name="connsiteY1641" fmla="*/ 954405 h 3349942"/>
                  <a:gd name="connsiteX1642" fmla="*/ 3993833 w 4871180"/>
                  <a:gd name="connsiteY1642" fmla="*/ 938213 h 3349942"/>
                  <a:gd name="connsiteX1643" fmla="*/ 3996690 w 4871180"/>
                  <a:gd name="connsiteY1643" fmla="*/ 865823 h 3349942"/>
                  <a:gd name="connsiteX1644" fmla="*/ 3999548 w 4871180"/>
                  <a:gd name="connsiteY1644" fmla="*/ 818198 h 3349942"/>
                  <a:gd name="connsiteX1645" fmla="*/ 4001453 w 4871180"/>
                  <a:gd name="connsiteY1645" fmla="*/ 819150 h 3349942"/>
                  <a:gd name="connsiteX1646" fmla="*/ 4004310 w 4871180"/>
                  <a:gd name="connsiteY1646" fmla="*/ 823913 h 3349942"/>
                  <a:gd name="connsiteX1647" fmla="*/ 4006215 w 4871180"/>
                  <a:gd name="connsiteY1647" fmla="*/ 837248 h 3349942"/>
                  <a:gd name="connsiteX1648" fmla="*/ 4009073 w 4871180"/>
                  <a:gd name="connsiteY1648" fmla="*/ 796290 h 3349942"/>
                  <a:gd name="connsiteX1649" fmla="*/ 4010978 w 4871180"/>
                  <a:gd name="connsiteY1649" fmla="*/ 815340 h 3349942"/>
                  <a:gd name="connsiteX1650" fmla="*/ 4013835 w 4871180"/>
                  <a:gd name="connsiteY1650" fmla="*/ 853440 h 3349942"/>
                  <a:gd name="connsiteX1651" fmla="*/ 4015740 w 4871180"/>
                  <a:gd name="connsiteY1651" fmla="*/ 850583 h 3349942"/>
                  <a:gd name="connsiteX1652" fmla="*/ 4018598 w 4871180"/>
                  <a:gd name="connsiteY1652" fmla="*/ 845820 h 3349942"/>
                  <a:gd name="connsiteX1653" fmla="*/ 4021455 w 4871180"/>
                  <a:gd name="connsiteY1653" fmla="*/ 760095 h 3349942"/>
                  <a:gd name="connsiteX1654" fmla="*/ 4023360 w 4871180"/>
                  <a:gd name="connsiteY1654" fmla="*/ 774383 h 3349942"/>
                  <a:gd name="connsiteX1655" fmla="*/ 4026218 w 4871180"/>
                  <a:gd name="connsiteY1655" fmla="*/ 785813 h 3349942"/>
                  <a:gd name="connsiteX1656" fmla="*/ 4028123 w 4871180"/>
                  <a:gd name="connsiteY1656" fmla="*/ 787718 h 3349942"/>
                  <a:gd name="connsiteX1657" fmla="*/ 4030980 w 4871180"/>
                  <a:gd name="connsiteY1657" fmla="*/ 786765 h 3349942"/>
                  <a:gd name="connsiteX1658" fmla="*/ 4032885 w 4871180"/>
                  <a:gd name="connsiteY1658" fmla="*/ 799148 h 3349942"/>
                  <a:gd name="connsiteX1659" fmla="*/ 4035743 w 4871180"/>
                  <a:gd name="connsiteY1659" fmla="*/ 802005 h 3349942"/>
                  <a:gd name="connsiteX1660" fmla="*/ 4038600 w 4871180"/>
                  <a:gd name="connsiteY1660" fmla="*/ 810578 h 3349942"/>
                  <a:gd name="connsiteX1661" fmla="*/ 4040505 w 4871180"/>
                  <a:gd name="connsiteY1661" fmla="*/ 740093 h 3349942"/>
                  <a:gd name="connsiteX1662" fmla="*/ 4043363 w 4871180"/>
                  <a:gd name="connsiteY1662" fmla="*/ 764858 h 3349942"/>
                  <a:gd name="connsiteX1663" fmla="*/ 4045268 w 4871180"/>
                  <a:gd name="connsiteY1663" fmla="*/ 762000 h 3349942"/>
                  <a:gd name="connsiteX1664" fmla="*/ 4048125 w 4871180"/>
                  <a:gd name="connsiteY1664" fmla="*/ 788670 h 3349942"/>
                  <a:gd name="connsiteX1665" fmla="*/ 4050030 w 4871180"/>
                  <a:gd name="connsiteY1665" fmla="*/ 783908 h 3349942"/>
                  <a:gd name="connsiteX1666" fmla="*/ 4052888 w 4871180"/>
                  <a:gd name="connsiteY1666" fmla="*/ 766763 h 3349942"/>
                  <a:gd name="connsiteX1667" fmla="*/ 4054793 w 4871180"/>
                  <a:gd name="connsiteY1667" fmla="*/ 815340 h 3349942"/>
                  <a:gd name="connsiteX1668" fmla="*/ 4057650 w 4871180"/>
                  <a:gd name="connsiteY1668" fmla="*/ 740093 h 3349942"/>
                  <a:gd name="connsiteX1669" fmla="*/ 4060508 w 4871180"/>
                  <a:gd name="connsiteY1669" fmla="*/ 793433 h 3349942"/>
                  <a:gd name="connsiteX1670" fmla="*/ 4062413 w 4871180"/>
                  <a:gd name="connsiteY1670" fmla="*/ 794385 h 3349942"/>
                  <a:gd name="connsiteX1671" fmla="*/ 4065270 w 4871180"/>
                  <a:gd name="connsiteY1671" fmla="*/ 731520 h 3349942"/>
                  <a:gd name="connsiteX1672" fmla="*/ 4067175 w 4871180"/>
                  <a:gd name="connsiteY1672" fmla="*/ 705803 h 3349942"/>
                  <a:gd name="connsiteX1673" fmla="*/ 4070033 w 4871180"/>
                  <a:gd name="connsiteY1673" fmla="*/ 694373 h 3349942"/>
                  <a:gd name="connsiteX1674" fmla="*/ 4071938 w 4871180"/>
                  <a:gd name="connsiteY1674" fmla="*/ 690563 h 3349942"/>
                  <a:gd name="connsiteX1675" fmla="*/ 4074795 w 4871180"/>
                  <a:gd name="connsiteY1675" fmla="*/ 619125 h 3349942"/>
                  <a:gd name="connsiteX1676" fmla="*/ 4076700 w 4871180"/>
                  <a:gd name="connsiteY1676" fmla="*/ 633413 h 3349942"/>
                  <a:gd name="connsiteX1677" fmla="*/ 4079558 w 4871180"/>
                  <a:gd name="connsiteY1677" fmla="*/ 694373 h 3349942"/>
                  <a:gd name="connsiteX1678" fmla="*/ 4082415 w 4871180"/>
                  <a:gd name="connsiteY1678" fmla="*/ 656273 h 3349942"/>
                  <a:gd name="connsiteX1679" fmla="*/ 4084320 w 4871180"/>
                  <a:gd name="connsiteY1679" fmla="*/ 636270 h 3349942"/>
                  <a:gd name="connsiteX1680" fmla="*/ 4087178 w 4871180"/>
                  <a:gd name="connsiteY1680" fmla="*/ 580073 h 3349942"/>
                  <a:gd name="connsiteX1681" fmla="*/ 4089083 w 4871180"/>
                  <a:gd name="connsiteY1681" fmla="*/ 634365 h 3349942"/>
                  <a:gd name="connsiteX1682" fmla="*/ 4091940 w 4871180"/>
                  <a:gd name="connsiteY1682" fmla="*/ 674370 h 3349942"/>
                  <a:gd name="connsiteX1683" fmla="*/ 4093845 w 4871180"/>
                  <a:gd name="connsiteY1683" fmla="*/ 704850 h 3349942"/>
                  <a:gd name="connsiteX1684" fmla="*/ 4096703 w 4871180"/>
                  <a:gd name="connsiteY1684" fmla="*/ 703898 h 3349942"/>
                  <a:gd name="connsiteX1685" fmla="*/ 4098608 w 4871180"/>
                  <a:gd name="connsiteY1685" fmla="*/ 642938 h 3349942"/>
                  <a:gd name="connsiteX1686" fmla="*/ 4101465 w 4871180"/>
                  <a:gd name="connsiteY1686" fmla="*/ 710565 h 3349942"/>
                  <a:gd name="connsiteX1687" fmla="*/ 4104323 w 4871180"/>
                  <a:gd name="connsiteY1687" fmla="*/ 695325 h 3349942"/>
                  <a:gd name="connsiteX1688" fmla="*/ 4106228 w 4871180"/>
                  <a:gd name="connsiteY1688" fmla="*/ 615315 h 3349942"/>
                  <a:gd name="connsiteX1689" fmla="*/ 4109085 w 4871180"/>
                  <a:gd name="connsiteY1689" fmla="*/ 640080 h 3349942"/>
                  <a:gd name="connsiteX1690" fmla="*/ 4110990 w 4871180"/>
                  <a:gd name="connsiteY1690" fmla="*/ 728663 h 3349942"/>
                  <a:gd name="connsiteX1691" fmla="*/ 4113848 w 4871180"/>
                  <a:gd name="connsiteY1691" fmla="*/ 697230 h 3349942"/>
                  <a:gd name="connsiteX1692" fmla="*/ 4115753 w 4871180"/>
                  <a:gd name="connsiteY1692" fmla="*/ 679133 h 3349942"/>
                  <a:gd name="connsiteX1693" fmla="*/ 4118610 w 4871180"/>
                  <a:gd name="connsiteY1693" fmla="*/ 628650 h 3349942"/>
                  <a:gd name="connsiteX1694" fmla="*/ 4120515 w 4871180"/>
                  <a:gd name="connsiteY1694" fmla="*/ 682943 h 3349942"/>
                  <a:gd name="connsiteX1695" fmla="*/ 4123373 w 4871180"/>
                  <a:gd name="connsiteY1695" fmla="*/ 660083 h 3349942"/>
                  <a:gd name="connsiteX1696" fmla="*/ 4126230 w 4871180"/>
                  <a:gd name="connsiteY1696" fmla="*/ 641985 h 3349942"/>
                  <a:gd name="connsiteX1697" fmla="*/ 4128135 w 4871180"/>
                  <a:gd name="connsiteY1697" fmla="*/ 628650 h 3349942"/>
                  <a:gd name="connsiteX1698" fmla="*/ 4130993 w 4871180"/>
                  <a:gd name="connsiteY1698" fmla="*/ 655320 h 3349942"/>
                  <a:gd name="connsiteX1699" fmla="*/ 4132898 w 4871180"/>
                  <a:gd name="connsiteY1699" fmla="*/ 625793 h 3349942"/>
                  <a:gd name="connsiteX1700" fmla="*/ 4135755 w 4871180"/>
                  <a:gd name="connsiteY1700" fmla="*/ 663893 h 3349942"/>
                  <a:gd name="connsiteX1701" fmla="*/ 4137660 w 4871180"/>
                  <a:gd name="connsiteY1701" fmla="*/ 642938 h 3349942"/>
                  <a:gd name="connsiteX1702" fmla="*/ 4140518 w 4871180"/>
                  <a:gd name="connsiteY1702" fmla="*/ 601028 h 3349942"/>
                  <a:gd name="connsiteX1703" fmla="*/ 4142423 w 4871180"/>
                  <a:gd name="connsiteY1703" fmla="*/ 637223 h 3349942"/>
                  <a:gd name="connsiteX1704" fmla="*/ 4145280 w 4871180"/>
                  <a:gd name="connsiteY1704" fmla="*/ 654368 h 3349942"/>
                  <a:gd name="connsiteX1705" fmla="*/ 4148138 w 4871180"/>
                  <a:gd name="connsiteY1705" fmla="*/ 741045 h 3349942"/>
                  <a:gd name="connsiteX1706" fmla="*/ 4150043 w 4871180"/>
                  <a:gd name="connsiteY1706" fmla="*/ 735330 h 3349942"/>
                  <a:gd name="connsiteX1707" fmla="*/ 4152900 w 4871180"/>
                  <a:gd name="connsiteY1707" fmla="*/ 669608 h 3349942"/>
                  <a:gd name="connsiteX1708" fmla="*/ 4154805 w 4871180"/>
                  <a:gd name="connsiteY1708" fmla="*/ 628650 h 3349942"/>
                  <a:gd name="connsiteX1709" fmla="*/ 4157663 w 4871180"/>
                  <a:gd name="connsiteY1709" fmla="*/ 641985 h 3349942"/>
                  <a:gd name="connsiteX1710" fmla="*/ 4159568 w 4871180"/>
                  <a:gd name="connsiteY1710" fmla="*/ 595313 h 3349942"/>
                  <a:gd name="connsiteX1711" fmla="*/ 4162425 w 4871180"/>
                  <a:gd name="connsiteY1711" fmla="*/ 614363 h 3349942"/>
                  <a:gd name="connsiteX1712" fmla="*/ 4164330 w 4871180"/>
                  <a:gd name="connsiteY1712" fmla="*/ 628650 h 3349942"/>
                  <a:gd name="connsiteX1713" fmla="*/ 4167188 w 4871180"/>
                  <a:gd name="connsiteY1713" fmla="*/ 674370 h 3349942"/>
                  <a:gd name="connsiteX1714" fmla="*/ 4170045 w 4871180"/>
                  <a:gd name="connsiteY1714" fmla="*/ 687705 h 3349942"/>
                  <a:gd name="connsiteX1715" fmla="*/ 4171950 w 4871180"/>
                  <a:gd name="connsiteY1715" fmla="*/ 661988 h 3349942"/>
                  <a:gd name="connsiteX1716" fmla="*/ 4174808 w 4871180"/>
                  <a:gd name="connsiteY1716" fmla="*/ 605790 h 3349942"/>
                  <a:gd name="connsiteX1717" fmla="*/ 4176713 w 4871180"/>
                  <a:gd name="connsiteY1717" fmla="*/ 618173 h 3349942"/>
                  <a:gd name="connsiteX1718" fmla="*/ 4179570 w 4871180"/>
                  <a:gd name="connsiteY1718" fmla="*/ 644843 h 3349942"/>
                  <a:gd name="connsiteX1719" fmla="*/ 4181475 w 4871180"/>
                  <a:gd name="connsiteY1719" fmla="*/ 669608 h 3349942"/>
                  <a:gd name="connsiteX1720" fmla="*/ 4184333 w 4871180"/>
                  <a:gd name="connsiteY1720" fmla="*/ 659130 h 3349942"/>
                  <a:gd name="connsiteX1721" fmla="*/ 4186238 w 4871180"/>
                  <a:gd name="connsiteY1721" fmla="*/ 680085 h 3349942"/>
                  <a:gd name="connsiteX1722" fmla="*/ 4189095 w 4871180"/>
                  <a:gd name="connsiteY1722" fmla="*/ 645795 h 3349942"/>
                  <a:gd name="connsiteX1723" fmla="*/ 4191953 w 4871180"/>
                  <a:gd name="connsiteY1723" fmla="*/ 627698 h 3349942"/>
                  <a:gd name="connsiteX1724" fmla="*/ 4193858 w 4871180"/>
                  <a:gd name="connsiteY1724" fmla="*/ 681038 h 3349942"/>
                  <a:gd name="connsiteX1725" fmla="*/ 4196715 w 4871180"/>
                  <a:gd name="connsiteY1725" fmla="*/ 604838 h 3349942"/>
                  <a:gd name="connsiteX1726" fmla="*/ 4198620 w 4871180"/>
                  <a:gd name="connsiteY1726" fmla="*/ 642938 h 3349942"/>
                  <a:gd name="connsiteX1727" fmla="*/ 4201478 w 4871180"/>
                  <a:gd name="connsiteY1727" fmla="*/ 640080 h 3349942"/>
                  <a:gd name="connsiteX1728" fmla="*/ 4203383 w 4871180"/>
                  <a:gd name="connsiteY1728" fmla="*/ 592455 h 3349942"/>
                  <a:gd name="connsiteX1729" fmla="*/ 4206240 w 4871180"/>
                  <a:gd name="connsiteY1729" fmla="*/ 648653 h 3349942"/>
                  <a:gd name="connsiteX1730" fmla="*/ 4208145 w 4871180"/>
                  <a:gd name="connsiteY1730" fmla="*/ 744855 h 3349942"/>
                  <a:gd name="connsiteX1731" fmla="*/ 4211003 w 4871180"/>
                  <a:gd name="connsiteY1731" fmla="*/ 707708 h 3349942"/>
                  <a:gd name="connsiteX1732" fmla="*/ 4213860 w 4871180"/>
                  <a:gd name="connsiteY1732" fmla="*/ 614363 h 3349942"/>
                  <a:gd name="connsiteX1733" fmla="*/ 4215765 w 4871180"/>
                  <a:gd name="connsiteY1733" fmla="*/ 647700 h 3349942"/>
                  <a:gd name="connsiteX1734" fmla="*/ 4218623 w 4871180"/>
                  <a:gd name="connsiteY1734" fmla="*/ 681990 h 3349942"/>
                  <a:gd name="connsiteX1735" fmla="*/ 4220528 w 4871180"/>
                  <a:gd name="connsiteY1735" fmla="*/ 711518 h 3349942"/>
                  <a:gd name="connsiteX1736" fmla="*/ 4223385 w 4871180"/>
                  <a:gd name="connsiteY1736" fmla="*/ 661988 h 3349942"/>
                  <a:gd name="connsiteX1737" fmla="*/ 4225290 w 4871180"/>
                  <a:gd name="connsiteY1737" fmla="*/ 645795 h 3349942"/>
                  <a:gd name="connsiteX1738" fmla="*/ 4228148 w 4871180"/>
                  <a:gd name="connsiteY1738" fmla="*/ 611505 h 3349942"/>
                  <a:gd name="connsiteX1739" fmla="*/ 4231005 w 4871180"/>
                  <a:gd name="connsiteY1739" fmla="*/ 654368 h 3349942"/>
                  <a:gd name="connsiteX1740" fmla="*/ 4232910 w 4871180"/>
                  <a:gd name="connsiteY1740" fmla="*/ 641985 h 3349942"/>
                  <a:gd name="connsiteX1741" fmla="*/ 4235768 w 4871180"/>
                  <a:gd name="connsiteY1741" fmla="*/ 591503 h 3349942"/>
                  <a:gd name="connsiteX1742" fmla="*/ 4237673 w 4871180"/>
                  <a:gd name="connsiteY1742" fmla="*/ 586740 h 3349942"/>
                  <a:gd name="connsiteX1743" fmla="*/ 4240530 w 4871180"/>
                  <a:gd name="connsiteY1743" fmla="*/ 624840 h 3349942"/>
                  <a:gd name="connsiteX1744" fmla="*/ 4242435 w 4871180"/>
                  <a:gd name="connsiteY1744" fmla="*/ 635318 h 3349942"/>
                  <a:gd name="connsiteX1745" fmla="*/ 4245293 w 4871180"/>
                  <a:gd name="connsiteY1745" fmla="*/ 636270 h 3349942"/>
                  <a:gd name="connsiteX1746" fmla="*/ 4247198 w 4871180"/>
                  <a:gd name="connsiteY1746" fmla="*/ 605790 h 3349942"/>
                  <a:gd name="connsiteX1747" fmla="*/ 4250055 w 4871180"/>
                  <a:gd name="connsiteY1747" fmla="*/ 604838 h 3349942"/>
                  <a:gd name="connsiteX1748" fmla="*/ 4252913 w 4871180"/>
                  <a:gd name="connsiteY1748" fmla="*/ 613410 h 3349942"/>
                  <a:gd name="connsiteX1749" fmla="*/ 4254818 w 4871180"/>
                  <a:gd name="connsiteY1749" fmla="*/ 613410 h 3349942"/>
                  <a:gd name="connsiteX1750" fmla="*/ 4257675 w 4871180"/>
                  <a:gd name="connsiteY1750" fmla="*/ 590550 h 3349942"/>
                  <a:gd name="connsiteX1751" fmla="*/ 4259580 w 4871180"/>
                  <a:gd name="connsiteY1751" fmla="*/ 571500 h 3349942"/>
                  <a:gd name="connsiteX1752" fmla="*/ 4262438 w 4871180"/>
                  <a:gd name="connsiteY1752" fmla="*/ 541020 h 3349942"/>
                  <a:gd name="connsiteX1753" fmla="*/ 4264343 w 4871180"/>
                  <a:gd name="connsiteY1753" fmla="*/ 535305 h 3349942"/>
                  <a:gd name="connsiteX1754" fmla="*/ 4267200 w 4871180"/>
                  <a:gd name="connsiteY1754" fmla="*/ 468630 h 3349942"/>
                  <a:gd name="connsiteX1755" fmla="*/ 4269105 w 4871180"/>
                  <a:gd name="connsiteY1755" fmla="*/ 551498 h 3349942"/>
                  <a:gd name="connsiteX1756" fmla="*/ 4271963 w 4871180"/>
                  <a:gd name="connsiteY1756" fmla="*/ 608648 h 3349942"/>
                  <a:gd name="connsiteX1757" fmla="*/ 4274820 w 4871180"/>
                  <a:gd name="connsiteY1757" fmla="*/ 593408 h 3349942"/>
                  <a:gd name="connsiteX1758" fmla="*/ 4276725 w 4871180"/>
                  <a:gd name="connsiteY1758" fmla="*/ 631508 h 3349942"/>
                  <a:gd name="connsiteX1759" fmla="*/ 4279583 w 4871180"/>
                  <a:gd name="connsiteY1759" fmla="*/ 641985 h 3349942"/>
                  <a:gd name="connsiteX1760" fmla="*/ 4281488 w 4871180"/>
                  <a:gd name="connsiteY1760" fmla="*/ 626745 h 3349942"/>
                  <a:gd name="connsiteX1761" fmla="*/ 4284345 w 4871180"/>
                  <a:gd name="connsiteY1761" fmla="*/ 624840 h 3349942"/>
                  <a:gd name="connsiteX1762" fmla="*/ 4286250 w 4871180"/>
                  <a:gd name="connsiteY1762" fmla="*/ 611505 h 3349942"/>
                  <a:gd name="connsiteX1763" fmla="*/ 4289108 w 4871180"/>
                  <a:gd name="connsiteY1763" fmla="*/ 580073 h 3349942"/>
                  <a:gd name="connsiteX1764" fmla="*/ 4291013 w 4871180"/>
                  <a:gd name="connsiteY1764" fmla="*/ 559118 h 3349942"/>
                  <a:gd name="connsiteX1765" fmla="*/ 4293870 w 4871180"/>
                  <a:gd name="connsiteY1765" fmla="*/ 553403 h 3349942"/>
                  <a:gd name="connsiteX1766" fmla="*/ 4296728 w 4871180"/>
                  <a:gd name="connsiteY1766" fmla="*/ 549593 h 3349942"/>
                  <a:gd name="connsiteX1767" fmla="*/ 4298633 w 4871180"/>
                  <a:gd name="connsiteY1767" fmla="*/ 612458 h 3349942"/>
                  <a:gd name="connsiteX1768" fmla="*/ 4301490 w 4871180"/>
                  <a:gd name="connsiteY1768" fmla="*/ 674370 h 3349942"/>
                  <a:gd name="connsiteX1769" fmla="*/ 4303395 w 4871180"/>
                  <a:gd name="connsiteY1769" fmla="*/ 614363 h 3349942"/>
                  <a:gd name="connsiteX1770" fmla="*/ 4306253 w 4871180"/>
                  <a:gd name="connsiteY1770" fmla="*/ 594360 h 3349942"/>
                  <a:gd name="connsiteX1771" fmla="*/ 4308158 w 4871180"/>
                  <a:gd name="connsiteY1771" fmla="*/ 606743 h 3349942"/>
                  <a:gd name="connsiteX1772" fmla="*/ 4311015 w 4871180"/>
                  <a:gd name="connsiteY1772" fmla="*/ 542925 h 3349942"/>
                  <a:gd name="connsiteX1773" fmla="*/ 4312920 w 4871180"/>
                  <a:gd name="connsiteY1773" fmla="*/ 559118 h 3349942"/>
                  <a:gd name="connsiteX1774" fmla="*/ 4315778 w 4871180"/>
                  <a:gd name="connsiteY1774" fmla="*/ 574358 h 3349942"/>
                  <a:gd name="connsiteX1775" fmla="*/ 4318635 w 4871180"/>
                  <a:gd name="connsiteY1775" fmla="*/ 561975 h 3349942"/>
                  <a:gd name="connsiteX1776" fmla="*/ 4320540 w 4871180"/>
                  <a:gd name="connsiteY1776" fmla="*/ 610553 h 3349942"/>
                  <a:gd name="connsiteX1777" fmla="*/ 4323398 w 4871180"/>
                  <a:gd name="connsiteY1777" fmla="*/ 602933 h 3349942"/>
                  <a:gd name="connsiteX1778" fmla="*/ 4325303 w 4871180"/>
                  <a:gd name="connsiteY1778" fmla="*/ 597218 h 3349942"/>
                  <a:gd name="connsiteX1779" fmla="*/ 4328160 w 4871180"/>
                  <a:gd name="connsiteY1779" fmla="*/ 594360 h 3349942"/>
                  <a:gd name="connsiteX1780" fmla="*/ 4330065 w 4871180"/>
                  <a:gd name="connsiteY1780" fmla="*/ 545783 h 3349942"/>
                  <a:gd name="connsiteX1781" fmla="*/ 4332923 w 4871180"/>
                  <a:gd name="connsiteY1781" fmla="*/ 552450 h 3349942"/>
                  <a:gd name="connsiteX1782" fmla="*/ 4334828 w 4871180"/>
                  <a:gd name="connsiteY1782" fmla="*/ 529590 h 3349942"/>
                  <a:gd name="connsiteX1783" fmla="*/ 4337685 w 4871180"/>
                  <a:gd name="connsiteY1783" fmla="*/ 516255 h 3349942"/>
                  <a:gd name="connsiteX1784" fmla="*/ 4340543 w 4871180"/>
                  <a:gd name="connsiteY1784" fmla="*/ 542925 h 3349942"/>
                  <a:gd name="connsiteX1785" fmla="*/ 4342448 w 4871180"/>
                  <a:gd name="connsiteY1785" fmla="*/ 561975 h 3349942"/>
                  <a:gd name="connsiteX1786" fmla="*/ 4345305 w 4871180"/>
                  <a:gd name="connsiteY1786" fmla="*/ 638175 h 3349942"/>
                  <a:gd name="connsiteX1787" fmla="*/ 4347210 w 4871180"/>
                  <a:gd name="connsiteY1787" fmla="*/ 613410 h 3349942"/>
                  <a:gd name="connsiteX1788" fmla="*/ 4350068 w 4871180"/>
                  <a:gd name="connsiteY1788" fmla="*/ 567690 h 3349942"/>
                  <a:gd name="connsiteX1789" fmla="*/ 4351973 w 4871180"/>
                  <a:gd name="connsiteY1789" fmla="*/ 541020 h 3349942"/>
                  <a:gd name="connsiteX1790" fmla="*/ 4354830 w 4871180"/>
                  <a:gd name="connsiteY1790" fmla="*/ 529590 h 3349942"/>
                  <a:gd name="connsiteX1791" fmla="*/ 4356735 w 4871180"/>
                  <a:gd name="connsiteY1791" fmla="*/ 548640 h 3349942"/>
                  <a:gd name="connsiteX1792" fmla="*/ 4359593 w 4871180"/>
                  <a:gd name="connsiteY1792" fmla="*/ 570548 h 3349942"/>
                  <a:gd name="connsiteX1793" fmla="*/ 4362450 w 4871180"/>
                  <a:gd name="connsiteY1793" fmla="*/ 539115 h 3349942"/>
                  <a:gd name="connsiteX1794" fmla="*/ 4364355 w 4871180"/>
                  <a:gd name="connsiteY1794" fmla="*/ 525780 h 3349942"/>
                  <a:gd name="connsiteX1795" fmla="*/ 4367213 w 4871180"/>
                  <a:gd name="connsiteY1795" fmla="*/ 543878 h 3349942"/>
                  <a:gd name="connsiteX1796" fmla="*/ 4369118 w 4871180"/>
                  <a:gd name="connsiteY1796" fmla="*/ 615315 h 3349942"/>
                  <a:gd name="connsiteX1797" fmla="*/ 4371975 w 4871180"/>
                  <a:gd name="connsiteY1797" fmla="*/ 637223 h 3349942"/>
                  <a:gd name="connsiteX1798" fmla="*/ 4373880 w 4871180"/>
                  <a:gd name="connsiteY1798" fmla="*/ 588645 h 3349942"/>
                  <a:gd name="connsiteX1799" fmla="*/ 4376738 w 4871180"/>
                  <a:gd name="connsiteY1799" fmla="*/ 566738 h 3349942"/>
                  <a:gd name="connsiteX1800" fmla="*/ 4378643 w 4871180"/>
                  <a:gd name="connsiteY1800" fmla="*/ 555308 h 3349942"/>
                  <a:gd name="connsiteX1801" fmla="*/ 4381500 w 4871180"/>
                  <a:gd name="connsiteY1801" fmla="*/ 623888 h 3349942"/>
                  <a:gd name="connsiteX1802" fmla="*/ 4384358 w 4871180"/>
                  <a:gd name="connsiteY1802" fmla="*/ 596265 h 3349942"/>
                  <a:gd name="connsiteX1803" fmla="*/ 4386263 w 4871180"/>
                  <a:gd name="connsiteY1803" fmla="*/ 574358 h 3349942"/>
                  <a:gd name="connsiteX1804" fmla="*/ 4389120 w 4871180"/>
                  <a:gd name="connsiteY1804" fmla="*/ 580073 h 3349942"/>
                  <a:gd name="connsiteX1805" fmla="*/ 4391025 w 4871180"/>
                  <a:gd name="connsiteY1805" fmla="*/ 615315 h 3349942"/>
                  <a:gd name="connsiteX1806" fmla="*/ 4393883 w 4871180"/>
                  <a:gd name="connsiteY1806" fmla="*/ 585788 h 3349942"/>
                  <a:gd name="connsiteX1807" fmla="*/ 4395788 w 4871180"/>
                  <a:gd name="connsiteY1807" fmla="*/ 530543 h 3349942"/>
                  <a:gd name="connsiteX1808" fmla="*/ 4398645 w 4871180"/>
                  <a:gd name="connsiteY1808" fmla="*/ 564833 h 3349942"/>
                  <a:gd name="connsiteX1809" fmla="*/ 4400550 w 4871180"/>
                  <a:gd name="connsiteY1809" fmla="*/ 569595 h 3349942"/>
                  <a:gd name="connsiteX1810" fmla="*/ 4403408 w 4871180"/>
                  <a:gd name="connsiteY1810" fmla="*/ 574358 h 3349942"/>
                  <a:gd name="connsiteX1811" fmla="*/ 4406265 w 4871180"/>
                  <a:gd name="connsiteY1811" fmla="*/ 618173 h 3349942"/>
                  <a:gd name="connsiteX1812" fmla="*/ 4408170 w 4871180"/>
                  <a:gd name="connsiteY1812" fmla="*/ 559118 h 3349942"/>
                  <a:gd name="connsiteX1813" fmla="*/ 4411028 w 4871180"/>
                  <a:gd name="connsiteY1813" fmla="*/ 524828 h 3349942"/>
                  <a:gd name="connsiteX1814" fmla="*/ 4412933 w 4871180"/>
                  <a:gd name="connsiteY1814" fmla="*/ 542925 h 3349942"/>
                  <a:gd name="connsiteX1815" fmla="*/ 4415790 w 4871180"/>
                  <a:gd name="connsiteY1815" fmla="*/ 550545 h 3349942"/>
                  <a:gd name="connsiteX1816" fmla="*/ 4417695 w 4871180"/>
                  <a:gd name="connsiteY1816" fmla="*/ 576263 h 3349942"/>
                  <a:gd name="connsiteX1817" fmla="*/ 4420553 w 4871180"/>
                  <a:gd name="connsiteY1817" fmla="*/ 543878 h 3349942"/>
                  <a:gd name="connsiteX1818" fmla="*/ 4423410 w 4871180"/>
                  <a:gd name="connsiteY1818" fmla="*/ 548640 h 3349942"/>
                  <a:gd name="connsiteX1819" fmla="*/ 4425315 w 4871180"/>
                  <a:gd name="connsiteY1819" fmla="*/ 531495 h 3349942"/>
                  <a:gd name="connsiteX1820" fmla="*/ 4428173 w 4871180"/>
                  <a:gd name="connsiteY1820" fmla="*/ 540068 h 3349942"/>
                  <a:gd name="connsiteX1821" fmla="*/ 4430078 w 4871180"/>
                  <a:gd name="connsiteY1821" fmla="*/ 545783 h 3349942"/>
                  <a:gd name="connsiteX1822" fmla="*/ 4432935 w 4871180"/>
                  <a:gd name="connsiteY1822" fmla="*/ 517208 h 3349942"/>
                  <a:gd name="connsiteX1823" fmla="*/ 4434840 w 4871180"/>
                  <a:gd name="connsiteY1823" fmla="*/ 514350 h 3349942"/>
                  <a:gd name="connsiteX1824" fmla="*/ 4437698 w 4871180"/>
                  <a:gd name="connsiteY1824" fmla="*/ 513398 h 3349942"/>
                  <a:gd name="connsiteX1825" fmla="*/ 4439603 w 4871180"/>
                  <a:gd name="connsiteY1825" fmla="*/ 576263 h 3349942"/>
                  <a:gd name="connsiteX1826" fmla="*/ 4442460 w 4871180"/>
                  <a:gd name="connsiteY1826" fmla="*/ 572453 h 3349942"/>
                  <a:gd name="connsiteX1827" fmla="*/ 4445318 w 4871180"/>
                  <a:gd name="connsiteY1827" fmla="*/ 554355 h 3349942"/>
                  <a:gd name="connsiteX1828" fmla="*/ 4447223 w 4871180"/>
                  <a:gd name="connsiteY1828" fmla="*/ 556260 h 3349942"/>
                  <a:gd name="connsiteX1829" fmla="*/ 4450080 w 4871180"/>
                  <a:gd name="connsiteY1829" fmla="*/ 594360 h 3349942"/>
                  <a:gd name="connsiteX1830" fmla="*/ 4451985 w 4871180"/>
                  <a:gd name="connsiteY1830" fmla="*/ 558165 h 3349942"/>
                  <a:gd name="connsiteX1831" fmla="*/ 4454843 w 4871180"/>
                  <a:gd name="connsiteY1831" fmla="*/ 552450 h 3349942"/>
                  <a:gd name="connsiteX1832" fmla="*/ 4456748 w 4871180"/>
                  <a:gd name="connsiteY1832" fmla="*/ 559118 h 3349942"/>
                  <a:gd name="connsiteX1833" fmla="*/ 4459605 w 4871180"/>
                  <a:gd name="connsiteY1833" fmla="*/ 521018 h 3349942"/>
                  <a:gd name="connsiteX1834" fmla="*/ 4461510 w 4871180"/>
                  <a:gd name="connsiteY1834" fmla="*/ 529590 h 3349942"/>
                  <a:gd name="connsiteX1835" fmla="*/ 4464368 w 4871180"/>
                  <a:gd name="connsiteY1835" fmla="*/ 476250 h 3349942"/>
                  <a:gd name="connsiteX1836" fmla="*/ 4467225 w 4871180"/>
                  <a:gd name="connsiteY1836" fmla="*/ 501968 h 3349942"/>
                  <a:gd name="connsiteX1837" fmla="*/ 4469130 w 4871180"/>
                  <a:gd name="connsiteY1837" fmla="*/ 537210 h 3349942"/>
                  <a:gd name="connsiteX1838" fmla="*/ 4471988 w 4871180"/>
                  <a:gd name="connsiteY1838" fmla="*/ 467678 h 3349942"/>
                  <a:gd name="connsiteX1839" fmla="*/ 4473893 w 4871180"/>
                  <a:gd name="connsiteY1839" fmla="*/ 443865 h 3349942"/>
                  <a:gd name="connsiteX1840" fmla="*/ 4476750 w 4871180"/>
                  <a:gd name="connsiteY1840" fmla="*/ 415290 h 3349942"/>
                  <a:gd name="connsiteX1841" fmla="*/ 4478655 w 4871180"/>
                  <a:gd name="connsiteY1841" fmla="*/ 424815 h 3349942"/>
                  <a:gd name="connsiteX1842" fmla="*/ 4481513 w 4871180"/>
                  <a:gd name="connsiteY1842" fmla="*/ 448628 h 3349942"/>
                  <a:gd name="connsiteX1843" fmla="*/ 4483418 w 4871180"/>
                  <a:gd name="connsiteY1843" fmla="*/ 389573 h 3349942"/>
                  <a:gd name="connsiteX1844" fmla="*/ 4486275 w 4871180"/>
                  <a:gd name="connsiteY1844" fmla="*/ 394335 h 3349942"/>
                  <a:gd name="connsiteX1845" fmla="*/ 4489133 w 4871180"/>
                  <a:gd name="connsiteY1845" fmla="*/ 386715 h 3349942"/>
                  <a:gd name="connsiteX1846" fmla="*/ 4491038 w 4871180"/>
                  <a:gd name="connsiteY1846" fmla="*/ 420053 h 3349942"/>
                  <a:gd name="connsiteX1847" fmla="*/ 4493895 w 4871180"/>
                  <a:gd name="connsiteY1847" fmla="*/ 431483 h 3349942"/>
                  <a:gd name="connsiteX1848" fmla="*/ 4495800 w 4871180"/>
                  <a:gd name="connsiteY1848" fmla="*/ 450533 h 3349942"/>
                  <a:gd name="connsiteX1849" fmla="*/ 4498658 w 4871180"/>
                  <a:gd name="connsiteY1849" fmla="*/ 508635 h 3349942"/>
                  <a:gd name="connsiteX1850" fmla="*/ 4500563 w 4871180"/>
                  <a:gd name="connsiteY1850" fmla="*/ 525780 h 3349942"/>
                  <a:gd name="connsiteX1851" fmla="*/ 4503420 w 4871180"/>
                  <a:gd name="connsiteY1851" fmla="*/ 514350 h 3349942"/>
                  <a:gd name="connsiteX1852" fmla="*/ 4505325 w 4871180"/>
                  <a:gd name="connsiteY1852" fmla="*/ 533400 h 3349942"/>
                  <a:gd name="connsiteX1853" fmla="*/ 4508183 w 4871180"/>
                  <a:gd name="connsiteY1853" fmla="*/ 501968 h 3349942"/>
                  <a:gd name="connsiteX1854" fmla="*/ 4511040 w 4871180"/>
                  <a:gd name="connsiteY1854" fmla="*/ 418148 h 3349942"/>
                  <a:gd name="connsiteX1855" fmla="*/ 4512945 w 4871180"/>
                  <a:gd name="connsiteY1855" fmla="*/ 439103 h 3349942"/>
                  <a:gd name="connsiteX1856" fmla="*/ 4515803 w 4871180"/>
                  <a:gd name="connsiteY1856" fmla="*/ 473393 h 3349942"/>
                  <a:gd name="connsiteX1857" fmla="*/ 4517708 w 4871180"/>
                  <a:gd name="connsiteY1857" fmla="*/ 499110 h 3349942"/>
                  <a:gd name="connsiteX1858" fmla="*/ 4520565 w 4871180"/>
                  <a:gd name="connsiteY1858" fmla="*/ 489585 h 3349942"/>
                  <a:gd name="connsiteX1859" fmla="*/ 4522470 w 4871180"/>
                  <a:gd name="connsiteY1859" fmla="*/ 459105 h 3349942"/>
                  <a:gd name="connsiteX1860" fmla="*/ 4525328 w 4871180"/>
                  <a:gd name="connsiteY1860" fmla="*/ 497205 h 3349942"/>
                  <a:gd name="connsiteX1861" fmla="*/ 4527233 w 4871180"/>
                  <a:gd name="connsiteY1861" fmla="*/ 469583 h 3349942"/>
                  <a:gd name="connsiteX1862" fmla="*/ 4530090 w 4871180"/>
                  <a:gd name="connsiteY1862" fmla="*/ 486728 h 3349942"/>
                  <a:gd name="connsiteX1863" fmla="*/ 4532948 w 4871180"/>
                  <a:gd name="connsiteY1863" fmla="*/ 432435 h 3349942"/>
                  <a:gd name="connsiteX1864" fmla="*/ 4534853 w 4871180"/>
                  <a:gd name="connsiteY1864" fmla="*/ 414338 h 3349942"/>
                  <a:gd name="connsiteX1865" fmla="*/ 4537710 w 4871180"/>
                  <a:gd name="connsiteY1865" fmla="*/ 430530 h 3349942"/>
                  <a:gd name="connsiteX1866" fmla="*/ 4539615 w 4871180"/>
                  <a:gd name="connsiteY1866" fmla="*/ 463868 h 3349942"/>
                  <a:gd name="connsiteX1867" fmla="*/ 4542473 w 4871180"/>
                  <a:gd name="connsiteY1867" fmla="*/ 444818 h 3349942"/>
                  <a:gd name="connsiteX1868" fmla="*/ 4544378 w 4871180"/>
                  <a:gd name="connsiteY1868" fmla="*/ 468630 h 3349942"/>
                  <a:gd name="connsiteX1869" fmla="*/ 4547235 w 4871180"/>
                  <a:gd name="connsiteY1869" fmla="*/ 415290 h 3349942"/>
                  <a:gd name="connsiteX1870" fmla="*/ 4549140 w 4871180"/>
                  <a:gd name="connsiteY1870" fmla="*/ 435293 h 3349942"/>
                  <a:gd name="connsiteX1871" fmla="*/ 4551998 w 4871180"/>
                  <a:gd name="connsiteY1871" fmla="*/ 482918 h 3349942"/>
                  <a:gd name="connsiteX1872" fmla="*/ 4554855 w 4871180"/>
                  <a:gd name="connsiteY1872" fmla="*/ 407670 h 3349942"/>
                  <a:gd name="connsiteX1873" fmla="*/ 4556760 w 4871180"/>
                  <a:gd name="connsiteY1873" fmla="*/ 464820 h 3349942"/>
                  <a:gd name="connsiteX1874" fmla="*/ 4559618 w 4871180"/>
                  <a:gd name="connsiteY1874" fmla="*/ 500063 h 3349942"/>
                  <a:gd name="connsiteX1875" fmla="*/ 4561523 w 4871180"/>
                  <a:gd name="connsiteY1875" fmla="*/ 467678 h 3349942"/>
                  <a:gd name="connsiteX1876" fmla="*/ 4564380 w 4871180"/>
                  <a:gd name="connsiteY1876" fmla="*/ 419100 h 3349942"/>
                  <a:gd name="connsiteX1877" fmla="*/ 4566285 w 4871180"/>
                  <a:gd name="connsiteY1877" fmla="*/ 380048 h 3349942"/>
                  <a:gd name="connsiteX1878" fmla="*/ 4569143 w 4871180"/>
                  <a:gd name="connsiteY1878" fmla="*/ 373380 h 3349942"/>
                  <a:gd name="connsiteX1879" fmla="*/ 4571048 w 4871180"/>
                  <a:gd name="connsiteY1879" fmla="*/ 430530 h 3349942"/>
                  <a:gd name="connsiteX1880" fmla="*/ 4573905 w 4871180"/>
                  <a:gd name="connsiteY1880" fmla="*/ 493395 h 3349942"/>
                  <a:gd name="connsiteX1881" fmla="*/ 4576763 w 4871180"/>
                  <a:gd name="connsiteY1881" fmla="*/ 441960 h 3349942"/>
                  <a:gd name="connsiteX1882" fmla="*/ 4578668 w 4871180"/>
                  <a:gd name="connsiteY1882" fmla="*/ 446723 h 3349942"/>
                  <a:gd name="connsiteX1883" fmla="*/ 4581525 w 4871180"/>
                  <a:gd name="connsiteY1883" fmla="*/ 437198 h 3349942"/>
                  <a:gd name="connsiteX1884" fmla="*/ 4583430 w 4871180"/>
                  <a:gd name="connsiteY1884" fmla="*/ 435293 h 3349942"/>
                  <a:gd name="connsiteX1885" fmla="*/ 4586288 w 4871180"/>
                  <a:gd name="connsiteY1885" fmla="*/ 401955 h 3349942"/>
                  <a:gd name="connsiteX1886" fmla="*/ 4588193 w 4871180"/>
                  <a:gd name="connsiteY1886" fmla="*/ 467678 h 3349942"/>
                  <a:gd name="connsiteX1887" fmla="*/ 4591050 w 4871180"/>
                  <a:gd name="connsiteY1887" fmla="*/ 527685 h 3349942"/>
                  <a:gd name="connsiteX1888" fmla="*/ 4593908 w 4871180"/>
                  <a:gd name="connsiteY1888" fmla="*/ 460058 h 3349942"/>
                  <a:gd name="connsiteX1889" fmla="*/ 4595813 w 4871180"/>
                  <a:gd name="connsiteY1889" fmla="*/ 443865 h 3349942"/>
                  <a:gd name="connsiteX1890" fmla="*/ 4598670 w 4871180"/>
                  <a:gd name="connsiteY1890" fmla="*/ 418148 h 3349942"/>
                  <a:gd name="connsiteX1891" fmla="*/ 4600575 w 4871180"/>
                  <a:gd name="connsiteY1891" fmla="*/ 436245 h 3349942"/>
                  <a:gd name="connsiteX1892" fmla="*/ 4603433 w 4871180"/>
                  <a:gd name="connsiteY1892" fmla="*/ 392430 h 3349942"/>
                  <a:gd name="connsiteX1893" fmla="*/ 4605338 w 4871180"/>
                  <a:gd name="connsiteY1893" fmla="*/ 425768 h 3349942"/>
                  <a:gd name="connsiteX1894" fmla="*/ 4608195 w 4871180"/>
                  <a:gd name="connsiteY1894" fmla="*/ 421958 h 3349942"/>
                  <a:gd name="connsiteX1895" fmla="*/ 4610100 w 4871180"/>
                  <a:gd name="connsiteY1895" fmla="*/ 353378 h 3349942"/>
                  <a:gd name="connsiteX1896" fmla="*/ 4612958 w 4871180"/>
                  <a:gd name="connsiteY1896" fmla="*/ 327660 h 3349942"/>
                  <a:gd name="connsiteX1897" fmla="*/ 4615815 w 4871180"/>
                  <a:gd name="connsiteY1897" fmla="*/ 370523 h 3349942"/>
                  <a:gd name="connsiteX1898" fmla="*/ 4617720 w 4871180"/>
                  <a:gd name="connsiteY1898" fmla="*/ 374333 h 3349942"/>
                  <a:gd name="connsiteX1899" fmla="*/ 4620578 w 4871180"/>
                  <a:gd name="connsiteY1899" fmla="*/ 449580 h 3349942"/>
                  <a:gd name="connsiteX1900" fmla="*/ 4622483 w 4871180"/>
                  <a:gd name="connsiteY1900" fmla="*/ 466725 h 3349942"/>
                  <a:gd name="connsiteX1901" fmla="*/ 4625340 w 4871180"/>
                  <a:gd name="connsiteY1901" fmla="*/ 437198 h 3349942"/>
                  <a:gd name="connsiteX1902" fmla="*/ 4627245 w 4871180"/>
                  <a:gd name="connsiteY1902" fmla="*/ 455295 h 3349942"/>
                  <a:gd name="connsiteX1903" fmla="*/ 4630103 w 4871180"/>
                  <a:gd name="connsiteY1903" fmla="*/ 400050 h 3349942"/>
                  <a:gd name="connsiteX1904" fmla="*/ 4632008 w 4871180"/>
                  <a:gd name="connsiteY1904" fmla="*/ 426720 h 3349942"/>
                  <a:gd name="connsiteX1905" fmla="*/ 4634865 w 4871180"/>
                  <a:gd name="connsiteY1905" fmla="*/ 421005 h 3349942"/>
                  <a:gd name="connsiteX1906" fmla="*/ 4637723 w 4871180"/>
                  <a:gd name="connsiteY1906" fmla="*/ 481965 h 3349942"/>
                  <a:gd name="connsiteX1907" fmla="*/ 4639628 w 4871180"/>
                  <a:gd name="connsiteY1907" fmla="*/ 442913 h 3349942"/>
                  <a:gd name="connsiteX1908" fmla="*/ 4642485 w 4871180"/>
                  <a:gd name="connsiteY1908" fmla="*/ 426720 h 3349942"/>
                  <a:gd name="connsiteX1909" fmla="*/ 4644390 w 4871180"/>
                  <a:gd name="connsiteY1909" fmla="*/ 420053 h 3349942"/>
                  <a:gd name="connsiteX1910" fmla="*/ 4647248 w 4871180"/>
                  <a:gd name="connsiteY1910" fmla="*/ 382905 h 3349942"/>
                  <a:gd name="connsiteX1911" fmla="*/ 4649153 w 4871180"/>
                  <a:gd name="connsiteY1911" fmla="*/ 366713 h 3349942"/>
                  <a:gd name="connsiteX1912" fmla="*/ 4652010 w 4871180"/>
                  <a:gd name="connsiteY1912" fmla="*/ 358140 h 3349942"/>
                  <a:gd name="connsiteX1913" fmla="*/ 4653915 w 4871180"/>
                  <a:gd name="connsiteY1913" fmla="*/ 353378 h 3349942"/>
                  <a:gd name="connsiteX1914" fmla="*/ 4656773 w 4871180"/>
                  <a:gd name="connsiteY1914" fmla="*/ 379095 h 3349942"/>
                  <a:gd name="connsiteX1915" fmla="*/ 4659630 w 4871180"/>
                  <a:gd name="connsiteY1915" fmla="*/ 388620 h 3349942"/>
                  <a:gd name="connsiteX1916" fmla="*/ 4661535 w 4871180"/>
                  <a:gd name="connsiteY1916" fmla="*/ 427673 h 3349942"/>
                  <a:gd name="connsiteX1917" fmla="*/ 4664393 w 4871180"/>
                  <a:gd name="connsiteY1917" fmla="*/ 421958 h 3349942"/>
                  <a:gd name="connsiteX1918" fmla="*/ 4666298 w 4871180"/>
                  <a:gd name="connsiteY1918" fmla="*/ 419100 h 3349942"/>
                  <a:gd name="connsiteX1919" fmla="*/ 4669155 w 4871180"/>
                  <a:gd name="connsiteY1919" fmla="*/ 438150 h 3349942"/>
                  <a:gd name="connsiteX1920" fmla="*/ 4671060 w 4871180"/>
                  <a:gd name="connsiteY1920" fmla="*/ 401955 h 3349942"/>
                  <a:gd name="connsiteX1921" fmla="*/ 4673918 w 4871180"/>
                  <a:gd name="connsiteY1921" fmla="*/ 409575 h 3349942"/>
                  <a:gd name="connsiteX1922" fmla="*/ 4675823 w 4871180"/>
                  <a:gd name="connsiteY1922" fmla="*/ 395288 h 3349942"/>
                  <a:gd name="connsiteX1923" fmla="*/ 4678680 w 4871180"/>
                  <a:gd name="connsiteY1923" fmla="*/ 380048 h 3349942"/>
                  <a:gd name="connsiteX1924" fmla="*/ 4681538 w 4871180"/>
                  <a:gd name="connsiteY1924" fmla="*/ 381000 h 3349942"/>
                  <a:gd name="connsiteX1925" fmla="*/ 4683443 w 4871180"/>
                  <a:gd name="connsiteY1925" fmla="*/ 364808 h 3349942"/>
                  <a:gd name="connsiteX1926" fmla="*/ 4686300 w 4871180"/>
                  <a:gd name="connsiteY1926" fmla="*/ 326708 h 3349942"/>
                  <a:gd name="connsiteX1927" fmla="*/ 4688205 w 4871180"/>
                  <a:gd name="connsiteY1927" fmla="*/ 326708 h 3349942"/>
                  <a:gd name="connsiteX1928" fmla="*/ 4691063 w 4871180"/>
                  <a:gd name="connsiteY1928" fmla="*/ 339090 h 3349942"/>
                  <a:gd name="connsiteX1929" fmla="*/ 4692968 w 4871180"/>
                  <a:gd name="connsiteY1929" fmla="*/ 383858 h 3349942"/>
                  <a:gd name="connsiteX1930" fmla="*/ 4695825 w 4871180"/>
                  <a:gd name="connsiteY1930" fmla="*/ 440055 h 3349942"/>
                  <a:gd name="connsiteX1931" fmla="*/ 4697730 w 4871180"/>
                  <a:gd name="connsiteY1931" fmla="*/ 409575 h 3349942"/>
                  <a:gd name="connsiteX1932" fmla="*/ 4700588 w 4871180"/>
                  <a:gd name="connsiteY1932" fmla="*/ 394335 h 3349942"/>
                  <a:gd name="connsiteX1933" fmla="*/ 4703445 w 4871180"/>
                  <a:gd name="connsiteY1933" fmla="*/ 339090 h 3349942"/>
                  <a:gd name="connsiteX1934" fmla="*/ 4705350 w 4871180"/>
                  <a:gd name="connsiteY1934" fmla="*/ 338138 h 3349942"/>
                  <a:gd name="connsiteX1935" fmla="*/ 4708208 w 4871180"/>
                  <a:gd name="connsiteY1935" fmla="*/ 318135 h 3349942"/>
                  <a:gd name="connsiteX1936" fmla="*/ 4710113 w 4871180"/>
                  <a:gd name="connsiteY1936" fmla="*/ 330518 h 3349942"/>
                  <a:gd name="connsiteX1937" fmla="*/ 4712970 w 4871180"/>
                  <a:gd name="connsiteY1937" fmla="*/ 344805 h 3349942"/>
                  <a:gd name="connsiteX1938" fmla="*/ 4714875 w 4871180"/>
                  <a:gd name="connsiteY1938" fmla="*/ 318135 h 3349942"/>
                  <a:gd name="connsiteX1939" fmla="*/ 4717733 w 4871180"/>
                  <a:gd name="connsiteY1939" fmla="*/ 311468 h 3349942"/>
                  <a:gd name="connsiteX1940" fmla="*/ 4719638 w 4871180"/>
                  <a:gd name="connsiteY1940" fmla="*/ 328613 h 3349942"/>
                  <a:gd name="connsiteX1941" fmla="*/ 4722495 w 4871180"/>
                  <a:gd name="connsiteY1941" fmla="*/ 354330 h 3349942"/>
                  <a:gd name="connsiteX1942" fmla="*/ 4725353 w 4871180"/>
                  <a:gd name="connsiteY1942" fmla="*/ 310515 h 3349942"/>
                  <a:gd name="connsiteX1943" fmla="*/ 4727258 w 4871180"/>
                  <a:gd name="connsiteY1943" fmla="*/ 363855 h 3349942"/>
                  <a:gd name="connsiteX1944" fmla="*/ 4730115 w 4871180"/>
                  <a:gd name="connsiteY1944" fmla="*/ 354330 h 3349942"/>
                  <a:gd name="connsiteX1945" fmla="*/ 4732020 w 4871180"/>
                  <a:gd name="connsiteY1945" fmla="*/ 379095 h 3349942"/>
                  <a:gd name="connsiteX1946" fmla="*/ 4734878 w 4871180"/>
                  <a:gd name="connsiteY1946" fmla="*/ 332423 h 3349942"/>
                  <a:gd name="connsiteX1947" fmla="*/ 4736783 w 4871180"/>
                  <a:gd name="connsiteY1947" fmla="*/ 340043 h 3349942"/>
                  <a:gd name="connsiteX1948" fmla="*/ 4739640 w 4871180"/>
                  <a:gd name="connsiteY1948" fmla="*/ 340043 h 3349942"/>
                  <a:gd name="connsiteX1949" fmla="*/ 4741545 w 4871180"/>
                  <a:gd name="connsiteY1949" fmla="*/ 342900 h 3349942"/>
                  <a:gd name="connsiteX1950" fmla="*/ 4744403 w 4871180"/>
                  <a:gd name="connsiteY1950" fmla="*/ 348615 h 3349942"/>
                  <a:gd name="connsiteX1951" fmla="*/ 4747260 w 4871180"/>
                  <a:gd name="connsiteY1951" fmla="*/ 354330 h 3349942"/>
                  <a:gd name="connsiteX1952" fmla="*/ 4749165 w 4871180"/>
                  <a:gd name="connsiteY1952" fmla="*/ 320040 h 3349942"/>
                  <a:gd name="connsiteX1953" fmla="*/ 4752023 w 4871180"/>
                  <a:gd name="connsiteY1953" fmla="*/ 288608 h 3349942"/>
                  <a:gd name="connsiteX1954" fmla="*/ 4753928 w 4871180"/>
                  <a:gd name="connsiteY1954" fmla="*/ 325755 h 3349942"/>
                  <a:gd name="connsiteX1955" fmla="*/ 4756785 w 4871180"/>
                  <a:gd name="connsiteY1955" fmla="*/ 302895 h 3349942"/>
                  <a:gd name="connsiteX1956" fmla="*/ 4758690 w 4871180"/>
                  <a:gd name="connsiteY1956" fmla="*/ 274320 h 3349942"/>
                  <a:gd name="connsiteX1957" fmla="*/ 4761548 w 4871180"/>
                  <a:gd name="connsiteY1957" fmla="*/ 319088 h 3349942"/>
                  <a:gd name="connsiteX1958" fmla="*/ 4763453 w 4871180"/>
                  <a:gd name="connsiteY1958" fmla="*/ 332423 h 3349942"/>
                  <a:gd name="connsiteX1959" fmla="*/ 4766310 w 4871180"/>
                  <a:gd name="connsiteY1959" fmla="*/ 360998 h 3349942"/>
                  <a:gd name="connsiteX1960" fmla="*/ 4769168 w 4871180"/>
                  <a:gd name="connsiteY1960" fmla="*/ 365760 h 3349942"/>
                  <a:gd name="connsiteX1961" fmla="*/ 4771073 w 4871180"/>
                  <a:gd name="connsiteY1961" fmla="*/ 399098 h 3349942"/>
                  <a:gd name="connsiteX1962" fmla="*/ 4773930 w 4871180"/>
                  <a:gd name="connsiteY1962" fmla="*/ 367665 h 3349942"/>
                  <a:gd name="connsiteX1963" fmla="*/ 4775835 w 4871180"/>
                  <a:gd name="connsiteY1963" fmla="*/ 360998 h 3349942"/>
                  <a:gd name="connsiteX1964" fmla="*/ 4778693 w 4871180"/>
                  <a:gd name="connsiteY1964" fmla="*/ 454343 h 3349942"/>
                  <a:gd name="connsiteX1965" fmla="*/ 4780598 w 4871180"/>
                  <a:gd name="connsiteY1965" fmla="*/ 400050 h 3349942"/>
                  <a:gd name="connsiteX1966" fmla="*/ 4783455 w 4871180"/>
                  <a:gd name="connsiteY1966" fmla="*/ 380048 h 3349942"/>
                  <a:gd name="connsiteX1967" fmla="*/ 4786313 w 4871180"/>
                  <a:gd name="connsiteY1967" fmla="*/ 368618 h 3349942"/>
                  <a:gd name="connsiteX1968" fmla="*/ 4788218 w 4871180"/>
                  <a:gd name="connsiteY1968" fmla="*/ 355283 h 3349942"/>
                  <a:gd name="connsiteX1969" fmla="*/ 4791075 w 4871180"/>
                  <a:gd name="connsiteY1969" fmla="*/ 323850 h 3349942"/>
                  <a:gd name="connsiteX1970" fmla="*/ 4792980 w 4871180"/>
                  <a:gd name="connsiteY1970" fmla="*/ 387668 h 3349942"/>
                  <a:gd name="connsiteX1971" fmla="*/ 4795838 w 4871180"/>
                  <a:gd name="connsiteY1971" fmla="*/ 338138 h 3349942"/>
                  <a:gd name="connsiteX1972" fmla="*/ 4797743 w 4871180"/>
                  <a:gd name="connsiteY1972" fmla="*/ 297180 h 3349942"/>
                  <a:gd name="connsiteX1973" fmla="*/ 4800600 w 4871180"/>
                  <a:gd name="connsiteY1973" fmla="*/ 260985 h 3349942"/>
                  <a:gd name="connsiteX1974" fmla="*/ 4802505 w 4871180"/>
                  <a:gd name="connsiteY1974" fmla="*/ 261938 h 3349942"/>
                  <a:gd name="connsiteX1975" fmla="*/ 4805363 w 4871180"/>
                  <a:gd name="connsiteY1975" fmla="*/ 297180 h 3349942"/>
                  <a:gd name="connsiteX1976" fmla="*/ 4808220 w 4871180"/>
                  <a:gd name="connsiteY1976" fmla="*/ 291465 h 3349942"/>
                  <a:gd name="connsiteX1977" fmla="*/ 4810125 w 4871180"/>
                  <a:gd name="connsiteY1977" fmla="*/ 231458 h 3349942"/>
                  <a:gd name="connsiteX1978" fmla="*/ 4812983 w 4871180"/>
                  <a:gd name="connsiteY1978" fmla="*/ 240983 h 3349942"/>
                  <a:gd name="connsiteX1979" fmla="*/ 4814888 w 4871180"/>
                  <a:gd name="connsiteY1979" fmla="*/ 211455 h 3349942"/>
                  <a:gd name="connsiteX1980" fmla="*/ 4817745 w 4871180"/>
                  <a:gd name="connsiteY1980" fmla="*/ 318135 h 3349942"/>
                  <a:gd name="connsiteX1981" fmla="*/ 4819650 w 4871180"/>
                  <a:gd name="connsiteY1981" fmla="*/ 348615 h 3349942"/>
                  <a:gd name="connsiteX1982" fmla="*/ 4822508 w 4871180"/>
                  <a:gd name="connsiteY1982" fmla="*/ 379095 h 3349942"/>
                  <a:gd name="connsiteX1983" fmla="*/ 4824413 w 4871180"/>
                  <a:gd name="connsiteY1983" fmla="*/ 422910 h 3349942"/>
                  <a:gd name="connsiteX1984" fmla="*/ 4827270 w 4871180"/>
                  <a:gd name="connsiteY1984" fmla="*/ 405765 h 3349942"/>
                  <a:gd name="connsiteX1985" fmla="*/ 4830128 w 4871180"/>
                  <a:gd name="connsiteY1985" fmla="*/ 381000 h 3349942"/>
                  <a:gd name="connsiteX1986" fmla="*/ 4832033 w 4871180"/>
                  <a:gd name="connsiteY1986" fmla="*/ 394335 h 3349942"/>
                  <a:gd name="connsiteX1987" fmla="*/ 4834890 w 4871180"/>
                  <a:gd name="connsiteY1987" fmla="*/ 319088 h 3349942"/>
                  <a:gd name="connsiteX1988" fmla="*/ 4836795 w 4871180"/>
                  <a:gd name="connsiteY1988" fmla="*/ 360998 h 3349942"/>
                  <a:gd name="connsiteX1989" fmla="*/ 4839653 w 4871180"/>
                  <a:gd name="connsiteY1989" fmla="*/ 317183 h 3349942"/>
                  <a:gd name="connsiteX1990" fmla="*/ 4841558 w 4871180"/>
                  <a:gd name="connsiteY1990" fmla="*/ 317183 h 3349942"/>
                  <a:gd name="connsiteX1991" fmla="*/ 4844415 w 4871180"/>
                  <a:gd name="connsiteY1991" fmla="*/ 309563 h 3349942"/>
                  <a:gd name="connsiteX1992" fmla="*/ 4846320 w 4871180"/>
                  <a:gd name="connsiteY1992" fmla="*/ 276225 h 3349942"/>
                  <a:gd name="connsiteX1993" fmla="*/ 4849178 w 4871180"/>
                  <a:gd name="connsiteY1993" fmla="*/ 281940 h 3349942"/>
                  <a:gd name="connsiteX1994" fmla="*/ 4852035 w 4871180"/>
                  <a:gd name="connsiteY1994" fmla="*/ 260985 h 3349942"/>
                  <a:gd name="connsiteX1995" fmla="*/ 4853940 w 4871180"/>
                  <a:gd name="connsiteY1995" fmla="*/ 277178 h 3349942"/>
                  <a:gd name="connsiteX1996" fmla="*/ 4856798 w 4871180"/>
                  <a:gd name="connsiteY1996" fmla="*/ 237173 h 3349942"/>
                  <a:gd name="connsiteX1997" fmla="*/ 4858703 w 4871180"/>
                  <a:gd name="connsiteY1997" fmla="*/ 293370 h 3349942"/>
                  <a:gd name="connsiteX1998" fmla="*/ 4861560 w 4871180"/>
                  <a:gd name="connsiteY1998" fmla="*/ 296228 h 3349942"/>
                  <a:gd name="connsiteX1999" fmla="*/ 4863465 w 4871180"/>
                  <a:gd name="connsiteY1999" fmla="*/ 310515 h 3349942"/>
                  <a:gd name="connsiteX2000" fmla="*/ 4866323 w 4871180"/>
                  <a:gd name="connsiteY2000" fmla="*/ 281940 h 3349942"/>
                  <a:gd name="connsiteX2001" fmla="*/ 4868228 w 4871180"/>
                  <a:gd name="connsiteY2001" fmla="*/ 285750 h 3349942"/>
                  <a:gd name="connsiteX2002" fmla="*/ 4871085 w 4871180"/>
                  <a:gd name="connsiteY2002" fmla="*/ 283845 h 3349942"/>
                  <a:gd name="connsiteX2003" fmla="*/ 4871181 w 4871180"/>
                  <a:gd name="connsiteY2003" fmla="*/ 283845 h 334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Lst>
                <a:rect l="l" t="t" r="r" b="b"/>
                <a:pathLst>
                  <a:path w="4871180" h="3349942">
                    <a:moveTo>
                      <a:pt x="4311015" y="0"/>
                    </a:moveTo>
                    <a:lnTo>
                      <a:pt x="4712970" y="0"/>
                    </a:lnTo>
                    <a:moveTo>
                      <a:pt x="0" y="3349943"/>
                    </a:moveTo>
                    <a:lnTo>
                      <a:pt x="2858" y="3207068"/>
                    </a:lnTo>
                    <a:lnTo>
                      <a:pt x="4763" y="3155633"/>
                    </a:lnTo>
                    <a:lnTo>
                      <a:pt x="7620" y="3113723"/>
                    </a:lnTo>
                    <a:lnTo>
                      <a:pt x="9525" y="3099435"/>
                    </a:lnTo>
                    <a:lnTo>
                      <a:pt x="12383" y="3091815"/>
                    </a:lnTo>
                    <a:lnTo>
                      <a:pt x="14288" y="3092768"/>
                    </a:lnTo>
                    <a:lnTo>
                      <a:pt x="17145" y="3092768"/>
                    </a:lnTo>
                    <a:lnTo>
                      <a:pt x="19050" y="3082290"/>
                    </a:lnTo>
                    <a:lnTo>
                      <a:pt x="21908" y="3074670"/>
                    </a:lnTo>
                    <a:lnTo>
                      <a:pt x="24765" y="3095625"/>
                    </a:lnTo>
                    <a:lnTo>
                      <a:pt x="26670" y="3088005"/>
                    </a:lnTo>
                    <a:lnTo>
                      <a:pt x="29527" y="3085148"/>
                    </a:lnTo>
                    <a:lnTo>
                      <a:pt x="31433" y="3061335"/>
                    </a:lnTo>
                    <a:lnTo>
                      <a:pt x="34290" y="3055620"/>
                    </a:lnTo>
                    <a:lnTo>
                      <a:pt x="36195" y="3047048"/>
                    </a:lnTo>
                    <a:lnTo>
                      <a:pt x="39052" y="3041333"/>
                    </a:lnTo>
                    <a:lnTo>
                      <a:pt x="40958" y="3040380"/>
                    </a:lnTo>
                    <a:lnTo>
                      <a:pt x="43815" y="3045143"/>
                    </a:lnTo>
                    <a:lnTo>
                      <a:pt x="46673" y="3032760"/>
                    </a:lnTo>
                    <a:lnTo>
                      <a:pt x="48577" y="3032760"/>
                    </a:lnTo>
                    <a:lnTo>
                      <a:pt x="51435" y="3015615"/>
                    </a:lnTo>
                    <a:lnTo>
                      <a:pt x="53340" y="3024188"/>
                    </a:lnTo>
                    <a:lnTo>
                      <a:pt x="56198" y="3022283"/>
                    </a:lnTo>
                    <a:lnTo>
                      <a:pt x="58102" y="3026093"/>
                    </a:lnTo>
                    <a:lnTo>
                      <a:pt x="60960" y="3020378"/>
                    </a:lnTo>
                    <a:lnTo>
                      <a:pt x="62865" y="3024188"/>
                    </a:lnTo>
                    <a:lnTo>
                      <a:pt x="65723" y="3015615"/>
                    </a:lnTo>
                    <a:lnTo>
                      <a:pt x="68580" y="3004185"/>
                    </a:lnTo>
                    <a:lnTo>
                      <a:pt x="70485" y="3000375"/>
                    </a:lnTo>
                    <a:lnTo>
                      <a:pt x="73343" y="2983230"/>
                    </a:lnTo>
                    <a:lnTo>
                      <a:pt x="75248" y="2992755"/>
                    </a:lnTo>
                    <a:lnTo>
                      <a:pt x="78105" y="3007995"/>
                    </a:lnTo>
                    <a:lnTo>
                      <a:pt x="80010" y="2986088"/>
                    </a:lnTo>
                    <a:lnTo>
                      <a:pt x="82868" y="2997518"/>
                    </a:lnTo>
                    <a:lnTo>
                      <a:pt x="84773" y="2988945"/>
                    </a:lnTo>
                    <a:lnTo>
                      <a:pt x="87630" y="2992755"/>
                    </a:lnTo>
                    <a:lnTo>
                      <a:pt x="90488" y="2970848"/>
                    </a:lnTo>
                    <a:lnTo>
                      <a:pt x="92393" y="2980373"/>
                    </a:lnTo>
                    <a:lnTo>
                      <a:pt x="95250" y="2990850"/>
                    </a:lnTo>
                    <a:lnTo>
                      <a:pt x="97155" y="2967038"/>
                    </a:lnTo>
                    <a:lnTo>
                      <a:pt x="100013" y="2954655"/>
                    </a:lnTo>
                    <a:lnTo>
                      <a:pt x="101918" y="2998470"/>
                    </a:lnTo>
                    <a:lnTo>
                      <a:pt x="104775" y="2982278"/>
                    </a:lnTo>
                    <a:lnTo>
                      <a:pt x="107633" y="3003233"/>
                    </a:lnTo>
                    <a:lnTo>
                      <a:pt x="109538" y="2997518"/>
                    </a:lnTo>
                    <a:lnTo>
                      <a:pt x="112395" y="2987040"/>
                    </a:lnTo>
                    <a:lnTo>
                      <a:pt x="114300" y="2983230"/>
                    </a:lnTo>
                    <a:lnTo>
                      <a:pt x="117158" y="2983230"/>
                    </a:lnTo>
                    <a:lnTo>
                      <a:pt x="119063" y="2985135"/>
                    </a:lnTo>
                    <a:lnTo>
                      <a:pt x="121920" y="2993708"/>
                    </a:lnTo>
                    <a:lnTo>
                      <a:pt x="123825" y="2982278"/>
                    </a:lnTo>
                    <a:lnTo>
                      <a:pt x="126683" y="2989898"/>
                    </a:lnTo>
                    <a:lnTo>
                      <a:pt x="129540" y="2981325"/>
                    </a:lnTo>
                    <a:lnTo>
                      <a:pt x="131445" y="2968943"/>
                    </a:lnTo>
                    <a:lnTo>
                      <a:pt x="134302" y="2976563"/>
                    </a:lnTo>
                    <a:lnTo>
                      <a:pt x="136208" y="2981325"/>
                    </a:lnTo>
                    <a:lnTo>
                      <a:pt x="139065" y="2984183"/>
                    </a:lnTo>
                    <a:lnTo>
                      <a:pt x="140970" y="3008948"/>
                    </a:lnTo>
                    <a:lnTo>
                      <a:pt x="143827" y="3005138"/>
                    </a:lnTo>
                    <a:lnTo>
                      <a:pt x="145733" y="3011805"/>
                    </a:lnTo>
                    <a:lnTo>
                      <a:pt x="148590" y="3013710"/>
                    </a:lnTo>
                    <a:lnTo>
                      <a:pt x="151448" y="3015615"/>
                    </a:lnTo>
                    <a:lnTo>
                      <a:pt x="153352" y="3028950"/>
                    </a:lnTo>
                    <a:lnTo>
                      <a:pt x="156210" y="3038475"/>
                    </a:lnTo>
                    <a:lnTo>
                      <a:pt x="158115" y="3022283"/>
                    </a:lnTo>
                    <a:lnTo>
                      <a:pt x="160973" y="2987993"/>
                    </a:lnTo>
                    <a:lnTo>
                      <a:pt x="162877" y="2990850"/>
                    </a:lnTo>
                    <a:lnTo>
                      <a:pt x="165735" y="3000375"/>
                    </a:lnTo>
                    <a:lnTo>
                      <a:pt x="167640" y="2996565"/>
                    </a:lnTo>
                    <a:lnTo>
                      <a:pt x="170498" y="3007995"/>
                    </a:lnTo>
                    <a:lnTo>
                      <a:pt x="173355" y="3020378"/>
                    </a:lnTo>
                    <a:lnTo>
                      <a:pt x="175260" y="3018473"/>
                    </a:lnTo>
                    <a:lnTo>
                      <a:pt x="178118" y="3005138"/>
                    </a:lnTo>
                    <a:lnTo>
                      <a:pt x="180023" y="2994660"/>
                    </a:lnTo>
                    <a:lnTo>
                      <a:pt x="182880" y="2992755"/>
                    </a:lnTo>
                    <a:lnTo>
                      <a:pt x="184785" y="2988945"/>
                    </a:lnTo>
                    <a:lnTo>
                      <a:pt x="187643" y="3011805"/>
                    </a:lnTo>
                    <a:lnTo>
                      <a:pt x="189548" y="3003233"/>
                    </a:lnTo>
                    <a:lnTo>
                      <a:pt x="192405" y="2976563"/>
                    </a:lnTo>
                    <a:lnTo>
                      <a:pt x="195263" y="2971800"/>
                    </a:lnTo>
                    <a:lnTo>
                      <a:pt x="197168" y="2994660"/>
                    </a:lnTo>
                    <a:lnTo>
                      <a:pt x="200025" y="2992755"/>
                    </a:lnTo>
                    <a:lnTo>
                      <a:pt x="201930" y="2991803"/>
                    </a:lnTo>
                    <a:lnTo>
                      <a:pt x="204788" y="2976563"/>
                    </a:lnTo>
                    <a:lnTo>
                      <a:pt x="206693" y="2970848"/>
                    </a:lnTo>
                    <a:lnTo>
                      <a:pt x="209550" y="2974658"/>
                    </a:lnTo>
                    <a:lnTo>
                      <a:pt x="211455" y="2984183"/>
                    </a:lnTo>
                    <a:lnTo>
                      <a:pt x="214313" y="2994660"/>
                    </a:lnTo>
                    <a:lnTo>
                      <a:pt x="217170" y="2996565"/>
                    </a:lnTo>
                    <a:lnTo>
                      <a:pt x="219075" y="2970848"/>
                    </a:lnTo>
                    <a:lnTo>
                      <a:pt x="221933" y="2953703"/>
                    </a:lnTo>
                    <a:lnTo>
                      <a:pt x="223838" y="2977515"/>
                    </a:lnTo>
                    <a:lnTo>
                      <a:pt x="226695" y="2977515"/>
                    </a:lnTo>
                    <a:lnTo>
                      <a:pt x="228600" y="2967038"/>
                    </a:lnTo>
                    <a:lnTo>
                      <a:pt x="231458" y="2969895"/>
                    </a:lnTo>
                    <a:lnTo>
                      <a:pt x="233363" y="2967990"/>
                    </a:lnTo>
                    <a:lnTo>
                      <a:pt x="236220" y="2965133"/>
                    </a:lnTo>
                    <a:lnTo>
                      <a:pt x="239077" y="2970848"/>
                    </a:lnTo>
                    <a:lnTo>
                      <a:pt x="240983" y="2976563"/>
                    </a:lnTo>
                    <a:lnTo>
                      <a:pt x="243840" y="2998470"/>
                    </a:lnTo>
                    <a:lnTo>
                      <a:pt x="245745" y="2979420"/>
                    </a:lnTo>
                    <a:lnTo>
                      <a:pt x="248602" y="2962275"/>
                    </a:lnTo>
                    <a:lnTo>
                      <a:pt x="250508" y="2949893"/>
                    </a:lnTo>
                    <a:lnTo>
                      <a:pt x="253365" y="2934653"/>
                    </a:lnTo>
                    <a:lnTo>
                      <a:pt x="255270" y="2951798"/>
                    </a:lnTo>
                    <a:lnTo>
                      <a:pt x="258127" y="2940368"/>
                    </a:lnTo>
                    <a:lnTo>
                      <a:pt x="260985" y="2927985"/>
                    </a:lnTo>
                    <a:lnTo>
                      <a:pt x="262890" y="2932748"/>
                    </a:lnTo>
                    <a:lnTo>
                      <a:pt x="265748" y="2941320"/>
                    </a:lnTo>
                    <a:lnTo>
                      <a:pt x="267653" y="2932748"/>
                    </a:lnTo>
                    <a:lnTo>
                      <a:pt x="270510" y="2939415"/>
                    </a:lnTo>
                    <a:lnTo>
                      <a:pt x="272415" y="2951798"/>
                    </a:lnTo>
                    <a:lnTo>
                      <a:pt x="275273" y="2933700"/>
                    </a:lnTo>
                    <a:lnTo>
                      <a:pt x="277178" y="2947035"/>
                    </a:lnTo>
                    <a:lnTo>
                      <a:pt x="280035" y="2949893"/>
                    </a:lnTo>
                    <a:lnTo>
                      <a:pt x="282893" y="2914650"/>
                    </a:lnTo>
                    <a:lnTo>
                      <a:pt x="284798" y="2929890"/>
                    </a:lnTo>
                    <a:lnTo>
                      <a:pt x="287655" y="2951798"/>
                    </a:lnTo>
                    <a:lnTo>
                      <a:pt x="289560" y="2945130"/>
                    </a:lnTo>
                    <a:lnTo>
                      <a:pt x="292418" y="2922270"/>
                    </a:lnTo>
                    <a:lnTo>
                      <a:pt x="294323" y="2933700"/>
                    </a:lnTo>
                    <a:lnTo>
                      <a:pt x="297180" y="2931795"/>
                    </a:lnTo>
                    <a:lnTo>
                      <a:pt x="300038" y="2918460"/>
                    </a:lnTo>
                    <a:lnTo>
                      <a:pt x="301943" y="2923223"/>
                    </a:lnTo>
                    <a:lnTo>
                      <a:pt x="304800" y="2929890"/>
                    </a:lnTo>
                    <a:lnTo>
                      <a:pt x="306705" y="2932748"/>
                    </a:lnTo>
                    <a:lnTo>
                      <a:pt x="309563" y="2925128"/>
                    </a:lnTo>
                    <a:lnTo>
                      <a:pt x="311468" y="2900363"/>
                    </a:lnTo>
                    <a:lnTo>
                      <a:pt x="314325" y="2902268"/>
                    </a:lnTo>
                    <a:lnTo>
                      <a:pt x="316230" y="2880360"/>
                    </a:lnTo>
                    <a:lnTo>
                      <a:pt x="319088" y="2877503"/>
                    </a:lnTo>
                    <a:lnTo>
                      <a:pt x="321945" y="2865120"/>
                    </a:lnTo>
                    <a:lnTo>
                      <a:pt x="323850" y="2859405"/>
                    </a:lnTo>
                    <a:lnTo>
                      <a:pt x="326708" y="2873693"/>
                    </a:lnTo>
                    <a:lnTo>
                      <a:pt x="328613" y="2887980"/>
                    </a:lnTo>
                    <a:lnTo>
                      <a:pt x="331470" y="2887028"/>
                    </a:lnTo>
                    <a:lnTo>
                      <a:pt x="333375" y="2886075"/>
                    </a:lnTo>
                    <a:lnTo>
                      <a:pt x="336233" y="2869883"/>
                    </a:lnTo>
                    <a:lnTo>
                      <a:pt x="338138" y="2860358"/>
                    </a:lnTo>
                    <a:lnTo>
                      <a:pt x="340995" y="2819400"/>
                    </a:lnTo>
                    <a:lnTo>
                      <a:pt x="343853" y="2837498"/>
                    </a:lnTo>
                    <a:lnTo>
                      <a:pt x="345758" y="2827973"/>
                    </a:lnTo>
                    <a:lnTo>
                      <a:pt x="348615" y="2837498"/>
                    </a:lnTo>
                    <a:lnTo>
                      <a:pt x="350520" y="2838450"/>
                    </a:lnTo>
                    <a:lnTo>
                      <a:pt x="353378" y="2857500"/>
                    </a:lnTo>
                    <a:lnTo>
                      <a:pt x="355283" y="2838450"/>
                    </a:lnTo>
                    <a:lnTo>
                      <a:pt x="358140" y="2852738"/>
                    </a:lnTo>
                    <a:lnTo>
                      <a:pt x="360045" y="2820353"/>
                    </a:lnTo>
                    <a:lnTo>
                      <a:pt x="362903" y="2817495"/>
                    </a:lnTo>
                    <a:lnTo>
                      <a:pt x="365760" y="2807970"/>
                    </a:lnTo>
                    <a:lnTo>
                      <a:pt x="367665" y="2792730"/>
                    </a:lnTo>
                    <a:lnTo>
                      <a:pt x="370523" y="2792730"/>
                    </a:lnTo>
                    <a:lnTo>
                      <a:pt x="372428" y="2803208"/>
                    </a:lnTo>
                    <a:lnTo>
                      <a:pt x="375285" y="2807018"/>
                    </a:lnTo>
                    <a:lnTo>
                      <a:pt x="377190" y="2783205"/>
                    </a:lnTo>
                    <a:lnTo>
                      <a:pt x="380048" y="2807018"/>
                    </a:lnTo>
                    <a:lnTo>
                      <a:pt x="381953" y="2791778"/>
                    </a:lnTo>
                    <a:lnTo>
                      <a:pt x="384810" y="2803208"/>
                    </a:lnTo>
                    <a:lnTo>
                      <a:pt x="387668" y="2773680"/>
                    </a:lnTo>
                    <a:lnTo>
                      <a:pt x="389573" y="2758440"/>
                    </a:lnTo>
                    <a:lnTo>
                      <a:pt x="392430" y="2757488"/>
                    </a:lnTo>
                    <a:lnTo>
                      <a:pt x="394335" y="2762250"/>
                    </a:lnTo>
                    <a:lnTo>
                      <a:pt x="397193" y="2756535"/>
                    </a:lnTo>
                    <a:lnTo>
                      <a:pt x="399098" y="2738438"/>
                    </a:lnTo>
                    <a:lnTo>
                      <a:pt x="401955" y="2759393"/>
                    </a:lnTo>
                    <a:lnTo>
                      <a:pt x="403860" y="2748915"/>
                    </a:lnTo>
                    <a:lnTo>
                      <a:pt x="406718" y="2738438"/>
                    </a:lnTo>
                    <a:lnTo>
                      <a:pt x="409575" y="2713673"/>
                    </a:lnTo>
                    <a:lnTo>
                      <a:pt x="411480" y="2711768"/>
                    </a:lnTo>
                    <a:lnTo>
                      <a:pt x="414338" y="2710815"/>
                    </a:lnTo>
                    <a:lnTo>
                      <a:pt x="416243" y="2706053"/>
                    </a:lnTo>
                    <a:lnTo>
                      <a:pt x="419100" y="2711768"/>
                    </a:lnTo>
                    <a:lnTo>
                      <a:pt x="421005" y="2737485"/>
                    </a:lnTo>
                    <a:lnTo>
                      <a:pt x="423863" y="2746058"/>
                    </a:lnTo>
                    <a:lnTo>
                      <a:pt x="425768" y="2765108"/>
                    </a:lnTo>
                    <a:lnTo>
                      <a:pt x="428625" y="2746058"/>
                    </a:lnTo>
                    <a:lnTo>
                      <a:pt x="431483" y="2754630"/>
                    </a:lnTo>
                    <a:lnTo>
                      <a:pt x="433388" y="2755583"/>
                    </a:lnTo>
                    <a:lnTo>
                      <a:pt x="436245" y="2720340"/>
                    </a:lnTo>
                    <a:lnTo>
                      <a:pt x="438150" y="2704148"/>
                    </a:lnTo>
                    <a:lnTo>
                      <a:pt x="441008" y="2707005"/>
                    </a:lnTo>
                    <a:lnTo>
                      <a:pt x="442913" y="2713673"/>
                    </a:lnTo>
                    <a:lnTo>
                      <a:pt x="445770" y="2721293"/>
                    </a:lnTo>
                    <a:lnTo>
                      <a:pt x="447675" y="2690813"/>
                    </a:lnTo>
                    <a:lnTo>
                      <a:pt x="450533" y="2670810"/>
                    </a:lnTo>
                    <a:lnTo>
                      <a:pt x="453390" y="2668905"/>
                    </a:lnTo>
                    <a:lnTo>
                      <a:pt x="455295" y="2661285"/>
                    </a:lnTo>
                    <a:lnTo>
                      <a:pt x="458153" y="2687003"/>
                    </a:lnTo>
                    <a:lnTo>
                      <a:pt x="460058" y="2716530"/>
                    </a:lnTo>
                    <a:lnTo>
                      <a:pt x="462915" y="2694623"/>
                    </a:lnTo>
                    <a:lnTo>
                      <a:pt x="464820" y="2736533"/>
                    </a:lnTo>
                    <a:lnTo>
                      <a:pt x="467678" y="2687955"/>
                    </a:lnTo>
                    <a:lnTo>
                      <a:pt x="470535" y="2657475"/>
                    </a:lnTo>
                    <a:lnTo>
                      <a:pt x="472440" y="2649855"/>
                    </a:lnTo>
                    <a:lnTo>
                      <a:pt x="475298" y="2662238"/>
                    </a:lnTo>
                    <a:lnTo>
                      <a:pt x="477203" y="2666048"/>
                    </a:lnTo>
                    <a:lnTo>
                      <a:pt x="480060" y="2698433"/>
                    </a:lnTo>
                    <a:lnTo>
                      <a:pt x="481965" y="2699385"/>
                    </a:lnTo>
                    <a:lnTo>
                      <a:pt x="484823" y="2673668"/>
                    </a:lnTo>
                    <a:lnTo>
                      <a:pt x="486728" y="2699385"/>
                    </a:lnTo>
                    <a:lnTo>
                      <a:pt x="489585" y="2672715"/>
                    </a:lnTo>
                    <a:lnTo>
                      <a:pt x="492443" y="2683193"/>
                    </a:lnTo>
                    <a:lnTo>
                      <a:pt x="494348" y="2683193"/>
                    </a:lnTo>
                    <a:lnTo>
                      <a:pt x="497205" y="2703195"/>
                    </a:lnTo>
                    <a:lnTo>
                      <a:pt x="499110" y="2691765"/>
                    </a:lnTo>
                    <a:lnTo>
                      <a:pt x="501968" y="2670810"/>
                    </a:lnTo>
                    <a:lnTo>
                      <a:pt x="503873" y="2667000"/>
                    </a:lnTo>
                    <a:lnTo>
                      <a:pt x="506730" y="2667000"/>
                    </a:lnTo>
                    <a:lnTo>
                      <a:pt x="508635" y="2650808"/>
                    </a:lnTo>
                    <a:lnTo>
                      <a:pt x="511493" y="2656523"/>
                    </a:lnTo>
                    <a:lnTo>
                      <a:pt x="514350" y="2688908"/>
                    </a:lnTo>
                    <a:lnTo>
                      <a:pt x="516255" y="2714625"/>
                    </a:lnTo>
                    <a:lnTo>
                      <a:pt x="519113" y="2714625"/>
                    </a:lnTo>
                    <a:lnTo>
                      <a:pt x="521018" y="2714625"/>
                    </a:lnTo>
                    <a:lnTo>
                      <a:pt x="523875" y="2702243"/>
                    </a:lnTo>
                    <a:lnTo>
                      <a:pt x="525780" y="2680335"/>
                    </a:lnTo>
                    <a:lnTo>
                      <a:pt x="528638" y="2665095"/>
                    </a:lnTo>
                    <a:lnTo>
                      <a:pt x="530543" y="2659380"/>
                    </a:lnTo>
                    <a:lnTo>
                      <a:pt x="533400" y="2659380"/>
                    </a:lnTo>
                    <a:lnTo>
                      <a:pt x="536258" y="2652713"/>
                    </a:lnTo>
                    <a:lnTo>
                      <a:pt x="538163" y="2643188"/>
                    </a:lnTo>
                    <a:lnTo>
                      <a:pt x="541020" y="2624138"/>
                    </a:lnTo>
                    <a:lnTo>
                      <a:pt x="542925" y="2628900"/>
                    </a:lnTo>
                    <a:lnTo>
                      <a:pt x="545783" y="2623185"/>
                    </a:lnTo>
                    <a:lnTo>
                      <a:pt x="547688" y="2647950"/>
                    </a:lnTo>
                    <a:lnTo>
                      <a:pt x="550545" y="2637473"/>
                    </a:lnTo>
                    <a:lnTo>
                      <a:pt x="552450" y="2633663"/>
                    </a:lnTo>
                    <a:lnTo>
                      <a:pt x="555308" y="2627948"/>
                    </a:lnTo>
                    <a:lnTo>
                      <a:pt x="558165" y="2633663"/>
                    </a:lnTo>
                    <a:lnTo>
                      <a:pt x="560070" y="2626043"/>
                    </a:lnTo>
                    <a:lnTo>
                      <a:pt x="562928" y="2609850"/>
                    </a:lnTo>
                    <a:lnTo>
                      <a:pt x="564833" y="2606040"/>
                    </a:lnTo>
                    <a:lnTo>
                      <a:pt x="567690" y="2602230"/>
                    </a:lnTo>
                    <a:lnTo>
                      <a:pt x="569595" y="2612708"/>
                    </a:lnTo>
                    <a:lnTo>
                      <a:pt x="572453" y="2603183"/>
                    </a:lnTo>
                    <a:lnTo>
                      <a:pt x="574358" y="2628900"/>
                    </a:lnTo>
                    <a:lnTo>
                      <a:pt x="577215" y="2623185"/>
                    </a:lnTo>
                    <a:lnTo>
                      <a:pt x="580073" y="2624138"/>
                    </a:lnTo>
                    <a:lnTo>
                      <a:pt x="581978" y="2593658"/>
                    </a:lnTo>
                    <a:lnTo>
                      <a:pt x="584835" y="2582228"/>
                    </a:lnTo>
                    <a:lnTo>
                      <a:pt x="586740" y="2627948"/>
                    </a:lnTo>
                    <a:lnTo>
                      <a:pt x="589598" y="2656523"/>
                    </a:lnTo>
                    <a:lnTo>
                      <a:pt x="591503" y="2653665"/>
                    </a:lnTo>
                    <a:lnTo>
                      <a:pt x="594360" y="2646998"/>
                    </a:lnTo>
                    <a:lnTo>
                      <a:pt x="596265" y="2626043"/>
                    </a:lnTo>
                    <a:lnTo>
                      <a:pt x="599123" y="2601278"/>
                    </a:lnTo>
                    <a:lnTo>
                      <a:pt x="601980" y="2602230"/>
                    </a:lnTo>
                    <a:lnTo>
                      <a:pt x="603885" y="2577465"/>
                    </a:lnTo>
                    <a:lnTo>
                      <a:pt x="606743" y="2568893"/>
                    </a:lnTo>
                    <a:lnTo>
                      <a:pt x="608648" y="2606040"/>
                    </a:lnTo>
                    <a:lnTo>
                      <a:pt x="611505" y="2617470"/>
                    </a:lnTo>
                    <a:lnTo>
                      <a:pt x="613410" y="2609850"/>
                    </a:lnTo>
                    <a:lnTo>
                      <a:pt x="616268" y="2597468"/>
                    </a:lnTo>
                    <a:lnTo>
                      <a:pt x="618173" y="2606993"/>
                    </a:lnTo>
                    <a:lnTo>
                      <a:pt x="621030" y="2620328"/>
                    </a:lnTo>
                    <a:lnTo>
                      <a:pt x="623888" y="2603183"/>
                    </a:lnTo>
                    <a:lnTo>
                      <a:pt x="625793" y="2602230"/>
                    </a:lnTo>
                    <a:lnTo>
                      <a:pt x="628650" y="2595563"/>
                    </a:lnTo>
                    <a:lnTo>
                      <a:pt x="630555" y="2594610"/>
                    </a:lnTo>
                    <a:lnTo>
                      <a:pt x="633413" y="2581275"/>
                    </a:lnTo>
                    <a:lnTo>
                      <a:pt x="635318" y="2596515"/>
                    </a:lnTo>
                    <a:lnTo>
                      <a:pt x="638175" y="2591753"/>
                    </a:lnTo>
                    <a:lnTo>
                      <a:pt x="640080" y="2572703"/>
                    </a:lnTo>
                    <a:lnTo>
                      <a:pt x="642938" y="2563178"/>
                    </a:lnTo>
                    <a:lnTo>
                      <a:pt x="645795" y="2547938"/>
                    </a:lnTo>
                    <a:lnTo>
                      <a:pt x="647700" y="2561273"/>
                    </a:lnTo>
                    <a:lnTo>
                      <a:pt x="650557" y="2537460"/>
                    </a:lnTo>
                    <a:lnTo>
                      <a:pt x="652463" y="2556510"/>
                    </a:lnTo>
                    <a:lnTo>
                      <a:pt x="655320" y="2548890"/>
                    </a:lnTo>
                    <a:lnTo>
                      <a:pt x="657225" y="2509838"/>
                    </a:lnTo>
                    <a:lnTo>
                      <a:pt x="660082" y="2531745"/>
                    </a:lnTo>
                    <a:lnTo>
                      <a:pt x="662940" y="2526030"/>
                    </a:lnTo>
                    <a:lnTo>
                      <a:pt x="664845" y="2552700"/>
                    </a:lnTo>
                    <a:lnTo>
                      <a:pt x="667703" y="2531745"/>
                    </a:lnTo>
                    <a:lnTo>
                      <a:pt x="669607" y="2554605"/>
                    </a:lnTo>
                    <a:lnTo>
                      <a:pt x="672465" y="2529840"/>
                    </a:lnTo>
                    <a:lnTo>
                      <a:pt x="674370" y="2533650"/>
                    </a:lnTo>
                    <a:lnTo>
                      <a:pt x="677228" y="2520315"/>
                    </a:lnTo>
                    <a:lnTo>
                      <a:pt x="679132" y="2523173"/>
                    </a:lnTo>
                    <a:lnTo>
                      <a:pt x="681990" y="2518410"/>
                    </a:lnTo>
                    <a:lnTo>
                      <a:pt x="684848" y="2550795"/>
                    </a:lnTo>
                    <a:lnTo>
                      <a:pt x="686753" y="2541270"/>
                    </a:lnTo>
                    <a:lnTo>
                      <a:pt x="689610" y="2541270"/>
                    </a:lnTo>
                    <a:lnTo>
                      <a:pt x="691515" y="2558415"/>
                    </a:lnTo>
                    <a:lnTo>
                      <a:pt x="694373" y="2536508"/>
                    </a:lnTo>
                    <a:lnTo>
                      <a:pt x="696278" y="2522220"/>
                    </a:lnTo>
                    <a:lnTo>
                      <a:pt x="699135" y="2536508"/>
                    </a:lnTo>
                    <a:lnTo>
                      <a:pt x="701040" y="2552700"/>
                    </a:lnTo>
                    <a:lnTo>
                      <a:pt x="703898" y="2541270"/>
                    </a:lnTo>
                    <a:lnTo>
                      <a:pt x="706755" y="2548890"/>
                    </a:lnTo>
                    <a:lnTo>
                      <a:pt x="708660" y="2517458"/>
                    </a:lnTo>
                    <a:lnTo>
                      <a:pt x="711518" y="2520315"/>
                    </a:lnTo>
                    <a:lnTo>
                      <a:pt x="713423" y="2517458"/>
                    </a:lnTo>
                    <a:lnTo>
                      <a:pt x="716280" y="2548890"/>
                    </a:lnTo>
                    <a:lnTo>
                      <a:pt x="718185" y="2518410"/>
                    </a:lnTo>
                    <a:lnTo>
                      <a:pt x="721043" y="2541270"/>
                    </a:lnTo>
                    <a:lnTo>
                      <a:pt x="722948" y="2534603"/>
                    </a:lnTo>
                    <a:lnTo>
                      <a:pt x="725805" y="2538413"/>
                    </a:lnTo>
                    <a:lnTo>
                      <a:pt x="728663" y="2534603"/>
                    </a:lnTo>
                    <a:lnTo>
                      <a:pt x="730568" y="2505075"/>
                    </a:lnTo>
                    <a:lnTo>
                      <a:pt x="733425" y="2524125"/>
                    </a:lnTo>
                    <a:lnTo>
                      <a:pt x="735330" y="2530793"/>
                    </a:lnTo>
                    <a:lnTo>
                      <a:pt x="738188" y="2522220"/>
                    </a:lnTo>
                    <a:lnTo>
                      <a:pt x="740093" y="2530793"/>
                    </a:lnTo>
                    <a:lnTo>
                      <a:pt x="742950" y="2517458"/>
                    </a:lnTo>
                    <a:lnTo>
                      <a:pt x="744855" y="2522220"/>
                    </a:lnTo>
                    <a:lnTo>
                      <a:pt x="747713" y="2549843"/>
                    </a:lnTo>
                    <a:lnTo>
                      <a:pt x="750570" y="2542223"/>
                    </a:lnTo>
                    <a:lnTo>
                      <a:pt x="752475" y="2562225"/>
                    </a:lnTo>
                    <a:lnTo>
                      <a:pt x="755332" y="2543175"/>
                    </a:lnTo>
                    <a:lnTo>
                      <a:pt x="757238" y="2506028"/>
                    </a:lnTo>
                    <a:lnTo>
                      <a:pt x="760095" y="2469833"/>
                    </a:lnTo>
                    <a:lnTo>
                      <a:pt x="762000" y="2489835"/>
                    </a:lnTo>
                    <a:lnTo>
                      <a:pt x="764857" y="2485073"/>
                    </a:lnTo>
                    <a:lnTo>
                      <a:pt x="766763" y="2530793"/>
                    </a:lnTo>
                    <a:lnTo>
                      <a:pt x="769620" y="2528888"/>
                    </a:lnTo>
                    <a:lnTo>
                      <a:pt x="772478" y="2520315"/>
                    </a:lnTo>
                    <a:lnTo>
                      <a:pt x="774382" y="2529840"/>
                    </a:lnTo>
                    <a:lnTo>
                      <a:pt x="777240" y="2476500"/>
                    </a:lnTo>
                    <a:lnTo>
                      <a:pt x="779145" y="2484120"/>
                    </a:lnTo>
                    <a:lnTo>
                      <a:pt x="782003" y="2480310"/>
                    </a:lnTo>
                    <a:lnTo>
                      <a:pt x="783907" y="2482215"/>
                    </a:lnTo>
                    <a:lnTo>
                      <a:pt x="786765" y="2485073"/>
                    </a:lnTo>
                    <a:lnTo>
                      <a:pt x="788670" y="2506028"/>
                    </a:lnTo>
                    <a:lnTo>
                      <a:pt x="791528" y="2486978"/>
                    </a:lnTo>
                    <a:lnTo>
                      <a:pt x="794385" y="2481263"/>
                    </a:lnTo>
                    <a:lnTo>
                      <a:pt x="796290" y="2460308"/>
                    </a:lnTo>
                    <a:lnTo>
                      <a:pt x="799148" y="2472690"/>
                    </a:lnTo>
                    <a:lnTo>
                      <a:pt x="801053" y="2468880"/>
                    </a:lnTo>
                    <a:lnTo>
                      <a:pt x="803910" y="2487930"/>
                    </a:lnTo>
                    <a:lnTo>
                      <a:pt x="805815" y="2473643"/>
                    </a:lnTo>
                    <a:lnTo>
                      <a:pt x="808673" y="2519363"/>
                    </a:lnTo>
                    <a:lnTo>
                      <a:pt x="810578" y="2501265"/>
                    </a:lnTo>
                    <a:lnTo>
                      <a:pt x="813435" y="2526983"/>
                    </a:lnTo>
                    <a:lnTo>
                      <a:pt x="816293" y="2489835"/>
                    </a:lnTo>
                    <a:lnTo>
                      <a:pt x="818198" y="2486025"/>
                    </a:lnTo>
                    <a:lnTo>
                      <a:pt x="821055" y="2497455"/>
                    </a:lnTo>
                    <a:lnTo>
                      <a:pt x="822960" y="2503170"/>
                    </a:lnTo>
                    <a:lnTo>
                      <a:pt x="825818" y="2523173"/>
                    </a:lnTo>
                    <a:lnTo>
                      <a:pt x="827723" y="2527935"/>
                    </a:lnTo>
                    <a:lnTo>
                      <a:pt x="830580" y="2490788"/>
                    </a:lnTo>
                    <a:lnTo>
                      <a:pt x="832485" y="2495550"/>
                    </a:lnTo>
                    <a:lnTo>
                      <a:pt x="835343" y="2485073"/>
                    </a:lnTo>
                    <a:lnTo>
                      <a:pt x="838200" y="2520315"/>
                    </a:lnTo>
                    <a:lnTo>
                      <a:pt x="840105" y="2532698"/>
                    </a:lnTo>
                    <a:lnTo>
                      <a:pt x="842963" y="2514600"/>
                    </a:lnTo>
                    <a:lnTo>
                      <a:pt x="844868" y="2536508"/>
                    </a:lnTo>
                    <a:lnTo>
                      <a:pt x="847725" y="2526030"/>
                    </a:lnTo>
                    <a:lnTo>
                      <a:pt x="849630" y="2512695"/>
                    </a:lnTo>
                    <a:lnTo>
                      <a:pt x="852488" y="2474595"/>
                    </a:lnTo>
                    <a:lnTo>
                      <a:pt x="855345" y="2466023"/>
                    </a:lnTo>
                    <a:lnTo>
                      <a:pt x="857250" y="2482215"/>
                    </a:lnTo>
                    <a:lnTo>
                      <a:pt x="860107" y="2488883"/>
                    </a:lnTo>
                    <a:lnTo>
                      <a:pt x="862013" y="2502218"/>
                    </a:lnTo>
                    <a:lnTo>
                      <a:pt x="864870" y="2486978"/>
                    </a:lnTo>
                    <a:lnTo>
                      <a:pt x="866775" y="2505075"/>
                    </a:lnTo>
                    <a:lnTo>
                      <a:pt x="869632" y="2465070"/>
                    </a:lnTo>
                    <a:lnTo>
                      <a:pt x="871538" y="2454593"/>
                    </a:lnTo>
                    <a:lnTo>
                      <a:pt x="874395" y="2473643"/>
                    </a:lnTo>
                    <a:lnTo>
                      <a:pt x="877253" y="2444115"/>
                    </a:lnTo>
                    <a:lnTo>
                      <a:pt x="879157" y="2461260"/>
                    </a:lnTo>
                    <a:lnTo>
                      <a:pt x="882015" y="2459355"/>
                    </a:lnTo>
                    <a:lnTo>
                      <a:pt x="883920" y="2466023"/>
                    </a:lnTo>
                    <a:lnTo>
                      <a:pt x="886778" y="2451735"/>
                    </a:lnTo>
                    <a:lnTo>
                      <a:pt x="888682" y="2446020"/>
                    </a:lnTo>
                    <a:lnTo>
                      <a:pt x="891540" y="2465070"/>
                    </a:lnTo>
                    <a:lnTo>
                      <a:pt x="893445" y="2458403"/>
                    </a:lnTo>
                    <a:lnTo>
                      <a:pt x="896303" y="2437448"/>
                    </a:lnTo>
                    <a:lnTo>
                      <a:pt x="899160" y="2440305"/>
                    </a:lnTo>
                    <a:lnTo>
                      <a:pt x="901065" y="2452688"/>
                    </a:lnTo>
                    <a:lnTo>
                      <a:pt x="903923" y="2468880"/>
                    </a:lnTo>
                    <a:lnTo>
                      <a:pt x="905828" y="2448878"/>
                    </a:lnTo>
                    <a:lnTo>
                      <a:pt x="908685" y="2471738"/>
                    </a:lnTo>
                    <a:lnTo>
                      <a:pt x="910590" y="2426018"/>
                    </a:lnTo>
                    <a:lnTo>
                      <a:pt x="913448" y="2438400"/>
                    </a:lnTo>
                    <a:lnTo>
                      <a:pt x="915353" y="2444115"/>
                    </a:lnTo>
                    <a:lnTo>
                      <a:pt x="918210" y="2441258"/>
                    </a:lnTo>
                    <a:lnTo>
                      <a:pt x="921068" y="2380298"/>
                    </a:lnTo>
                    <a:lnTo>
                      <a:pt x="922973" y="2428875"/>
                    </a:lnTo>
                    <a:lnTo>
                      <a:pt x="925830" y="2466975"/>
                    </a:lnTo>
                    <a:lnTo>
                      <a:pt x="927735" y="2442210"/>
                    </a:lnTo>
                    <a:lnTo>
                      <a:pt x="930593" y="2468880"/>
                    </a:lnTo>
                    <a:lnTo>
                      <a:pt x="932498" y="2440305"/>
                    </a:lnTo>
                    <a:lnTo>
                      <a:pt x="935355" y="2441258"/>
                    </a:lnTo>
                    <a:lnTo>
                      <a:pt x="937260" y="2430780"/>
                    </a:lnTo>
                    <a:lnTo>
                      <a:pt x="940118" y="2416493"/>
                    </a:lnTo>
                    <a:lnTo>
                      <a:pt x="942975" y="2406968"/>
                    </a:lnTo>
                    <a:lnTo>
                      <a:pt x="944880" y="2426018"/>
                    </a:lnTo>
                    <a:lnTo>
                      <a:pt x="947738" y="2425065"/>
                    </a:lnTo>
                    <a:lnTo>
                      <a:pt x="949643" y="2401253"/>
                    </a:lnTo>
                    <a:lnTo>
                      <a:pt x="952500" y="2408873"/>
                    </a:lnTo>
                    <a:lnTo>
                      <a:pt x="954405" y="2391728"/>
                    </a:lnTo>
                    <a:lnTo>
                      <a:pt x="957263" y="2381250"/>
                    </a:lnTo>
                    <a:lnTo>
                      <a:pt x="959168" y="2336483"/>
                    </a:lnTo>
                    <a:lnTo>
                      <a:pt x="962025" y="2361248"/>
                    </a:lnTo>
                    <a:lnTo>
                      <a:pt x="964882" y="2364105"/>
                    </a:lnTo>
                    <a:lnTo>
                      <a:pt x="966788" y="2383155"/>
                    </a:lnTo>
                    <a:lnTo>
                      <a:pt x="969645" y="2373630"/>
                    </a:lnTo>
                    <a:lnTo>
                      <a:pt x="971550" y="2377440"/>
                    </a:lnTo>
                    <a:lnTo>
                      <a:pt x="974407" y="2335530"/>
                    </a:lnTo>
                    <a:lnTo>
                      <a:pt x="976313" y="2352675"/>
                    </a:lnTo>
                    <a:lnTo>
                      <a:pt x="979170" y="2330768"/>
                    </a:lnTo>
                    <a:lnTo>
                      <a:pt x="981075" y="2337435"/>
                    </a:lnTo>
                    <a:lnTo>
                      <a:pt x="983932" y="2358390"/>
                    </a:lnTo>
                    <a:lnTo>
                      <a:pt x="986790" y="2357438"/>
                    </a:lnTo>
                    <a:lnTo>
                      <a:pt x="988695" y="2387918"/>
                    </a:lnTo>
                    <a:lnTo>
                      <a:pt x="991553" y="2381250"/>
                    </a:lnTo>
                    <a:lnTo>
                      <a:pt x="993457" y="2394585"/>
                    </a:lnTo>
                    <a:lnTo>
                      <a:pt x="996315" y="2386013"/>
                    </a:lnTo>
                    <a:lnTo>
                      <a:pt x="998220" y="2377440"/>
                    </a:lnTo>
                    <a:lnTo>
                      <a:pt x="1001078" y="2394585"/>
                    </a:lnTo>
                    <a:lnTo>
                      <a:pt x="1002982" y="2397443"/>
                    </a:lnTo>
                    <a:lnTo>
                      <a:pt x="1005840" y="2405063"/>
                    </a:lnTo>
                    <a:lnTo>
                      <a:pt x="1008698" y="2406015"/>
                    </a:lnTo>
                    <a:lnTo>
                      <a:pt x="1010603" y="2436495"/>
                    </a:lnTo>
                    <a:lnTo>
                      <a:pt x="1013460" y="2389823"/>
                    </a:lnTo>
                    <a:lnTo>
                      <a:pt x="1015365" y="2402205"/>
                    </a:lnTo>
                    <a:lnTo>
                      <a:pt x="1018223" y="2351723"/>
                    </a:lnTo>
                    <a:lnTo>
                      <a:pt x="1020128" y="2389823"/>
                    </a:lnTo>
                    <a:lnTo>
                      <a:pt x="1022985" y="2369820"/>
                    </a:lnTo>
                    <a:lnTo>
                      <a:pt x="1024890" y="2394585"/>
                    </a:lnTo>
                    <a:lnTo>
                      <a:pt x="1027748" y="2339340"/>
                    </a:lnTo>
                    <a:lnTo>
                      <a:pt x="1030605" y="2356485"/>
                    </a:lnTo>
                    <a:lnTo>
                      <a:pt x="1032510" y="2344103"/>
                    </a:lnTo>
                    <a:lnTo>
                      <a:pt x="1035368" y="2372678"/>
                    </a:lnTo>
                    <a:lnTo>
                      <a:pt x="1037273" y="2353628"/>
                    </a:lnTo>
                    <a:lnTo>
                      <a:pt x="1040130" y="2307908"/>
                    </a:lnTo>
                    <a:lnTo>
                      <a:pt x="1042035" y="2328863"/>
                    </a:lnTo>
                    <a:lnTo>
                      <a:pt x="1044893" y="2369820"/>
                    </a:lnTo>
                    <a:lnTo>
                      <a:pt x="1047750" y="2325053"/>
                    </a:lnTo>
                    <a:lnTo>
                      <a:pt x="1049655" y="2358390"/>
                    </a:lnTo>
                    <a:lnTo>
                      <a:pt x="1052513" y="2356485"/>
                    </a:lnTo>
                    <a:lnTo>
                      <a:pt x="1054418" y="2359343"/>
                    </a:lnTo>
                    <a:lnTo>
                      <a:pt x="1057275" y="2377440"/>
                    </a:lnTo>
                    <a:lnTo>
                      <a:pt x="1059180" y="2375535"/>
                    </a:lnTo>
                    <a:lnTo>
                      <a:pt x="1062038" y="2347913"/>
                    </a:lnTo>
                    <a:lnTo>
                      <a:pt x="1063943" y="2317433"/>
                    </a:lnTo>
                    <a:lnTo>
                      <a:pt x="1066800" y="2310765"/>
                    </a:lnTo>
                    <a:lnTo>
                      <a:pt x="1069658" y="2314575"/>
                    </a:lnTo>
                    <a:lnTo>
                      <a:pt x="1071563" y="2318385"/>
                    </a:lnTo>
                    <a:lnTo>
                      <a:pt x="1074420" y="2346008"/>
                    </a:lnTo>
                    <a:lnTo>
                      <a:pt x="1076325" y="2322195"/>
                    </a:lnTo>
                    <a:lnTo>
                      <a:pt x="1079183" y="2322195"/>
                    </a:lnTo>
                    <a:lnTo>
                      <a:pt x="1081088" y="2301240"/>
                    </a:lnTo>
                    <a:lnTo>
                      <a:pt x="1083945" y="2270760"/>
                    </a:lnTo>
                    <a:lnTo>
                      <a:pt x="1085850" y="2247900"/>
                    </a:lnTo>
                    <a:lnTo>
                      <a:pt x="1088708" y="2248853"/>
                    </a:lnTo>
                    <a:lnTo>
                      <a:pt x="1091565" y="2295525"/>
                    </a:lnTo>
                    <a:lnTo>
                      <a:pt x="1093470" y="2267903"/>
                    </a:lnTo>
                    <a:lnTo>
                      <a:pt x="1096328" y="2254568"/>
                    </a:lnTo>
                    <a:lnTo>
                      <a:pt x="1098233" y="2266950"/>
                    </a:lnTo>
                    <a:lnTo>
                      <a:pt x="1101090" y="2301240"/>
                    </a:lnTo>
                    <a:lnTo>
                      <a:pt x="1102995" y="2265045"/>
                    </a:lnTo>
                    <a:lnTo>
                      <a:pt x="1105853" y="2247900"/>
                    </a:lnTo>
                    <a:lnTo>
                      <a:pt x="1107758" y="2298383"/>
                    </a:lnTo>
                    <a:lnTo>
                      <a:pt x="1110615" y="2277428"/>
                    </a:lnTo>
                    <a:lnTo>
                      <a:pt x="1113473" y="2289810"/>
                    </a:lnTo>
                    <a:lnTo>
                      <a:pt x="1115378" y="2295525"/>
                    </a:lnTo>
                    <a:lnTo>
                      <a:pt x="1118235" y="2321243"/>
                    </a:lnTo>
                    <a:lnTo>
                      <a:pt x="1120140" y="2322195"/>
                    </a:lnTo>
                    <a:lnTo>
                      <a:pt x="1122998" y="2285048"/>
                    </a:lnTo>
                    <a:lnTo>
                      <a:pt x="1124903" y="2281238"/>
                    </a:lnTo>
                    <a:lnTo>
                      <a:pt x="1127760" y="2304098"/>
                    </a:lnTo>
                    <a:lnTo>
                      <a:pt x="1129665" y="2325053"/>
                    </a:lnTo>
                    <a:lnTo>
                      <a:pt x="1132523" y="2296478"/>
                    </a:lnTo>
                    <a:lnTo>
                      <a:pt x="1135380" y="2294573"/>
                    </a:lnTo>
                    <a:lnTo>
                      <a:pt x="1137285" y="2296478"/>
                    </a:lnTo>
                    <a:lnTo>
                      <a:pt x="1140143" y="2316480"/>
                    </a:lnTo>
                    <a:lnTo>
                      <a:pt x="1142048" y="2311718"/>
                    </a:lnTo>
                    <a:lnTo>
                      <a:pt x="1144905" y="2286953"/>
                    </a:lnTo>
                    <a:lnTo>
                      <a:pt x="1146810" y="2308860"/>
                    </a:lnTo>
                    <a:lnTo>
                      <a:pt x="1149668" y="2286000"/>
                    </a:lnTo>
                    <a:lnTo>
                      <a:pt x="1151573" y="2292668"/>
                    </a:lnTo>
                    <a:lnTo>
                      <a:pt x="1154430" y="2272665"/>
                    </a:lnTo>
                    <a:lnTo>
                      <a:pt x="1157288" y="2257425"/>
                    </a:lnTo>
                    <a:lnTo>
                      <a:pt x="1159193" y="2307908"/>
                    </a:lnTo>
                    <a:lnTo>
                      <a:pt x="1162050" y="2304098"/>
                    </a:lnTo>
                    <a:lnTo>
                      <a:pt x="1163955" y="2340293"/>
                    </a:lnTo>
                    <a:lnTo>
                      <a:pt x="1166813" y="2362200"/>
                    </a:lnTo>
                    <a:lnTo>
                      <a:pt x="1168718" y="2286000"/>
                    </a:lnTo>
                    <a:lnTo>
                      <a:pt x="1171575" y="2298383"/>
                    </a:lnTo>
                    <a:lnTo>
                      <a:pt x="1173480" y="2285048"/>
                    </a:lnTo>
                    <a:lnTo>
                      <a:pt x="1176338" y="2286000"/>
                    </a:lnTo>
                    <a:lnTo>
                      <a:pt x="1179195" y="2262188"/>
                    </a:lnTo>
                    <a:lnTo>
                      <a:pt x="1181100" y="2298383"/>
                    </a:lnTo>
                    <a:lnTo>
                      <a:pt x="1183958" y="2263140"/>
                    </a:lnTo>
                    <a:lnTo>
                      <a:pt x="1185863" y="2287905"/>
                    </a:lnTo>
                    <a:lnTo>
                      <a:pt x="1188720" y="2270760"/>
                    </a:lnTo>
                    <a:lnTo>
                      <a:pt x="1190625" y="2295525"/>
                    </a:lnTo>
                    <a:lnTo>
                      <a:pt x="1193483" y="2316480"/>
                    </a:lnTo>
                    <a:lnTo>
                      <a:pt x="1195388" y="2308860"/>
                    </a:lnTo>
                    <a:lnTo>
                      <a:pt x="1198245" y="2317433"/>
                    </a:lnTo>
                    <a:lnTo>
                      <a:pt x="1201103" y="2258378"/>
                    </a:lnTo>
                    <a:lnTo>
                      <a:pt x="1203008" y="2287905"/>
                    </a:lnTo>
                    <a:lnTo>
                      <a:pt x="1205865" y="2288858"/>
                    </a:lnTo>
                    <a:lnTo>
                      <a:pt x="1207770" y="2276475"/>
                    </a:lnTo>
                    <a:lnTo>
                      <a:pt x="1210628" y="2294573"/>
                    </a:lnTo>
                    <a:lnTo>
                      <a:pt x="1212533" y="2313623"/>
                    </a:lnTo>
                    <a:lnTo>
                      <a:pt x="1215390" y="2320290"/>
                    </a:lnTo>
                    <a:lnTo>
                      <a:pt x="1218248" y="2336483"/>
                    </a:lnTo>
                    <a:lnTo>
                      <a:pt x="1220153" y="2338388"/>
                    </a:lnTo>
                    <a:lnTo>
                      <a:pt x="1223010" y="2334578"/>
                    </a:lnTo>
                    <a:lnTo>
                      <a:pt x="1224915" y="2332673"/>
                    </a:lnTo>
                    <a:lnTo>
                      <a:pt x="1227773" y="2313623"/>
                    </a:lnTo>
                    <a:lnTo>
                      <a:pt x="1229678" y="2264093"/>
                    </a:lnTo>
                    <a:lnTo>
                      <a:pt x="1232535" y="2274570"/>
                    </a:lnTo>
                    <a:lnTo>
                      <a:pt x="1234440" y="2293620"/>
                    </a:lnTo>
                    <a:lnTo>
                      <a:pt x="1237298" y="2299335"/>
                    </a:lnTo>
                    <a:lnTo>
                      <a:pt x="1240155" y="2293620"/>
                    </a:lnTo>
                    <a:lnTo>
                      <a:pt x="1242060" y="2306955"/>
                    </a:lnTo>
                    <a:lnTo>
                      <a:pt x="1244918" y="2309813"/>
                    </a:lnTo>
                    <a:lnTo>
                      <a:pt x="1246823" y="2322195"/>
                    </a:lnTo>
                    <a:lnTo>
                      <a:pt x="1249680" y="2300288"/>
                    </a:lnTo>
                    <a:lnTo>
                      <a:pt x="1251585" y="2319338"/>
                    </a:lnTo>
                    <a:lnTo>
                      <a:pt x="1254443" y="2266950"/>
                    </a:lnTo>
                    <a:lnTo>
                      <a:pt x="1256348" y="2257425"/>
                    </a:lnTo>
                    <a:lnTo>
                      <a:pt x="1259205" y="2259330"/>
                    </a:lnTo>
                    <a:lnTo>
                      <a:pt x="1262063" y="2243138"/>
                    </a:lnTo>
                    <a:lnTo>
                      <a:pt x="1263968" y="2202180"/>
                    </a:lnTo>
                    <a:lnTo>
                      <a:pt x="1266825" y="2179320"/>
                    </a:lnTo>
                    <a:lnTo>
                      <a:pt x="1268730" y="2199323"/>
                    </a:lnTo>
                    <a:lnTo>
                      <a:pt x="1271588" y="2209800"/>
                    </a:lnTo>
                    <a:lnTo>
                      <a:pt x="1273493" y="2147888"/>
                    </a:lnTo>
                    <a:lnTo>
                      <a:pt x="1276350" y="2180273"/>
                    </a:lnTo>
                    <a:lnTo>
                      <a:pt x="1278255" y="2184083"/>
                    </a:lnTo>
                    <a:lnTo>
                      <a:pt x="1281113" y="2196465"/>
                    </a:lnTo>
                    <a:lnTo>
                      <a:pt x="1283970" y="2174558"/>
                    </a:lnTo>
                    <a:lnTo>
                      <a:pt x="1285875" y="2187893"/>
                    </a:lnTo>
                    <a:lnTo>
                      <a:pt x="1288733" y="2234565"/>
                    </a:lnTo>
                    <a:lnTo>
                      <a:pt x="1290638" y="2248853"/>
                    </a:lnTo>
                    <a:lnTo>
                      <a:pt x="1293495" y="2223135"/>
                    </a:lnTo>
                    <a:lnTo>
                      <a:pt x="1295400" y="2244090"/>
                    </a:lnTo>
                    <a:lnTo>
                      <a:pt x="1298258" y="2207895"/>
                    </a:lnTo>
                    <a:lnTo>
                      <a:pt x="1300163" y="2201228"/>
                    </a:lnTo>
                    <a:lnTo>
                      <a:pt x="1303020" y="2205990"/>
                    </a:lnTo>
                    <a:lnTo>
                      <a:pt x="1305878" y="2196465"/>
                    </a:lnTo>
                    <a:lnTo>
                      <a:pt x="1307783" y="2157413"/>
                    </a:lnTo>
                    <a:lnTo>
                      <a:pt x="1310640" y="2184083"/>
                    </a:lnTo>
                    <a:lnTo>
                      <a:pt x="1312545" y="2197418"/>
                    </a:lnTo>
                    <a:lnTo>
                      <a:pt x="1315403" y="2171700"/>
                    </a:lnTo>
                    <a:lnTo>
                      <a:pt x="1317308" y="2209800"/>
                    </a:lnTo>
                    <a:lnTo>
                      <a:pt x="1320165" y="2225993"/>
                    </a:lnTo>
                    <a:lnTo>
                      <a:pt x="1322070" y="2194560"/>
                    </a:lnTo>
                    <a:lnTo>
                      <a:pt x="1324928" y="2163128"/>
                    </a:lnTo>
                    <a:lnTo>
                      <a:pt x="1327785" y="2165985"/>
                    </a:lnTo>
                    <a:lnTo>
                      <a:pt x="1329690" y="2104073"/>
                    </a:lnTo>
                    <a:lnTo>
                      <a:pt x="1332548" y="2121218"/>
                    </a:lnTo>
                    <a:lnTo>
                      <a:pt x="1334453" y="2139315"/>
                    </a:lnTo>
                    <a:lnTo>
                      <a:pt x="1337310" y="2162175"/>
                    </a:lnTo>
                    <a:lnTo>
                      <a:pt x="1339215" y="2173605"/>
                    </a:lnTo>
                    <a:lnTo>
                      <a:pt x="1342073" y="2133600"/>
                    </a:lnTo>
                    <a:lnTo>
                      <a:pt x="1343978" y="2105978"/>
                    </a:lnTo>
                    <a:lnTo>
                      <a:pt x="1346835" y="2100263"/>
                    </a:lnTo>
                    <a:lnTo>
                      <a:pt x="1349693" y="2114550"/>
                    </a:lnTo>
                    <a:lnTo>
                      <a:pt x="1351598" y="2126933"/>
                    </a:lnTo>
                    <a:lnTo>
                      <a:pt x="1354455" y="2131695"/>
                    </a:lnTo>
                    <a:lnTo>
                      <a:pt x="1356360" y="2143125"/>
                    </a:lnTo>
                    <a:lnTo>
                      <a:pt x="1359218" y="2165033"/>
                    </a:lnTo>
                    <a:lnTo>
                      <a:pt x="1361123" y="2185035"/>
                    </a:lnTo>
                    <a:lnTo>
                      <a:pt x="1363980" y="2170748"/>
                    </a:lnTo>
                    <a:lnTo>
                      <a:pt x="1365885" y="2147888"/>
                    </a:lnTo>
                    <a:lnTo>
                      <a:pt x="1368743" y="2124075"/>
                    </a:lnTo>
                    <a:lnTo>
                      <a:pt x="1371600" y="2150745"/>
                    </a:lnTo>
                    <a:lnTo>
                      <a:pt x="1373505" y="2114550"/>
                    </a:lnTo>
                    <a:lnTo>
                      <a:pt x="1376363" y="2127885"/>
                    </a:lnTo>
                    <a:lnTo>
                      <a:pt x="1378268" y="2149793"/>
                    </a:lnTo>
                    <a:lnTo>
                      <a:pt x="1381125" y="2170748"/>
                    </a:lnTo>
                    <a:lnTo>
                      <a:pt x="1383030" y="2156460"/>
                    </a:lnTo>
                    <a:lnTo>
                      <a:pt x="1385888" y="2141220"/>
                    </a:lnTo>
                    <a:lnTo>
                      <a:pt x="1387793" y="2116455"/>
                    </a:lnTo>
                    <a:lnTo>
                      <a:pt x="1390650" y="2097405"/>
                    </a:lnTo>
                    <a:lnTo>
                      <a:pt x="1393508" y="2143125"/>
                    </a:lnTo>
                    <a:lnTo>
                      <a:pt x="1395413" y="2127885"/>
                    </a:lnTo>
                    <a:lnTo>
                      <a:pt x="1398270" y="2116455"/>
                    </a:lnTo>
                    <a:lnTo>
                      <a:pt x="1400175" y="2158365"/>
                    </a:lnTo>
                    <a:lnTo>
                      <a:pt x="1403033" y="2185035"/>
                    </a:lnTo>
                    <a:lnTo>
                      <a:pt x="1404938" y="2142173"/>
                    </a:lnTo>
                    <a:lnTo>
                      <a:pt x="1407795" y="2159318"/>
                    </a:lnTo>
                    <a:lnTo>
                      <a:pt x="1410653" y="2190750"/>
                    </a:lnTo>
                    <a:lnTo>
                      <a:pt x="1412558" y="2137410"/>
                    </a:lnTo>
                    <a:lnTo>
                      <a:pt x="1415415" y="2128838"/>
                    </a:lnTo>
                    <a:lnTo>
                      <a:pt x="1417320" y="2148840"/>
                    </a:lnTo>
                    <a:lnTo>
                      <a:pt x="1420178" y="2154555"/>
                    </a:lnTo>
                    <a:lnTo>
                      <a:pt x="1422083" y="2158365"/>
                    </a:lnTo>
                    <a:lnTo>
                      <a:pt x="1424940" y="2171700"/>
                    </a:lnTo>
                    <a:lnTo>
                      <a:pt x="1426845" y="2183130"/>
                    </a:lnTo>
                    <a:lnTo>
                      <a:pt x="1429703" y="2177415"/>
                    </a:lnTo>
                    <a:lnTo>
                      <a:pt x="1432560" y="2148840"/>
                    </a:lnTo>
                    <a:lnTo>
                      <a:pt x="1434465" y="2165985"/>
                    </a:lnTo>
                    <a:lnTo>
                      <a:pt x="1437323" y="2183130"/>
                    </a:lnTo>
                    <a:lnTo>
                      <a:pt x="1439228" y="2180273"/>
                    </a:lnTo>
                    <a:lnTo>
                      <a:pt x="1442085" y="2163128"/>
                    </a:lnTo>
                    <a:lnTo>
                      <a:pt x="1443990" y="2154555"/>
                    </a:lnTo>
                    <a:lnTo>
                      <a:pt x="1446848" y="2135505"/>
                    </a:lnTo>
                    <a:lnTo>
                      <a:pt x="1448753" y="2145030"/>
                    </a:lnTo>
                    <a:lnTo>
                      <a:pt x="1451610" y="2146935"/>
                    </a:lnTo>
                    <a:lnTo>
                      <a:pt x="1454468" y="2121218"/>
                    </a:lnTo>
                    <a:lnTo>
                      <a:pt x="1456373" y="2117408"/>
                    </a:lnTo>
                    <a:lnTo>
                      <a:pt x="1459230" y="2102168"/>
                    </a:lnTo>
                    <a:lnTo>
                      <a:pt x="1461135" y="2111693"/>
                    </a:lnTo>
                    <a:lnTo>
                      <a:pt x="1463993" y="2101215"/>
                    </a:lnTo>
                    <a:lnTo>
                      <a:pt x="1465898" y="2090738"/>
                    </a:lnTo>
                    <a:lnTo>
                      <a:pt x="1468755" y="2127885"/>
                    </a:lnTo>
                    <a:lnTo>
                      <a:pt x="1470660" y="2124075"/>
                    </a:lnTo>
                    <a:lnTo>
                      <a:pt x="1473518" y="2137410"/>
                    </a:lnTo>
                    <a:lnTo>
                      <a:pt x="1476375" y="2132648"/>
                    </a:lnTo>
                    <a:lnTo>
                      <a:pt x="1478280" y="2102168"/>
                    </a:lnTo>
                    <a:lnTo>
                      <a:pt x="1481138" y="2116455"/>
                    </a:lnTo>
                    <a:lnTo>
                      <a:pt x="1483043" y="2128838"/>
                    </a:lnTo>
                    <a:lnTo>
                      <a:pt x="1485900" y="2107883"/>
                    </a:lnTo>
                    <a:lnTo>
                      <a:pt x="1487805" y="2128838"/>
                    </a:lnTo>
                    <a:lnTo>
                      <a:pt x="1490663" y="2125028"/>
                    </a:lnTo>
                    <a:lnTo>
                      <a:pt x="1492568" y="2105978"/>
                    </a:lnTo>
                    <a:lnTo>
                      <a:pt x="1495425" y="2128838"/>
                    </a:lnTo>
                    <a:lnTo>
                      <a:pt x="1498283" y="2099310"/>
                    </a:lnTo>
                    <a:lnTo>
                      <a:pt x="1500188" y="2095500"/>
                    </a:lnTo>
                    <a:lnTo>
                      <a:pt x="1503045" y="2075498"/>
                    </a:lnTo>
                    <a:lnTo>
                      <a:pt x="1504950" y="2095500"/>
                    </a:lnTo>
                    <a:lnTo>
                      <a:pt x="1507808" y="2146935"/>
                    </a:lnTo>
                    <a:lnTo>
                      <a:pt x="1509713" y="2159318"/>
                    </a:lnTo>
                    <a:lnTo>
                      <a:pt x="1512570" y="2130743"/>
                    </a:lnTo>
                    <a:lnTo>
                      <a:pt x="1514475" y="2112645"/>
                    </a:lnTo>
                    <a:lnTo>
                      <a:pt x="1517333" y="2121218"/>
                    </a:lnTo>
                    <a:lnTo>
                      <a:pt x="1520190" y="2120265"/>
                    </a:lnTo>
                    <a:lnTo>
                      <a:pt x="1522095" y="2099310"/>
                    </a:lnTo>
                    <a:lnTo>
                      <a:pt x="1524953" y="2131695"/>
                    </a:lnTo>
                    <a:lnTo>
                      <a:pt x="1526858" y="2160270"/>
                    </a:lnTo>
                    <a:lnTo>
                      <a:pt x="1529715" y="2160270"/>
                    </a:lnTo>
                    <a:lnTo>
                      <a:pt x="1531620" y="2141220"/>
                    </a:lnTo>
                    <a:lnTo>
                      <a:pt x="1534478" y="2120265"/>
                    </a:lnTo>
                    <a:lnTo>
                      <a:pt x="1536383" y="2059305"/>
                    </a:lnTo>
                    <a:lnTo>
                      <a:pt x="1539240" y="2089785"/>
                    </a:lnTo>
                    <a:lnTo>
                      <a:pt x="1542098" y="2097405"/>
                    </a:lnTo>
                    <a:lnTo>
                      <a:pt x="1544003" y="2093595"/>
                    </a:lnTo>
                    <a:lnTo>
                      <a:pt x="1546860" y="2081213"/>
                    </a:lnTo>
                    <a:lnTo>
                      <a:pt x="1548765" y="2120265"/>
                    </a:lnTo>
                    <a:lnTo>
                      <a:pt x="1551623" y="2117408"/>
                    </a:lnTo>
                    <a:lnTo>
                      <a:pt x="1553528" y="2133600"/>
                    </a:lnTo>
                    <a:lnTo>
                      <a:pt x="1556385" y="2097405"/>
                    </a:lnTo>
                    <a:lnTo>
                      <a:pt x="1558290" y="2054543"/>
                    </a:lnTo>
                    <a:lnTo>
                      <a:pt x="1561148" y="2077402"/>
                    </a:lnTo>
                    <a:lnTo>
                      <a:pt x="1564005" y="2062163"/>
                    </a:lnTo>
                    <a:lnTo>
                      <a:pt x="1565910" y="2063115"/>
                    </a:lnTo>
                    <a:lnTo>
                      <a:pt x="1568768" y="2035493"/>
                    </a:lnTo>
                    <a:lnTo>
                      <a:pt x="1570673" y="2073593"/>
                    </a:lnTo>
                    <a:lnTo>
                      <a:pt x="1573530" y="2056448"/>
                    </a:lnTo>
                    <a:lnTo>
                      <a:pt x="1575435" y="2061210"/>
                    </a:lnTo>
                    <a:lnTo>
                      <a:pt x="1578293" y="2039302"/>
                    </a:lnTo>
                    <a:lnTo>
                      <a:pt x="1580198" y="2030730"/>
                    </a:lnTo>
                    <a:lnTo>
                      <a:pt x="1583055" y="2017395"/>
                    </a:lnTo>
                    <a:lnTo>
                      <a:pt x="1585913" y="1996440"/>
                    </a:lnTo>
                    <a:lnTo>
                      <a:pt x="1587818" y="1999298"/>
                    </a:lnTo>
                    <a:lnTo>
                      <a:pt x="1590675" y="1975485"/>
                    </a:lnTo>
                    <a:lnTo>
                      <a:pt x="1592580" y="1987868"/>
                    </a:lnTo>
                    <a:lnTo>
                      <a:pt x="1595438" y="2048827"/>
                    </a:lnTo>
                    <a:lnTo>
                      <a:pt x="1597343" y="2086927"/>
                    </a:lnTo>
                    <a:lnTo>
                      <a:pt x="1600200" y="2037398"/>
                    </a:lnTo>
                    <a:lnTo>
                      <a:pt x="1603058" y="2000250"/>
                    </a:lnTo>
                    <a:lnTo>
                      <a:pt x="1604963" y="1991677"/>
                    </a:lnTo>
                    <a:lnTo>
                      <a:pt x="1607820" y="1984058"/>
                    </a:lnTo>
                    <a:lnTo>
                      <a:pt x="1609725" y="2017395"/>
                    </a:lnTo>
                    <a:lnTo>
                      <a:pt x="1612583" y="2001202"/>
                    </a:lnTo>
                    <a:lnTo>
                      <a:pt x="1614488" y="2002155"/>
                    </a:lnTo>
                    <a:lnTo>
                      <a:pt x="1617345" y="2011680"/>
                    </a:lnTo>
                    <a:lnTo>
                      <a:pt x="1619250" y="2021205"/>
                    </a:lnTo>
                    <a:lnTo>
                      <a:pt x="1622108" y="1999298"/>
                    </a:lnTo>
                    <a:lnTo>
                      <a:pt x="1624965" y="2040255"/>
                    </a:lnTo>
                    <a:lnTo>
                      <a:pt x="1626870" y="2034540"/>
                    </a:lnTo>
                    <a:lnTo>
                      <a:pt x="1629728" y="2013585"/>
                    </a:lnTo>
                    <a:lnTo>
                      <a:pt x="1631633" y="2022158"/>
                    </a:lnTo>
                    <a:lnTo>
                      <a:pt x="1634490" y="2051685"/>
                    </a:lnTo>
                    <a:lnTo>
                      <a:pt x="1636395" y="2027873"/>
                    </a:lnTo>
                    <a:lnTo>
                      <a:pt x="1639253" y="2044065"/>
                    </a:lnTo>
                    <a:lnTo>
                      <a:pt x="1641158" y="2040255"/>
                    </a:lnTo>
                    <a:lnTo>
                      <a:pt x="1644015" y="2078355"/>
                    </a:lnTo>
                    <a:lnTo>
                      <a:pt x="1646873" y="2066925"/>
                    </a:lnTo>
                    <a:lnTo>
                      <a:pt x="1648778" y="2028825"/>
                    </a:lnTo>
                    <a:lnTo>
                      <a:pt x="1651635" y="2005965"/>
                    </a:lnTo>
                    <a:lnTo>
                      <a:pt x="1653540" y="2050733"/>
                    </a:lnTo>
                    <a:lnTo>
                      <a:pt x="1656398" y="2052638"/>
                    </a:lnTo>
                    <a:lnTo>
                      <a:pt x="1658303" y="2046923"/>
                    </a:lnTo>
                    <a:lnTo>
                      <a:pt x="1661160" y="2050733"/>
                    </a:lnTo>
                    <a:lnTo>
                      <a:pt x="1663065" y="1997393"/>
                    </a:lnTo>
                    <a:lnTo>
                      <a:pt x="1665923" y="1999298"/>
                    </a:lnTo>
                    <a:lnTo>
                      <a:pt x="1668780" y="2017395"/>
                    </a:lnTo>
                    <a:lnTo>
                      <a:pt x="1670685" y="2042160"/>
                    </a:lnTo>
                    <a:lnTo>
                      <a:pt x="1673543" y="2078355"/>
                    </a:lnTo>
                    <a:lnTo>
                      <a:pt x="1675448" y="2069783"/>
                    </a:lnTo>
                    <a:lnTo>
                      <a:pt x="1678305" y="2064068"/>
                    </a:lnTo>
                    <a:lnTo>
                      <a:pt x="1680210" y="2072640"/>
                    </a:lnTo>
                    <a:lnTo>
                      <a:pt x="1683068" y="2048827"/>
                    </a:lnTo>
                    <a:lnTo>
                      <a:pt x="1684973" y="2027873"/>
                    </a:lnTo>
                    <a:lnTo>
                      <a:pt x="1687830" y="2044065"/>
                    </a:lnTo>
                    <a:lnTo>
                      <a:pt x="1690688" y="2006918"/>
                    </a:lnTo>
                    <a:lnTo>
                      <a:pt x="1692593" y="1988820"/>
                    </a:lnTo>
                    <a:lnTo>
                      <a:pt x="1695450" y="2033588"/>
                    </a:lnTo>
                    <a:lnTo>
                      <a:pt x="1697355" y="2055495"/>
                    </a:lnTo>
                    <a:lnTo>
                      <a:pt x="1700213" y="2079308"/>
                    </a:lnTo>
                    <a:lnTo>
                      <a:pt x="1702118" y="2069783"/>
                    </a:lnTo>
                    <a:lnTo>
                      <a:pt x="1704975" y="2064068"/>
                    </a:lnTo>
                    <a:lnTo>
                      <a:pt x="1706880" y="2062163"/>
                    </a:lnTo>
                    <a:lnTo>
                      <a:pt x="1709738" y="2065020"/>
                    </a:lnTo>
                    <a:lnTo>
                      <a:pt x="1712595" y="2012633"/>
                    </a:lnTo>
                    <a:lnTo>
                      <a:pt x="1714500" y="2028825"/>
                    </a:lnTo>
                    <a:lnTo>
                      <a:pt x="1717358" y="2049780"/>
                    </a:lnTo>
                    <a:lnTo>
                      <a:pt x="1719263" y="2045018"/>
                    </a:lnTo>
                    <a:lnTo>
                      <a:pt x="1722120" y="2036445"/>
                    </a:lnTo>
                    <a:lnTo>
                      <a:pt x="1724025" y="2045018"/>
                    </a:lnTo>
                    <a:lnTo>
                      <a:pt x="1726883" y="2068830"/>
                    </a:lnTo>
                    <a:lnTo>
                      <a:pt x="1728788" y="2048827"/>
                    </a:lnTo>
                    <a:lnTo>
                      <a:pt x="1731645" y="2048827"/>
                    </a:lnTo>
                    <a:lnTo>
                      <a:pt x="1734503" y="2041208"/>
                    </a:lnTo>
                    <a:lnTo>
                      <a:pt x="1736408" y="1994535"/>
                    </a:lnTo>
                    <a:lnTo>
                      <a:pt x="1739265" y="1992630"/>
                    </a:lnTo>
                    <a:lnTo>
                      <a:pt x="1741170" y="1962150"/>
                    </a:lnTo>
                    <a:lnTo>
                      <a:pt x="1744028" y="2007870"/>
                    </a:lnTo>
                    <a:lnTo>
                      <a:pt x="1745933" y="2013585"/>
                    </a:lnTo>
                    <a:lnTo>
                      <a:pt x="1748790" y="1993583"/>
                    </a:lnTo>
                    <a:lnTo>
                      <a:pt x="1750695" y="2016443"/>
                    </a:lnTo>
                    <a:lnTo>
                      <a:pt x="1753553" y="2035493"/>
                    </a:lnTo>
                    <a:lnTo>
                      <a:pt x="1756410" y="2022158"/>
                    </a:lnTo>
                    <a:lnTo>
                      <a:pt x="1758315" y="1999298"/>
                    </a:lnTo>
                    <a:lnTo>
                      <a:pt x="1761173" y="1992630"/>
                    </a:lnTo>
                    <a:lnTo>
                      <a:pt x="1763078" y="1990725"/>
                    </a:lnTo>
                    <a:lnTo>
                      <a:pt x="1765935" y="2005013"/>
                    </a:lnTo>
                    <a:lnTo>
                      <a:pt x="1767840" y="2002155"/>
                    </a:lnTo>
                    <a:lnTo>
                      <a:pt x="1770698" y="1958340"/>
                    </a:lnTo>
                    <a:lnTo>
                      <a:pt x="1772603" y="1979295"/>
                    </a:lnTo>
                    <a:lnTo>
                      <a:pt x="1775460" y="2012633"/>
                    </a:lnTo>
                    <a:lnTo>
                      <a:pt x="1778318" y="1979295"/>
                    </a:lnTo>
                    <a:lnTo>
                      <a:pt x="1780223" y="2016443"/>
                    </a:lnTo>
                    <a:lnTo>
                      <a:pt x="1783080" y="2037398"/>
                    </a:lnTo>
                    <a:lnTo>
                      <a:pt x="1784985" y="2025015"/>
                    </a:lnTo>
                    <a:lnTo>
                      <a:pt x="1787843" y="1965960"/>
                    </a:lnTo>
                    <a:lnTo>
                      <a:pt x="1789748" y="1974533"/>
                    </a:lnTo>
                    <a:lnTo>
                      <a:pt x="1792605" y="1980248"/>
                    </a:lnTo>
                    <a:lnTo>
                      <a:pt x="1795463" y="1999298"/>
                    </a:lnTo>
                    <a:lnTo>
                      <a:pt x="1797368" y="1985963"/>
                    </a:lnTo>
                    <a:lnTo>
                      <a:pt x="1800225" y="1959293"/>
                    </a:lnTo>
                    <a:lnTo>
                      <a:pt x="1802130" y="1916430"/>
                    </a:lnTo>
                    <a:lnTo>
                      <a:pt x="1804988" y="1974533"/>
                    </a:lnTo>
                    <a:lnTo>
                      <a:pt x="1806893" y="1951673"/>
                    </a:lnTo>
                    <a:lnTo>
                      <a:pt x="1809750" y="1934527"/>
                    </a:lnTo>
                    <a:lnTo>
                      <a:pt x="1811655" y="1871663"/>
                    </a:lnTo>
                    <a:lnTo>
                      <a:pt x="1814513" y="1887855"/>
                    </a:lnTo>
                    <a:lnTo>
                      <a:pt x="1817370" y="1891665"/>
                    </a:lnTo>
                    <a:lnTo>
                      <a:pt x="1819275" y="1933575"/>
                    </a:lnTo>
                    <a:lnTo>
                      <a:pt x="1822133" y="1942148"/>
                    </a:lnTo>
                    <a:lnTo>
                      <a:pt x="1824038" y="1922145"/>
                    </a:lnTo>
                    <a:lnTo>
                      <a:pt x="1826895" y="1911668"/>
                    </a:lnTo>
                    <a:lnTo>
                      <a:pt x="1828800" y="1905952"/>
                    </a:lnTo>
                    <a:lnTo>
                      <a:pt x="1831658" y="1944052"/>
                    </a:lnTo>
                    <a:lnTo>
                      <a:pt x="1833563" y="1943100"/>
                    </a:lnTo>
                    <a:lnTo>
                      <a:pt x="1836420" y="1938338"/>
                    </a:lnTo>
                    <a:lnTo>
                      <a:pt x="1839278" y="1975485"/>
                    </a:lnTo>
                    <a:lnTo>
                      <a:pt x="1841183" y="1959293"/>
                    </a:lnTo>
                    <a:lnTo>
                      <a:pt x="1844040" y="1929765"/>
                    </a:lnTo>
                    <a:lnTo>
                      <a:pt x="1845945" y="1940243"/>
                    </a:lnTo>
                    <a:lnTo>
                      <a:pt x="1848803" y="1959293"/>
                    </a:lnTo>
                    <a:lnTo>
                      <a:pt x="1850708" y="1956435"/>
                    </a:lnTo>
                    <a:lnTo>
                      <a:pt x="1853565" y="1956435"/>
                    </a:lnTo>
                    <a:lnTo>
                      <a:pt x="1855470" y="1967865"/>
                    </a:lnTo>
                    <a:lnTo>
                      <a:pt x="1858328" y="1978343"/>
                    </a:lnTo>
                    <a:lnTo>
                      <a:pt x="1861185" y="1930718"/>
                    </a:lnTo>
                    <a:lnTo>
                      <a:pt x="1863090" y="1924050"/>
                    </a:lnTo>
                    <a:lnTo>
                      <a:pt x="1865948" y="1948815"/>
                    </a:lnTo>
                    <a:lnTo>
                      <a:pt x="1867853" y="1919288"/>
                    </a:lnTo>
                    <a:lnTo>
                      <a:pt x="1870710" y="1940243"/>
                    </a:lnTo>
                    <a:lnTo>
                      <a:pt x="1872615" y="1917383"/>
                    </a:lnTo>
                    <a:lnTo>
                      <a:pt x="1875473" y="1919288"/>
                    </a:lnTo>
                    <a:lnTo>
                      <a:pt x="1877378" y="1902143"/>
                    </a:lnTo>
                    <a:lnTo>
                      <a:pt x="1880235" y="1911668"/>
                    </a:lnTo>
                    <a:lnTo>
                      <a:pt x="1883092" y="1925002"/>
                    </a:lnTo>
                    <a:lnTo>
                      <a:pt x="1884998" y="1930718"/>
                    </a:lnTo>
                    <a:lnTo>
                      <a:pt x="1887855" y="1910715"/>
                    </a:lnTo>
                    <a:lnTo>
                      <a:pt x="1889760" y="1947863"/>
                    </a:lnTo>
                    <a:lnTo>
                      <a:pt x="1892617" y="1964055"/>
                    </a:lnTo>
                    <a:lnTo>
                      <a:pt x="1894523" y="1988820"/>
                    </a:lnTo>
                    <a:lnTo>
                      <a:pt x="1897380" y="1977390"/>
                    </a:lnTo>
                    <a:lnTo>
                      <a:pt x="1899285" y="1943100"/>
                    </a:lnTo>
                    <a:lnTo>
                      <a:pt x="1902142" y="1948815"/>
                    </a:lnTo>
                    <a:lnTo>
                      <a:pt x="1905000" y="1954530"/>
                    </a:lnTo>
                    <a:lnTo>
                      <a:pt x="1906905" y="1951673"/>
                    </a:lnTo>
                    <a:lnTo>
                      <a:pt x="1909763" y="1915477"/>
                    </a:lnTo>
                    <a:lnTo>
                      <a:pt x="1911667" y="1910715"/>
                    </a:lnTo>
                    <a:lnTo>
                      <a:pt x="1914525" y="1930718"/>
                    </a:lnTo>
                    <a:lnTo>
                      <a:pt x="1916430" y="1930718"/>
                    </a:lnTo>
                    <a:lnTo>
                      <a:pt x="1919288" y="1930718"/>
                    </a:lnTo>
                    <a:lnTo>
                      <a:pt x="1921192" y="1956435"/>
                    </a:lnTo>
                    <a:lnTo>
                      <a:pt x="1924050" y="1876425"/>
                    </a:lnTo>
                    <a:lnTo>
                      <a:pt x="1926908" y="1912620"/>
                    </a:lnTo>
                    <a:lnTo>
                      <a:pt x="1928813" y="1884998"/>
                    </a:lnTo>
                    <a:lnTo>
                      <a:pt x="1931670" y="1924050"/>
                    </a:lnTo>
                    <a:lnTo>
                      <a:pt x="1933575" y="1907858"/>
                    </a:lnTo>
                    <a:lnTo>
                      <a:pt x="1936433" y="1875473"/>
                    </a:lnTo>
                    <a:lnTo>
                      <a:pt x="1938338" y="1904048"/>
                    </a:lnTo>
                    <a:lnTo>
                      <a:pt x="1941195" y="1872615"/>
                    </a:lnTo>
                    <a:lnTo>
                      <a:pt x="1943100" y="1885950"/>
                    </a:lnTo>
                    <a:lnTo>
                      <a:pt x="1945958" y="1884998"/>
                    </a:lnTo>
                    <a:lnTo>
                      <a:pt x="1948815" y="1913573"/>
                    </a:lnTo>
                    <a:lnTo>
                      <a:pt x="1950720" y="1911668"/>
                    </a:lnTo>
                    <a:lnTo>
                      <a:pt x="1953578" y="1907858"/>
                    </a:lnTo>
                    <a:lnTo>
                      <a:pt x="1955483" y="1907858"/>
                    </a:lnTo>
                    <a:lnTo>
                      <a:pt x="1958340" y="1905952"/>
                    </a:lnTo>
                    <a:lnTo>
                      <a:pt x="1960245" y="1873568"/>
                    </a:lnTo>
                    <a:lnTo>
                      <a:pt x="1963103" y="1897380"/>
                    </a:lnTo>
                    <a:lnTo>
                      <a:pt x="1965008" y="1895475"/>
                    </a:lnTo>
                    <a:lnTo>
                      <a:pt x="1967865" y="1864043"/>
                    </a:lnTo>
                    <a:lnTo>
                      <a:pt x="1970723" y="1899285"/>
                    </a:lnTo>
                    <a:lnTo>
                      <a:pt x="1972628" y="1879283"/>
                    </a:lnTo>
                    <a:lnTo>
                      <a:pt x="1975485" y="1865948"/>
                    </a:lnTo>
                    <a:lnTo>
                      <a:pt x="1977390" y="1853565"/>
                    </a:lnTo>
                    <a:lnTo>
                      <a:pt x="1980248" y="1845945"/>
                    </a:lnTo>
                    <a:lnTo>
                      <a:pt x="1982153" y="1844040"/>
                    </a:lnTo>
                    <a:lnTo>
                      <a:pt x="1985010" y="1829752"/>
                    </a:lnTo>
                    <a:lnTo>
                      <a:pt x="1987867" y="1816418"/>
                    </a:lnTo>
                    <a:lnTo>
                      <a:pt x="1989773" y="1831658"/>
                    </a:lnTo>
                    <a:lnTo>
                      <a:pt x="1992630" y="1828800"/>
                    </a:lnTo>
                    <a:lnTo>
                      <a:pt x="1994535" y="1861185"/>
                    </a:lnTo>
                    <a:lnTo>
                      <a:pt x="1997392" y="1854518"/>
                    </a:lnTo>
                    <a:lnTo>
                      <a:pt x="1999298" y="1822133"/>
                    </a:lnTo>
                    <a:lnTo>
                      <a:pt x="2002155" y="1811655"/>
                    </a:lnTo>
                    <a:lnTo>
                      <a:pt x="2004060" y="1813560"/>
                    </a:lnTo>
                    <a:lnTo>
                      <a:pt x="2006917" y="1811655"/>
                    </a:lnTo>
                    <a:lnTo>
                      <a:pt x="2009775" y="1828800"/>
                    </a:lnTo>
                    <a:lnTo>
                      <a:pt x="2011680" y="1776413"/>
                    </a:lnTo>
                    <a:lnTo>
                      <a:pt x="2014538" y="1834515"/>
                    </a:lnTo>
                    <a:lnTo>
                      <a:pt x="2016442" y="1824038"/>
                    </a:lnTo>
                    <a:lnTo>
                      <a:pt x="2019300" y="1841183"/>
                    </a:lnTo>
                    <a:lnTo>
                      <a:pt x="2021205" y="1864995"/>
                    </a:lnTo>
                    <a:lnTo>
                      <a:pt x="2024063" y="1909763"/>
                    </a:lnTo>
                    <a:lnTo>
                      <a:pt x="2025967" y="1811655"/>
                    </a:lnTo>
                    <a:lnTo>
                      <a:pt x="2028825" y="1792605"/>
                    </a:lnTo>
                    <a:lnTo>
                      <a:pt x="2031683" y="1789748"/>
                    </a:lnTo>
                    <a:lnTo>
                      <a:pt x="2033588" y="1848802"/>
                    </a:lnTo>
                    <a:lnTo>
                      <a:pt x="2036445" y="1778318"/>
                    </a:lnTo>
                    <a:lnTo>
                      <a:pt x="2038350" y="1815465"/>
                    </a:lnTo>
                    <a:lnTo>
                      <a:pt x="2041208" y="1801177"/>
                    </a:lnTo>
                    <a:lnTo>
                      <a:pt x="2043113" y="1803083"/>
                    </a:lnTo>
                    <a:lnTo>
                      <a:pt x="2045970" y="1800225"/>
                    </a:lnTo>
                    <a:lnTo>
                      <a:pt x="2047875" y="1821180"/>
                    </a:lnTo>
                    <a:lnTo>
                      <a:pt x="2050733" y="1787843"/>
                    </a:lnTo>
                    <a:lnTo>
                      <a:pt x="2053590" y="1772602"/>
                    </a:lnTo>
                    <a:lnTo>
                      <a:pt x="2055495" y="1711643"/>
                    </a:lnTo>
                    <a:lnTo>
                      <a:pt x="2058353" y="1656398"/>
                    </a:lnTo>
                    <a:lnTo>
                      <a:pt x="2060258" y="1621155"/>
                    </a:lnTo>
                    <a:lnTo>
                      <a:pt x="2063115" y="1636395"/>
                    </a:lnTo>
                    <a:lnTo>
                      <a:pt x="2065020" y="1630680"/>
                    </a:lnTo>
                    <a:lnTo>
                      <a:pt x="2067878" y="1666875"/>
                    </a:lnTo>
                    <a:lnTo>
                      <a:pt x="2069783" y="1644015"/>
                    </a:lnTo>
                    <a:lnTo>
                      <a:pt x="2072640" y="1596390"/>
                    </a:lnTo>
                    <a:lnTo>
                      <a:pt x="2075498" y="1552575"/>
                    </a:lnTo>
                    <a:lnTo>
                      <a:pt x="2077403" y="1594485"/>
                    </a:lnTo>
                    <a:lnTo>
                      <a:pt x="2080260" y="1595438"/>
                    </a:lnTo>
                    <a:lnTo>
                      <a:pt x="2082165" y="1557338"/>
                    </a:lnTo>
                    <a:lnTo>
                      <a:pt x="2085023" y="1614488"/>
                    </a:lnTo>
                    <a:lnTo>
                      <a:pt x="2086928" y="1644015"/>
                    </a:lnTo>
                    <a:lnTo>
                      <a:pt x="2089785" y="1658303"/>
                    </a:lnTo>
                    <a:lnTo>
                      <a:pt x="2091690" y="1594485"/>
                    </a:lnTo>
                    <a:lnTo>
                      <a:pt x="2094548" y="1603058"/>
                    </a:lnTo>
                    <a:lnTo>
                      <a:pt x="2097405" y="1544003"/>
                    </a:lnTo>
                    <a:lnTo>
                      <a:pt x="2099310" y="1590675"/>
                    </a:lnTo>
                    <a:lnTo>
                      <a:pt x="2102168" y="1664970"/>
                    </a:lnTo>
                    <a:lnTo>
                      <a:pt x="2104073" y="1623060"/>
                    </a:lnTo>
                    <a:lnTo>
                      <a:pt x="2106930" y="1645920"/>
                    </a:lnTo>
                    <a:lnTo>
                      <a:pt x="2108835" y="1634490"/>
                    </a:lnTo>
                    <a:lnTo>
                      <a:pt x="2111693" y="1570673"/>
                    </a:lnTo>
                    <a:lnTo>
                      <a:pt x="2113598" y="1564005"/>
                    </a:lnTo>
                    <a:lnTo>
                      <a:pt x="2116455" y="1543050"/>
                    </a:lnTo>
                    <a:lnTo>
                      <a:pt x="2119313" y="1527810"/>
                    </a:lnTo>
                    <a:lnTo>
                      <a:pt x="2121218" y="1571625"/>
                    </a:lnTo>
                    <a:lnTo>
                      <a:pt x="2124075" y="1585913"/>
                    </a:lnTo>
                    <a:lnTo>
                      <a:pt x="2125980" y="1590675"/>
                    </a:lnTo>
                    <a:lnTo>
                      <a:pt x="2128838" y="1587818"/>
                    </a:lnTo>
                    <a:lnTo>
                      <a:pt x="2130743" y="1589723"/>
                    </a:lnTo>
                    <a:lnTo>
                      <a:pt x="2133600" y="1634490"/>
                    </a:lnTo>
                    <a:lnTo>
                      <a:pt x="2135505" y="1603058"/>
                    </a:lnTo>
                    <a:lnTo>
                      <a:pt x="2138363" y="1613535"/>
                    </a:lnTo>
                    <a:lnTo>
                      <a:pt x="2141220" y="1596390"/>
                    </a:lnTo>
                    <a:lnTo>
                      <a:pt x="2143125" y="1589723"/>
                    </a:lnTo>
                    <a:lnTo>
                      <a:pt x="2145983" y="1635443"/>
                    </a:lnTo>
                    <a:lnTo>
                      <a:pt x="2147888" y="1657350"/>
                    </a:lnTo>
                    <a:lnTo>
                      <a:pt x="2150745" y="1617345"/>
                    </a:lnTo>
                    <a:lnTo>
                      <a:pt x="2152650" y="1676400"/>
                    </a:lnTo>
                    <a:lnTo>
                      <a:pt x="2155508" y="1639253"/>
                    </a:lnTo>
                    <a:lnTo>
                      <a:pt x="2158365" y="1584008"/>
                    </a:lnTo>
                    <a:lnTo>
                      <a:pt x="2160270" y="1539240"/>
                    </a:lnTo>
                    <a:lnTo>
                      <a:pt x="2163128" y="1581150"/>
                    </a:lnTo>
                    <a:lnTo>
                      <a:pt x="2165033" y="1569720"/>
                    </a:lnTo>
                    <a:lnTo>
                      <a:pt x="2167890" y="1603058"/>
                    </a:lnTo>
                    <a:lnTo>
                      <a:pt x="2169795" y="1611630"/>
                    </a:lnTo>
                    <a:lnTo>
                      <a:pt x="2172653" y="1633538"/>
                    </a:lnTo>
                    <a:lnTo>
                      <a:pt x="2174558" y="1599248"/>
                    </a:lnTo>
                    <a:lnTo>
                      <a:pt x="2177415" y="1586865"/>
                    </a:lnTo>
                    <a:lnTo>
                      <a:pt x="2180273" y="1547813"/>
                    </a:lnTo>
                    <a:lnTo>
                      <a:pt x="2182178" y="1482090"/>
                    </a:lnTo>
                    <a:lnTo>
                      <a:pt x="2185035" y="1508760"/>
                    </a:lnTo>
                    <a:lnTo>
                      <a:pt x="2186940" y="1532573"/>
                    </a:lnTo>
                    <a:lnTo>
                      <a:pt x="2189798" y="1510665"/>
                    </a:lnTo>
                    <a:lnTo>
                      <a:pt x="2191703" y="1513523"/>
                    </a:lnTo>
                    <a:lnTo>
                      <a:pt x="2194560" y="1499235"/>
                    </a:lnTo>
                    <a:lnTo>
                      <a:pt x="2196465" y="1486853"/>
                    </a:lnTo>
                    <a:lnTo>
                      <a:pt x="2199323" y="1505903"/>
                    </a:lnTo>
                    <a:lnTo>
                      <a:pt x="2202180" y="1575435"/>
                    </a:lnTo>
                    <a:lnTo>
                      <a:pt x="2204085" y="1562100"/>
                    </a:lnTo>
                    <a:lnTo>
                      <a:pt x="2206943" y="1529715"/>
                    </a:lnTo>
                    <a:lnTo>
                      <a:pt x="2208848" y="1504950"/>
                    </a:lnTo>
                    <a:lnTo>
                      <a:pt x="2211705" y="1533525"/>
                    </a:lnTo>
                    <a:lnTo>
                      <a:pt x="2213610" y="1494473"/>
                    </a:lnTo>
                    <a:lnTo>
                      <a:pt x="2216468" y="1533525"/>
                    </a:lnTo>
                    <a:lnTo>
                      <a:pt x="2218373" y="1565910"/>
                    </a:lnTo>
                    <a:lnTo>
                      <a:pt x="2221230" y="1507808"/>
                    </a:lnTo>
                    <a:lnTo>
                      <a:pt x="2224088" y="1548765"/>
                    </a:lnTo>
                    <a:lnTo>
                      <a:pt x="2225993" y="1510665"/>
                    </a:lnTo>
                    <a:lnTo>
                      <a:pt x="2228850" y="1533525"/>
                    </a:lnTo>
                    <a:lnTo>
                      <a:pt x="2230755" y="1527810"/>
                    </a:lnTo>
                    <a:lnTo>
                      <a:pt x="2233613" y="1532573"/>
                    </a:lnTo>
                    <a:lnTo>
                      <a:pt x="2235518" y="1552575"/>
                    </a:lnTo>
                    <a:lnTo>
                      <a:pt x="2238375" y="1535430"/>
                    </a:lnTo>
                    <a:lnTo>
                      <a:pt x="2240280" y="1520190"/>
                    </a:lnTo>
                    <a:lnTo>
                      <a:pt x="2243138" y="1529715"/>
                    </a:lnTo>
                    <a:lnTo>
                      <a:pt x="2245995" y="1513523"/>
                    </a:lnTo>
                    <a:lnTo>
                      <a:pt x="2247900" y="1531620"/>
                    </a:lnTo>
                    <a:lnTo>
                      <a:pt x="2250758" y="1493520"/>
                    </a:lnTo>
                    <a:lnTo>
                      <a:pt x="2252663" y="1526858"/>
                    </a:lnTo>
                    <a:lnTo>
                      <a:pt x="2255520" y="1471613"/>
                    </a:lnTo>
                    <a:lnTo>
                      <a:pt x="2257425" y="1503998"/>
                    </a:lnTo>
                    <a:lnTo>
                      <a:pt x="2260283" y="1534478"/>
                    </a:lnTo>
                    <a:lnTo>
                      <a:pt x="2262188" y="1534478"/>
                    </a:lnTo>
                    <a:lnTo>
                      <a:pt x="2265045" y="1552575"/>
                    </a:lnTo>
                    <a:lnTo>
                      <a:pt x="2267903" y="1523048"/>
                    </a:lnTo>
                    <a:lnTo>
                      <a:pt x="2269808" y="1481138"/>
                    </a:lnTo>
                    <a:lnTo>
                      <a:pt x="2272665" y="1524000"/>
                    </a:lnTo>
                    <a:lnTo>
                      <a:pt x="2274570" y="1496378"/>
                    </a:lnTo>
                    <a:lnTo>
                      <a:pt x="2277428" y="1560195"/>
                    </a:lnTo>
                    <a:lnTo>
                      <a:pt x="2279333" y="1537335"/>
                    </a:lnTo>
                    <a:lnTo>
                      <a:pt x="2282190" y="1577340"/>
                    </a:lnTo>
                    <a:lnTo>
                      <a:pt x="2284095" y="1571625"/>
                    </a:lnTo>
                    <a:lnTo>
                      <a:pt x="2286953" y="1518285"/>
                    </a:lnTo>
                    <a:lnTo>
                      <a:pt x="2289810" y="1493520"/>
                    </a:lnTo>
                    <a:lnTo>
                      <a:pt x="2291715" y="1546860"/>
                    </a:lnTo>
                    <a:lnTo>
                      <a:pt x="2294573" y="1532573"/>
                    </a:lnTo>
                    <a:lnTo>
                      <a:pt x="2296478" y="1511618"/>
                    </a:lnTo>
                    <a:lnTo>
                      <a:pt x="2299335" y="1542098"/>
                    </a:lnTo>
                    <a:lnTo>
                      <a:pt x="2301240" y="1557338"/>
                    </a:lnTo>
                    <a:lnTo>
                      <a:pt x="2304098" y="1529715"/>
                    </a:lnTo>
                    <a:lnTo>
                      <a:pt x="2306003" y="1585913"/>
                    </a:lnTo>
                    <a:lnTo>
                      <a:pt x="2308860" y="1596390"/>
                    </a:lnTo>
                    <a:lnTo>
                      <a:pt x="2311718" y="1571625"/>
                    </a:lnTo>
                    <a:lnTo>
                      <a:pt x="2313623" y="1531620"/>
                    </a:lnTo>
                    <a:lnTo>
                      <a:pt x="2316480" y="1558290"/>
                    </a:lnTo>
                    <a:lnTo>
                      <a:pt x="2318385" y="1551623"/>
                    </a:lnTo>
                    <a:lnTo>
                      <a:pt x="2321243" y="1557338"/>
                    </a:lnTo>
                    <a:lnTo>
                      <a:pt x="2323148" y="1538288"/>
                    </a:lnTo>
                    <a:lnTo>
                      <a:pt x="2326005" y="1509713"/>
                    </a:lnTo>
                    <a:lnTo>
                      <a:pt x="2327910" y="1588770"/>
                    </a:lnTo>
                    <a:lnTo>
                      <a:pt x="2330768" y="1582103"/>
                    </a:lnTo>
                    <a:lnTo>
                      <a:pt x="2333625" y="1584960"/>
                    </a:lnTo>
                    <a:lnTo>
                      <a:pt x="2335530" y="1595438"/>
                    </a:lnTo>
                    <a:lnTo>
                      <a:pt x="2338388" y="1544955"/>
                    </a:lnTo>
                    <a:lnTo>
                      <a:pt x="2340293" y="1525905"/>
                    </a:lnTo>
                    <a:lnTo>
                      <a:pt x="2343150" y="1557338"/>
                    </a:lnTo>
                    <a:lnTo>
                      <a:pt x="2345055" y="1524000"/>
                    </a:lnTo>
                    <a:lnTo>
                      <a:pt x="2347913" y="1560195"/>
                    </a:lnTo>
                    <a:lnTo>
                      <a:pt x="2350770" y="1557338"/>
                    </a:lnTo>
                    <a:lnTo>
                      <a:pt x="2352675" y="1602105"/>
                    </a:lnTo>
                    <a:lnTo>
                      <a:pt x="2355533" y="1626870"/>
                    </a:lnTo>
                    <a:lnTo>
                      <a:pt x="2357438" y="1634490"/>
                    </a:lnTo>
                    <a:lnTo>
                      <a:pt x="2360295" y="1682115"/>
                    </a:lnTo>
                    <a:lnTo>
                      <a:pt x="2362200" y="1612583"/>
                    </a:lnTo>
                    <a:lnTo>
                      <a:pt x="2365058" y="1583055"/>
                    </a:lnTo>
                    <a:lnTo>
                      <a:pt x="2366963" y="1550670"/>
                    </a:lnTo>
                    <a:lnTo>
                      <a:pt x="2369820" y="1586865"/>
                    </a:lnTo>
                    <a:lnTo>
                      <a:pt x="2372678" y="1604010"/>
                    </a:lnTo>
                    <a:lnTo>
                      <a:pt x="2374583" y="1608773"/>
                    </a:lnTo>
                    <a:lnTo>
                      <a:pt x="2377440" y="1572578"/>
                    </a:lnTo>
                    <a:lnTo>
                      <a:pt x="2379345" y="1529715"/>
                    </a:lnTo>
                    <a:lnTo>
                      <a:pt x="2382203" y="1520190"/>
                    </a:lnTo>
                    <a:lnTo>
                      <a:pt x="2384108" y="1544003"/>
                    </a:lnTo>
                    <a:lnTo>
                      <a:pt x="2386965" y="1493520"/>
                    </a:lnTo>
                    <a:lnTo>
                      <a:pt x="2388870" y="1528763"/>
                    </a:lnTo>
                    <a:lnTo>
                      <a:pt x="2391728" y="1554480"/>
                    </a:lnTo>
                    <a:lnTo>
                      <a:pt x="2394585" y="1570673"/>
                    </a:lnTo>
                    <a:lnTo>
                      <a:pt x="2396490" y="1593533"/>
                    </a:lnTo>
                    <a:lnTo>
                      <a:pt x="2399348" y="1626870"/>
                    </a:lnTo>
                    <a:lnTo>
                      <a:pt x="2401253" y="1617345"/>
                    </a:lnTo>
                    <a:lnTo>
                      <a:pt x="2404110" y="1598295"/>
                    </a:lnTo>
                    <a:lnTo>
                      <a:pt x="2406015" y="1514475"/>
                    </a:lnTo>
                    <a:lnTo>
                      <a:pt x="2408873" y="1510665"/>
                    </a:lnTo>
                    <a:lnTo>
                      <a:pt x="2410778" y="1507808"/>
                    </a:lnTo>
                    <a:lnTo>
                      <a:pt x="2413635" y="1540193"/>
                    </a:lnTo>
                    <a:lnTo>
                      <a:pt x="2416493" y="1564005"/>
                    </a:lnTo>
                    <a:lnTo>
                      <a:pt x="2418398" y="1599248"/>
                    </a:lnTo>
                    <a:lnTo>
                      <a:pt x="2421255" y="1548765"/>
                    </a:lnTo>
                    <a:lnTo>
                      <a:pt x="2423160" y="1556385"/>
                    </a:lnTo>
                    <a:lnTo>
                      <a:pt x="2426018" y="1492568"/>
                    </a:lnTo>
                    <a:lnTo>
                      <a:pt x="2427923" y="1534478"/>
                    </a:lnTo>
                    <a:lnTo>
                      <a:pt x="2430780" y="1587818"/>
                    </a:lnTo>
                    <a:lnTo>
                      <a:pt x="2432685" y="1597343"/>
                    </a:lnTo>
                    <a:lnTo>
                      <a:pt x="2435543" y="1601153"/>
                    </a:lnTo>
                    <a:lnTo>
                      <a:pt x="2438400" y="1547813"/>
                    </a:lnTo>
                    <a:lnTo>
                      <a:pt x="2440305" y="1544955"/>
                    </a:lnTo>
                    <a:lnTo>
                      <a:pt x="2443163" y="1517333"/>
                    </a:lnTo>
                    <a:lnTo>
                      <a:pt x="2445068" y="1519238"/>
                    </a:lnTo>
                    <a:lnTo>
                      <a:pt x="2447925" y="1537335"/>
                    </a:lnTo>
                    <a:lnTo>
                      <a:pt x="2449830" y="1507808"/>
                    </a:lnTo>
                    <a:lnTo>
                      <a:pt x="2452688" y="1495425"/>
                    </a:lnTo>
                    <a:lnTo>
                      <a:pt x="2454593" y="1545908"/>
                    </a:lnTo>
                    <a:lnTo>
                      <a:pt x="2457450" y="1532573"/>
                    </a:lnTo>
                    <a:lnTo>
                      <a:pt x="2460308" y="1606868"/>
                    </a:lnTo>
                    <a:lnTo>
                      <a:pt x="2462213" y="1586865"/>
                    </a:lnTo>
                    <a:lnTo>
                      <a:pt x="2465070" y="1552575"/>
                    </a:lnTo>
                    <a:lnTo>
                      <a:pt x="2466975" y="1536383"/>
                    </a:lnTo>
                    <a:lnTo>
                      <a:pt x="2469833" y="1536383"/>
                    </a:lnTo>
                    <a:lnTo>
                      <a:pt x="2471738" y="1527810"/>
                    </a:lnTo>
                    <a:lnTo>
                      <a:pt x="2474595" y="1504950"/>
                    </a:lnTo>
                    <a:lnTo>
                      <a:pt x="2476500" y="1554480"/>
                    </a:lnTo>
                    <a:lnTo>
                      <a:pt x="2479358" y="1566863"/>
                    </a:lnTo>
                    <a:lnTo>
                      <a:pt x="2482215" y="1586865"/>
                    </a:lnTo>
                    <a:lnTo>
                      <a:pt x="2484120" y="1526858"/>
                    </a:lnTo>
                    <a:lnTo>
                      <a:pt x="2486978" y="1524953"/>
                    </a:lnTo>
                    <a:lnTo>
                      <a:pt x="2488883" y="1547813"/>
                    </a:lnTo>
                    <a:lnTo>
                      <a:pt x="2491740" y="1549718"/>
                    </a:lnTo>
                    <a:lnTo>
                      <a:pt x="2493645" y="1564005"/>
                    </a:lnTo>
                    <a:lnTo>
                      <a:pt x="2496503" y="1542098"/>
                    </a:lnTo>
                    <a:lnTo>
                      <a:pt x="2498408" y="1524000"/>
                    </a:lnTo>
                    <a:lnTo>
                      <a:pt x="2501265" y="1504950"/>
                    </a:lnTo>
                    <a:lnTo>
                      <a:pt x="2504123" y="1531620"/>
                    </a:lnTo>
                    <a:lnTo>
                      <a:pt x="2506028" y="1553528"/>
                    </a:lnTo>
                    <a:lnTo>
                      <a:pt x="2508885" y="1543050"/>
                    </a:lnTo>
                    <a:lnTo>
                      <a:pt x="2510790" y="1518285"/>
                    </a:lnTo>
                    <a:lnTo>
                      <a:pt x="2513648" y="1510665"/>
                    </a:lnTo>
                    <a:lnTo>
                      <a:pt x="2515553" y="1502093"/>
                    </a:lnTo>
                    <a:lnTo>
                      <a:pt x="2518410" y="1479233"/>
                    </a:lnTo>
                    <a:lnTo>
                      <a:pt x="2520315" y="1480185"/>
                    </a:lnTo>
                    <a:lnTo>
                      <a:pt x="2523173" y="1467803"/>
                    </a:lnTo>
                    <a:lnTo>
                      <a:pt x="2526030" y="1507808"/>
                    </a:lnTo>
                    <a:lnTo>
                      <a:pt x="2527935" y="1511618"/>
                    </a:lnTo>
                    <a:lnTo>
                      <a:pt x="2530793" y="1515428"/>
                    </a:lnTo>
                    <a:lnTo>
                      <a:pt x="2532698" y="1465898"/>
                    </a:lnTo>
                    <a:lnTo>
                      <a:pt x="2535555" y="1442085"/>
                    </a:lnTo>
                    <a:lnTo>
                      <a:pt x="2537460" y="1366838"/>
                    </a:lnTo>
                    <a:lnTo>
                      <a:pt x="2540318" y="1399223"/>
                    </a:lnTo>
                    <a:lnTo>
                      <a:pt x="2543175" y="1405890"/>
                    </a:lnTo>
                    <a:lnTo>
                      <a:pt x="2545080" y="1424940"/>
                    </a:lnTo>
                    <a:lnTo>
                      <a:pt x="2547938" y="1430655"/>
                    </a:lnTo>
                    <a:lnTo>
                      <a:pt x="2549843" y="1415415"/>
                    </a:lnTo>
                    <a:lnTo>
                      <a:pt x="2552700" y="1430655"/>
                    </a:lnTo>
                    <a:lnTo>
                      <a:pt x="2554605" y="1410653"/>
                    </a:lnTo>
                    <a:lnTo>
                      <a:pt x="2557463" y="1362075"/>
                    </a:lnTo>
                    <a:lnTo>
                      <a:pt x="2559368" y="1373505"/>
                    </a:lnTo>
                    <a:lnTo>
                      <a:pt x="2562225" y="1394460"/>
                    </a:lnTo>
                    <a:lnTo>
                      <a:pt x="2565083" y="1440180"/>
                    </a:lnTo>
                    <a:lnTo>
                      <a:pt x="2566988" y="1411605"/>
                    </a:lnTo>
                    <a:lnTo>
                      <a:pt x="2569845" y="1423035"/>
                    </a:lnTo>
                    <a:lnTo>
                      <a:pt x="2571750" y="1406843"/>
                    </a:lnTo>
                    <a:lnTo>
                      <a:pt x="2574608" y="1413510"/>
                    </a:lnTo>
                    <a:lnTo>
                      <a:pt x="2576513" y="1428750"/>
                    </a:lnTo>
                    <a:lnTo>
                      <a:pt x="2579370" y="1448753"/>
                    </a:lnTo>
                    <a:lnTo>
                      <a:pt x="2581275" y="1474470"/>
                    </a:lnTo>
                    <a:lnTo>
                      <a:pt x="2584133" y="1512570"/>
                    </a:lnTo>
                    <a:lnTo>
                      <a:pt x="2586990" y="1493520"/>
                    </a:lnTo>
                    <a:lnTo>
                      <a:pt x="2588895" y="1407795"/>
                    </a:lnTo>
                    <a:lnTo>
                      <a:pt x="2591753" y="1393508"/>
                    </a:lnTo>
                    <a:lnTo>
                      <a:pt x="2593658" y="1373505"/>
                    </a:lnTo>
                    <a:lnTo>
                      <a:pt x="2596515" y="1377315"/>
                    </a:lnTo>
                    <a:lnTo>
                      <a:pt x="2598420" y="1368743"/>
                    </a:lnTo>
                    <a:lnTo>
                      <a:pt x="2601278" y="1384935"/>
                    </a:lnTo>
                    <a:lnTo>
                      <a:pt x="2603183" y="1425893"/>
                    </a:lnTo>
                    <a:lnTo>
                      <a:pt x="2606040" y="1398270"/>
                    </a:lnTo>
                    <a:lnTo>
                      <a:pt x="2608898" y="1435418"/>
                    </a:lnTo>
                    <a:lnTo>
                      <a:pt x="2610803" y="1424940"/>
                    </a:lnTo>
                    <a:lnTo>
                      <a:pt x="2613660" y="1374458"/>
                    </a:lnTo>
                    <a:lnTo>
                      <a:pt x="2615565" y="1326833"/>
                    </a:lnTo>
                    <a:lnTo>
                      <a:pt x="2618423" y="1327785"/>
                    </a:lnTo>
                    <a:lnTo>
                      <a:pt x="2620328" y="1339215"/>
                    </a:lnTo>
                    <a:lnTo>
                      <a:pt x="2623185" y="1366838"/>
                    </a:lnTo>
                    <a:lnTo>
                      <a:pt x="2625090" y="1330643"/>
                    </a:lnTo>
                    <a:lnTo>
                      <a:pt x="2627948" y="1356360"/>
                    </a:lnTo>
                    <a:lnTo>
                      <a:pt x="2630805" y="1350645"/>
                    </a:lnTo>
                    <a:lnTo>
                      <a:pt x="2632710" y="1352550"/>
                    </a:lnTo>
                    <a:lnTo>
                      <a:pt x="2635568" y="1335405"/>
                    </a:lnTo>
                    <a:lnTo>
                      <a:pt x="2637473" y="1365885"/>
                    </a:lnTo>
                    <a:lnTo>
                      <a:pt x="2640330" y="1421130"/>
                    </a:lnTo>
                    <a:lnTo>
                      <a:pt x="2642235" y="1486853"/>
                    </a:lnTo>
                    <a:lnTo>
                      <a:pt x="2645093" y="1455420"/>
                    </a:lnTo>
                    <a:lnTo>
                      <a:pt x="2646998" y="1443990"/>
                    </a:lnTo>
                    <a:lnTo>
                      <a:pt x="2649855" y="1385888"/>
                    </a:lnTo>
                    <a:lnTo>
                      <a:pt x="2652713" y="1407795"/>
                    </a:lnTo>
                    <a:lnTo>
                      <a:pt x="2654618" y="1423988"/>
                    </a:lnTo>
                    <a:lnTo>
                      <a:pt x="2657475" y="1439228"/>
                    </a:lnTo>
                    <a:lnTo>
                      <a:pt x="2659380" y="1421130"/>
                    </a:lnTo>
                    <a:lnTo>
                      <a:pt x="2662238" y="1441133"/>
                    </a:lnTo>
                    <a:lnTo>
                      <a:pt x="2664143" y="1421130"/>
                    </a:lnTo>
                    <a:lnTo>
                      <a:pt x="2667000" y="1392555"/>
                    </a:lnTo>
                    <a:lnTo>
                      <a:pt x="2668905" y="1422083"/>
                    </a:lnTo>
                    <a:lnTo>
                      <a:pt x="2671763" y="1446848"/>
                    </a:lnTo>
                    <a:lnTo>
                      <a:pt x="2674620" y="1460183"/>
                    </a:lnTo>
                    <a:lnTo>
                      <a:pt x="2676525" y="1347788"/>
                    </a:lnTo>
                    <a:lnTo>
                      <a:pt x="2679383" y="1325880"/>
                    </a:lnTo>
                    <a:lnTo>
                      <a:pt x="2681288" y="1303973"/>
                    </a:lnTo>
                    <a:lnTo>
                      <a:pt x="2684145" y="1301115"/>
                    </a:lnTo>
                    <a:lnTo>
                      <a:pt x="2686050" y="1312545"/>
                    </a:lnTo>
                    <a:lnTo>
                      <a:pt x="2688908" y="1321118"/>
                    </a:lnTo>
                    <a:lnTo>
                      <a:pt x="2690813" y="1310640"/>
                    </a:lnTo>
                    <a:lnTo>
                      <a:pt x="2693670" y="1268730"/>
                    </a:lnTo>
                    <a:lnTo>
                      <a:pt x="2696528" y="1262063"/>
                    </a:lnTo>
                    <a:lnTo>
                      <a:pt x="2698433" y="1241108"/>
                    </a:lnTo>
                    <a:lnTo>
                      <a:pt x="2701290" y="1269683"/>
                    </a:lnTo>
                    <a:lnTo>
                      <a:pt x="2703195" y="1268730"/>
                    </a:lnTo>
                    <a:lnTo>
                      <a:pt x="2706053" y="1292543"/>
                    </a:lnTo>
                    <a:lnTo>
                      <a:pt x="2707958" y="1319213"/>
                    </a:lnTo>
                    <a:lnTo>
                      <a:pt x="2710815" y="1353503"/>
                    </a:lnTo>
                    <a:lnTo>
                      <a:pt x="2712720" y="1319213"/>
                    </a:lnTo>
                    <a:lnTo>
                      <a:pt x="2715578" y="1307783"/>
                    </a:lnTo>
                    <a:lnTo>
                      <a:pt x="2718435" y="1278255"/>
                    </a:lnTo>
                    <a:lnTo>
                      <a:pt x="2720340" y="1298258"/>
                    </a:lnTo>
                    <a:lnTo>
                      <a:pt x="2723198" y="1314450"/>
                    </a:lnTo>
                    <a:lnTo>
                      <a:pt x="2725103" y="1310640"/>
                    </a:lnTo>
                    <a:lnTo>
                      <a:pt x="2727960" y="1272540"/>
                    </a:lnTo>
                    <a:lnTo>
                      <a:pt x="2729865" y="1249680"/>
                    </a:lnTo>
                    <a:lnTo>
                      <a:pt x="2732723" y="1350645"/>
                    </a:lnTo>
                    <a:lnTo>
                      <a:pt x="2735580" y="1349693"/>
                    </a:lnTo>
                    <a:lnTo>
                      <a:pt x="2737485" y="1409700"/>
                    </a:lnTo>
                    <a:lnTo>
                      <a:pt x="2740343" y="1375410"/>
                    </a:lnTo>
                    <a:lnTo>
                      <a:pt x="2742248" y="1321118"/>
                    </a:lnTo>
                    <a:lnTo>
                      <a:pt x="2745105" y="1308735"/>
                    </a:lnTo>
                    <a:lnTo>
                      <a:pt x="2747010" y="1276350"/>
                    </a:lnTo>
                    <a:lnTo>
                      <a:pt x="2749868" y="1278255"/>
                    </a:lnTo>
                    <a:lnTo>
                      <a:pt x="2751773" y="1307783"/>
                    </a:lnTo>
                    <a:lnTo>
                      <a:pt x="2754630" y="1316355"/>
                    </a:lnTo>
                    <a:lnTo>
                      <a:pt x="2757488" y="1311593"/>
                    </a:lnTo>
                    <a:lnTo>
                      <a:pt x="2759393" y="1285875"/>
                    </a:lnTo>
                    <a:lnTo>
                      <a:pt x="2762250" y="1268730"/>
                    </a:lnTo>
                    <a:lnTo>
                      <a:pt x="2764155" y="1258253"/>
                    </a:lnTo>
                    <a:lnTo>
                      <a:pt x="2767013" y="1294448"/>
                    </a:lnTo>
                    <a:lnTo>
                      <a:pt x="2768918" y="1327785"/>
                    </a:lnTo>
                    <a:lnTo>
                      <a:pt x="2771775" y="1290638"/>
                    </a:lnTo>
                    <a:lnTo>
                      <a:pt x="2773680" y="1308735"/>
                    </a:lnTo>
                    <a:lnTo>
                      <a:pt x="2776538" y="1296353"/>
                    </a:lnTo>
                    <a:lnTo>
                      <a:pt x="2779395" y="1332548"/>
                    </a:lnTo>
                    <a:lnTo>
                      <a:pt x="2781300" y="1286828"/>
                    </a:lnTo>
                    <a:lnTo>
                      <a:pt x="2784158" y="1248728"/>
                    </a:lnTo>
                    <a:lnTo>
                      <a:pt x="2786063" y="1244918"/>
                    </a:lnTo>
                    <a:lnTo>
                      <a:pt x="2788920" y="1239203"/>
                    </a:lnTo>
                    <a:lnTo>
                      <a:pt x="2790825" y="1282065"/>
                    </a:lnTo>
                    <a:lnTo>
                      <a:pt x="2793683" y="1251585"/>
                    </a:lnTo>
                    <a:lnTo>
                      <a:pt x="2795588" y="1282065"/>
                    </a:lnTo>
                    <a:lnTo>
                      <a:pt x="2798445" y="1270635"/>
                    </a:lnTo>
                    <a:lnTo>
                      <a:pt x="2801303" y="1266825"/>
                    </a:lnTo>
                    <a:lnTo>
                      <a:pt x="2803208" y="1212533"/>
                    </a:lnTo>
                    <a:lnTo>
                      <a:pt x="2806065" y="1187768"/>
                    </a:lnTo>
                    <a:lnTo>
                      <a:pt x="2807970" y="1237298"/>
                    </a:lnTo>
                    <a:lnTo>
                      <a:pt x="2810828" y="1227773"/>
                    </a:lnTo>
                    <a:lnTo>
                      <a:pt x="2812733" y="1227773"/>
                    </a:lnTo>
                    <a:lnTo>
                      <a:pt x="2815590" y="1223010"/>
                    </a:lnTo>
                    <a:lnTo>
                      <a:pt x="2817495" y="1216343"/>
                    </a:lnTo>
                    <a:lnTo>
                      <a:pt x="2820353" y="1201103"/>
                    </a:lnTo>
                    <a:lnTo>
                      <a:pt x="2823210" y="1207770"/>
                    </a:lnTo>
                    <a:lnTo>
                      <a:pt x="2825115" y="1183005"/>
                    </a:lnTo>
                    <a:lnTo>
                      <a:pt x="2827973" y="1202055"/>
                    </a:lnTo>
                    <a:lnTo>
                      <a:pt x="2829878" y="1189673"/>
                    </a:lnTo>
                    <a:lnTo>
                      <a:pt x="2832735" y="1261110"/>
                    </a:lnTo>
                    <a:lnTo>
                      <a:pt x="2834640" y="1235393"/>
                    </a:lnTo>
                    <a:lnTo>
                      <a:pt x="2837498" y="1233488"/>
                    </a:lnTo>
                    <a:lnTo>
                      <a:pt x="2839403" y="1263968"/>
                    </a:lnTo>
                    <a:lnTo>
                      <a:pt x="2842260" y="1260158"/>
                    </a:lnTo>
                    <a:lnTo>
                      <a:pt x="2845118" y="1243013"/>
                    </a:lnTo>
                    <a:lnTo>
                      <a:pt x="2847023" y="1223010"/>
                    </a:lnTo>
                    <a:lnTo>
                      <a:pt x="2849880" y="1171575"/>
                    </a:lnTo>
                    <a:lnTo>
                      <a:pt x="2851785" y="1185863"/>
                    </a:lnTo>
                    <a:lnTo>
                      <a:pt x="2854643" y="1191578"/>
                    </a:lnTo>
                    <a:lnTo>
                      <a:pt x="2856548" y="1152525"/>
                    </a:lnTo>
                    <a:lnTo>
                      <a:pt x="2859405" y="1175385"/>
                    </a:lnTo>
                    <a:lnTo>
                      <a:pt x="2861310" y="1217295"/>
                    </a:lnTo>
                    <a:lnTo>
                      <a:pt x="2864168" y="1273493"/>
                    </a:lnTo>
                    <a:lnTo>
                      <a:pt x="2867025" y="1253490"/>
                    </a:lnTo>
                    <a:lnTo>
                      <a:pt x="2868930" y="1216343"/>
                    </a:lnTo>
                    <a:lnTo>
                      <a:pt x="2871788" y="1211580"/>
                    </a:lnTo>
                    <a:lnTo>
                      <a:pt x="2873693" y="1223010"/>
                    </a:lnTo>
                    <a:lnTo>
                      <a:pt x="2876550" y="1186815"/>
                    </a:lnTo>
                    <a:lnTo>
                      <a:pt x="2878455" y="1182053"/>
                    </a:lnTo>
                    <a:lnTo>
                      <a:pt x="2881313" y="1187768"/>
                    </a:lnTo>
                    <a:lnTo>
                      <a:pt x="2883218" y="1227773"/>
                    </a:lnTo>
                    <a:lnTo>
                      <a:pt x="2886075" y="1183958"/>
                    </a:lnTo>
                    <a:lnTo>
                      <a:pt x="2888933" y="1165860"/>
                    </a:lnTo>
                    <a:lnTo>
                      <a:pt x="2890838" y="1129665"/>
                    </a:lnTo>
                    <a:lnTo>
                      <a:pt x="2893695" y="1195388"/>
                    </a:lnTo>
                    <a:lnTo>
                      <a:pt x="2895600" y="1222058"/>
                    </a:lnTo>
                    <a:lnTo>
                      <a:pt x="2898458" y="1217295"/>
                    </a:lnTo>
                    <a:lnTo>
                      <a:pt x="2900363" y="1153478"/>
                    </a:lnTo>
                    <a:lnTo>
                      <a:pt x="2903220" y="1161098"/>
                    </a:lnTo>
                    <a:lnTo>
                      <a:pt x="2906078" y="1205865"/>
                    </a:lnTo>
                    <a:lnTo>
                      <a:pt x="2907983" y="1208723"/>
                    </a:lnTo>
                    <a:lnTo>
                      <a:pt x="2910840" y="1196340"/>
                    </a:lnTo>
                    <a:lnTo>
                      <a:pt x="2912745" y="1166813"/>
                    </a:lnTo>
                    <a:lnTo>
                      <a:pt x="2915603" y="1174433"/>
                    </a:lnTo>
                    <a:lnTo>
                      <a:pt x="2917508" y="1247775"/>
                    </a:lnTo>
                    <a:lnTo>
                      <a:pt x="2920365" y="1242060"/>
                    </a:lnTo>
                    <a:lnTo>
                      <a:pt x="2922270" y="1243013"/>
                    </a:lnTo>
                    <a:lnTo>
                      <a:pt x="2925128" y="1198245"/>
                    </a:lnTo>
                    <a:lnTo>
                      <a:pt x="2927985" y="1211580"/>
                    </a:lnTo>
                    <a:lnTo>
                      <a:pt x="2929890" y="1151573"/>
                    </a:lnTo>
                    <a:lnTo>
                      <a:pt x="2932748" y="1143953"/>
                    </a:lnTo>
                    <a:lnTo>
                      <a:pt x="2934653" y="1127760"/>
                    </a:lnTo>
                    <a:lnTo>
                      <a:pt x="2937510" y="1091565"/>
                    </a:lnTo>
                    <a:lnTo>
                      <a:pt x="2939415" y="1112520"/>
                    </a:lnTo>
                    <a:lnTo>
                      <a:pt x="2942273" y="1183958"/>
                    </a:lnTo>
                    <a:lnTo>
                      <a:pt x="2944178" y="1148715"/>
                    </a:lnTo>
                    <a:lnTo>
                      <a:pt x="2947035" y="1182053"/>
                    </a:lnTo>
                    <a:lnTo>
                      <a:pt x="2949893" y="1209675"/>
                    </a:lnTo>
                    <a:lnTo>
                      <a:pt x="2951798" y="1216343"/>
                    </a:lnTo>
                    <a:lnTo>
                      <a:pt x="2954655" y="1188720"/>
                    </a:lnTo>
                    <a:lnTo>
                      <a:pt x="2956560" y="1183005"/>
                    </a:lnTo>
                    <a:lnTo>
                      <a:pt x="2959418" y="1122998"/>
                    </a:lnTo>
                    <a:lnTo>
                      <a:pt x="2961323" y="1183958"/>
                    </a:lnTo>
                    <a:lnTo>
                      <a:pt x="2964180" y="1163955"/>
                    </a:lnTo>
                    <a:lnTo>
                      <a:pt x="2966085" y="1159193"/>
                    </a:lnTo>
                    <a:lnTo>
                      <a:pt x="2968943" y="1201103"/>
                    </a:lnTo>
                    <a:lnTo>
                      <a:pt x="2971800" y="1234440"/>
                    </a:lnTo>
                    <a:lnTo>
                      <a:pt x="2973705" y="1169670"/>
                    </a:lnTo>
                    <a:lnTo>
                      <a:pt x="2976563" y="1138238"/>
                    </a:lnTo>
                    <a:lnTo>
                      <a:pt x="2978468" y="1147763"/>
                    </a:lnTo>
                    <a:lnTo>
                      <a:pt x="2981325" y="1167765"/>
                    </a:lnTo>
                    <a:lnTo>
                      <a:pt x="2983230" y="1180148"/>
                    </a:lnTo>
                    <a:lnTo>
                      <a:pt x="2986088" y="1172528"/>
                    </a:lnTo>
                    <a:lnTo>
                      <a:pt x="2987993" y="1243965"/>
                    </a:lnTo>
                    <a:lnTo>
                      <a:pt x="2990850" y="1241108"/>
                    </a:lnTo>
                    <a:lnTo>
                      <a:pt x="2993708" y="1180148"/>
                    </a:lnTo>
                    <a:lnTo>
                      <a:pt x="2995613" y="1163003"/>
                    </a:lnTo>
                    <a:lnTo>
                      <a:pt x="2998470" y="1127760"/>
                    </a:lnTo>
                    <a:lnTo>
                      <a:pt x="3000375" y="1156335"/>
                    </a:lnTo>
                    <a:lnTo>
                      <a:pt x="3003233" y="1102043"/>
                    </a:lnTo>
                    <a:lnTo>
                      <a:pt x="3005138" y="1119188"/>
                    </a:lnTo>
                    <a:lnTo>
                      <a:pt x="3007995" y="1119188"/>
                    </a:lnTo>
                    <a:lnTo>
                      <a:pt x="3009900" y="1153478"/>
                    </a:lnTo>
                    <a:lnTo>
                      <a:pt x="3012758" y="1163003"/>
                    </a:lnTo>
                    <a:lnTo>
                      <a:pt x="3015615" y="1142048"/>
                    </a:lnTo>
                    <a:lnTo>
                      <a:pt x="3017520" y="1123950"/>
                    </a:lnTo>
                    <a:lnTo>
                      <a:pt x="3020378" y="1103948"/>
                    </a:lnTo>
                    <a:lnTo>
                      <a:pt x="3022283" y="1169670"/>
                    </a:lnTo>
                    <a:lnTo>
                      <a:pt x="3025140" y="1183005"/>
                    </a:lnTo>
                    <a:lnTo>
                      <a:pt x="3027045" y="1160145"/>
                    </a:lnTo>
                    <a:lnTo>
                      <a:pt x="3029903" y="1169670"/>
                    </a:lnTo>
                    <a:lnTo>
                      <a:pt x="3031808" y="1115378"/>
                    </a:lnTo>
                    <a:lnTo>
                      <a:pt x="3034665" y="1121093"/>
                    </a:lnTo>
                    <a:lnTo>
                      <a:pt x="3037523" y="1090613"/>
                    </a:lnTo>
                    <a:lnTo>
                      <a:pt x="3039428" y="1088708"/>
                    </a:lnTo>
                    <a:lnTo>
                      <a:pt x="3042285" y="1108710"/>
                    </a:lnTo>
                    <a:lnTo>
                      <a:pt x="3044190" y="1087755"/>
                    </a:lnTo>
                    <a:lnTo>
                      <a:pt x="3047048" y="1079183"/>
                    </a:lnTo>
                    <a:lnTo>
                      <a:pt x="3048953" y="1107758"/>
                    </a:lnTo>
                    <a:lnTo>
                      <a:pt x="3051810" y="1124903"/>
                    </a:lnTo>
                    <a:lnTo>
                      <a:pt x="3053715" y="1084898"/>
                    </a:lnTo>
                    <a:lnTo>
                      <a:pt x="3056573" y="1096328"/>
                    </a:lnTo>
                    <a:lnTo>
                      <a:pt x="3059430" y="1023938"/>
                    </a:lnTo>
                    <a:lnTo>
                      <a:pt x="3061335" y="1058228"/>
                    </a:lnTo>
                    <a:lnTo>
                      <a:pt x="3064193" y="1011555"/>
                    </a:lnTo>
                    <a:lnTo>
                      <a:pt x="3066098" y="1072515"/>
                    </a:lnTo>
                    <a:lnTo>
                      <a:pt x="3068955" y="1120140"/>
                    </a:lnTo>
                    <a:lnTo>
                      <a:pt x="3070860" y="1093470"/>
                    </a:lnTo>
                    <a:lnTo>
                      <a:pt x="3073718" y="1106805"/>
                    </a:lnTo>
                    <a:lnTo>
                      <a:pt x="3075623" y="1046798"/>
                    </a:lnTo>
                    <a:lnTo>
                      <a:pt x="3078480" y="1087755"/>
                    </a:lnTo>
                    <a:lnTo>
                      <a:pt x="3081338" y="1071563"/>
                    </a:lnTo>
                    <a:lnTo>
                      <a:pt x="3083243" y="1114425"/>
                    </a:lnTo>
                    <a:lnTo>
                      <a:pt x="3086100" y="1065848"/>
                    </a:lnTo>
                    <a:lnTo>
                      <a:pt x="3088005" y="1070610"/>
                    </a:lnTo>
                    <a:lnTo>
                      <a:pt x="3090863" y="1071563"/>
                    </a:lnTo>
                    <a:lnTo>
                      <a:pt x="3092768" y="1106805"/>
                    </a:lnTo>
                    <a:lnTo>
                      <a:pt x="3095625" y="1072515"/>
                    </a:lnTo>
                    <a:lnTo>
                      <a:pt x="3098483" y="1042035"/>
                    </a:lnTo>
                    <a:lnTo>
                      <a:pt x="3100388" y="1010603"/>
                    </a:lnTo>
                    <a:lnTo>
                      <a:pt x="3103245" y="1062990"/>
                    </a:lnTo>
                    <a:lnTo>
                      <a:pt x="3105150" y="1060133"/>
                    </a:lnTo>
                    <a:lnTo>
                      <a:pt x="3108008" y="1059180"/>
                    </a:lnTo>
                    <a:lnTo>
                      <a:pt x="3109913" y="1096328"/>
                    </a:lnTo>
                    <a:lnTo>
                      <a:pt x="3112770" y="1082993"/>
                    </a:lnTo>
                    <a:lnTo>
                      <a:pt x="3114675" y="1047750"/>
                    </a:lnTo>
                    <a:lnTo>
                      <a:pt x="3117533" y="1081088"/>
                    </a:lnTo>
                    <a:lnTo>
                      <a:pt x="3120390" y="1118235"/>
                    </a:lnTo>
                    <a:lnTo>
                      <a:pt x="3122295" y="1110615"/>
                    </a:lnTo>
                    <a:lnTo>
                      <a:pt x="3125153" y="1039178"/>
                    </a:lnTo>
                    <a:lnTo>
                      <a:pt x="3127058" y="1055370"/>
                    </a:lnTo>
                    <a:lnTo>
                      <a:pt x="3129915" y="1072515"/>
                    </a:lnTo>
                    <a:lnTo>
                      <a:pt x="3131820" y="1075373"/>
                    </a:lnTo>
                    <a:lnTo>
                      <a:pt x="3134678" y="1096328"/>
                    </a:lnTo>
                    <a:lnTo>
                      <a:pt x="3136583" y="1012508"/>
                    </a:lnTo>
                    <a:lnTo>
                      <a:pt x="3139440" y="1056323"/>
                    </a:lnTo>
                    <a:lnTo>
                      <a:pt x="3142298" y="1045845"/>
                    </a:lnTo>
                    <a:lnTo>
                      <a:pt x="3144203" y="1022033"/>
                    </a:lnTo>
                    <a:lnTo>
                      <a:pt x="3147060" y="1027748"/>
                    </a:lnTo>
                    <a:lnTo>
                      <a:pt x="3148965" y="991553"/>
                    </a:lnTo>
                    <a:lnTo>
                      <a:pt x="3151823" y="989648"/>
                    </a:lnTo>
                    <a:lnTo>
                      <a:pt x="3153728" y="1026795"/>
                    </a:lnTo>
                    <a:lnTo>
                      <a:pt x="3156585" y="1081088"/>
                    </a:lnTo>
                    <a:lnTo>
                      <a:pt x="3158490" y="1132523"/>
                    </a:lnTo>
                    <a:lnTo>
                      <a:pt x="3161348" y="1077278"/>
                    </a:lnTo>
                    <a:lnTo>
                      <a:pt x="3164205" y="1123950"/>
                    </a:lnTo>
                    <a:lnTo>
                      <a:pt x="3166110" y="1105853"/>
                    </a:lnTo>
                    <a:lnTo>
                      <a:pt x="3168968" y="1051560"/>
                    </a:lnTo>
                    <a:lnTo>
                      <a:pt x="3170873" y="1019175"/>
                    </a:lnTo>
                    <a:lnTo>
                      <a:pt x="3173730" y="1082993"/>
                    </a:lnTo>
                    <a:lnTo>
                      <a:pt x="3175635" y="1159193"/>
                    </a:lnTo>
                    <a:lnTo>
                      <a:pt x="3178493" y="1145858"/>
                    </a:lnTo>
                    <a:lnTo>
                      <a:pt x="3180398" y="1075373"/>
                    </a:lnTo>
                    <a:lnTo>
                      <a:pt x="3183255" y="1082993"/>
                    </a:lnTo>
                    <a:lnTo>
                      <a:pt x="3186113" y="1034415"/>
                    </a:lnTo>
                    <a:lnTo>
                      <a:pt x="3188018" y="1032510"/>
                    </a:lnTo>
                    <a:lnTo>
                      <a:pt x="3190875" y="1075373"/>
                    </a:lnTo>
                    <a:lnTo>
                      <a:pt x="3192780" y="1019175"/>
                    </a:lnTo>
                    <a:lnTo>
                      <a:pt x="3195638" y="1038225"/>
                    </a:lnTo>
                    <a:lnTo>
                      <a:pt x="3197543" y="1046798"/>
                    </a:lnTo>
                    <a:lnTo>
                      <a:pt x="3200400" y="1049655"/>
                    </a:lnTo>
                    <a:lnTo>
                      <a:pt x="3202305" y="1028700"/>
                    </a:lnTo>
                    <a:lnTo>
                      <a:pt x="3205163" y="1013460"/>
                    </a:lnTo>
                    <a:lnTo>
                      <a:pt x="3208020" y="1019175"/>
                    </a:lnTo>
                    <a:lnTo>
                      <a:pt x="3209925" y="1067753"/>
                    </a:lnTo>
                    <a:lnTo>
                      <a:pt x="3212783" y="1066800"/>
                    </a:lnTo>
                    <a:lnTo>
                      <a:pt x="3214688" y="1088708"/>
                    </a:lnTo>
                    <a:lnTo>
                      <a:pt x="3217545" y="1051560"/>
                    </a:lnTo>
                    <a:lnTo>
                      <a:pt x="3219450" y="1029653"/>
                    </a:lnTo>
                    <a:lnTo>
                      <a:pt x="3222308" y="1001078"/>
                    </a:lnTo>
                    <a:lnTo>
                      <a:pt x="3224213" y="1062038"/>
                    </a:lnTo>
                    <a:lnTo>
                      <a:pt x="3227070" y="1039178"/>
                    </a:lnTo>
                    <a:lnTo>
                      <a:pt x="3229928" y="1005840"/>
                    </a:lnTo>
                    <a:lnTo>
                      <a:pt x="3231833" y="982028"/>
                    </a:lnTo>
                    <a:lnTo>
                      <a:pt x="3234690" y="1049655"/>
                    </a:lnTo>
                    <a:lnTo>
                      <a:pt x="3236595" y="1042035"/>
                    </a:lnTo>
                    <a:lnTo>
                      <a:pt x="3239453" y="1082040"/>
                    </a:lnTo>
                    <a:lnTo>
                      <a:pt x="3241358" y="1020128"/>
                    </a:lnTo>
                    <a:lnTo>
                      <a:pt x="3244215" y="1031558"/>
                    </a:lnTo>
                    <a:lnTo>
                      <a:pt x="3246120" y="1073468"/>
                    </a:lnTo>
                    <a:lnTo>
                      <a:pt x="3248978" y="1027748"/>
                    </a:lnTo>
                    <a:lnTo>
                      <a:pt x="3251835" y="969645"/>
                    </a:lnTo>
                    <a:lnTo>
                      <a:pt x="3253740" y="941070"/>
                    </a:lnTo>
                    <a:lnTo>
                      <a:pt x="3256598" y="1009650"/>
                    </a:lnTo>
                    <a:lnTo>
                      <a:pt x="3258503" y="1050608"/>
                    </a:lnTo>
                    <a:lnTo>
                      <a:pt x="3261360" y="1070610"/>
                    </a:lnTo>
                    <a:lnTo>
                      <a:pt x="3263265" y="1078230"/>
                    </a:lnTo>
                    <a:lnTo>
                      <a:pt x="3266123" y="1047750"/>
                    </a:lnTo>
                    <a:lnTo>
                      <a:pt x="3268028" y="1013460"/>
                    </a:lnTo>
                    <a:lnTo>
                      <a:pt x="3270885" y="989648"/>
                    </a:lnTo>
                    <a:lnTo>
                      <a:pt x="3273743" y="991553"/>
                    </a:lnTo>
                    <a:lnTo>
                      <a:pt x="3275648" y="1059180"/>
                    </a:lnTo>
                    <a:lnTo>
                      <a:pt x="3278505" y="1020128"/>
                    </a:lnTo>
                    <a:lnTo>
                      <a:pt x="3280410" y="965835"/>
                    </a:lnTo>
                    <a:lnTo>
                      <a:pt x="3283268" y="1053465"/>
                    </a:lnTo>
                    <a:lnTo>
                      <a:pt x="3285173" y="973455"/>
                    </a:lnTo>
                    <a:lnTo>
                      <a:pt x="3288030" y="1005840"/>
                    </a:lnTo>
                    <a:lnTo>
                      <a:pt x="3290888" y="1002983"/>
                    </a:lnTo>
                    <a:lnTo>
                      <a:pt x="3292793" y="1002030"/>
                    </a:lnTo>
                    <a:lnTo>
                      <a:pt x="3295650" y="954405"/>
                    </a:lnTo>
                    <a:lnTo>
                      <a:pt x="3297555" y="1029653"/>
                    </a:lnTo>
                    <a:lnTo>
                      <a:pt x="3300413" y="1022985"/>
                    </a:lnTo>
                    <a:lnTo>
                      <a:pt x="3302318" y="1011555"/>
                    </a:lnTo>
                    <a:lnTo>
                      <a:pt x="3305175" y="976313"/>
                    </a:lnTo>
                    <a:lnTo>
                      <a:pt x="3307080" y="966788"/>
                    </a:lnTo>
                    <a:lnTo>
                      <a:pt x="3309938" y="954405"/>
                    </a:lnTo>
                    <a:lnTo>
                      <a:pt x="3312795" y="904875"/>
                    </a:lnTo>
                    <a:lnTo>
                      <a:pt x="3314700" y="951548"/>
                    </a:lnTo>
                    <a:lnTo>
                      <a:pt x="3317558" y="993458"/>
                    </a:lnTo>
                    <a:lnTo>
                      <a:pt x="3319463" y="1007745"/>
                    </a:lnTo>
                    <a:lnTo>
                      <a:pt x="3322320" y="1027748"/>
                    </a:lnTo>
                    <a:lnTo>
                      <a:pt x="3324225" y="1005840"/>
                    </a:lnTo>
                    <a:lnTo>
                      <a:pt x="3327083" y="1000125"/>
                    </a:lnTo>
                    <a:lnTo>
                      <a:pt x="3328988" y="977265"/>
                    </a:lnTo>
                    <a:lnTo>
                      <a:pt x="3331845" y="1032510"/>
                    </a:lnTo>
                    <a:lnTo>
                      <a:pt x="3334703" y="1054418"/>
                    </a:lnTo>
                    <a:lnTo>
                      <a:pt x="3336608" y="1096328"/>
                    </a:lnTo>
                    <a:lnTo>
                      <a:pt x="3339465" y="1010603"/>
                    </a:lnTo>
                    <a:lnTo>
                      <a:pt x="3341370" y="1015365"/>
                    </a:lnTo>
                    <a:lnTo>
                      <a:pt x="3344228" y="1058228"/>
                    </a:lnTo>
                    <a:lnTo>
                      <a:pt x="3346133" y="1084898"/>
                    </a:lnTo>
                    <a:lnTo>
                      <a:pt x="3348990" y="1036320"/>
                    </a:lnTo>
                    <a:lnTo>
                      <a:pt x="3350895" y="1052513"/>
                    </a:lnTo>
                    <a:lnTo>
                      <a:pt x="3353753" y="1006793"/>
                    </a:lnTo>
                    <a:lnTo>
                      <a:pt x="3356610" y="1002030"/>
                    </a:lnTo>
                    <a:lnTo>
                      <a:pt x="3358515" y="1012508"/>
                    </a:lnTo>
                    <a:lnTo>
                      <a:pt x="3361373" y="1042988"/>
                    </a:lnTo>
                    <a:lnTo>
                      <a:pt x="3363278" y="1065848"/>
                    </a:lnTo>
                    <a:lnTo>
                      <a:pt x="3366135" y="1089660"/>
                    </a:lnTo>
                    <a:lnTo>
                      <a:pt x="3368040" y="1092518"/>
                    </a:lnTo>
                    <a:lnTo>
                      <a:pt x="3370898" y="1036320"/>
                    </a:lnTo>
                    <a:lnTo>
                      <a:pt x="3372803" y="1040130"/>
                    </a:lnTo>
                    <a:lnTo>
                      <a:pt x="3375660" y="1021080"/>
                    </a:lnTo>
                    <a:lnTo>
                      <a:pt x="3378518" y="1028700"/>
                    </a:lnTo>
                    <a:lnTo>
                      <a:pt x="3380423" y="954405"/>
                    </a:lnTo>
                    <a:lnTo>
                      <a:pt x="3383280" y="1002983"/>
                    </a:lnTo>
                    <a:lnTo>
                      <a:pt x="3385185" y="1070610"/>
                    </a:lnTo>
                    <a:lnTo>
                      <a:pt x="3388043" y="1077278"/>
                    </a:lnTo>
                    <a:lnTo>
                      <a:pt x="3389948" y="1005840"/>
                    </a:lnTo>
                    <a:lnTo>
                      <a:pt x="3392805" y="1015365"/>
                    </a:lnTo>
                    <a:lnTo>
                      <a:pt x="3394710" y="1034415"/>
                    </a:lnTo>
                    <a:lnTo>
                      <a:pt x="3397568" y="1051560"/>
                    </a:lnTo>
                    <a:lnTo>
                      <a:pt x="3400425" y="1051560"/>
                    </a:lnTo>
                    <a:lnTo>
                      <a:pt x="3402330" y="1064895"/>
                    </a:lnTo>
                    <a:lnTo>
                      <a:pt x="3405188" y="1079183"/>
                    </a:lnTo>
                    <a:lnTo>
                      <a:pt x="3407093" y="1028700"/>
                    </a:lnTo>
                    <a:lnTo>
                      <a:pt x="3409950" y="1045845"/>
                    </a:lnTo>
                    <a:lnTo>
                      <a:pt x="3411855" y="1111568"/>
                    </a:lnTo>
                    <a:lnTo>
                      <a:pt x="3414713" y="1033463"/>
                    </a:lnTo>
                    <a:lnTo>
                      <a:pt x="3416618" y="1118235"/>
                    </a:lnTo>
                    <a:lnTo>
                      <a:pt x="3419475" y="1078230"/>
                    </a:lnTo>
                    <a:lnTo>
                      <a:pt x="3422333" y="1047750"/>
                    </a:lnTo>
                    <a:lnTo>
                      <a:pt x="3424238" y="1078230"/>
                    </a:lnTo>
                    <a:lnTo>
                      <a:pt x="3427095" y="1071563"/>
                    </a:lnTo>
                    <a:lnTo>
                      <a:pt x="3429000" y="1054418"/>
                    </a:lnTo>
                    <a:lnTo>
                      <a:pt x="3431858" y="1048703"/>
                    </a:lnTo>
                    <a:lnTo>
                      <a:pt x="3433763" y="1001078"/>
                    </a:lnTo>
                    <a:lnTo>
                      <a:pt x="3436620" y="1053465"/>
                    </a:lnTo>
                    <a:lnTo>
                      <a:pt x="3438525" y="1047750"/>
                    </a:lnTo>
                    <a:lnTo>
                      <a:pt x="3441383" y="1050608"/>
                    </a:lnTo>
                    <a:lnTo>
                      <a:pt x="3444240" y="1035368"/>
                    </a:lnTo>
                    <a:lnTo>
                      <a:pt x="3446145" y="1026795"/>
                    </a:lnTo>
                    <a:lnTo>
                      <a:pt x="3449003" y="1023938"/>
                    </a:lnTo>
                    <a:lnTo>
                      <a:pt x="3450908" y="1033463"/>
                    </a:lnTo>
                    <a:lnTo>
                      <a:pt x="3453765" y="1043940"/>
                    </a:lnTo>
                    <a:lnTo>
                      <a:pt x="3455670" y="1010603"/>
                    </a:lnTo>
                    <a:lnTo>
                      <a:pt x="3458528" y="987743"/>
                    </a:lnTo>
                    <a:lnTo>
                      <a:pt x="3460433" y="980123"/>
                    </a:lnTo>
                    <a:lnTo>
                      <a:pt x="3463290" y="997268"/>
                    </a:lnTo>
                    <a:lnTo>
                      <a:pt x="3466148" y="983933"/>
                    </a:lnTo>
                    <a:lnTo>
                      <a:pt x="3468053" y="995363"/>
                    </a:lnTo>
                    <a:lnTo>
                      <a:pt x="3470910" y="980123"/>
                    </a:lnTo>
                    <a:lnTo>
                      <a:pt x="3472815" y="981075"/>
                    </a:lnTo>
                    <a:lnTo>
                      <a:pt x="3475673" y="949643"/>
                    </a:lnTo>
                    <a:lnTo>
                      <a:pt x="3477578" y="1004888"/>
                    </a:lnTo>
                    <a:lnTo>
                      <a:pt x="3480435" y="917258"/>
                    </a:lnTo>
                    <a:lnTo>
                      <a:pt x="3483293" y="977265"/>
                    </a:lnTo>
                    <a:lnTo>
                      <a:pt x="3485198" y="938213"/>
                    </a:lnTo>
                    <a:lnTo>
                      <a:pt x="3488055" y="941070"/>
                    </a:lnTo>
                    <a:lnTo>
                      <a:pt x="3489960" y="984885"/>
                    </a:lnTo>
                    <a:lnTo>
                      <a:pt x="3492818" y="988695"/>
                    </a:lnTo>
                    <a:lnTo>
                      <a:pt x="3494723" y="1045845"/>
                    </a:lnTo>
                    <a:lnTo>
                      <a:pt x="3497580" y="994410"/>
                    </a:lnTo>
                    <a:lnTo>
                      <a:pt x="3499485" y="1027748"/>
                    </a:lnTo>
                    <a:lnTo>
                      <a:pt x="3502343" y="984885"/>
                    </a:lnTo>
                    <a:lnTo>
                      <a:pt x="3505200" y="991553"/>
                    </a:lnTo>
                    <a:lnTo>
                      <a:pt x="3507105" y="969645"/>
                    </a:lnTo>
                    <a:lnTo>
                      <a:pt x="3509963" y="956310"/>
                    </a:lnTo>
                    <a:lnTo>
                      <a:pt x="3511868" y="942975"/>
                    </a:lnTo>
                    <a:lnTo>
                      <a:pt x="3514725" y="1007745"/>
                    </a:lnTo>
                    <a:lnTo>
                      <a:pt x="3516630" y="989648"/>
                    </a:lnTo>
                    <a:lnTo>
                      <a:pt x="3519488" y="1035368"/>
                    </a:lnTo>
                    <a:lnTo>
                      <a:pt x="3521393" y="1021080"/>
                    </a:lnTo>
                    <a:lnTo>
                      <a:pt x="3524250" y="1012508"/>
                    </a:lnTo>
                    <a:lnTo>
                      <a:pt x="3527108" y="970598"/>
                    </a:lnTo>
                    <a:lnTo>
                      <a:pt x="3529013" y="945833"/>
                    </a:lnTo>
                    <a:lnTo>
                      <a:pt x="3531870" y="916305"/>
                    </a:lnTo>
                    <a:lnTo>
                      <a:pt x="3533775" y="928688"/>
                    </a:lnTo>
                    <a:lnTo>
                      <a:pt x="3536633" y="922020"/>
                    </a:lnTo>
                    <a:lnTo>
                      <a:pt x="3538538" y="951548"/>
                    </a:lnTo>
                    <a:lnTo>
                      <a:pt x="3541395" y="992505"/>
                    </a:lnTo>
                    <a:lnTo>
                      <a:pt x="3543300" y="967740"/>
                    </a:lnTo>
                    <a:lnTo>
                      <a:pt x="3546158" y="966788"/>
                    </a:lnTo>
                    <a:lnTo>
                      <a:pt x="3549015" y="1003935"/>
                    </a:lnTo>
                    <a:lnTo>
                      <a:pt x="3550920" y="1029653"/>
                    </a:lnTo>
                    <a:lnTo>
                      <a:pt x="3553778" y="974408"/>
                    </a:lnTo>
                    <a:lnTo>
                      <a:pt x="3555683" y="898208"/>
                    </a:lnTo>
                    <a:lnTo>
                      <a:pt x="3558540" y="819150"/>
                    </a:lnTo>
                    <a:lnTo>
                      <a:pt x="3560445" y="912495"/>
                    </a:lnTo>
                    <a:lnTo>
                      <a:pt x="3563303" y="964883"/>
                    </a:lnTo>
                    <a:lnTo>
                      <a:pt x="3565208" y="990600"/>
                    </a:lnTo>
                    <a:lnTo>
                      <a:pt x="3568065" y="1029653"/>
                    </a:lnTo>
                    <a:lnTo>
                      <a:pt x="3570923" y="1053465"/>
                    </a:lnTo>
                    <a:lnTo>
                      <a:pt x="3572828" y="1031558"/>
                    </a:lnTo>
                    <a:lnTo>
                      <a:pt x="3575685" y="965835"/>
                    </a:lnTo>
                    <a:lnTo>
                      <a:pt x="3577590" y="884873"/>
                    </a:lnTo>
                    <a:lnTo>
                      <a:pt x="3580448" y="909638"/>
                    </a:lnTo>
                    <a:lnTo>
                      <a:pt x="3582353" y="915353"/>
                    </a:lnTo>
                    <a:lnTo>
                      <a:pt x="3585210" y="906780"/>
                    </a:lnTo>
                    <a:lnTo>
                      <a:pt x="3587115" y="934403"/>
                    </a:lnTo>
                    <a:lnTo>
                      <a:pt x="3589973" y="918210"/>
                    </a:lnTo>
                    <a:lnTo>
                      <a:pt x="3592830" y="918210"/>
                    </a:lnTo>
                    <a:lnTo>
                      <a:pt x="3594735" y="971550"/>
                    </a:lnTo>
                    <a:lnTo>
                      <a:pt x="3597593" y="984885"/>
                    </a:lnTo>
                    <a:lnTo>
                      <a:pt x="3599498" y="962025"/>
                    </a:lnTo>
                    <a:lnTo>
                      <a:pt x="3602355" y="947738"/>
                    </a:lnTo>
                    <a:lnTo>
                      <a:pt x="3604260" y="899160"/>
                    </a:lnTo>
                    <a:lnTo>
                      <a:pt x="3607118" y="973455"/>
                    </a:lnTo>
                    <a:lnTo>
                      <a:pt x="3609023" y="950595"/>
                    </a:lnTo>
                    <a:lnTo>
                      <a:pt x="3611880" y="962025"/>
                    </a:lnTo>
                    <a:lnTo>
                      <a:pt x="3614738" y="957263"/>
                    </a:lnTo>
                    <a:lnTo>
                      <a:pt x="3616643" y="929640"/>
                    </a:lnTo>
                    <a:lnTo>
                      <a:pt x="3619500" y="942975"/>
                    </a:lnTo>
                    <a:lnTo>
                      <a:pt x="3621405" y="938213"/>
                    </a:lnTo>
                    <a:lnTo>
                      <a:pt x="3624263" y="856298"/>
                    </a:lnTo>
                    <a:lnTo>
                      <a:pt x="3626168" y="851535"/>
                    </a:lnTo>
                    <a:lnTo>
                      <a:pt x="3629025" y="888683"/>
                    </a:lnTo>
                    <a:lnTo>
                      <a:pt x="3630930" y="933450"/>
                    </a:lnTo>
                    <a:lnTo>
                      <a:pt x="3633788" y="966788"/>
                    </a:lnTo>
                    <a:lnTo>
                      <a:pt x="3636645" y="932498"/>
                    </a:lnTo>
                    <a:lnTo>
                      <a:pt x="3638550" y="925830"/>
                    </a:lnTo>
                    <a:lnTo>
                      <a:pt x="3641408" y="915353"/>
                    </a:lnTo>
                    <a:lnTo>
                      <a:pt x="3643313" y="876300"/>
                    </a:lnTo>
                    <a:lnTo>
                      <a:pt x="3646170" y="932498"/>
                    </a:lnTo>
                    <a:lnTo>
                      <a:pt x="3648075" y="991553"/>
                    </a:lnTo>
                    <a:lnTo>
                      <a:pt x="3650933" y="943928"/>
                    </a:lnTo>
                    <a:lnTo>
                      <a:pt x="3653790" y="902018"/>
                    </a:lnTo>
                    <a:lnTo>
                      <a:pt x="3655695" y="885825"/>
                    </a:lnTo>
                    <a:lnTo>
                      <a:pt x="3658553" y="912495"/>
                    </a:lnTo>
                    <a:lnTo>
                      <a:pt x="3660458" y="925830"/>
                    </a:lnTo>
                    <a:lnTo>
                      <a:pt x="3663315" y="911543"/>
                    </a:lnTo>
                    <a:lnTo>
                      <a:pt x="3665220" y="903923"/>
                    </a:lnTo>
                    <a:lnTo>
                      <a:pt x="3668078" y="872490"/>
                    </a:lnTo>
                    <a:lnTo>
                      <a:pt x="3669983" y="849630"/>
                    </a:lnTo>
                    <a:lnTo>
                      <a:pt x="3672840" y="841058"/>
                    </a:lnTo>
                    <a:lnTo>
                      <a:pt x="3675698" y="808673"/>
                    </a:lnTo>
                    <a:lnTo>
                      <a:pt x="3677603" y="878205"/>
                    </a:lnTo>
                    <a:lnTo>
                      <a:pt x="3680460" y="929640"/>
                    </a:lnTo>
                    <a:lnTo>
                      <a:pt x="3682365" y="942975"/>
                    </a:lnTo>
                    <a:lnTo>
                      <a:pt x="3685223" y="914400"/>
                    </a:lnTo>
                    <a:lnTo>
                      <a:pt x="3687128" y="882015"/>
                    </a:lnTo>
                    <a:lnTo>
                      <a:pt x="3689985" y="924878"/>
                    </a:lnTo>
                    <a:lnTo>
                      <a:pt x="3691890" y="926783"/>
                    </a:lnTo>
                    <a:lnTo>
                      <a:pt x="3694748" y="870585"/>
                    </a:lnTo>
                    <a:lnTo>
                      <a:pt x="3697605" y="881063"/>
                    </a:lnTo>
                    <a:lnTo>
                      <a:pt x="3699510" y="909638"/>
                    </a:lnTo>
                    <a:lnTo>
                      <a:pt x="3702368" y="936308"/>
                    </a:lnTo>
                    <a:lnTo>
                      <a:pt x="3704273" y="933450"/>
                    </a:lnTo>
                    <a:lnTo>
                      <a:pt x="3707130" y="905828"/>
                    </a:lnTo>
                    <a:lnTo>
                      <a:pt x="3709035" y="903923"/>
                    </a:lnTo>
                    <a:lnTo>
                      <a:pt x="3711893" y="940118"/>
                    </a:lnTo>
                    <a:lnTo>
                      <a:pt x="3713798" y="977265"/>
                    </a:lnTo>
                    <a:lnTo>
                      <a:pt x="3716655" y="940118"/>
                    </a:lnTo>
                    <a:lnTo>
                      <a:pt x="3719513" y="923925"/>
                    </a:lnTo>
                    <a:lnTo>
                      <a:pt x="3721418" y="960120"/>
                    </a:lnTo>
                    <a:lnTo>
                      <a:pt x="3724275" y="907733"/>
                    </a:lnTo>
                    <a:lnTo>
                      <a:pt x="3726180" y="936308"/>
                    </a:lnTo>
                    <a:lnTo>
                      <a:pt x="3729038" y="877253"/>
                    </a:lnTo>
                    <a:lnTo>
                      <a:pt x="3730943" y="843915"/>
                    </a:lnTo>
                    <a:lnTo>
                      <a:pt x="3733800" y="926783"/>
                    </a:lnTo>
                    <a:lnTo>
                      <a:pt x="3735705" y="915353"/>
                    </a:lnTo>
                    <a:lnTo>
                      <a:pt x="3738563" y="941070"/>
                    </a:lnTo>
                    <a:lnTo>
                      <a:pt x="3741420" y="947738"/>
                    </a:lnTo>
                    <a:lnTo>
                      <a:pt x="3743325" y="909638"/>
                    </a:lnTo>
                    <a:lnTo>
                      <a:pt x="3746183" y="956310"/>
                    </a:lnTo>
                    <a:lnTo>
                      <a:pt x="3748088" y="948690"/>
                    </a:lnTo>
                    <a:lnTo>
                      <a:pt x="3750945" y="932498"/>
                    </a:lnTo>
                    <a:lnTo>
                      <a:pt x="3752850" y="947738"/>
                    </a:lnTo>
                    <a:lnTo>
                      <a:pt x="3755708" y="943928"/>
                    </a:lnTo>
                    <a:lnTo>
                      <a:pt x="3757613" y="939165"/>
                    </a:lnTo>
                    <a:lnTo>
                      <a:pt x="3760470" y="933450"/>
                    </a:lnTo>
                    <a:lnTo>
                      <a:pt x="3763328" y="920115"/>
                    </a:lnTo>
                    <a:lnTo>
                      <a:pt x="3765233" y="934403"/>
                    </a:lnTo>
                    <a:lnTo>
                      <a:pt x="3768090" y="909638"/>
                    </a:lnTo>
                    <a:lnTo>
                      <a:pt x="3769995" y="916305"/>
                    </a:lnTo>
                    <a:lnTo>
                      <a:pt x="3772853" y="925830"/>
                    </a:lnTo>
                    <a:lnTo>
                      <a:pt x="3774758" y="902970"/>
                    </a:lnTo>
                    <a:lnTo>
                      <a:pt x="3777615" y="866775"/>
                    </a:lnTo>
                    <a:lnTo>
                      <a:pt x="3779520" y="850583"/>
                    </a:lnTo>
                    <a:lnTo>
                      <a:pt x="3782378" y="861060"/>
                    </a:lnTo>
                    <a:lnTo>
                      <a:pt x="3785235" y="899160"/>
                    </a:lnTo>
                    <a:lnTo>
                      <a:pt x="3787140" y="936308"/>
                    </a:lnTo>
                    <a:lnTo>
                      <a:pt x="3789998" y="942023"/>
                    </a:lnTo>
                    <a:lnTo>
                      <a:pt x="3791903" y="971550"/>
                    </a:lnTo>
                    <a:lnTo>
                      <a:pt x="3794760" y="970598"/>
                    </a:lnTo>
                    <a:lnTo>
                      <a:pt x="3796665" y="932498"/>
                    </a:lnTo>
                    <a:lnTo>
                      <a:pt x="3799523" y="979170"/>
                    </a:lnTo>
                    <a:lnTo>
                      <a:pt x="3801428" y="944880"/>
                    </a:lnTo>
                    <a:lnTo>
                      <a:pt x="3804285" y="973455"/>
                    </a:lnTo>
                    <a:lnTo>
                      <a:pt x="3807143" y="965835"/>
                    </a:lnTo>
                    <a:lnTo>
                      <a:pt x="3809048" y="975360"/>
                    </a:lnTo>
                    <a:lnTo>
                      <a:pt x="3811905" y="990600"/>
                    </a:lnTo>
                    <a:lnTo>
                      <a:pt x="3813810" y="999173"/>
                    </a:lnTo>
                    <a:lnTo>
                      <a:pt x="3816668" y="954405"/>
                    </a:lnTo>
                    <a:lnTo>
                      <a:pt x="3818573" y="961073"/>
                    </a:lnTo>
                    <a:lnTo>
                      <a:pt x="3821430" y="925830"/>
                    </a:lnTo>
                    <a:lnTo>
                      <a:pt x="3823335" y="968693"/>
                    </a:lnTo>
                    <a:lnTo>
                      <a:pt x="3826193" y="989648"/>
                    </a:lnTo>
                    <a:lnTo>
                      <a:pt x="3829050" y="960120"/>
                    </a:lnTo>
                    <a:lnTo>
                      <a:pt x="3830955" y="1013460"/>
                    </a:lnTo>
                    <a:lnTo>
                      <a:pt x="3833813" y="922973"/>
                    </a:lnTo>
                    <a:lnTo>
                      <a:pt x="3835718" y="965835"/>
                    </a:lnTo>
                    <a:lnTo>
                      <a:pt x="3838575" y="900113"/>
                    </a:lnTo>
                    <a:lnTo>
                      <a:pt x="3840480" y="911543"/>
                    </a:lnTo>
                    <a:lnTo>
                      <a:pt x="3843338" y="918210"/>
                    </a:lnTo>
                    <a:lnTo>
                      <a:pt x="3846195" y="917258"/>
                    </a:lnTo>
                    <a:lnTo>
                      <a:pt x="3848100" y="912495"/>
                    </a:lnTo>
                    <a:lnTo>
                      <a:pt x="3850958" y="1007745"/>
                    </a:lnTo>
                    <a:lnTo>
                      <a:pt x="3852863" y="965835"/>
                    </a:lnTo>
                    <a:lnTo>
                      <a:pt x="3855720" y="969645"/>
                    </a:lnTo>
                    <a:lnTo>
                      <a:pt x="3857625" y="933450"/>
                    </a:lnTo>
                    <a:lnTo>
                      <a:pt x="3860483" y="962025"/>
                    </a:lnTo>
                    <a:lnTo>
                      <a:pt x="3862388" y="898208"/>
                    </a:lnTo>
                    <a:lnTo>
                      <a:pt x="3865245" y="895350"/>
                    </a:lnTo>
                    <a:lnTo>
                      <a:pt x="3868103" y="918210"/>
                    </a:lnTo>
                    <a:lnTo>
                      <a:pt x="3870008" y="954405"/>
                    </a:lnTo>
                    <a:lnTo>
                      <a:pt x="3872865" y="925830"/>
                    </a:lnTo>
                    <a:lnTo>
                      <a:pt x="3874770" y="917258"/>
                    </a:lnTo>
                    <a:lnTo>
                      <a:pt x="3877628" y="942023"/>
                    </a:lnTo>
                    <a:lnTo>
                      <a:pt x="3879533" y="958215"/>
                    </a:lnTo>
                    <a:lnTo>
                      <a:pt x="3882390" y="948690"/>
                    </a:lnTo>
                    <a:lnTo>
                      <a:pt x="3884295" y="944880"/>
                    </a:lnTo>
                    <a:lnTo>
                      <a:pt x="3887153" y="902970"/>
                    </a:lnTo>
                    <a:lnTo>
                      <a:pt x="3890010" y="881063"/>
                    </a:lnTo>
                    <a:lnTo>
                      <a:pt x="3891915" y="867728"/>
                    </a:lnTo>
                    <a:lnTo>
                      <a:pt x="3894773" y="885825"/>
                    </a:lnTo>
                    <a:lnTo>
                      <a:pt x="3896678" y="892493"/>
                    </a:lnTo>
                    <a:lnTo>
                      <a:pt x="3899535" y="902970"/>
                    </a:lnTo>
                    <a:lnTo>
                      <a:pt x="3901440" y="939165"/>
                    </a:lnTo>
                    <a:lnTo>
                      <a:pt x="3904298" y="894398"/>
                    </a:lnTo>
                    <a:lnTo>
                      <a:pt x="3906203" y="881063"/>
                    </a:lnTo>
                    <a:lnTo>
                      <a:pt x="3909060" y="963930"/>
                    </a:lnTo>
                    <a:lnTo>
                      <a:pt x="3911918" y="914400"/>
                    </a:lnTo>
                    <a:lnTo>
                      <a:pt x="3913823" y="910590"/>
                    </a:lnTo>
                    <a:lnTo>
                      <a:pt x="3916680" y="865823"/>
                    </a:lnTo>
                    <a:lnTo>
                      <a:pt x="3918585" y="890588"/>
                    </a:lnTo>
                    <a:lnTo>
                      <a:pt x="3921443" y="916305"/>
                    </a:lnTo>
                    <a:lnTo>
                      <a:pt x="3923348" y="886778"/>
                    </a:lnTo>
                    <a:lnTo>
                      <a:pt x="3926205" y="917258"/>
                    </a:lnTo>
                    <a:lnTo>
                      <a:pt x="3928110" y="915353"/>
                    </a:lnTo>
                    <a:lnTo>
                      <a:pt x="3930968" y="916305"/>
                    </a:lnTo>
                    <a:lnTo>
                      <a:pt x="3933825" y="952500"/>
                    </a:lnTo>
                    <a:lnTo>
                      <a:pt x="3935730" y="922973"/>
                    </a:lnTo>
                    <a:lnTo>
                      <a:pt x="3938588" y="931545"/>
                    </a:lnTo>
                    <a:lnTo>
                      <a:pt x="3940493" y="918210"/>
                    </a:lnTo>
                    <a:lnTo>
                      <a:pt x="3943350" y="928688"/>
                    </a:lnTo>
                    <a:lnTo>
                      <a:pt x="3945255" y="936308"/>
                    </a:lnTo>
                    <a:lnTo>
                      <a:pt x="3948113" y="942975"/>
                    </a:lnTo>
                    <a:lnTo>
                      <a:pt x="3950018" y="900113"/>
                    </a:lnTo>
                    <a:lnTo>
                      <a:pt x="3952875" y="862013"/>
                    </a:lnTo>
                    <a:lnTo>
                      <a:pt x="3955733" y="901065"/>
                    </a:lnTo>
                    <a:lnTo>
                      <a:pt x="3957638" y="919163"/>
                    </a:lnTo>
                    <a:lnTo>
                      <a:pt x="3960495" y="939165"/>
                    </a:lnTo>
                    <a:lnTo>
                      <a:pt x="3962400" y="868680"/>
                    </a:lnTo>
                    <a:lnTo>
                      <a:pt x="3965258" y="801053"/>
                    </a:lnTo>
                    <a:lnTo>
                      <a:pt x="3967163" y="818198"/>
                    </a:lnTo>
                    <a:lnTo>
                      <a:pt x="3970020" y="816293"/>
                    </a:lnTo>
                    <a:lnTo>
                      <a:pt x="3971925" y="860108"/>
                    </a:lnTo>
                    <a:lnTo>
                      <a:pt x="3974783" y="855345"/>
                    </a:lnTo>
                    <a:lnTo>
                      <a:pt x="3977640" y="892493"/>
                    </a:lnTo>
                    <a:lnTo>
                      <a:pt x="3979545" y="855345"/>
                    </a:lnTo>
                    <a:lnTo>
                      <a:pt x="3982403" y="827723"/>
                    </a:lnTo>
                    <a:lnTo>
                      <a:pt x="3984308" y="802958"/>
                    </a:lnTo>
                    <a:lnTo>
                      <a:pt x="3987165" y="863918"/>
                    </a:lnTo>
                    <a:lnTo>
                      <a:pt x="3989070" y="876300"/>
                    </a:lnTo>
                    <a:lnTo>
                      <a:pt x="3991928" y="954405"/>
                    </a:lnTo>
                    <a:lnTo>
                      <a:pt x="3993833" y="938213"/>
                    </a:lnTo>
                    <a:lnTo>
                      <a:pt x="3996690" y="865823"/>
                    </a:lnTo>
                    <a:lnTo>
                      <a:pt x="3999548" y="818198"/>
                    </a:lnTo>
                    <a:lnTo>
                      <a:pt x="4001453" y="819150"/>
                    </a:lnTo>
                    <a:lnTo>
                      <a:pt x="4004310" y="823913"/>
                    </a:lnTo>
                    <a:lnTo>
                      <a:pt x="4006215" y="837248"/>
                    </a:lnTo>
                    <a:lnTo>
                      <a:pt x="4009073" y="796290"/>
                    </a:lnTo>
                    <a:lnTo>
                      <a:pt x="4010978" y="815340"/>
                    </a:lnTo>
                    <a:lnTo>
                      <a:pt x="4013835" y="853440"/>
                    </a:lnTo>
                    <a:lnTo>
                      <a:pt x="4015740" y="850583"/>
                    </a:lnTo>
                    <a:lnTo>
                      <a:pt x="4018598" y="845820"/>
                    </a:lnTo>
                    <a:lnTo>
                      <a:pt x="4021455" y="760095"/>
                    </a:lnTo>
                    <a:lnTo>
                      <a:pt x="4023360" y="774383"/>
                    </a:lnTo>
                    <a:lnTo>
                      <a:pt x="4026218" y="785813"/>
                    </a:lnTo>
                    <a:lnTo>
                      <a:pt x="4028123" y="787718"/>
                    </a:lnTo>
                    <a:lnTo>
                      <a:pt x="4030980" y="786765"/>
                    </a:lnTo>
                    <a:lnTo>
                      <a:pt x="4032885" y="799148"/>
                    </a:lnTo>
                    <a:lnTo>
                      <a:pt x="4035743" y="802005"/>
                    </a:lnTo>
                    <a:lnTo>
                      <a:pt x="4038600" y="810578"/>
                    </a:lnTo>
                    <a:lnTo>
                      <a:pt x="4040505" y="740093"/>
                    </a:lnTo>
                    <a:lnTo>
                      <a:pt x="4043363" y="764858"/>
                    </a:lnTo>
                    <a:lnTo>
                      <a:pt x="4045268" y="762000"/>
                    </a:lnTo>
                    <a:lnTo>
                      <a:pt x="4048125" y="788670"/>
                    </a:lnTo>
                    <a:lnTo>
                      <a:pt x="4050030" y="783908"/>
                    </a:lnTo>
                    <a:lnTo>
                      <a:pt x="4052888" y="766763"/>
                    </a:lnTo>
                    <a:lnTo>
                      <a:pt x="4054793" y="815340"/>
                    </a:lnTo>
                    <a:lnTo>
                      <a:pt x="4057650" y="740093"/>
                    </a:lnTo>
                    <a:lnTo>
                      <a:pt x="4060508" y="793433"/>
                    </a:lnTo>
                    <a:lnTo>
                      <a:pt x="4062413" y="794385"/>
                    </a:lnTo>
                    <a:lnTo>
                      <a:pt x="4065270" y="731520"/>
                    </a:lnTo>
                    <a:lnTo>
                      <a:pt x="4067175" y="705803"/>
                    </a:lnTo>
                    <a:lnTo>
                      <a:pt x="4070033" y="694373"/>
                    </a:lnTo>
                    <a:lnTo>
                      <a:pt x="4071938" y="690563"/>
                    </a:lnTo>
                    <a:lnTo>
                      <a:pt x="4074795" y="619125"/>
                    </a:lnTo>
                    <a:lnTo>
                      <a:pt x="4076700" y="633413"/>
                    </a:lnTo>
                    <a:lnTo>
                      <a:pt x="4079558" y="694373"/>
                    </a:lnTo>
                    <a:lnTo>
                      <a:pt x="4082415" y="656273"/>
                    </a:lnTo>
                    <a:lnTo>
                      <a:pt x="4084320" y="636270"/>
                    </a:lnTo>
                    <a:lnTo>
                      <a:pt x="4087178" y="580073"/>
                    </a:lnTo>
                    <a:lnTo>
                      <a:pt x="4089083" y="634365"/>
                    </a:lnTo>
                    <a:lnTo>
                      <a:pt x="4091940" y="674370"/>
                    </a:lnTo>
                    <a:lnTo>
                      <a:pt x="4093845" y="704850"/>
                    </a:lnTo>
                    <a:lnTo>
                      <a:pt x="4096703" y="703898"/>
                    </a:lnTo>
                    <a:lnTo>
                      <a:pt x="4098608" y="642938"/>
                    </a:lnTo>
                    <a:lnTo>
                      <a:pt x="4101465" y="710565"/>
                    </a:lnTo>
                    <a:lnTo>
                      <a:pt x="4104323" y="695325"/>
                    </a:lnTo>
                    <a:lnTo>
                      <a:pt x="4106228" y="615315"/>
                    </a:lnTo>
                    <a:lnTo>
                      <a:pt x="4109085" y="640080"/>
                    </a:lnTo>
                    <a:lnTo>
                      <a:pt x="4110990" y="728663"/>
                    </a:lnTo>
                    <a:lnTo>
                      <a:pt x="4113848" y="697230"/>
                    </a:lnTo>
                    <a:lnTo>
                      <a:pt x="4115753" y="679133"/>
                    </a:lnTo>
                    <a:lnTo>
                      <a:pt x="4118610" y="628650"/>
                    </a:lnTo>
                    <a:lnTo>
                      <a:pt x="4120515" y="682943"/>
                    </a:lnTo>
                    <a:lnTo>
                      <a:pt x="4123373" y="660083"/>
                    </a:lnTo>
                    <a:lnTo>
                      <a:pt x="4126230" y="641985"/>
                    </a:lnTo>
                    <a:lnTo>
                      <a:pt x="4128135" y="628650"/>
                    </a:lnTo>
                    <a:lnTo>
                      <a:pt x="4130993" y="655320"/>
                    </a:lnTo>
                    <a:lnTo>
                      <a:pt x="4132898" y="625793"/>
                    </a:lnTo>
                    <a:lnTo>
                      <a:pt x="4135755" y="663893"/>
                    </a:lnTo>
                    <a:lnTo>
                      <a:pt x="4137660" y="642938"/>
                    </a:lnTo>
                    <a:lnTo>
                      <a:pt x="4140518" y="601028"/>
                    </a:lnTo>
                    <a:lnTo>
                      <a:pt x="4142423" y="637223"/>
                    </a:lnTo>
                    <a:lnTo>
                      <a:pt x="4145280" y="654368"/>
                    </a:lnTo>
                    <a:lnTo>
                      <a:pt x="4148138" y="741045"/>
                    </a:lnTo>
                    <a:lnTo>
                      <a:pt x="4150043" y="735330"/>
                    </a:lnTo>
                    <a:lnTo>
                      <a:pt x="4152900" y="669608"/>
                    </a:lnTo>
                    <a:lnTo>
                      <a:pt x="4154805" y="628650"/>
                    </a:lnTo>
                    <a:lnTo>
                      <a:pt x="4157663" y="641985"/>
                    </a:lnTo>
                    <a:lnTo>
                      <a:pt x="4159568" y="595313"/>
                    </a:lnTo>
                    <a:lnTo>
                      <a:pt x="4162425" y="614363"/>
                    </a:lnTo>
                    <a:lnTo>
                      <a:pt x="4164330" y="628650"/>
                    </a:lnTo>
                    <a:lnTo>
                      <a:pt x="4167188" y="674370"/>
                    </a:lnTo>
                    <a:lnTo>
                      <a:pt x="4170045" y="687705"/>
                    </a:lnTo>
                    <a:lnTo>
                      <a:pt x="4171950" y="661988"/>
                    </a:lnTo>
                    <a:lnTo>
                      <a:pt x="4174808" y="605790"/>
                    </a:lnTo>
                    <a:lnTo>
                      <a:pt x="4176713" y="618173"/>
                    </a:lnTo>
                    <a:lnTo>
                      <a:pt x="4179570" y="644843"/>
                    </a:lnTo>
                    <a:lnTo>
                      <a:pt x="4181475" y="669608"/>
                    </a:lnTo>
                    <a:lnTo>
                      <a:pt x="4184333" y="659130"/>
                    </a:lnTo>
                    <a:lnTo>
                      <a:pt x="4186238" y="680085"/>
                    </a:lnTo>
                    <a:lnTo>
                      <a:pt x="4189095" y="645795"/>
                    </a:lnTo>
                    <a:lnTo>
                      <a:pt x="4191953" y="627698"/>
                    </a:lnTo>
                    <a:lnTo>
                      <a:pt x="4193858" y="681038"/>
                    </a:lnTo>
                    <a:lnTo>
                      <a:pt x="4196715" y="604838"/>
                    </a:lnTo>
                    <a:lnTo>
                      <a:pt x="4198620" y="642938"/>
                    </a:lnTo>
                    <a:lnTo>
                      <a:pt x="4201478" y="640080"/>
                    </a:lnTo>
                    <a:lnTo>
                      <a:pt x="4203383" y="592455"/>
                    </a:lnTo>
                    <a:lnTo>
                      <a:pt x="4206240" y="648653"/>
                    </a:lnTo>
                    <a:lnTo>
                      <a:pt x="4208145" y="744855"/>
                    </a:lnTo>
                    <a:lnTo>
                      <a:pt x="4211003" y="707708"/>
                    </a:lnTo>
                    <a:lnTo>
                      <a:pt x="4213860" y="614363"/>
                    </a:lnTo>
                    <a:lnTo>
                      <a:pt x="4215765" y="647700"/>
                    </a:lnTo>
                    <a:lnTo>
                      <a:pt x="4218623" y="681990"/>
                    </a:lnTo>
                    <a:lnTo>
                      <a:pt x="4220528" y="711518"/>
                    </a:lnTo>
                    <a:lnTo>
                      <a:pt x="4223385" y="661988"/>
                    </a:lnTo>
                    <a:lnTo>
                      <a:pt x="4225290" y="645795"/>
                    </a:lnTo>
                    <a:lnTo>
                      <a:pt x="4228148" y="611505"/>
                    </a:lnTo>
                    <a:lnTo>
                      <a:pt x="4231005" y="654368"/>
                    </a:lnTo>
                    <a:lnTo>
                      <a:pt x="4232910" y="641985"/>
                    </a:lnTo>
                    <a:lnTo>
                      <a:pt x="4235768" y="591503"/>
                    </a:lnTo>
                    <a:lnTo>
                      <a:pt x="4237673" y="586740"/>
                    </a:lnTo>
                    <a:lnTo>
                      <a:pt x="4240530" y="624840"/>
                    </a:lnTo>
                    <a:lnTo>
                      <a:pt x="4242435" y="635318"/>
                    </a:lnTo>
                    <a:lnTo>
                      <a:pt x="4245293" y="636270"/>
                    </a:lnTo>
                    <a:lnTo>
                      <a:pt x="4247198" y="605790"/>
                    </a:lnTo>
                    <a:lnTo>
                      <a:pt x="4250055" y="604838"/>
                    </a:lnTo>
                    <a:lnTo>
                      <a:pt x="4252913" y="613410"/>
                    </a:lnTo>
                    <a:lnTo>
                      <a:pt x="4254818" y="613410"/>
                    </a:lnTo>
                    <a:lnTo>
                      <a:pt x="4257675" y="590550"/>
                    </a:lnTo>
                    <a:lnTo>
                      <a:pt x="4259580" y="571500"/>
                    </a:lnTo>
                    <a:lnTo>
                      <a:pt x="4262438" y="541020"/>
                    </a:lnTo>
                    <a:lnTo>
                      <a:pt x="4264343" y="535305"/>
                    </a:lnTo>
                    <a:lnTo>
                      <a:pt x="4267200" y="468630"/>
                    </a:lnTo>
                    <a:lnTo>
                      <a:pt x="4269105" y="551498"/>
                    </a:lnTo>
                    <a:lnTo>
                      <a:pt x="4271963" y="608648"/>
                    </a:lnTo>
                    <a:lnTo>
                      <a:pt x="4274820" y="593408"/>
                    </a:lnTo>
                    <a:lnTo>
                      <a:pt x="4276725" y="631508"/>
                    </a:lnTo>
                    <a:lnTo>
                      <a:pt x="4279583" y="641985"/>
                    </a:lnTo>
                    <a:lnTo>
                      <a:pt x="4281488" y="626745"/>
                    </a:lnTo>
                    <a:lnTo>
                      <a:pt x="4284345" y="624840"/>
                    </a:lnTo>
                    <a:lnTo>
                      <a:pt x="4286250" y="611505"/>
                    </a:lnTo>
                    <a:lnTo>
                      <a:pt x="4289108" y="580073"/>
                    </a:lnTo>
                    <a:lnTo>
                      <a:pt x="4291013" y="559118"/>
                    </a:lnTo>
                    <a:lnTo>
                      <a:pt x="4293870" y="553403"/>
                    </a:lnTo>
                    <a:lnTo>
                      <a:pt x="4296728" y="549593"/>
                    </a:lnTo>
                    <a:lnTo>
                      <a:pt x="4298633" y="612458"/>
                    </a:lnTo>
                    <a:lnTo>
                      <a:pt x="4301490" y="674370"/>
                    </a:lnTo>
                    <a:lnTo>
                      <a:pt x="4303395" y="614363"/>
                    </a:lnTo>
                    <a:lnTo>
                      <a:pt x="4306253" y="594360"/>
                    </a:lnTo>
                    <a:lnTo>
                      <a:pt x="4308158" y="606743"/>
                    </a:lnTo>
                    <a:lnTo>
                      <a:pt x="4311015" y="542925"/>
                    </a:lnTo>
                    <a:lnTo>
                      <a:pt x="4312920" y="559118"/>
                    </a:lnTo>
                    <a:lnTo>
                      <a:pt x="4315778" y="574358"/>
                    </a:lnTo>
                    <a:lnTo>
                      <a:pt x="4318635" y="561975"/>
                    </a:lnTo>
                    <a:lnTo>
                      <a:pt x="4320540" y="610553"/>
                    </a:lnTo>
                    <a:lnTo>
                      <a:pt x="4323398" y="602933"/>
                    </a:lnTo>
                    <a:lnTo>
                      <a:pt x="4325303" y="597218"/>
                    </a:lnTo>
                    <a:lnTo>
                      <a:pt x="4328160" y="594360"/>
                    </a:lnTo>
                    <a:lnTo>
                      <a:pt x="4330065" y="545783"/>
                    </a:lnTo>
                    <a:lnTo>
                      <a:pt x="4332923" y="552450"/>
                    </a:lnTo>
                    <a:lnTo>
                      <a:pt x="4334828" y="529590"/>
                    </a:lnTo>
                    <a:lnTo>
                      <a:pt x="4337685" y="516255"/>
                    </a:lnTo>
                    <a:lnTo>
                      <a:pt x="4340543" y="542925"/>
                    </a:lnTo>
                    <a:lnTo>
                      <a:pt x="4342448" y="561975"/>
                    </a:lnTo>
                    <a:lnTo>
                      <a:pt x="4345305" y="638175"/>
                    </a:lnTo>
                    <a:lnTo>
                      <a:pt x="4347210" y="613410"/>
                    </a:lnTo>
                    <a:lnTo>
                      <a:pt x="4350068" y="567690"/>
                    </a:lnTo>
                    <a:lnTo>
                      <a:pt x="4351973" y="541020"/>
                    </a:lnTo>
                    <a:lnTo>
                      <a:pt x="4354830" y="529590"/>
                    </a:lnTo>
                    <a:lnTo>
                      <a:pt x="4356735" y="548640"/>
                    </a:lnTo>
                    <a:lnTo>
                      <a:pt x="4359593" y="570548"/>
                    </a:lnTo>
                    <a:lnTo>
                      <a:pt x="4362450" y="539115"/>
                    </a:lnTo>
                    <a:lnTo>
                      <a:pt x="4364355" y="525780"/>
                    </a:lnTo>
                    <a:lnTo>
                      <a:pt x="4367213" y="543878"/>
                    </a:lnTo>
                    <a:lnTo>
                      <a:pt x="4369118" y="615315"/>
                    </a:lnTo>
                    <a:lnTo>
                      <a:pt x="4371975" y="637223"/>
                    </a:lnTo>
                    <a:lnTo>
                      <a:pt x="4373880" y="588645"/>
                    </a:lnTo>
                    <a:lnTo>
                      <a:pt x="4376738" y="566738"/>
                    </a:lnTo>
                    <a:lnTo>
                      <a:pt x="4378643" y="555308"/>
                    </a:lnTo>
                    <a:lnTo>
                      <a:pt x="4381500" y="623888"/>
                    </a:lnTo>
                    <a:lnTo>
                      <a:pt x="4384358" y="596265"/>
                    </a:lnTo>
                    <a:lnTo>
                      <a:pt x="4386263" y="574358"/>
                    </a:lnTo>
                    <a:lnTo>
                      <a:pt x="4389120" y="580073"/>
                    </a:lnTo>
                    <a:lnTo>
                      <a:pt x="4391025" y="615315"/>
                    </a:lnTo>
                    <a:lnTo>
                      <a:pt x="4393883" y="585788"/>
                    </a:lnTo>
                    <a:lnTo>
                      <a:pt x="4395788" y="530543"/>
                    </a:lnTo>
                    <a:lnTo>
                      <a:pt x="4398645" y="564833"/>
                    </a:lnTo>
                    <a:lnTo>
                      <a:pt x="4400550" y="569595"/>
                    </a:lnTo>
                    <a:lnTo>
                      <a:pt x="4403408" y="574358"/>
                    </a:lnTo>
                    <a:lnTo>
                      <a:pt x="4406265" y="618173"/>
                    </a:lnTo>
                    <a:lnTo>
                      <a:pt x="4408170" y="559118"/>
                    </a:lnTo>
                    <a:lnTo>
                      <a:pt x="4411028" y="524828"/>
                    </a:lnTo>
                    <a:lnTo>
                      <a:pt x="4412933" y="542925"/>
                    </a:lnTo>
                    <a:lnTo>
                      <a:pt x="4415790" y="550545"/>
                    </a:lnTo>
                    <a:lnTo>
                      <a:pt x="4417695" y="576263"/>
                    </a:lnTo>
                    <a:lnTo>
                      <a:pt x="4420553" y="543878"/>
                    </a:lnTo>
                    <a:lnTo>
                      <a:pt x="4423410" y="548640"/>
                    </a:lnTo>
                    <a:lnTo>
                      <a:pt x="4425315" y="531495"/>
                    </a:lnTo>
                    <a:lnTo>
                      <a:pt x="4428173" y="540068"/>
                    </a:lnTo>
                    <a:lnTo>
                      <a:pt x="4430078" y="545783"/>
                    </a:lnTo>
                    <a:lnTo>
                      <a:pt x="4432935" y="517208"/>
                    </a:lnTo>
                    <a:lnTo>
                      <a:pt x="4434840" y="514350"/>
                    </a:lnTo>
                    <a:lnTo>
                      <a:pt x="4437698" y="513398"/>
                    </a:lnTo>
                    <a:lnTo>
                      <a:pt x="4439603" y="576263"/>
                    </a:lnTo>
                    <a:lnTo>
                      <a:pt x="4442460" y="572453"/>
                    </a:lnTo>
                    <a:lnTo>
                      <a:pt x="4445318" y="554355"/>
                    </a:lnTo>
                    <a:lnTo>
                      <a:pt x="4447223" y="556260"/>
                    </a:lnTo>
                    <a:lnTo>
                      <a:pt x="4450080" y="594360"/>
                    </a:lnTo>
                    <a:lnTo>
                      <a:pt x="4451985" y="558165"/>
                    </a:lnTo>
                    <a:lnTo>
                      <a:pt x="4454843" y="552450"/>
                    </a:lnTo>
                    <a:lnTo>
                      <a:pt x="4456748" y="559118"/>
                    </a:lnTo>
                    <a:lnTo>
                      <a:pt x="4459605" y="521018"/>
                    </a:lnTo>
                    <a:lnTo>
                      <a:pt x="4461510" y="529590"/>
                    </a:lnTo>
                    <a:lnTo>
                      <a:pt x="4464368" y="476250"/>
                    </a:lnTo>
                    <a:lnTo>
                      <a:pt x="4467225" y="501968"/>
                    </a:lnTo>
                    <a:lnTo>
                      <a:pt x="4469130" y="537210"/>
                    </a:lnTo>
                    <a:lnTo>
                      <a:pt x="4471988" y="467678"/>
                    </a:lnTo>
                    <a:lnTo>
                      <a:pt x="4473893" y="443865"/>
                    </a:lnTo>
                    <a:lnTo>
                      <a:pt x="4476750" y="415290"/>
                    </a:lnTo>
                    <a:lnTo>
                      <a:pt x="4478655" y="424815"/>
                    </a:lnTo>
                    <a:lnTo>
                      <a:pt x="4481513" y="448628"/>
                    </a:lnTo>
                    <a:lnTo>
                      <a:pt x="4483418" y="389573"/>
                    </a:lnTo>
                    <a:lnTo>
                      <a:pt x="4486275" y="394335"/>
                    </a:lnTo>
                    <a:lnTo>
                      <a:pt x="4489133" y="386715"/>
                    </a:lnTo>
                    <a:lnTo>
                      <a:pt x="4491038" y="420053"/>
                    </a:lnTo>
                    <a:lnTo>
                      <a:pt x="4493895" y="431483"/>
                    </a:lnTo>
                    <a:lnTo>
                      <a:pt x="4495800" y="450533"/>
                    </a:lnTo>
                    <a:lnTo>
                      <a:pt x="4498658" y="508635"/>
                    </a:lnTo>
                    <a:lnTo>
                      <a:pt x="4500563" y="525780"/>
                    </a:lnTo>
                    <a:lnTo>
                      <a:pt x="4503420" y="514350"/>
                    </a:lnTo>
                    <a:lnTo>
                      <a:pt x="4505325" y="533400"/>
                    </a:lnTo>
                    <a:lnTo>
                      <a:pt x="4508183" y="501968"/>
                    </a:lnTo>
                    <a:lnTo>
                      <a:pt x="4511040" y="418148"/>
                    </a:lnTo>
                    <a:lnTo>
                      <a:pt x="4512945" y="439103"/>
                    </a:lnTo>
                    <a:lnTo>
                      <a:pt x="4515803" y="473393"/>
                    </a:lnTo>
                    <a:lnTo>
                      <a:pt x="4517708" y="499110"/>
                    </a:lnTo>
                    <a:lnTo>
                      <a:pt x="4520565" y="489585"/>
                    </a:lnTo>
                    <a:lnTo>
                      <a:pt x="4522470" y="459105"/>
                    </a:lnTo>
                    <a:lnTo>
                      <a:pt x="4525328" y="497205"/>
                    </a:lnTo>
                    <a:lnTo>
                      <a:pt x="4527233" y="469583"/>
                    </a:lnTo>
                    <a:lnTo>
                      <a:pt x="4530090" y="486728"/>
                    </a:lnTo>
                    <a:lnTo>
                      <a:pt x="4532948" y="432435"/>
                    </a:lnTo>
                    <a:lnTo>
                      <a:pt x="4534853" y="414338"/>
                    </a:lnTo>
                    <a:lnTo>
                      <a:pt x="4537710" y="430530"/>
                    </a:lnTo>
                    <a:lnTo>
                      <a:pt x="4539615" y="463868"/>
                    </a:lnTo>
                    <a:lnTo>
                      <a:pt x="4542473" y="444818"/>
                    </a:lnTo>
                    <a:lnTo>
                      <a:pt x="4544378" y="468630"/>
                    </a:lnTo>
                    <a:lnTo>
                      <a:pt x="4547235" y="415290"/>
                    </a:lnTo>
                    <a:lnTo>
                      <a:pt x="4549140" y="435293"/>
                    </a:lnTo>
                    <a:lnTo>
                      <a:pt x="4551998" y="482918"/>
                    </a:lnTo>
                    <a:lnTo>
                      <a:pt x="4554855" y="407670"/>
                    </a:lnTo>
                    <a:lnTo>
                      <a:pt x="4556760" y="464820"/>
                    </a:lnTo>
                    <a:lnTo>
                      <a:pt x="4559618" y="500063"/>
                    </a:lnTo>
                    <a:lnTo>
                      <a:pt x="4561523" y="467678"/>
                    </a:lnTo>
                    <a:lnTo>
                      <a:pt x="4564380" y="419100"/>
                    </a:lnTo>
                    <a:lnTo>
                      <a:pt x="4566285" y="380048"/>
                    </a:lnTo>
                    <a:lnTo>
                      <a:pt x="4569143" y="373380"/>
                    </a:lnTo>
                    <a:lnTo>
                      <a:pt x="4571048" y="430530"/>
                    </a:lnTo>
                    <a:lnTo>
                      <a:pt x="4573905" y="493395"/>
                    </a:lnTo>
                    <a:lnTo>
                      <a:pt x="4576763" y="441960"/>
                    </a:lnTo>
                    <a:lnTo>
                      <a:pt x="4578668" y="446723"/>
                    </a:lnTo>
                    <a:lnTo>
                      <a:pt x="4581525" y="437198"/>
                    </a:lnTo>
                    <a:lnTo>
                      <a:pt x="4583430" y="435293"/>
                    </a:lnTo>
                    <a:lnTo>
                      <a:pt x="4586288" y="401955"/>
                    </a:lnTo>
                    <a:lnTo>
                      <a:pt x="4588193" y="467678"/>
                    </a:lnTo>
                    <a:lnTo>
                      <a:pt x="4591050" y="527685"/>
                    </a:lnTo>
                    <a:lnTo>
                      <a:pt x="4593908" y="460058"/>
                    </a:lnTo>
                    <a:lnTo>
                      <a:pt x="4595813" y="443865"/>
                    </a:lnTo>
                    <a:lnTo>
                      <a:pt x="4598670" y="418148"/>
                    </a:lnTo>
                    <a:lnTo>
                      <a:pt x="4600575" y="436245"/>
                    </a:lnTo>
                    <a:lnTo>
                      <a:pt x="4603433" y="392430"/>
                    </a:lnTo>
                    <a:lnTo>
                      <a:pt x="4605338" y="425768"/>
                    </a:lnTo>
                    <a:lnTo>
                      <a:pt x="4608195" y="421958"/>
                    </a:lnTo>
                    <a:lnTo>
                      <a:pt x="4610100" y="353378"/>
                    </a:lnTo>
                    <a:lnTo>
                      <a:pt x="4612958" y="327660"/>
                    </a:lnTo>
                    <a:lnTo>
                      <a:pt x="4615815" y="370523"/>
                    </a:lnTo>
                    <a:lnTo>
                      <a:pt x="4617720" y="374333"/>
                    </a:lnTo>
                    <a:lnTo>
                      <a:pt x="4620578" y="449580"/>
                    </a:lnTo>
                    <a:lnTo>
                      <a:pt x="4622483" y="466725"/>
                    </a:lnTo>
                    <a:lnTo>
                      <a:pt x="4625340" y="437198"/>
                    </a:lnTo>
                    <a:lnTo>
                      <a:pt x="4627245" y="455295"/>
                    </a:lnTo>
                    <a:lnTo>
                      <a:pt x="4630103" y="400050"/>
                    </a:lnTo>
                    <a:lnTo>
                      <a:pt x="4632008" y="426720"/>
                    </a:lnTo>
                    <a:lnTo>
                      <a:pt x="4634865" y="421005"/>
                    </a:lnTo>
                    <a:lnTo>
                      <a:pt x="4637723" y="481965"/>
                    </a:lnTo>
                    <a:lnTo>
                      <a:pt x="4639628" y="442913"/>
                    </a:lnTo>
                    <a:lnTo>
                      <a:pt x="4642485" y="426720"/>
                    </a:lnTo>
                    <a:lnTo>
                      <a:pt x="4644390" y="420053"/>
                    </a:lnTo>
                    <a:lnTo>
                      <a:pt x="4647248" y="382905"/>
                    </a:lnTo>
                    <a:lnTo>
                      <a:pt x="4649153" y="366713"/>
                    </a:lnTo>
                    <a:lnTo>
                      <a:pt x="4652010" y="358140"/>
                    </a:lnTo>
                    <a:lnTo>
                      <a:pt x="4653915" y="353378"/>
                    </a:lnTo>
                    <a:lnTo>
                      <a:pt x="4656773" y="379095"/>
                    </a:lnTo>
                    <a:lnTo>
                      <a:pt x="4659630" y="388620"/>
                    </a:lnTo>
                    <a:lnTo>
                      <a:pt x="4661535" y="427673"/>
                    </a:lnTo>
                    <a:lnTo>
                      <a:pt x="4664393" y="421958"/>
                    </a:lnTo>
                    <a:lnTo>
                      <a:pt x="4666298" y="419100"/>
                    </a:lnTo>
                    <a:lnTo>
                      <a:pt x="4669155" y="438150"/>
                    </a:lnTo>
                    <a:lnTo>
                      <a:pt x="4671060" y="401955"/>
                    </a:lnTo>
                    <a:lnTo>
                      <a:pt x="4673918" y="409575"/>
                    </a:lnTo>
                    <a:lnTo>
                      <a:pt x="4675823" y="395288"/>
                    </a:lnTo>
                    <a:lnTo>
                      <a:pt x="4678680" y="380048"/>
                    </a:lnTo>
                    <a:lnTo>
                      <a:pt x="4681538" y="381000"/>
                    </a:lnTo>
                    <a:lnTo>
                      <a:pt x="4683443" y="364808"/>
                    </a:lnTo>
                    <a:lnTo>
                      <a:pt x="4686300" y="326708"/>
                    </a:lnTo>
                    <a:lnTo>
                      <a:pt x="4688205" y="326708"/>
                    </a:lnTo>
                    <a:lnTo>
                      <a:pt x="4691063" y="339090"/>
                    </a:lnTo>
                    <a:lnTo>
                      <a:pt x="4692968" y="383858"/>
                    </a:lnTo>
                    <a:lnTo>
                      <a:pt x="4695825" y="440055"/>
                    </a:lnTo>
                    <a:lnTo>
                      <a:pt x="4697730" y="409575"/>
                    </a:lnTo>
                    <a:lnTo>
                      <a:pt x="4700588" y="394335"/>
                    </a:lnTo>
                    <a:lnTo>
                      <a:pt x="4703445" y="339090"/>
                    </a:lnTo>
                    <a:lnTo>
                      <a:pt x="4705350" y="338138"/>
                    </a:lnTo>
                    <a:lnTo>
                      <a:pt x="4708208" y="318135"/>
                    </a:lnTo>
                    <a:lnTo>
                      <a:pt x="4710113" y="330518"/>
                    </a:lnTo>
                    <a:lnTo>
                      <a:pt x="4712970" y="344805"/>
                    </a:lnTo>
                    <a:lnTo>
                      <a:pt x="4714875" y="318135"/>
                    </a:lnTo>
                    <a:lnTo>
                      <a:pt x="4717733" y="311468"/>
                    </a:lnTo>
                    <a:lnTo>
                      <a:pt x="4719638" y="328613"/>
                    </a:lnTo>
                    <a:lnTo>
                      <a:pt x="4722495" y="354330"/>
                    </a:lnTo>
                    <a:lnTo>
                      <a:pt x="4725353" y="310515"/>
                    </a:lnTo>
                    <a:lnTo>
                      <a:pt x="4727258" y="363855"/>
                    </a:lnTo>
                    <a:lnTo>
                      <a:pt x="4730115" y="354330"/>
                    </a:lnTo>
                    <a:lnTo>
                      <a:pt x="4732020" y="379095"/>
                    </a:lnTo>
                    <a:lnTo>
                      <a:pt x="4734878" y="332423"/>
                    </a:lnTo>
                    <a:lnTo>
                      <a:pt x="4736783" y="340043"/>
                    </a:lnTo>
                    <a:lnTo>
                      <a:pt x="4739640" y="340043"/>
                    </a:lnTo>
                    <a:lnTo>
                      <a:pt x="4741545" y="342900"/>
                    </a:lnTo>
                    <a:lnTo>
                      <a:pt x="4744403" y="348615"/>
                    </a:lnTo>
                    <a:lnTo>
                      <a:pt x="4747260" y="354330"/>
                    </a:lnTo>
                    <a:lnTo>
                      <a:pt x="4749165" y="320040"/>
                    </a:lnTo>
                    <a:lnTo>
                      <a:pt x="4752023" y="288608"/>
                    </a:lnTo>
                    <a:lnTo>
                      <a:pt x="4753928" y="325755"/>
                    </a:lnTo>
                    <a:lnTo>
                      <a:pt x="4756785" y="302895"/>
                    </a:lnTo>
                    <a:lnTo>
                      <a:pt x="4758690" y="274320"/>
                    </a:lnTo>
                    <a:lnTo>
                      <a:pt x="4761548" y="319088"/>
                    </a:lnTo>
                    <a:lnTo>
                      <a:pt x="4763453" y="332423"/>
                    </a:lnTo>
                    <a:lnTo>
                      <a:pt x="4766310" y="360998"/>
                    </a:lnTo>
                    <a:lnTo>
                      <a:pt x="4769168" y="365760"/>
                    </a:lnTo>
                    <a:lnTo>
                      <a:pt x="4771073" y="399098"/>
                    </a:lnTo>
                    <a:lnTo>
                      <a:pt x="4773930" y="367665"/>
                    </a:lnTo>
                    <a:lnTo>
                      <a:pt x="4775835" y="360998"/>
                    </a:lnTo>
                    <a:lnTo>
                      <a:pt x="4778693" y="454343"/>
                    </a:lnTo>
                    <a:lnTo>
                      <a:pt x="4780598" y="400050"/>
                    </a:lnTo>
                    <a:lnTo>
                      <a:pt x="4783455" y="380048"/>
                    </a:lnTo>
                    <a:lnTo>
                      <a:pt x="4786313" y="368618"/>
                    </a:lnTo>
                    <a:lnTo>
                      <a:pt x="4788218" y="355283"/>
                    </a:lnTo>
                    <a:lnTo>
                      <a:pt x="4791075" y="323850"/>
                    </a:lnTo>
                    <a:lnTo>
                      <a:pt x="4792980" y="387668"/>
                    </a:lnTo>
                    <a:lnTo>
                      <a:pt x="4795838" y="338138"/>
                    </a:lnTo>
                    <a:lnTo>
                      <a:pt x="4797743" y="297180"/>
                    </a:lnTo>
                    <a:lnTo>
                      <a:pt x="4800600" y="260985"/>
                    </a:lnTo>
                    <a:lnTo>
                      <a:pt x="4802505" y="261938"/>
                    </a:lnTo>
                    <a:lnTo>
                      <a:pt x="4805363" y="297180"/>
                    </a:lnTo>
                    <a:lnTo>
                      <a:pt x="4808220" y="291465"/>
                    </a:lnTo>
                    <a:lnTo>
                      <a:pt x="4810125" y="231458"/>
                    </a:lnTo>
                    <a:lnTo>
                      <a:pt x="4812983" y="240983"/>
                    </a:lnTo>
                    <a:lnTo>
                      <a:pt x="4814888" y="211455"/>
                    </a:lnTo>
                    <a:lnTo>
                      <a:pt x="4817745" y="318135"/>
                    </a:lnTo>
                    <a:lnTo>
                      <a:pt x="4819650" y="348615"/>
                    </a:lnTo>
                    <a:lnTo>
                      <a:pt x="4822508" y="379095"/>
                    </a:lnTo>
                    <a:lnTo>
                      <a:pt x="4824413" y="422910"/>
                    </a:lnTo>
                    <a:lnTo>
                      <a:pt x="4827270" y="405765"/>
                    </a:lnTo>
                    <a:lnTo>
                      <a:pt x="4830128" y="381000"/>
                    </a:lnTo>
                    <a:lnTo>
                      <a:pt x="4832033" y="394335"/>
                    </a:lnTo>
                    <a:lnTo>
                      <a:pt x="4834890" y="319088"/>
                    </a:lnTo>
                    <a:lnTo>
                      <a:pt x="4836795" y="360998"/>
                    </a:lnTo>
                    <a:lnTo>
                      <a:pt x="4839653" y="317183"/>
                    </a:lnTo>
                    <a:lnTo>
                      <a:pt x="4841558" y="317183"/>
                    </a:lnTo>
                    <a:lnTo>
                      <a:pt x="4844415" y="309563"/>
                    </a:lnTo>
                    <a:lnTo>
                      <a:pt x="4846320" y="276225"/>
                    </a:lnTo>
                    <a:lnTo>
                      <a:pt x="4849178" y="281940"/>
                    </a:lnTo>
                    <a:lnTo>
                      <a:pt x="4852035" y="260985"/>
                    </a:lnTo>
                    <a:lnTo>
                      <a:pt x="4853940" y="277178"/>
                    </a:lnTo>
                    <a:lnTo>
                      <a:pt x="4856798" y="237173"/>
                    </a:lnTo>
                    <a:lnTo>
                      <a:pt x="4858703" y="293370"/>
                    </a:lnTo>
                    <a:lnTo>
                      <a:pt x="4861560" y="296228"/>
                    </a:lnTo>
                    <a:lnTo>
                      <a:pt x="4863465" y="310515"/>
                    </a:lnTo>
                    <a:lnTo>
                      <a:pt x="4866323" y="281940"/>
                    </a:lnTo>
                    <a:lnTo>
                      <a:pt x="4868228" y="285750"/>
                    </a:lnTo>
                    <a:lnTo>
                      <a:pt x="4871085" y="283845"/>
                    </a:lnTo>
                    <a:lnTo>
                      <a:pt x="4871181" y="283845"/>
                    </a:lnTo>
                  </a:path>
                </a:pathLst>
              </a:custGeom>
              <a:noFill/>
              <a:ln w="9525" cap="flat">
                <a:solidFill>
                  <a:srgbClr val="0000FF"/>
                </a:solidFill>
                <a:prstDash val="solid"/>
                <a:miter/>
              </a:ln>
            </p:spPr>
            <p:txBody>
              <a:bodyPr rtlCol="0" anchor="ctr"/>
              <a:lstStyle/>
              <a:p>
                <a:endParaRPr lang="ja-JP" altLang="en-US" sz="1050"/>
              </a:p>
            </p:txBody>
          </p:sp>
        </p:grpSp>
        <p:sp>
          <p:nvSpPr>
            <p:cNvPr id="90" name="フリーフォーム: 図形 89">
              <a:extLst>
                <a:ext uri="{FF2B5EF4-FFF2-40B4-BE49-F238E27FC236}">
                  <a16:creationId xmlns:a16="http://schemas.microsoft.com/office/drawing/2014/main" id="{916300CF-62F8-49CB-8315-53B28D88C993}"/>
                </a:ext>
              </a:extLst>
            </p:cNvPr>
            <p:cNvSpPr/>
            <p:nvPr/>
          </p:nvSpPr>
          <p:spPr>
            <a:xfrm>
              <a:off x="1635058" y="2438271"/>
              <a:ext cx="4871085" cy="3864292"/>
            </a:xfrm>
            <a:custGeom>
              <a:avLst/>
              <a:gdLst>
                <a:gd name="connsiteX0" fmla="*/ 0 w 4871085"/>
                <a:gd name="connsiteY0" fmla="*/ 0 h 3864292"/>
                <a:gd name="connsiteX1" fmla="*/ 0 w 4871085"/>
                <a:gd name="connsiteY1" fmla="*/ 3864293 h 3864292"/>
                <a:gd name="connsiteX2" fmla="*/ 4871085 w 4871085"/>
                <a:gd name="connsiteY2" fmla="*/ 3864293 h 3864292"/>
                <a:gd name="connsiteX3" fmla="*/ 4871085 w 4871085"/>
                <a:gd name="connsiteY3" fmla="*/ 0 h 3864292"/>
                <a:gd name="connsiteX4" fmla="*/ 0 w 4871085"/>
                <a:gd name="connsiteY4" fmla="*/ 0 h 3864292"/>
                <a:gd name="connsiteX5" fmla="*/ 0 w 4871085"/>
                <a:gd name="connsiteY5" fmla="*/ 0 h 3864292"/>
                <a:gd name="connsiteX6" fmla="*/ 95 w 4871085"/>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85" h="3864292">
                  <a:moveTo>
                    <a:pt x="0" y="0"/>
                  </a:moveTo>
                  <a:lnTo>
                    <a:pt x="0" y="3864293"/>
                  </a:lnTo>
                  <a:lnTo>
                    <a:pt x="4871085" y="3864293"/>
                  </a:lnTo>
                  <a:lnTo>
                    <a:pt x="487108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sz="1050"/>
            </a:p>
          </p:txBody>
        </p:sp>
      </p:grpSp>
      <mc:AlternateContent xmlns:mc="http://schemas.openxmlformats.org/markup-compatibility/2006" xmlns:a14="http://schemas.microsoft.com/office/drawing/2010/main">
        <mc:Choice Requires="a14">
          <p:graphicFrame>
            <p:nvGraphicFramePr>
              <p:cNvPr id="2" name="表 2">
                <a:extLst>
                  <a:ext uri="{FF2B5EF4-FFF2-40B4-BE49-F238E27FC236}">
                    <a16:creationId xmlns:a16="http://schemas.microsoft.com/office/drawing/2014/main" id="{68F0981A-877B-4F90-B0C4-676622DAFAFE}"/>
                  </a:ext>
                </a:extLst>
              </p:cNvPr>
              <p:cNvGraphicFramePr>
                <a:graphicFrameLocks noGrp="1"/>
              </p:cNvGraphicFramePr>
              <p:nvPr>
                <p:extLst>
                  <p:ext uri="{D42A27DB-BD31-4B8C-83A1-F6EECF244321}">
                    <p14:modId xmlns:p14="http://schemas.microsoft.com/office/powerpoint/2010/main" val="4154283083"/>
                  </p:ext>
                </p:extLst>
              </p:nvPr>
            </p:nvGraphicFramePr>
            <p:xfrm>
              <a:off x="6450797" y="380391"/>
              <a:ext cx="5569262" cy="1854200"/>
            </p:xfrm>
            <a:graphic>
              <a:graphicData uri="http://schemas.openxmlformats.org/drawingml/2006/table">
                <a:tbl>
                  <a:tblPr firstRow="1" bandRow="1">
                    <a:tableStyleId>{5C22544A-7EE6-4342-B048-85BDC9FD1C3A}</a:tableStyleId>
                  </a:tblPr>
                  <a:tblGrid>
                    <a:gridCol w="1536524">
                      <a:extLst>
                        <a:ext uri="{9D8B030D-6E8A-4147-A177-3AD203B41FA5}">
                          <a16:colId xmlns:a16="http://schemas.microsoft.com/office/drawing/2014/main" val="3748242803"/>
                        </a:ext>
                      </a:extLst>
                    </a:gridCol>
                    <a:gridCol w="2055446">
                      <a:extLst>
                        <a:ext uri="{9D8B030D-6E8A-4147-A177-3AD203B41FA5}">
                          <a16:colId xmlns:a16="http://schemas.microsoft.com/office/drawing/2014/main" val="309838214"/>
                        </a:ext>
                      </a:extLst>
                    </a:gridCol>
                    <a:gridCol w="1977292">
                      <a:extLst>
                        <a:ext uri="{9D8B030D-6E8A-4147-A177-3AD203B41FA5}">
                          <a16:colId xmlns:a16="http://schemas.microsoft.com/office/drawing/2014/main" val="2283045575"/>
                        </a:ext>
                      </a:extLst>
                    </a:gridCol>
                  </a:tblGrid>
                  <a:tr h="370840">
                    <a:tc>
                      <a:txBody>
                        <a:bodyPr/>
                        <a:lstStyle/>
                        <a:p>
                          <a:pPr algn="ctr"/>
                          <a:r>
                            <a:rPr kumimoji="1" lang="ja-JP" altLang="en-US" dirty="0"/>
                            <a:t>温度</a:t>
                          </a:r>
                        </a:p>
                      </a:txBody>
                      <a:tcPr/>
                    </a:tc>
                    <a:tc>
                      <a:txBody>
                        <a:bodyPr/>
                        <a:lstStyle/>
                        <a:p>
                          <a:pPr algn="ctr"/>
                          <a:r>
                            <a:rPr lang="en-US" altLang="ja-JP" i="1" dirty="0"/>
                            <a:t>D </a:t>
                          </a:r>
                          <a:r>
                            <a:rPr kumimoji="1" lang="en-US" altLang="ja-JP" dirty="0"/>
                            <a:t>(cm</a:t>
                          </a:r>
                          <a:r>
                            <a:rPr kumimoji="1" lang="en-US" altLang="ja-JP" baseline="30000" dirty="0"/>
                            <a:t>2</a:t>
                          </a:r>
                          <a:r>
                            <a:rPr kumimoji="1" lang="en-US" altLang="ja-JP" baseline="0" dirty="0"/>
                            <a:t>/s)</a:t>
                          </a:r>
                          <a:endParaRPr kumimoji="1" lang="ja-JP" altLang="en-US" dirty="0"/>
                        </a:p>
                      </a:txBody>
                      <a:tcPr/>
                    </a:tc>
                    <a:tc>
                      <a:txBody>
                        <a:bodyPr/>
                        <a:lstStyle/>
                        <a:p>
                          <a:pPr algn="ctr"/>
                          <a:r>
                            <a:rPr lang="en-US" altLang="ja-JP" dirty="0"/>
                            <a:t>σ</a:t>
                          </a:r>
                          <a:r>
                            <a:rPr kumimoji="1" lang="en-US" altLang="ja-JP" dirty="0"/>
                            <a:t>(S/cm)</a:t>
                          </a:r>
                          <a:endParaRPr kumimoji="1" lang="ja-JP" altLang="en-US" dirty="0"/>
                        </a:p>
                      </a:txBody>
                      <a:tcPr/>
                    </a:tc>
                    <a:extLst>
                      <a:ext uri="{0D108BD9-81ED-4DB2-BD59-A6C34878D82A}">
                        <a16:rowId xmlns:a16="http://schemas.microsoft.com/office/drawing/2014/main" val="1994563299"/>
                      </a:ext>
                    </a:extLst>
                  </a:tr>
                  <a:tr h="370840">
                    <a:tc>
                      <a:txBody>
                        <a:bodyPr/>
                        <a:lstStyle/>
                        <a:p>
                          <a:pPr algn="ctr"/>
                          <a:r>
                            <a:rPr kumimoji="1" lang="en-US" altLang="ja-JP" dirty="0"/>
                            <a:t>250</a:t>
                          </a:r>
                          <a:endParaRPr kumimoji="1" lang="ja-JP" alt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9.7×</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−8</m:t>
                                    </m:r>
                                  </m:sup>
                                </m:sSup>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1.5×</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−2</m:t>
                                    </m:r>
                                  </m:sup>
                                </m:sSup>
                              </m:oMath>
                            </m:oMathPara>
                          </a14:m>
                          <a:endParaRPr kumimoji="1" lang="ja-JP" altLang="en-US" dirty="0"/>
                        </a:p>
                      </a:txBody>
                      <a:tcPr/>
                    </a:tc>
                    <a:extLst>
                      <a:ext uri="{0D108BD9-81ED-4DB2-BD59-A6C34878D82A}">
                        <a16:rowId xmlns:a16="http://schemas.microsoft.com/office/drawing/2014/main" val="4593973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300</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2</m:t>
                                </m:r>
                                <m:r>
                                  <a:rPr lang="en-US" altLang="ja-JP" b="0" i="1" smtClean="0">
                                    <a:latin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−7</m:t>
                                    </m:r>
                                  </m:sup>
                                </m:sSup>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2.8×</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−2</m:t>
                                    </m:r>
                                  </m:sup>
                                </m:sSup>
                              </m:oMath>
                            </m:oMathPara>
                          </a14:m>
                          <a:endParaRPr kumimoji="1" lang="ja-JP" altLang="en-US" dirty="0"/>
                        </a:p>
                      </a:txBody>
                      <a:tcPr/>
                    </a:tc>
                    <a:extLst>
                      <a:ext uri="{0D108BD9-81ED-4DB2-BD59-A6C34878D82A}">
                        <a16:rowId xmlns:a16="http://schemas.microsoft.com/office/drawing/2014/main" val="15878882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350</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5.9</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−7</m:t>
                                    </m:r>
                                  </m:sup>
                                </m:sSup>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6.4×</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−2</m:t>
                                    </m:r>
                                  </m:sup>
                                </m:sSup>
                              </m:oMath>
                            </m:oMathPara>
                          </a14:m>
                          <a:endParaRPr kumimoji="1" lang="ja-JP" altLang="en-US" dirty="0"/>
                        </a:p>
                      </a:txBody>
                      <a:tcPr/>
                    </a:tc>
                    <a:extLst>
                      <a:ext uri="{0D108BD9-81ED-4DB2-BD59-A6C34878D82A}">
                        <a16:rowId xmlns:a16="http://schemas.microsoft.com/office/drawing/2014/main" val="36416269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400</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1.4</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−6</m:t>
                                    </m:r>
                                  </m:sup>
                                </m:sSup>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1.6×</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−1</m:t>
                                    </m:r>
                                  </m:sup>
                                </m:sSup>
                              </m:oMath>
                            </m:oMathPara>
                          </a14:m>
                          <a:endParaRPr kumimoji="1" lang="ja-JP" altLang="en-US" dirty="0"/>
                        </a:p>
                      </a:txBody>
                      <a:tcPr/>
                    </a:tc>
                    <a:extLst>
                      <a:ext uri="{0D108BD9-81ED-4DB2-BD59-A6C34878D82A}">
                        <a16:rowId xmlns:a16="http://schemas.microsoft.com/office/drawing/2014/main" val="376965460"/>
                      </a:ext>
                    </a:extLst>
                  </a:tr>
                </a:tbl>
              </a:graphicData>
            </a:graphic>
          </p:graphicFrame>
        </mc:Choice>
        <mc:Fallback xmlns="">
          <p:graphicFrame>
            <p:nvGraphicFramePr>
              <p:cNvPr id="2" name="表 2">
                <a:extLst>
                  <a:ext uri="{FF2B5EF4-FFF2-40B4-BE49-F238E27FC236}">
                    <a16:creationId xmlns:a16="http://schemas.microsoft.com/office/drawing/2014/main" id="{68F0981A-877B-4F90-B0C4-676622DAFAFE}"/>
                  </a:ext>
                </a:extLst>
              </p:cNvPr>
              <p:cNvGraphicFramePr>
                <a:graphicFrameLocks noGrp="1"/>
              </p:cNvGraphicFramePr>
              <p:nvPr>
                <p:extLst>
                  <p:ext uri="{D42A27DB-BD31-4B8C-83A1-F6EECF244321}">
                    <p14:modId xmlns:p14="http://schemas.microsoft.com/office/powerpoint/2010/main" val="4154283083"/>
                  </p:ext>
                </p:extLst>
              </p:nvPr>
            </p:nvGraphicFramePr>
            <p:xfrm>
              <a:off x="6450797" y="380391"/>
              <a:ext cx="5569262" cy="1854200"/>
            </p:xfrm>
            <a:graphic>
              <a:graphicData uri="http://schemas.openxmlformats.org/drawingml/2006/table">
                <a:tbl>
                  <a:tblPr firstRow="1" bandRow="1">
                    <a:tableStyleId>{5C22544A-7EE6-4342-B048-85BDC9FD1C3A}</a:tableStyleId>
                  </a:tblPr>
                  <a:tblGrid>
                    <a:gridCol w="1536524">
                      <a:extLst>
                        <a:ext uri="{9D8B030D-6E8A-4147-A177-3AD203B41FA5}">
                          <a16:colId xmlns:a16="http://schemas.microsoft.com/office/drawing/2014/main" val="3748242803"/>
                        </a:ext>
                      </a:extLst>
                    </a:gridCol>
                    <a:gridCol w="2055446">
                      <a:extLst>
                        <a:ext uri="{9D8B030D-6E8A-4147-A177-3AD203B41FA5}">
                          <a16:colId xmlns:a16="http://schemas.microsoft.com/office/drawing/2014/main" val="309838214"/>
                        </a:ext>
                      </a:extLst>
                    </a:gridCol>
                    <a:gridCol w="1977292">
                      <a:extLst>
                        <a:ext uri="{9D8B030D-6E8A-4147-A177-3AD203B41FA5}">
                          <a16:colId xmlns:a16="http://schemas.microsoft.com/office/drawing/2014/main" val="2283045575"/>
                        </a:ext>
                      </a:extLst>
                    </a:gridCol>
                  </a:tblGrid>
                  <a:tr h="370840">
                    <a:tc>
                      <a:txBody>
                        <a:bodyPr/>
                        <a:lstStyle/>
                        <a:p>
                          <a:pPr algn="ctr"/>
                          <a:r>
                            <a:rPr kumimoji="1" lang="ja-JP" altLang="en-US" dirty="0"/>
                            <a:t>温度</a:t>
                          </a:r>
                        </a:p>
                      </a:txBody>
                      <a:tcPr/>
                    </a:tc>
                    <a:tc>
                      <a:txBody>
                        <a:bodyPr/>
                        <a:lstStyle/>
                        <a:p>
                          <a:pPr algn="ctr"/>
                          <a:r>
                            <a:rPr lang="en-US" altLang="ja-JP" i="1" dirty="0"/>
                            <a:t>D </a:t>
                          </a:r>
                          <a:r>
                            <a:rPr kumimoji="1" lang="en-US" altLang="ja-JP" dirty="0"/>
                            <a:t>(cm</a:t>
                          </a:r>
                          <a:r>
                            <a:rPr kumimoji="1" lang="en-US" altLang="ja-JP" baseline="30000" dirty="0"/>
                            <a:t>2</a:t>
                          </a:r>
                          <a:r>
                            <a:rPr kumimoji="1" lang="en-US" altLang="ja-JP" baseline="0" dirty="0"/>
                            <a:t>/s)</a:t>
                          </a:r>
                          <a:endParaRPr kumimoji="1" lang="ja-JP" altLang="en-US" dirty="0"/>
                        </a:p>
                      </a:txBody>
                      <a:tcPr/>
                    </a:tc>
                    <a:tc>
                      <a:txBody>
                        <a:bodyPr/>
                        <a:lstStyle/>
                        <a:p>
                          <a:pPr algn="ctr"/>
                          <a:r>
                            <a:rPr lang="en-US" altLang="ja-JP" dirty="0"/>
                            <a:t>σ</a:t>
                          </a:r>
                          <a:r>
                            <a:rPr kumimoji="1" lang="en-US" altLang="ja-JP" dirty="0"/>
                            <a:t>(S/cm)</a:t>
                          </a:r>
                          <a:endParaRPr kumimoji="1" lang="ja-JP" altLang="en-US" dirty="0"/>
                        </a:p>
                      </a:txBody>
                      <a:tcPr/>
                    </a:tc>
                    <a:extLst>
                      <a:ext uri="{0D108BD9-81ED-4DB2-BD59-A6C34878D82A}">
                        <a16:rowId xmlns:a16="http://schemas.microsoft.com/office/drawing/2014/main" val="1994563299"/>
                      </a:ext>
                    </a:extLst>
                  </a:tr>
                  <a:tr h="370840">
                    <a:tc>
                      <a:txBody>
                        <a:bodyPr/>
                        <a:lstStyle/>
                        <a:p>
                          <a:pPr algn="ctr"/>
                          <a:r>
                            <a:rPr kumimoji="1" lang="en-US" altLang="ja-JP" dirty="0"/>
                            <a:t>250</a:t>
                          </a:r>
                          <a:endParaRPr kumimoji="1" lang="ja-JP" altLang="en-US" dirty="0"/>
                        </a:p>
                      </a:txBody>
                      <a:tcPr anchor="ctr"/>
                    </a:tc>
                    <a:tc>
                      <a:txBody>
                        <a:bodyPr/>
                        <a:lstStyle/>
                        <a:p>
                          <a:endParaRPr lang="ja-JP"/>
                        </a:p>
                      </a:txBody>
                      <a:tcPr>
                        <a:blipFill>
                          <a:blip r:embed="rId2"/>
                          <a:stretch>
                            <a:fillRect l="-75074" t="-108197" r="-97626" b="-324590"/>
                          </a:stretch>
                        </a:blipFill>
                      </a:tcPr>
                    </a:tc>
                    <a:tc>
                      <a:txBody>
                        <a:bodyPr/>
                        <a:lstStyle/>
                        <a:p>
                          <a:endParaRPr lang="ja-JP"/>
                        </a:p>
                      </a:txBody>
                      <a:tcPr>
                        <a:blipFill>
                          <a:blip r:embed="rId2"/>
                          <a:stretch>
                            <a:fillRect l="-181538" t="-108197" r="-1231" b="-324590"/>
                          </a:stretch>
                        </a:blipFill>
                      </a:tcPr>
                    </a:tc>
                    <a:extLst>
                      <a:ext uri="{0D108BD9-81ED-4DB2-BD59-A6C34878D82A}">
                        <a16:rowId xmlns:a16="http://schemas.microsoft.com/office/drawing/2014/main" val="4593973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300</a:t>
                          </a:r>
                          <a:endParaRPr kumimoji="1" lang="ja-JP" altLang="en-US" dirty="0"/>
                        </a:p>
                      </a:txBody>
                      <a:tcPr anchor="ctr"/>
                    </a:tc>
                    <a:tc>
                      <a:txBody>
                        <a:bodyPr/>
                        <a:lstStyle/>
                        <a:p>
                          <a:endParaRPr lang="ja-JP"/>
                        </a:p>
                      </a:txBody>
                      <a:tcPr>
                        <a:blipFill>
                          <a:blip r:embed="rId2"/>
                          <a:stretch>
                            <a:fillRect l="-75074" t="-208197" r="-97626" b="-224590"/>
                          </a:stretch>
                        </a:blipFill>
                      </a:tcPr>
                    </a:tc>
                    <a:tc>
                      <a:txBody>
                        <a:bodyPr/>
                        <a:lstStyle/>
                        <a:p>
                          <a:endParaRPr lang="ja-JP"/>
                        </a:p>
                      </a:txBody>
                      <a:tcPr>
                        <a:blipFill>
                          <a:blip r:embed="rId2"/>
                          <a:stretch>
                            <a:fillRect l="-181538" t="-208197" r="-1231" b="-224590"/>
                          </a:stretch>
                        </a:blipFill>
                      </a:tcPr>
                    </a:tc>
                    <a:extLst>
                      <a:ext uri="{0D108BD9-81ED-4DB2-BD59-A6C34878D82A}">
                        <a16:rowId xmlns:a16="http://schemas.microsoft.com/office/drawing/2014/main" val="15878882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350</a:t>
                          </a:r>
                          <a:endParaRPr kumimoji="1" lang="ja-JP" altLang="en-US" dirty="0"/>
                        </a:p>
                      </a:txBody>
                      <a:tcPr anchor="ctr"/>
                    </a:tc>
                    <a:tc>
                      <a:txBody>
                        <a:bodyPr/>
                        <a:lstStyle/>
                        <a:p>
                          <a:endParaRPr lang="ja-JP"/>
                        </a:p>
                      </a:txBody>
                      <a:tcPr>
                        <a:blipFill>
                          <a:blip r:embed="rId2"/>
                          <a:stretch>
                            <a:fillRect l="-75074" t="-308197" r="-97626" b="-124590"/>
                          </a:stretch>
                        </a:blipFill>
                      </a:tcPr>
                    </a:tc>
                    <a:tc>
                      <a:txBody>
                        <a:bodyPr/>
                        <a:lstStyle/>
                        <a:p>
                          <a:endParaRPr lang="ja-JP"/>
                        </a:p>
                      </a:txBody>
                      <a:tcPr>
                        <a:blipFill>
                          <a:blip r:embed="rId2"/>
                          <a:stretch>
                            <a:fillRect l="-181538" t="-308197" r="-1231" b="-124590"/>
                          </a:stretch>
                        </a:blipFill>
                      </a:tcPr>
                    </a:tc>
                    <a:extLst>
                      <a:ext uri="{0D108BD9-81ED-4DB2-BD59-A6C34878D82A}">
                        <a16:rowId xmlns:a16="http://schemas.microsoft.com/office/drawing/2014/main" val="36416269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400</a:t>
                          </a:r>
                          <a:endParaRPr kumimoji="1" lang="ja-JP" altLang="en-US" dirty="0"/>
                        </a:p>
                      </a:txBody>
                      <a:tcPr anchor="ctr"/>
                    </a:tc>
                    <a:tc>
                      <a:txBody>
                        <a:bodyPr/>
                        <a:lstStyle/>
                        <a:p>
                          <a:endParaRPr lang="ja-JP"/>
                        </a:p>
                      </a:txBody>
                      <a:tcPr>
                        <a:blipFill>
                          <a:blip r:embed="rId2"/>
                          <a:stretch>
                            <a:fillRect l="-75074" t="-408197" r="-97626" b="-24590"/>
                          </a:stretch>
                        </a:blipFill>
                      </a:tcPr>
                    </a:tc>
                    <a:tc>
                      <a:txBody>
                        <a:bodyPr/>
                        <a:lstStyle/>
                        <a:p>
                          <a:endParaRPr lang="ja-JP"/>
                        </a:p>
                      </a:txBody>
                      <a:tcPr>
                        <a:blipFill>
                          <a:blip r:embed="rId2"/>
                          <a:stretch>
                            <a:fillRect l="-181538" t="-408197" r="-1231" b="-24590"/>
                          </a:stretch>
                        </a:blipFill>
                      </a:tcPr>
                    </a:tc>
                    <a:extLst>
                      <a:ext uri="{0D108BD9-81ED-4DB2-BD59-A6C34878D82A}">
                        <a16:rowId xmlns:a16="http://schemas.microsoft.com/office/drawing/2014/main" val="376965460"/>
                      </a:ext>
                    </a:extLst>
                  </a:tr>
                </a:tbl>
              </a:graphicData>
            </a:graphic>
          </p:graphicFrame>
        </mc:Fallback>
      </mc:AlternateContent>
      <p:grpSp>
        <p:nvGrpSpPr>
          <p:cNvPr id="5" name="グラフィックス 3">
            <a:extLst>
              <a:ext uri="{FF2B5EF4-FFF2-40B4-BE49-F238E27FC236}">
                <a16:creationId xmlns:a16="http://schemas.microsoft.com/office/drawing/2014/main" id="{587F0FEC-997D-4881-BEE8-7ACBC48B7643}"/>
              </a:ext>
            </a:extLst>
          </p:cNvPr>
          <p:cNvGrpSpPr/>
          <p:nvPr/>
        </p:nvGrpSpPr>
        <p:grpSpPr>
          <a:xfrm>
            <a:off x="6460906" y="2515715"/>
            <a:ext cx="5506322" cy="3991290"/>
            <a:chOff x="6431884" y="2035071"/>
            <a:chExt cx="5755281" cy="4625340"/>
          </a:xfrm>
        </p:grpSpPr>
        <p:sp>
          <p:nvSpPr>
            <p:cNvPr id="6" name="フリーフォーム: 図形 5">
              <a:extLst>
                <a:ext uri="{FF2B5EF4-FFF2-40B4-BE49-F238E27FC236}">
                  <a16:creationId xmlns:a16="http://schemas.microsoft.com/office/drawing/2014/main" id="{3D26A044-B60B-4068-B413-D2ABD8304E8F}"/>
                </a:ext>
              </a:extLst>
            </p:cNvPr>
            <p:cNvSpPr/>
            <p:nvPr/>
          </p:nvSpPr>
          <p:spPr>
            <a:xfrm>
              <a:off x="6472165" y="2088411"/>
              <a:ext cx="5715000" cy="4572000"/>
            </a:xfrm>
            <a:custGeom>
              <a:avLst/>
              <a:gdLst>
                <a:gd name="connsiteX0" fmla="*/ 0 w 5715000"/>
                <a:gd name="connsiteY0" fmla="*/ 0 h 4572000"/>
                <a:gd name="connsiteX1" fmla="*/ 5715000 w 5715000"/>
                <a:gd name="connsiteY1" fmla="*/ 0 h 4572000"/>
                <a:gd name="connsiteX2" fmla="*/ 5715000 w 5715000"/>
                <a:gd name="connsiteY2" fmla="*/ 4572000 h 4572000"/>
                <a:gd name="connsiteX3" fmla="*/ 0 w 5715000"/>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5715000" h="4572000">
                  <a:moveTo>
                    <a:pt x="0" y="0"/>
                  </a:moveTo>
                  <a:lnTo>
                    <a:pt x="5715000" y="0"/>
                  </a:lnTo>
                  <a:lnTo>
                    <a:pt x="5715000" y="4572000"/>
                  </a:lnTo>
                  <a:lnTo>
                    <a:pt x="0" y="4572000"/>
                  </a:lnTo>
                  <a:close/>
                </a:path>
              </a:pathLst>
            </a:custGeom>
            <a:noFill/>
            <a:ln w="9525" cap="flat">
              <a:noFill/>
              <a:prstDash val="solid"/>
              <a:miter/>
            </a:ln>
          </p:spPr>
          <p:txBody>
            <a:bodyPr rtlCol="0" anchor="ctr"/>
            <a:lstStyle/>
            <a:p>
              <a:endParaRPr lang="ja-JP" altLang="en-US" sz="1050"/>
            </a:p>
          </p:txBody>
        </p:sp>
        <p:grpSp>
          <p:nvGrpSpPr>
            <p:cNvPr id="7" name="グラフィックス 3">
              <a:extLst>
                <a:ext uri="{FF2B5EF4-FFF2-40B4-BE49-F238E27FC236}">
                  <a16:creationId xmlns:a16="http://schemas.microsoft.com/office/drawing/2014/main" id="{048A9B6D-78D8-4902-9263-22E255FBC5DD}"/>
                </a:ext>
              </a:extLst>
            </p:cNvPr>
            <p:cNvGrpSpPr/>
            <p:nvPr/>
          </p:nvGrpSpPr>
          <p:grpSpPr>
            <a:xfrm>
              <a:off x="6431884" y="2035071"/>
              <a:ext cx="5517155" cy="4623033"/>
              <a:chOff x="6431884" y="2035071"/>
              <a:chExt cx="5517155" cy="4623033"/>
            </a:xfrm>
          </p:grpSpPr>
          <p:sp>
            <p:nvSpPr>
              <p:cNvPr id="8" name="フリーフォーム: 図形 7">
                <a:extLst>
                  <a:ext uri="{FF2B5EF4-FFF2-40B4-BE49-F238E27FC236}">
                    <a16:creationId xmlns:a16="http://schemas.microsoft.com/office/drawing/2014/main" id="{AE7374EE-C350-4866-857E-C214F1879B92}"/>
                  </a:ext>
                </a:extLst>
              </p:cNvPr>
              <p:cNvSpPr/>
              <p:nvPr/>
            </p:nvSpPr>
            <p:spPr>
              <a:xfrm>
                <a:off x="7394185" y="6111770"/>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0" name="フリーフォーム: 図形 9">
                <a:extLst>
                  <a:ext uri="{FF2B5EF4-FFF2-40B4-BE49-F238E27FC236}">
                    <a16:creationId xmlns:a16="http://schemas.microsoft.com/office/drawing/2014/main" id="{BEFB398E-7E10-4902-B1D0-E5409368C985}"/>
                  </a:ext>
                </a:extLst>
              </p:cNvPr>
              <p:cNvSpPr/>
              <p:nvPr/>
            </p:nvSpPr>
            <p:spPr>
              <a:xfrm>
                <a:off x="7394185" y="568219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1" name="テキスト ボックス 10">
                <a:extLst>
                  <a:ext uri="{FF2B5EF4-FFF2-40B4-BE49-F238E27FC236}">
                    <a16:creationId xmlns:a16="http://schemas.microsoft.com/office/drawing/2014/main" id="{7FC962C8-0694-4C18-8439-E590D68281BC}"/>
                  </a:ext>
                </a:extLst>
              </p:cNvPr>
              <p:cNvSpPr txBox="1"/>
              <p:nvPr/>
            </p:nvSpPr>
            <p:spPr>
              <a:xfrm>
                <a:off x="6671237" y="5469786"/>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2.0x10</a:t>
                </a:r>
                <a:r>
                  <a:rPr lang="ja-JP" altLang="en-US" sz="1050" spc="0" baseline="30000" dirty="0">
                    <a:solidFill>
                      <a:srgbClr val="000000"/>
                    </a:solidFill>
                    <a:latin typeface="Arial"/>
                    <a:cs typeface="Arial"/>
                    <a:sym typeface="Arial"/>
                    <a:rtl val="0"/>
                  </a:rPr>
                  <a:t>-7</a:t>
                </a:r>
              </a:p>
            </p:txBody>
          </p:sp>
          <p:sp>
            <p:nvSpPr>
              <p:cNvPr id="12" name="フリーフォーム: 図形 11">
                <a:extLst>
                  <a:ext uri="{FF2B5EF4-FFF2-40B4-BE49-F238E27FC236}">
                    <a16:creationId xmlns:a16="http://schemas.microsoft.com/office/drawing/2014/main" id="{32A7BC0A-B724-4C0B-BCE8-A15F86C99F70}"/>
                  </a:ext>
                </a:extLst>
              </p:cNvPr>
              <p:cNvSpPr/>
              <p:nvPr/>
            </p:nvSpPr>
            <p:spPr>
              <a:xfrm>
                <a:off x="7394185" y="5252616"/>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3" name="テキスト ボックス 12">
                <a:extLst>
                  <a:ext uri="{FF2B5EF4-FFF2-40B4-BE49-F238E27FC236}">
                    <a16:creationId xmlns:a16="http://schemas.microsoft.com/office/drawing/2014/main" id="{E2B69A86-9A6B-4EFF-8966-509E855D0279}"/>
                  </a:ext>
                </a:extLst>
              </p:cNvPr>
              <p:cNvSpPr txBox="1"/>
              <p:nvPr/>
            </p:nvSpPr>
            <p:spPr>
              <a:xfrm>
                <a:off x="6671237" y="5040208"/>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4.0x10</a:t>
                </a:r>
                <a:r>
                  <a:rPr lang="ja-JP" altLang="en-US" sz="1050" spc="0" baseline="30000" dirty="0">
                    <a:solidFill>
                      <a:srgbClr val="000000"/>
                    </a:solidFill>
                    <a:latin typeface="Arial"/>
                    <a:cs typeface="Arial"/>
                    <a:sym typeface="Arial"/>
                    <a:rtl val="0"/>
                  </a:rPr>
                  <a:t>-7</a:t>
                </a:r>
              </a:p>
            </p:txBody>
          </p:sp>
          <p:sp>
            <p:nvSpPr>
              <p:cNvPr id="14" name="フリーフォーム: 図形 13">
                <a:extLst>
                  <a:ext uri="{FF2B5EF4-FFF2-40B4-BE49-F238E27FC236}">
                    <a16:creationId xmlns:a16="http://schemas.microsoft.com/office/drawing/2014/main" id="{798963C1-C4E5-4432-89DE-F43F5E903F3E}"/>
                  </a:ext>
                </a:extLst>
              </p:cNvPr>
              <p:cNvSpPr/>
              <p:nvPr/>
            </p:nvSpPr>
            <p:spPr>
              <a:xfrm>
                <a:off x="7394185" y="482399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5" name="テキスト ボックス 14">
                <a:extLst>
                  <a:ext uri="{FF2B5EF4-FFF2-40B4-BE49-F238E27FC236}">
                    <a16:creationId xmlns:a16="http://schemas.microsoft.com/office/drawing/2014/main" id="{6EF65F81-9A9A-4B04-8F2E-1F036E8324BD}"/>
                  </a:ext>
                </a:extLst>
              </p:cNvPr>
              <p:cNvSpPr txBox="1"/>
              <p:nvPr/>
            </p:nvSpPr>
            <p:spPr>
              <a:xfrm>
                <a:off x="6671237" y="4611583"/>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6.0x10</a:t>
                </a:r>
                <a:r>
                  <a:rPr lang="ja-JP" altLang="en-US" sz="1050" spc="0" baseline="30000" dirty="0">
                    <a:solidFill>
                      <a:srgbClr val="000000"/>
                    </a:solidFill>
                    <a:latin typeface="Arial"/>
                    <a:cs typeface="Arial"/>
                    <a:sym typeface="Arial"/>
                    <a:rtl val="0"/>
                  </a:rPr>
                  <a:t>-7</a:t>
                </a:r>
              </a:p>
            </p:txBody>
          </p:sp>
          <p:sp>
            <p:nvSpPr>
              <p:cNvPr id="16" name="フリーフォーム: 図形 15">
                <a:extLst>
                  <a:ext uri="{FF2B5EF4-FFF2-40B4-BE49-F238E27FC236}">
                    <a16:creationId xmlns:a16="http://schemas.microsoft.com/office/drawing/2014/main" id="{ECD276FC-0E43-435D-A009-8C372F521F7E}"/>
                  </a:ext>
                </a:extLst>
              </p:cNvPr>
              <p:cNvSpPr/>
              <p:nvPr/>
            </p:nvSpPr>
            <p:spPr>
              <a:xfrm>
                <a:off x="7394185" y="439441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7" name="テキスト ボックス 16">
                <a:extLst>
                  <a:ext uri="{FF2B5EF4-FFF2-40B4-BE49-F238E27FC236}">
                    <a16:creationId xmlns:a16="http://schemas.microsoft.com/office/drawing/2014/main" id="{91A08097-C43F-460A-A1BF-A6AE83ABA3F0}"/>
                  </a:ext>
                </a:extLst>
              </p:cNvPr>
              <p:cNvSpPr txBox="1"/>
              <p:nvPr/>
            </p:nvSpPr>
            <p:spPr>
              <a:xfrm>
                <a:off x="6671237" y="4182006"/>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8.0x10</a:t>
                </a:r>
                <a:r>
                  <a:rPr lang="ja-JP" altLang="en-US" sz="1050" spc="0" baseline="30000" dirty="0">
                    <a:solidFill>
                      <a:srgbClr val="000000"/>
                    </a:solidFill>
                    <a:latin typeface="Arial"/>
                    <a:cs typeface="Arial"/>
                    <a:sym typeface="Arial"/>
                    <a:rtl val="0"/>
                  </a:rPr>
                  <a:t>-7</a:t>
                </a:r>
              </a:p>
            </p:txBody>
          </p:sp>
          <p:sp>
            <p:nvSpPr>
              <p:cNvPr id="18" name="フリーフォーム: 図形 17">
                <a:extLst>
                  <a:ext uri="{FF2B5EF4-FFF2-40B4-BE49-F238E27FC236}">
                    <a16:creationId xmlns:a16="http://schemas.microsoft.com/office/drawing/2014/main" id="{FFC5447D-8240-4E44-800F-1F9C484FC2C9}"/>
                  </a:ext>
                </a:extLst>
              </p:cNvPr>
              <p:cNvSpPr/>
              <p:nvPr/>
            </p:nvSpPr>
            <p:spPr>
              <a:xfrm>
                <a:off x="7394185" y="3964836"/>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9" name="テキスト ボックス 18">
                <a:extLst>
                  <a:ext uri="{FF2B5EF4-FFF2-40B4-BE49-F238E27FC236}">
                    <a16:creationId xmlns:a16="http://schemas.microsoft.com/office/drawing/2014/main" id="{B8FF2DCD-1063-41C6-93B5-166416C3CA84}"/>
                  </a:ext>
                </a:extLst>
              </p:cNvPr>
              <p:cNvSpPr txBox="1"/>
              <p:nvPr/>
            </p:nvSpPr>
            <p:spPr>
              <a:xfrm>
                <a:off x="6671237" y="3752428"/>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1.0x10</a:t>
                </a:r>
                <a:r>
                  <a:rPr lang="ja-JP" altLang="en-US" sz="1050" spc="0" baseline="30000" dirty="0">
                    <a:solidFill>
                      <a:srgbClr val="000000"/>
                    </a:solidFill>
                    <a:latin typeface="Arial"/>
                    <a:cs typeface="Arial"/>
                    <a:sym typeface="Arial"/>
                    <a:rtl val="0"/>
                  </a:rPr>
                  <a:t>-6</a:t>
                </a:r>
              </a:p>
            </p:txBody>
          </p:sp>
          <p:sp>
            <p:nvSpPr>
              <p:cNvPr id="20" name="フリーフォーム: 図形 19">
                <a:extLst>
                  <a:ext uri="{FF2B5EF4-FFF2-40B4-BE49-F238E27FC236}">
                    <a16:creationId xmlns:a16="http://schemas.microsoft.com/office/drawing/2014/main" id="{A77A2DDE-F18B-44C2-94EE-2F0C564D370F}"/>
                  </a:ext>
                </a:extLst>
              </p:cNvPr>
              <p:cNvSpPr/>
              <p:nvPr/>
            </p:nvSpPr>
            <p:spPr>
              <a:xfrm>
                <a:off x="7394185" y="3535258"/>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21" name="テキスト ボックス 20">
                <a:extLst>
                  <a:ext uri="{FF2B5EF4-FFF2-40B4-BE49-F238E27FC236}">
                    <a16:creationId xmlns:a16="http://schemas.microsoft.com/office/drawing/2014/main" id="{914B7CC1-5AD5-41B5-B69B-85FDB66793FA}"/>
                  </a:ext>
                </a:extLst>
              </p:cNvPr>
              <p:cNvSpPr txBox="1"/>
              <p:nvPr/>
            </p:nvSpPr>
            <p:spPr>
              <a:xfrm>
                <a:off x="6671237" y="3322851"/>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1.2x10</a:t>
                </a:r>
                <a:r>
                  <a:rPr lang="ja-JP" altLang="en-US" sz="1050" spc="0" baseline="30000" dirty="0">
                    <a:solidFill>
                      <a:srgbClr val="000000"/>
                    </a:solidFill>
                    <a:latin typeface="Arial"/>
                    <a:cs typeface="Arial"/>
                    <a:sym typeface="Arial"/>
                    <a:rtl val="0"/>
                  </a:rPr>
                  <a:t>-6</a:t>
                </a:r>
              </a:p>
            </p:txBody>
          </p:sp>
          <p:sp>
            <p:nvSpPr>
              <p:cNvPr id="22" name="フリーフォーム: 図形 21">
                <a:extLst>
                  <a:ext uri="{FF2B5EF4-FFF2-40B4-BE49-F238E27FC236}">
                    <a16:creationId xmlns:a16="http://schemas.microsoft.com/office/drawing/2014/main" id="{7031C090-D61D-478A-8C67-315EE5D2E329}"/>
                  </a:ext>
                </a:extLst>
              </p:cNvPr>
              <p:cNvSpPr/>
              <p:nvPr/>
            </p:nvSpPr>
            <p:spPr>
              <a:xfrm>
                <a:off x="7394185" y="310663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23" name="テキスト ボックス 22">
                <a:extLst>
                  <a:ext uri="{FF2B5EF4-FFF2-40B4-BE49-F238E27FC236}">
                    <a16:creationId xmlns:a16="http://schemas.microsoft.com/office/drawing/2014/main" id="{A6F1D7EE-BBF8-4A73-8C12-1B6B9AA1AC6A}"/>
                  </a:ext>
                </a:extLst>
              </p:cNvPr>
              <p:cNvSpPr txBox="1"/>
              <p:nvPr/>
            </p:nvSpPr>
            <p:spPr>
              <a:xfrm>
                <a:off x="6671237" y="2894226"/>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1.4x10</a:t>
                </a:r>
                <a:r>
                  <a:rPr lang="ja-JP" altLang="en-US" sz="1050" spc="0" baseline="30000" dirty="0">
                    <a:solidFill>
                      <a:srgbClr val="000000"/>
                    </a:solidFill>
                    <a:latin typeface="Arial"/>
                    <a:cs typeface="Arial"/>
                    <a:sym typeface="Arial"/>
                    <a:rtl val="0"/>
                  </a:rPr>
                  <a:t>-6</a:t>
                </a:r>
              </a:p>
            </p:txBody>
          </p:sp>
          <p:sp>
            <p:nvSpPr>
              <p:cNvPr id="24" name="フリーフォーム: 図形 23">
                <a:extLst>
                  <a:ext uri="{FF2B5EF4-FFF2-40B4-BE49-F238E27FC236}">
                    <a16:creationId xmlns:a16="http://schemas.microsoft.com/office/drawing/2014/main" id="{51E8705C-C3E6-470B-8E4B-D94FC7E748B2}"/>
                  </a:ext>
                </a:extLst>
              </p:cNvPr>
              <p:cNvSpPr/>
              <p:nvPr/>
            </p:nvSpPr>
            <p:spPr>
              <a:xfrm>
                <a:off x="7394185" y="2677055"/>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25" name="テキスト ボックス 24">
                <a:extLst>
                  <a:ext uri="{FF2B5EF4-FFF2-40B4-BE49-F238E27FC236}">
                    <a16:creationId xmlns:a16="http://schemas.microsoft.com/office/drawing/2014/main" id="{A864BCCF-FD17-46A5-BC3E-FE28C72FD4BE}"/>
                  </a:ext>
                </a:extLst>
              </p:cNvPr>
              <p:cNvSpPr txBox="1"/>
              <p:nvPr/>
            </p:nvSpPr>
            <p:spPr>
              <a:xfrm>
                <a:off x="6671237" y="2464648"/>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1.6x10</a:t>
                </a:r>
                <a:r>
                  <a:rPr lang="ja-JP" altLang="en-US" sz="1050" spc="0" baseline="30000" dirty="0">
                    <a:solidFill>
                      <a:srgbClr val="000000"/>
                    </a:solidFill>
                    <a:latin typeface="Arial"/>
                    <a:cs typeface="Arial"/>
                    <a:sym typeface="Arial"/>
                    <a:rtl val="0"/>
                  </a:rPr>
                  <a:t>-6</a:t>
                </a:r>
              </a:p>
            </p:txBody>
          </p:sp>
          <p:sp>
            <p:nvSpPr>
              <p:cNvPr id="26" name="フリーフォーム: 図形 25">
                <a:extLst>
                  <a:ext uri="{FF2B5EF4-FFF2-40B4-BE49-F238E27FC236}">
                    <a16:creationId xmlns:a16="http://schemas.microsoft.com/office/drawing/2014/main" id="{31DBAAF7-04D0-4A4B-B21C-055A2BF47826}"/>
                  </a:ext>
                </a:extLst>
              </p:cNvPr>
              <p:cNvSpPr/>
              <p:nvPr/>
            </p:nvSpPr>
            <p:spPr>
              <a:xfrm>
                <a:off x="7394185" y="2247478"/>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27" name="テキスト ボックス 26">
                <a:extLst>
                  <a:ext uri="{FF2B5EF4-FFF2-40B4-BE49-F238E27FC236}">
                    <a16:creationId xmlns:a16="http://schemas.microsoft.com/office/drawing/2014/main" id="{71897A4E-80F5-463B-B763-48C4849F7DE3}"/>
                  </a:ext>
                </a:extLst>
              </p:cNvPr>
              <p:cNvSpPr txBox="1"/>
              <p:nvPr/>
            </p:nvSpPr>
            <p:spPr>
              <a:xfrm>
                <a:off x="6671237" y="2035071"/>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1.8x10</a:t>
                </a:r>
                <a:r>
                  <a:rPr lang="ja-JP" altLang="en-US" sz="1050" spc="0" baseline="30000" dirty="0">
                    <a:solidFill>
                      <a:srgbClr val="000000"/>
                    </a:solidFill>
                    <a:latin typeface="Arial"/>
                    <a:cs typeface="Arial"/>
                    <a:sym typeface="Arial"/>
                    <a:rtl val="0"/>
                  </a:rPr>
                  <a:t>-6</a:t>
                </a:r>
              </a:p>
            </p:txBody>
          </p:sp>
          <p:sp>
            <p:nvSpPr>
              <p:cNvPr id="28" name="フリーフォーム: 図形 27">
                <a:extLst>
                  <a:ext uri="{FF2B5EF4-FFF2-40B4-BE49-F238E27FC236}">
                    <a16:creationId xmlns:a16="http://schemas.microsoft.com/office/drawing/2014/main" id="{5183C0C1-880D-4B50-BDEF-4CF1DE50C644}"/>
                  </a:ext>
                </a:extLst>
              </p:cNvPr>
              <p:cNvSpPr/>
              <p:nvPr/>
            </p:nvSpPr>
            <p:spPr>
              <a:xfrm>
                <a:off x="7394185"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29" name="テキスト ボックス 28">
                <a:extLst>
                  <a:ext uri="{FF2B5EF4-FFF2-40B4-BE49-F238E27FC236}">
                    <a16:creationId xmlns:a16="http://schemas.microsoft.com/office/drawing/2014/main" id="{8BB28B82-0F67-44E5-AD14-C71CB7F0BF51}"/>
                  </a:ext>
                </a:extLst>
              </p:cNvPr>
              <p:cNvSpPr txBox="1"/>
              <p:nvPr/>
            </p:nvSpPr>
            <p:spPr>
              <a:xfrm>
                <a:off x="7174157"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240</a:t>
                </a:r>
              </a:p>
            </p:txBody>
          </p:sp>
          <p:sp>
            <p:nvSpPr>
              <p:cNvPr id="30" name="フリーフォーム: 図形 29">
                <a:extLst>
                  <a:ext uri="{FF2B5EF4-FFF2-40B4-BE49-F238E27FC236}">
                    <a16:creationId xmlns:a16="http://schemas.microsoft.com/office/drawing/2014/main" id="{8CA1C132-BCEB-44D2-8CFA-962F7520B7A7}"/>
                  </a:ext>
                </a:extLst>
              </p:cNvPr>
              <p:cNvSpPr/>
              <p:nvPr/>
            </p:nvSpPr>
            <p:spPr>
              <a:xfrm>
                <a:off x="7930442"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1" name="テキスト ボックス 30">
                <a:extLst>
                  <a:ext uri="{FF2B5EF4-FFF2-40B4-BE49-F238E27FC236}">
                    <a16:creationId xmlns:a16="http://schemas.microsoft.com/office/drawing/2014/main" id="{14CE43F9-162E-4862-B734-C2EF1B46A4A0}"/>
                  </a:ext>
                </a:extLst>
              </p:cNvPr>
              <p:cNvSpPr txBox="1"/>
              <p:nvPr/>
            </p:nvSpPr>
            <p:spPr>
              <a:xfrm>
                <a:off x="7710415"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260</a:t>
                </a:r>
              </a:p>
            </p:txBody>
          </p:sp>
          <p:sp>
            <p:nvSpPr>
              <p:cNvPr id="32" name="フリーフォーム: 図形 31">
                <a:extLst>
                  <a:ext uri="{FF2B5EF4-FFF2-40B4-BE49-F238E27FC236}">
                    <a16:creationId xmlns:a16="http://schemas.microsoft.com/office/drawing/2014/main" id="{DE3FC953-FAEB-415A-AA76-5A7380741406}"/>
                  </a:ext>
                </a:extLst>
              </p:cNvPr>
              <p:cNvSpPr/>
              <p:nvPr/>
            </p:nvSpPr>
            <p:spPr>
              <a:xfrm>
                <a:off x="8465747"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3" name="テキスト ボックス 32">
                <a:extLst>
                  <a:ext uri="{FF2B5EF4-FFF2-40B4-BE49-F238E27FC236}">
                    <a16:creationId xmlns:a16="http://schemas.microsoft.com/office/drawing/2014/main" id="{7EA333A6-17D6-49C8-A154-C983453875A8}"/>
                  </a:ext>
                </a:extLst>
              </p:cNvPr>
              <p:cNvSpPr txBox="1"/>
              <p:nvPr/>
            </p:nvSpPr>
            <p:spPr>
              <a:xfrm>
                <a:off x="8245720"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280</a:t>
                </a:r>
              </a:p>
            </p:txBody>
          </p:sp>
          <p:sp>
            <p:nvSpPr>
              <p:cNvPr id="34" name="フリーフォーム: 図形 33">
                <a:extLst>
                  <a:ext uri="{FF2B5EF4-FFF2-40B4-BE49-F238E27FC236}">
                    <a16:creationId xmlns:a16="http://schemas.microsoft.com/office/drawing/2014/main" id="{F8D41AD5-D40E-420E-861D-0E7B379C528A}"/>
                  </a:ext>
                </a:extLst>
              </p:cNvPr>
              <p:cNvSpPr/>
              <p:nvPr/>
            </p:nvSpPr>
            <p:spPr>
              <a:xfrm>
                <a:off x="9002005"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5" name="テキスト ボックス 34">
                <a:extLst>
                  <a:ext uri="{FF2B5EF4-FFF2-40B4-BE49-F238E27FC236}">
                    <a16:creationId xmlns:a16="http://schemas.microsoft.com/office/drawing/2014/main" id="{F17DCEC9-A9AC-4786-BE75-CBD2978E1AA2}"/>
                  </a:ext>
                </a:extLst>
              </p:cNvPr>
              <p:cNvSpPr txBox="1"/>
              <p:nvPr/>
            </p:nvSpPr>
            <p:spPr>
              <a:xfrm>
                <a:off x="8781977"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300</a:t>
                </a:r>
              </a:p>
            </p:txBody>
          </p:sp>
          <p:sp>
            <p:nvSpPr>
              <p:cNvPr id="36" name="フリーフォーム: 図形 35">
                <a:extLst>
                  <a:ext uri="{FF2B5EF4-FFF2-40B4-BE49-F238E27FC236}">
                    <a16:creationId xmlns:a16="http://schemas.microsoft.com/office/drawing/2014/main" id="{D5D7F012-8B43-46C7-8B7D-82D8EE52848D}"/>
                  </a:ext>
                </a:extLst>
              </p:cNvPr>
              <p:cNvSpPr/>
              <p:nvPr/>
            </p:nvSpPr>
            <p:spPr>
              <a:xfrm>
                <a:off x="9537309"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7" name="テキスト ボックス 36">
                <a:extLst>
                  <a:ext uri="{FF2B5EF4-FFF2-40B4-BE49-F238E27FC236}">
                    <a16:creationId xmlns:a16="http://schemas.microsoft.com/office/drawing/2014/main" id="{8AC1D2DB-86F1-4F14-8F39-D806831EA288}"/>
                  </a:ext>
                </a:extLst>
              </p:cNvPr>
              <p:cNvSpPr txBox="1"/>
              <p:nvPr/>
            </p:nvSpPr>
            <p:spPr>
              <a:xfrm>
                <a:off x="9317282"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320</a:t>
                </a:r>
              </a:p>
            </p:txBody>
          </p:sp>
          <p:sp>
            <p:nvSpPr>
              <p:cNvPr id="38" name="フリーフォーム: 図形 37">
                <a:extLst>
                  <a:ext uri="{FF2B5EF4-FFF2-40B4-BE49-F238E27FC236}">
                    <a16:creationId xmlns:a16="http://schemas.microsoft.com/office/drawing/2014/main" id="{BE1738C8-12D1-40E8-B709-DA07CD42BB5A}"/>
                  </a:ext>
                </a:extLst>
              </p:cNvPr>
              <p:cNvSpPr/>
              <p:nvPr/>
            </p:nvSpPr>
            <p:spPr>
              <a:xfrm>
                <a:off x="10073567"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9" name="テキスト ボックス 38">
                <a:extLst>
                  <a:ext uri="{FF2B5EF4-FFF2-40B4-BE49-F238E27FC236}">
                    <a16:creationId xmlns:a16="http://schemas.microsoft.com/office/drawing/2014/main" id="{0586A69A-91E4-4377-BD00-696FB50943FA}"/>
                  </a:ext>
                </a:extLst>
              </p:cNvPr>
              <p:cNvSpPr txBox="1"/>
              <p:nvPr/>
            </p:nvSpPr>
            <p:spPr>
              <a:xfrm>
                <a:off x="9853540"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340</a:t>
                </a:r>
              </a:p>
            </p:txBody>
          </p:sp>
          <p:sp>
            <p:nvSpPr>
              <p:cNvPr id="40" name="フリーフォーム: 図形 39">
                <a:extLst>
                  <a:ext uri="{FF2B5EF4-FFF2-40B4-BE49-F238E27FC236}">
                    <a16:creationId xmlns:a16="http://schemas.microsoft.com/office/drawing/2014/main" id="{1C111278-9E8A-4C79-84EF-5878E79F763B}"/>
                  </a:ext>
                </a:extLst>
              </p:cNvPr>
              <p:cNvSpPr/>
              <p:nvPr/>
            </p:nvSpPr>
            <p:spPr>
              <a:xfrm>
                <a:off x="10609824"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41" name="テキスト ボックス 40">
                <a:extLst>
                  <a:ext uri="{FF2B5EF4-FFF2-40B4-BE49-F238E27FC236}">
                    <a16:creationId xmlns:a16="http://schemas.microsoft.com/office/drawing/2014/main" id="{B89AAAFD-C312-4110-9C2C-DD683CA368C3}"/>
                  </a:ext>
                </a:extLst>
              </p:cNvPr>
              <p:cNvSpPr txBox="1"/>
              <p:nvPr/>
            </p:nvSpPr>
            <p:spPr>
              <a:xfrm>
                <a:off x="10389797"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360</a:t>
                </a:r>
              </a:p>
            </p:txBody>
          </p:sp>
          <p:sp>
            <p:nvSpPr>
              <p:cNvPr id="42" name="フリーフォーム: 図形 41">
                <a:extLst>
                  <a:ext uri="{FF2B5EF4-FFF2-40B4-BE49-F238E27FC236}">
                    <a16:creationId xmlns:a16="http://schemas.microsoft.com/office/drawing/2014/main" id="{9C432D28-D3BC-475A-8E25-EF40F9AF785C}"/>
                  </a:ext>
                </a:extLst>
              </p:cNvPr>
              <p:cNvSpPr/>
              <p:nvPr/>
            </p:nvSpPr>
            <p:spPr>
              <a:xfrm>
                <a:off x="11145130"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43" name="テキスト ボックス 42">
                <a:extLst>
                  <a:ext uri="{FF2B5EF4-FFF2-40B4-BE49-F238E27FC236}">
                    <a16:creationId xmlns:a16="http://schemas.microsoft.com/office/drawing/2014/main" id="{66272849-E431-4B2F-9EE8-49D387B00A3F}"/>
                  </a:ext>
                </a:extLst>
              </p:cNvPr>
              <p:cNvSpPr txBox="1"/>
              <p:nvPr/>
            </p:nvSpPr>
            <p:spPr>
              <a:xfrm>
                <a:off x="10925102"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380</a:t>
                </a:r>
              </a:p>
            </p:txBody>
          </p:sp>
          <p:sp>
            <p:nvSpPr>
              <p:cNvPr id="44" name="フリーフォーム: 図形 43">
                <a:extLst>
                  <a:ext uri="{FF2B5EF4-FFF2-40B4-BE49-F238E27FC236}">
                    <a16:creationId xmlns:a16="http://schemas.microsoft.com/office/drawing/2014/main" id="{DABEF98C-0446-4297-9907-A0EBD3B716F6}"/>
                  </a:ext>
                </a:extLst>
              </p:cNvPr>
              <p:cNvSpPr/>
              <p:nvPr/>
            </p:nvSpPr>
            <p:spPr>
              <a:xfrm>
                <a:off x="11681387" y="2247478"/>
                <a:ext cx="94" cy="3864292"/>
              </a:xfrm>
              <a:custGeom>
                <a:avLst/>
                <a:gdLst>
                  <a:gd name="connsiteX0" fmla="*/ 0 w 94"/>
                  <a:gd name="connsiteY0" fmla="*/ 3864293 h 3864292"/>
                  <a:gd name="connsiteX1" fmla="*/ 0 w 94"/>
                  <a:gd name="connsiteY1" fmla="*/ 3778568 h 3864292"/>
                  <a:gd name="connsiteX2" fmla="*/ 0 w 94"/>
                  <a:gd name="connsiteY2" fmla="*/ 0 h 3864292"/>
                  <a:gd name="connsiteX3" fmla="*/ 0 w 94"/>
                  <a:gd name="connsiteY3" fmla="*/ 85725 h 3864292"/>
                  <a:gd name="connsiteX4" fmla="*/ 95 w 94"/>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45" name="テキスト ボックス 44">
                <a:extLst>
                  <a:ext uri="{FF2B5EF4-FFF2-40B4-BE49-F238E27FC236}">
                    <a16:creationId xmlns:a16="http://schemas.microsoft.com/office/drawing/2014/main" id="{8D07BD57-DC95-4856-B16C-1F292394A844}"/>
                  </a:ext>
                </a:extLst>
              </p:cNvPr>
              <p:cNvSpPr txBox="1"/>
              <p:nvPr/>
            </p:nvSpPr>
            <p:spPr>
              <a:xfrm>
                <a:off x="11461360"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400</a:t>
                </a:r>
              </a:p>
            </p:txBody>
          </p:sp>
          <p:sp>
            <p:nvSpPr>
              <p:cNvPr id="46" name="フリーフォーム: 図形 45">
                <a:extLst>
                  <a:ext uri="{FF2B5EF4-FFF2-40B4-BE49-F238E27FC236}">
                    <a16:creationId xmlns:a16="http://schemas.microsoft.com/office/drawing/2014/main" id="{6AEE25AB-9ED8-45E0-BC67-D3958DE5DD0F}"/>
                  </a:ext>
                </a:extLst>
              </p:cNvPr>
              <p:cNvSpPr/>
              <p:nvPr/>
            </p:nvSpPr>
            <p:spPr>
              <a:xfrm>
                <a:off x="7394185" y="2247478"/>
                <a:ext cx="4554854" cy="3864292"/>
              </a:xfrm>
              <a:custGeom>
                <a:avLst/>
                <a:gdLst>
                  <a:gd name="connsiteX0" fmla="*/ 0 w 4554854"/>
                  <a:gd name="connsiteY0" fmla="*/ 0 h 3864292"/>
                  <a:gd name="connsiteX1" fmla="*/ 0 w 4554854"/>
                  <a:gd name="connsiteY1" fmla="*/ 3864293 h 3864292"/>
                  <a:gd name="connsiteX2" fmla="*/ 4554855 w 4554854"/>
                  <a:gd name="connsiteY2" fmla="*/ 3864293 h 3864292"/>
                  <a:gd name="connsiteX3" fmla="*/ 4554855 w 4554854"/>
                  <a:gd name="connsiteY3" fmla="*/ 0 h 3864292"/>
                  <a:gd name="connsiteX4" fmla="*/ 0 w 4554854"/>
                  <a:gd name="connsiteY4" fmla="*/ 0 h 3864292"/>
                  <a:gd name="connsiteX5" fmla="*/ 0 w 4554854"/>
                  <a:gd name="connsiteY5" fmla="*/ 0 h 3864292"/>
                  <a:gd name="connsiteX6" fmla="*/ 95 w 4554854"/>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854" h="3864292">
                    <a:moveTo>
                      <a:pt x="0" y="0"/>
                    </a:moveTo>
                    <a:lnTo>
                      <a:pt x="0" y="3864293"/>
                    </a:lnTo>
                    <a:lnTo>
                      <a:pt x="4554855" y="3864293"/>
                    </a:lnTo>
                    <a:lnTo>
                      <a:pt x="455485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sz="1050"/>
              </a:p>
            </p:txBody>
          </p:sp>
          <p:sp>
            <p:nvSpPr>
              <p:cNvPr id="47" name="テキスト ボックス 46">
                <a:extLst>
                  <a:ext uri="{FF2B5EF4-FFF2-40B4-BE49-F238E27FC236}">
                    <a16:creationId xmlns:a16="http://schemas.microsoft.com/office/drawing/2014/main" id="{2E07F1FE-5045-4FAC-9766-2F356A7D6261}"/>
                  </a:ext>
                </a:extLst>
              </p:cNvPr>
              <p:cNvSpPr txBox="1"/>
              <p:nvPr/>
            </p:nvSpPr>
            <p:spPr>
              <a:xfrm rot="16200000">
                <a:off x="6187586" y="4053142"/>
                <a:ext cx="742511" cy="253916"/>
              </a:xfrm>
              <a:prstGeom prst="rect">
                <a:avLst/>
              </a:prstGeom>
              <a:noFill/>
            </p:spPr>
            <p:txBody>
              <a:bodyPr wrap="none" rtlCol="0" anchor="ctr">
                <a:spAutoFit/>
              </a:bodyPr>
              <a:lstStyle/>
              <a:p>
                <a:pPr algn="l"/>
                <a:r>
                  <a:rPr lang="ja-JP" altLang="en-US" sz="1050" spc="0" baseline="0" dirty="0">
                    <a:solidFill>
                      <a:srgbClr val="000000"/>
                    </a:solidFill>
                    <a:latin typeface="Arial"/>
                    <a:cs typeface="Arial"/>
                    <a:sym typeface="Arial"/>
                    <a:rtl val="0"/>
                  </a:rPr>
                  <a:t>D (cm</a:t>
                </a:r>
                <a:r>
                  <a:rPr lang="en-US" altLang="ja-JP" sz="1050" spc="0" baseline="30000" dirty="0">
                    <a:solidFill>
                      <a:srgbClr val="000000"/>
                    </a:solidFill>
                    <a:latin typeface="Arial"/>
                    <a:cs typeface="Arial"/>
                    <a:sym typeface="Arial"/>
                    <a:rtl val="0"/>
                  </a:rPr>
                  <a:t>2</a:t>
                </a:r>
                <a:r>
                  <a:rPr lang="en-US" altLang="ja-JP" sz="1050" spc="0" dirty="0">
                    <a:solidFill>
                      <a:srgbClr val="000000"/>
                    </a:solidFill>
                    <a:latin typeface="Arial"/>
                    <a:cs typeface="Arial"/>
                    <a:sym typeface="Arial"/>
                    <a:rtl val="0"/>
                  </a:rPr>
                  <a:t>/s)</a:t>
                </a:r>
                <a:endParaRPr lang="ja-JP" altLang="en-US" sz="1050" spc="0" baseline="33333" dirty="0">
                  <a:solidFill>
                    <a:srgbClr val="000000"/>
                  </a:solidFill>
                  <a:latin typeface="Arial"/>
                  <a:cs typeface="Arial"/>
                  <a:sym typeface="Arial"/>
                  <a:rtl val="0"/>
                </a:endParaRPr>
              </a:p>
            </p:txBody>
          </p:sp>
          <p:sp>
            <p:nvSpPr>
              <p:cNvPr id="48" name="テキスト ボックス 47">
                <a:extLst>
                  <a:ext uri="{FF2B5EF4-FFF2-40B4-BE49-F238E27FC236}">
                    <a16:creationId xmlns:a16="http://schemas.microsoft.com/office/drawing/2014/main" id="{EAF6E75F-B7FB-45A2-9087-7EB076171E4E}"/>
                  </a:ext>
                </a:extLst>
              </p:cNvPr>
              <p:cNvSpPr txBox="1"/>
              <p:nvPr/>
            </p:nvSpPr>
            <p:spPr>
              <a:xfrm>
                <a:off x="9061060" y="6404188"/>
                <a:ext cx="1128835"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temperature (K)</a:t>
                </a:r>
              </a:p>
            </p:txBody>
          </p:sp>
        </p:grpSp>
        <p:sp>
          <p:nvSpPr>
            <p:cNvPr id="49" name="フリーフォーム: 図形 48">
              <a:extLst>
                <a:ext uri="{FF2B5EF4-FFF2-40B4-BE49-F238E27FC236}">
                  <a16:creationId xmlns:a16="http://schemas.microsoft.com/office/drawing/2014/main" id="{CCB48296-2061-4144-991E-D811BB0FA983}"/>
                </a:ext>
              </a:extLst>
            </p:cNvPr>
            <p:cNvSpPr/>
            <p:nvPr/>
          </p:nvSpPr>
          <p:spPr>
            <a:xfrm>
              <a:off x="7661837" y="2547516"/>
              <a:ext cx="4287297" cy="3475672"/>
            </a:xfrm>
            <a:custGeom>
              <a:avLst/>
              <a:gdLst>
                <a:gd name="connsiteX0" fmla="*/ 0 w 4287297"/>
                <a:gd name="connsiteY0" fmla="*/ 3475673 h 3475672"/>
                <a:gd name="connsiteX1" fmla="*/ 43815 w 4287297"/>
                <a:gd name="connsiteY1" fmla="*/ 3470910 h 3475672"/>
                <a:gd name="connsiteX2" fmla="*/ 86677 w 4287297"/>
                <a:gd name="connsiteY2" fmla="*/ 3465195 h 3475672"/>
                <a:gd name="connsiteX3" fmla="*/ 130493 w 4287297"/>
                <a:gd name="connsiteY3" fmla="*/ 3458528 h 3475672"/>
                <a:gd name="connsiteX4" fmla="*/ 173355 w 4287297"/>
                <a:gd name="connsiteY4" fmla="*/ 3451860 h 3475672"/>
                <a:gd name="connsiteX5" fmla="*/ 217170 w 4287297"/>
                <a:gd name="connsiteY5" fmla="*/ 3445193 h 3475672"/>
                <a:gd name="connsiteX6" fmla="*/ 260032 w 4287297"/>
                <a:gd name="connsiteY6" fmla="*/ 3438525 h 3475672"/>
                <a:gd name="connsiteX7" fmla="*/ 303848 w 4287297"/>
                <a:gd name="connsiteY7" fmla="*/ 3430905 h 3475672"/>
                <a:gd name="connsiteX8" fmla="*/ 346710 w 4287297"/>
                <a:gd name="connsiteY8" fmla="*/ 3423285 h 3475672"/>
                <a:gd name="connsiteX9" fmla="*/ 389573 w 4287297"/>
                <a:gd name="connsiteY9" fmla="*/ 3415665 h 3475672"/>
                <a:gd name="connsiteX10" fmla="*/ 433387 w 4287297"/>
                <a:gd name="connsiteY10" fmla="*/ 3407093 h 3475672"/>
                <a:gd name="connsiteX11" fmla="*/ 476250 w 4287297"/>
                <a:gd name="connsiteY11" fmla="*/ 3398520 h 3475672"/>
                <a:gd name="connsiteX12" fmla="*/ 520065 w 4287297"/>
                <a:gd name="connsiteY12" fmla="*/ 3389948 h 3475672"/>
                <a:gd name="connsiteX13" fmla="*/ 562928 w 4287297"/>
                <a:gd name="connsiteY13" fmla="*/ 3380423 h 3475672"/>
                <a:gd name="connsiteX14" fmla="*/ 606743 w 4287297"/>
                <a:gd name="connsiteY14" fmla="*/ 3370898 h 3475672"/>
                <a:gd name="connsiteX15" fmla="*/ 649605 w 4287297"/>
                <a:gd name="connsiteY15" fmla="*/ 3360420 h 3475672"/>
                <a:gd name="connsiteX16" fmla="*/ 693420 w 4287297"/>
                <a:gd name="connsiteY16" fmla="*/ 3349943 h 3475672"/>
                <a:gd name="connsiteX17" fmla="*/ 736282 w 4287297"/>
                <a:gd name="connsiteY17" fmla="*/ 3338513 h 3475672"/>
                <a:gd name="connsiteX18" fmla="*/ 780098 w 4287297"/>
                <a:gd name="connsiteY18" fmla="*/ 3327083 h 3475672"/>
                <a:gd name="connsiteX19" fmla="*/ 822960 w 4287297"/>
                <a:gd name="connsiteY19" fmla="*/ 3315653 h 3475672"/>
                <a:gd name="connsiteX20" fmla="*/ 866775 w 4287297"/>
                <a:gd name="connsiteY20" fmla="*/ 3303270 h 3475672"/>
                <a:gd name="connsiteX21" fmla="*/ 909637 w 4287297"/>
                <a:gd name="connsiteY21" fmla="*/ 3290888 h 3475672"/>
                <a:gd name="connsiteX22" fmla="*/ 952500 w 4287297"/>
                <a:gd name="connsiteY22" fmla="*/ 3277553 h 3475672"/>
                <a:gd name="connsiteX23" fmla="*/ 996315 w 4287297"/>
                <a:gd name="connsiteY23" fmla="*/ 3263265 h 3475672"/>
                <a:gd name="connsiteX24" fmla="*/ 1039178 w 4287297"/>
                <a:gd name="connsiteY24" fmla="*/ 3248978 h 3475672"/>
                <a:gd name="connsiteX25" fmla="*/ 1082993 w 4287297"/>
                <a:gd name="connsiteY25" fmla="*/ 3234690 h 3475672"/>
                <a:gd name="connsiteX26" fmla="*/ 1125855 w 4287297"/>
                <a:gd name="connsiteY26" fmla="*/ 3219450 h 3475672"/>
                <a:gd name="connsiteX27" fmla="*/ 1169670 w 4287297"/>
                <a:gd name="connsiteY27" fmla="*/ 3203258 h 3475672"/>
                <a:gd name="connsiteX28" fmla="*/ 1212533 w 4287297"/>
                <a:gd name="connsiteY28" fmla="*/ 3187065 h 3475672"/>
                <a:gd name="connsiteX29" fmla="*/ 1256347 w 4287297"/>
                <a:gd name="connsiteY29" fmla="*/ 3170873 h 3475672"/>
                <a:gd name="connsiteX30" fmla="*/ 1299210 w 4287297"/>
                <a:gd name="connsiteY30" fmla="*/ 3152775 h 3475672"/>
                <a:gd name="connsiteX31" fmla="*/ 1343025 w 4287297"/>
                <a:gd name="connsiteY31" fmla="*/ 3134678 h 3475672"/>
                <a:gd name="connsiteX32" fmla="*/ 1385887 w 4287297"/>
                <a:gd name="connsiteY32" fmla="*/ 3116580 h 3475672"/>
                <a:gd name="connsiteX33" fmla="*/ 1429703 w 4287297"/>
                <a:gd name="connsiteY33" fmla="*/ 3097530 h 3475672"/>
                <a:gd name="connsiteX34" fmla="*/ 1472565 w 4287297"/>
                <a:gd name="connsiteY34" fmla="*/ 3077528 h 3475672"/>
                <a:gd name="connsiteX35" fmla="*/ 1515428 w 4287297"/>
                <a:gd name="connsiteY35" fmla="*/ 3057525 h 3475672"/>
                <a:gd name="connsiteX36" fmla="*/ 1559243 w 4287297"/>
                <a:gd name="connsiteY36" fmla="*/ 3036570 h 3475672"/>
                <a:gd name="connsiteX37" fmla="*/ 1602105 w 4287297"/>
                <a:gd name="connsiteY37" fmla="*/ 3014663 h 3475672"/>
                <a:gd name="connsiteX38" fmla="*/ 1645920 w 4287297"/>
                <a:gd name="connsiteY38" fmla="*/ 2992755 h 3475672"/>
                <a:gd name="connsiteX39" fmla="*/ 1688783 w 4287297"/>
                <a:gd name="connsiteY39" fmla="*/ 2969895 h 3475672"/>
                <a:gd name="connsiteX40" fmla="*/ 1732597 w 4287297"/>
                <a:gd name="connsiteY40" fmla="*/ 2946083 h 3475672"/>
                <a:gd name="connsiteX41" fmla="*/ 1775460 w 4287297"/>
                <a:gd name="connsiteY41" fmla="*/ 2921318 h 3475672"/>
                <a:gd name="connsiteX42" fmla="*/ 1819275 w 4287297"/>
                <a:gd name="connsiteY42" fmla="*/ 2896553 h 3475672"/>
                <a:gd name="connsiteX43" fmla="*/ 1862137 w 4287297"/>
                <a:gd name="connsiteY43" fmla="*/ 2870835 h 3475672"/>
                <a:gd name="connsiteX44" fmla="*/ 1905953 w 4287297"/>
                <a:gd name="connsiteY44" fmla="*/ 2845118 h 3475672"/>
                <a:gd name="connsiteX45" fmla="*/ 1948815 w 4287297"/>
                <a:gd name="connsiteY45" fmla="*/ 2817495 h 3475672"/>
                <a:gd name="connsiteX46" fmla="*/ 1992630 w 4287297"/>
                <a:gd name="connsiteY46" fmla="*/ 2789873 h 3475672"/>
                <a:gd name="connsiteX47" fmla="*/ 2035493 w 4287297"/>
                <a:gd name="connsiteY47" fmla="*/ 2761298 h 3475672"/>
                <a:gd name="connsiteX48" fmla="*/ 2078355 w 4287297"/>
                <a:gd name="connsiteY48" fmla="*/ 2731770 h 3475672"/>
                <a:gd name="connsiteX49" fmla="*/ 2122170 w 4287297"/>
                <a:gd name="connsiteY49" fmla="*/ 2702243 h 3475672"/>
                <a:gd name="connsiteX50" fmla="*/ 2165033 w 4287297"/>
                <a:gd name="connsiteY50" fmla="*/ 2670810 h 3475672"/>
                <a:gd name="connsiteX51" fmla="*/ 2208847 w 4287297"/>
                <a:gd name="connsiteY51" fmla="*/ 2639378 h 3475672"/>
                <a:gd name="connsiteX52" fmla="*/ 2251710 w 4287297"/>
                <a:gd name="connsiteY52" fmla="*/ 2606993 h 3475672"/>
                <a:gd name="connsiteX53" fmla="*/ 2295525 w 4287297"/>
                <a:gd name="connsiteY53" fmla="*/ 2573655 h 3475672"/>
                <a:gd name="connsiteX54" fmla="*/ 2338388 w 4287297"/>
                <a:gd name="connsiteY54" fmla="*/ 2539365 h 3475672"/>
                <a:gd name="connsiteX55" fmla="*/ 2382203 w 4287297"/>
                <a:gd name="connsiteY55" fmla="*/ 2504123 h 3475672"/>
                <a:gd name="connsiteX56" fmla="*/ 2425065 w 4287297"/>
                <a:gd name="connsiteY56" fmla="*/ 2468880 h 3475672"/>
                <a:gd name="connsiteX57" fmla="*/ 2468880 w 4287297"/>
                <a:gd name="connsiteY57" fmla="*/ 2431733 h 3475672"/>
                <a:gd name="connsiteX58" fmla="*/ 2511743 w 4287297"/>
                <a:gd name="connsiteY58" fmla="*/ 2394585 h 3475672"/>
                <a:gd name="connsiteX59" fmla="*/ 2555558 w 4287297"/>
                <a:gd name="connsiteY59" fmla="*/ 2356485 h 3475672"/>
                <a:gd name="connsiteX60" fmla="*/ 2598420 w 4287297"/>
                <a:gd name="connsiteY60" fmla="*/ 2317433 h 3475672"/>
                <a:gd name="connsiteX61" fmla="*/ 2641283 w 4287297"/>
                <a:gd name="connsiteY61" fmla="*/ 2277428 h 3475672"/>
                <a:gd name="connsiteX62" fmla="*/ 2685097 w 4287297"/>
                <a:gd name="connsiteY62" fmla="*/ 2235518 h 3475672"/>
                <a:gd name="connsiteX63" fmla="*/ 2727960 w 4287297"/>
                <a:gd name="connsiteY63" fmla="*/ 2193608 h 3475672"/>
                <a:gd name="connsiteX64" fmla="*/ 2771775 w 4287297"/>
                <a:gd name="connsiteY64" fmla="*/ 2150745 h 3475672"/>
                <a:gd name="connsiteX65" fmla="*/ 2814638 w 4287297"/>
                <a:gd name="connsiteY65" fmla="*/ 2106930 h 3475672"/>
                <a:gd name="connsiteX66" fmla="*/ 2858453 w 4287297"/>
                <a:gd name="connsiteY66" fmla="*/ 2062163 h 3475672"/>
                <a:gd name="connsiteX67" fmla="*/ 2901315 w 4287297"/>
                <a:gd name="connsiteY67" fmla="*/ 2017395 h 3475672"/>
                <a:gd name="connsiteX68" fmla="*/ 2945130 w 4287297"/>
                <a:gd name="connsiteY68" fmla="*/ 1970723 h 3475672"/>
                <a:gd name="connsiteX69" fmla="*/ 2987993 w 4287297"/>
                <a:gd name="connsiteY69" fmla="*/ 1923098 h 3475672"/>
                <a:gd name="connsiteX70" fmla="*/ 3031808 w 4287297"/>
                <a:gd name="connsiteY70" fmla="*/ 1874520 h 3475672"/>
                <a:gd name="connsiteX71" fmla="*/ 3074670 w 4287297"/>
                <a:gd name="connsiteY71" fmla="*/ 1824038 h 3475672"/>
                <a:gd name="connsiteX72" fmla="*/ 3118485 w 4287297"/>
                <a:gd name="connsiteY72" fmla="*/ 1773555 h 3475672"/>
                <a:gd name="connsiteX73" fmla="*/ 3161347 w 4287297"/>
                <a:gd name="connsiteY73" fmla="*/ 1722120 h 3475672"/>
                <a:gd name="connsiteX74" fmla="*/ 3204210 w 4287297"/>
                <a:gd name="connsiteY74" fmla="*/ 1669733 h 3475672"/>
                <a:gd name="connsiteX75" fmla="*/ 3248025 w 4287297"/>
                <a:gd name="connsiteY75" fmla="*/ 1616392 h 3475672"/>
                <a:gd name="connsiteX76" fmla="*/ 3290888 w 4287297"/>
                <a:gd name="connsiteY76" fmla="*/ 1561148 h 3475672"/>
                <a:gd name="connsiteX77" fmla="*/ 3334703 w 4287297"/>
                <a:gd name="connsiteY77" fmla="*/ 1505903 h 3475672"/>
                <a:gd name="connsiteX78" fmla="*/ 3377565 w 4287297"/>
                <a:gd name="connsiteY78" fmla="*/ 1448753 h 3475672"/>
                <a:gd name="connsiteX79" fmla="*/ 3421380 w 4287297"/>
                <a:gd name="connsiteY79" fmla="*/ 1390650 h 3475672"/>
                <a:gd name="connsiteX80" fmla="*/ 3464243 w 4287297"/>
                <a:gd name="connsiteY80" fmla="*/ 1332548 h 3475672"/>
                <a:gd name="connsiteX81" fmla="*/ 3508058 w 4287297"/>
                <a:gd name="connsiteY81" fmla="*/ 1272540 h 3475672"/>
                <a:gd name="connsiteX82" fmla="*/ 3550920 w 4287297"/>
                <a:gd name="connsiteY82" fmla="*/ 1211580 h 3475672"/>
                <a:gd name="connsiteX83" fmla="*/ 3594735 w 4287297"/>
                <a:gd name="connsiteY83" fmla="*/ 1148715 h 3475672"/>
                <a:gd name="connsiteX84" fmla="*/ 3637597 w 4287297"/>
                <a:gd name="connsiteY84" fmla="*/ 1085850 h 3475672"/>
                <a:gd name="connsiteX85" fmla="*/ 3681413 w 4287297"/>
                <a:gd name="connsiteY85" fmla="*/ 1021080 h 3475672"/>
                <a:gd name="connsiteX86" fmla="*/ 3724275 w 4287297"/>
                <a:gd name="connsiteY86" fmla="*/ 956310 h 3475672"/>
                <a:gd name="connsiteX87" fmla="*/ 3767138 w 4287297"/>
                <a:gd name="connsiteY87" fmla="*/ 889635 h 3475672"/>
                <a:gd name="connsiteX88" fmla="*/ 3810953 w 4287297"/>
                <a:gd name="connsiteY88" fmla="*/ 822008 h 3475672"/>
                <a:gd name="connsiteX89" fmla="*/ 3853815 w 4287297"/>
                <a:gd name="connsiteY89" fmla="*/ 752475 h 3475672"/>
                <a:gd name="connsiteX90" fmla="*/ 3897630 w 4287297"/>
                <a:gd name="connsiteY90" fmla="*/ 682943 h 3475672"/>
                <a:gd name="connsiteX91" fmla="*/ 3940492 w 4287297"/>
                <a:gd name="connsiteY91" fmla="*/ 611505 h 3475672"/>
                <a:gd name="connsiteX92" fmla="*/ 3984308 w 4287297"/>
                <a:gd name="connsiteY92" fmla="*/ 539115 h 3475672"/>
                <a:gd name="connsiteX93" fmla="*/ 4027170 w 4287297"/>
                <a:gd name="connsiteY93" fmla="*/ 465772 h 3475672"/>
                <a:gd name="connsiteX94" fmla="*/ 4070985 w 4287297"/>
                <a:gd name="connsiteY94" fmla="*/ 391478 h 3475672"/>
                <a:gd name="connsiteX95" fmla="*/ 4113847 w 4287297"/>
                <a:gd name="connsiteY95" fmla="*/ 315278 h 3475672"/>
                <a:gd name="connsiteX96" fmla="*/ 4157663 w 4287297"/>
                <a:gd name="connsiteY96" fmla="*/ 238125 h 3475672"/>
                <a:gd name="connsiteX97" fmla="*/ 4200525 w 4287297"/>
                <a:gd name="connsiteY97" fmla="*/ 160020 h 3475672"/>
                <a:gd name="connsiteX98" fmla="*/ 4244340 w 4287297"/>
                <a:gd name="connsiteY98" fmla="*/ 80963 h 3475672"/>
                <a:gd name="connsiteX99" fmla="*/ 4287203 w 4287297"/>
                <a:gd name="connsiteY99" fmla="*/ 0 h 3475672"/>
                <a:gd name="connsiteX100" fmla="*/ 4287298 w 4287297"/>
                <a:gd name="connsiteY100" fmla="*/ 0 h 347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4287297" h="3475672">
                  <a:moveTo>
                    <a:pt x="0" y="3475673"/>
                  </a:moveTo>
                  <a:lnTo>
                    <a:pt x="43815" y="3470910"/>
                  </a:lnTo>
                  <a:lnTo>
                    <a:pt x="86677" y="3465195"/>
                  </a:lnTo>
                  <a:lnTo>
                    <a:pt x="130493" y="3458528"/>
                  </a:lnTo>
                  <a:lnTo>
                    <a:pt x="173355" y="3451860"/>
                  </a:lnTo>
                  <a:lnTo>
                    <a:pt x="217170" y="3445193"/>
                  </a:lnTo>
                  <a:lnTo>
                    <a:pt x="260032" y="3438525"/>
                  </a:lnTo>
                  <a:lnTo>
                    <a:pt x="303848" y="3430905"/>
                  </a:lnTo>
                  <a:lnTo>
                    <a:pt x="346710" y="3423285"/>
                  </a:lnTo>
                  <a:lnTo>
                    <a:pt x="389573" y="3415665"/>
                  </a:lnTo>
                  <a:lnTo>
                    <a:pt x="433387" y="3407093"/>
                  </a:lnTo>
                  <a:lnTo>
                    <a:pt x="476250" y="3398520"/>
                  </a:lnTo>
                  <a:lnTo>
                    <a:pt x="520065" y="3389948"/>
                  </a:lnTo>
                  <a:lnTo>
                    <a:pt x="562928" y="3380423"/>
                  </a:lnTo>
                  <a:lnTo>
                    <a:pt x="606743" y="3370898"/>
                  </a:lnTo>
                  <a:lnTo>
                    <a:pt x="649605" y="3360420"/>
                  </a:lnTo>
                  <a:lnTo>
                    <a:pt x="693420" y="3349943"/>
                  </a:lnTo>
                  <a:lnTo>
                    <a:pt x="736282" y="3338513"/>
                  </a:lnTo>
                  <a:lnTo>
                    <a:pt x="780098" y="3327083"/>
                  </a:lnTo>
                  <a:lnTo>
                    <a:pt x="822960" y="3315653"/>
                  </a:lnTo>
                  <a:lnTo>
                    <a:pt x="866775" y="3303270"/>
                  </a:lnTo>
                  <a:lnTo>
                    <a:pt x="909637" y="3290888"/>
                  </a:lnTo>
                  <a:lnTo>
                    <a:pt x="952500" y="3277553"/>
                  </a:lnTo>
                  <a:lnTo>
                    <a:pt x="996315" y="3263265"/>
                  </a:lnTo>
                  <a:lnTo>
                    <a:pt x="1039178" y="3248978"/>
                  </a:lnTo>
                  <a:lnTo>
                    <a:pt x="1082993" y="3234690"/>
                  </a:lnTo>
                  <a:lnTo>
                    <a:pt x="1125855" y="3219450"/>
                  </a:lnTo>
                  <a:lnTo>
                    <a:pt x="1169670" y="3203258"/>
                  </a:lnTo>
                  <a:lnTo>
                    <a:pt x="1212533" y="3187065"/>
                  </a:lnTo>
                  <a:lnTo>
                    <a:pt x="1256347" y="3170873"/>
                  </a:lnTo>
                  <a:lnTo>
                    <a:pt x="1299210" y="3152775"/>
                  </a:lnTo>
                  <a:lnTo>
                    <a:pt x="1343025" y="3134678"/>
                  </a:lnTo>
                  <a:lnTo>
                    <a:pt x="1385887" y="3116580"/>
                  </a:lnTo>
                  <a:lnTo>
                    <a:pt x="1429703" y="3097530"/>
                  </a:lnTo>
                  <a:lnTo>
                    <a:pt x="1472565" y="3077528"/>
                  </a:lnTo>
                  <a:lnTo>
                    <a:pt x="1515428" y="3057525"/>
                  </a:lnTo>
                  <a:lnTo>
                    <a:pt x="1559243" y="3036570"/>
                  </a:lnTo>
                  <a:lnTo>
                    <a:pt x="1602105" y="3014663"/>
                  </a:lnTo>
                  <a:lnTo>
                    <a:pt x="1645920" y="2992755"/>
                  </a:lnTo>
                  <a:lnTo>
                    <a:pt x="1688783" y="2969895"/>
                  </a:lnTo>
                  <a:lnTo>
                    <a:pt x="1732597" y="2946083"/>
                  </a:lnTo>
                  <a:lnTo>
                    <a:pt x="1775460" y="2921318"/>
                  </a:lnTo>
                  <a:lnTo>
                    <a:pt x="1819275" y="2896553"/>
                  </a:lnTo>
                  <a:lnTo>
                    <a:pt x="1862137" y="2870835"/>
                  </a:lnTo>
                  <a:lnTo>
                    <a:pt x="1905953" y="2845118"/>
                  </a:lnTo>
                  <a:lnTo>
                    <a:pt x="1948815" y="2817495"/>
                  </a:lnTo>
                  <a:lnTo>
                    <a:pt x="1992630" y="2789873"/>
                  </a:lnTo>
                  <a:lnTo>
                    <a:pt x="2035493" y="2761298"/>
                  </a:lnTo>
                  <a:lnTo>
                    <a:pt x="2078355" y="2731770"/>
                  </a:lnTo>
                  <a:lnTo>
                    <a:pt x="2122170" y="2702243"/>
                  </a:lnTo>
                  <a:lnTo>
                    <a:pt x="2165033" y="2670810"/>
                  </a:lnTo>
                  <a:lnTo>
                    <a:pt x="2208847" y="2639378"/>
                  </a:lnTo>
                  <a:lnTo>
                    <a:pt x="2251710" y="2606993"/>
                  </a:lnTo>
                  <a:lnTo>
                    <a:pt x="2295525" y="2573655"/>
                  </a:lnTo>
                  <a:lnTo>
                    <a:pt x="2338388" y="2539365"/>
                  </a:lnTo>
                  <a:lnTo>
                    <a:pt x="2382203" y="2504123"/>
                  </a:lnTo>
                  <a:lnTo>
                    <a:pt x="2425065" y="2468880"/>
                  </a:lnTo>
                  <a:lnTo>
                    <a:pt x="2468880" y="2431733"/>
                  </a:lnTo>
                  <a:lnTo>
                    <a:pt x="2511743" y="2394585"/>
                  </a:lnTo>
                  <a:lnTo>
                    <a:pt x="2555558" y="2356485"/>
                  </a:lnTo>
                  <a:lnTo>
                    <a:pt x="2598420" y="2317433"/>
                  </a:lnTo>
                  <a:lnTo>
                    <a:pt x="2641283" y="2277428"/>
                  </a:lnTo>
                  <a:lnTo>
                    <a:pt x="2685097" y="2235518"/>
                  </a:lnTo>
                  <a:lnTo>
                    <a:pt x="2727960" y="2193608"/>
                  </a:lnTo>
                  <a:lnTo>
                    <a:pt x="2771775" y="2150745"/>
                  </a:lnTo>
                  <a:lnTo>
                    <a:pt x="2814638" y="2106930"/>
                  </a:lnTo>
                  <a:lnTo>
                    <a:pt x="2858453" y="2062163"/>
                  </a:lnTo>
                  <a:lnTo>
                    <a:pt x="2901315" y="2017395"/>
                  </a:lnTo>
                  <a:lnTo>
                    <a:pt x="2945130" y="1970723"/>
                  </a:lnTo>
                  <a:lnTo>
                    <a:pt x="2987993" y="1923098"/>
                  </a:lnTo>
                  <a:lnTo>
                    <a:pt x="3031808" y="1874520"/>
                  </a:lnTo>
                  <a:lnTo>
                    <a:pt x="3074670" y="1824038"/>
                  </a:lnTo>
                  <a:lnTo>
                    <a:pt x="3118485" y="1773555"/>
                  </a:lnTo>
                  <a:lnTo>
                    <a:pt x="3161347" y="1722120"/>
                  </a:lnTo>
                  <a:lnTo>
                    <a:pt x="3204210" y="1669733"/>
                  </a:lnTo>
                  <a:lnTo>
                    <a:pt x="3248025" y="1616392"/>
                  </a:lnTo>
                  <a:lnTo>
                    <a:pt x="3290888" y="1561148"/>
                  </a:lnTo>
                  <a:lnTo>
                    <a:pt x="3334703" y="1505903"/>
                  </a:lnTo>
                  <a:lnTo>
                    <a:pt x="3377565" y="1448753"/>
                  </a:lnTo>
                  <a:lnTo>
                    <a:pt x="3421380" y="1390650"/>
                  </a:lnTo>
                  <a:lnTo>
                    <a:pt x="3464243" y="1332548"/>
                  </a:lnTo>
                  <a:lnTo>
                    <a:pt x="3508058" y="1272540"/>
                  </a:lnTo>
                  <a:lnTo>
                    <a:pt x="3550920" y="1211580"/>
                  </a:lnTo>
                  <a:lnTo>
                    <a:pt x="3594735" y="1148715"/>
                  </a:lnTo>
                  <a:lnTo>
                    <a:pt x="3637597" y="1085850"/>
                  </a:lnTo>
                  <a:lnTo>
                    <a:pt x="3681413" y="1021080"/>
                  </a:lnTo>
                  <a:lnTo>
                    <a:pt x="3724275" y="956310"/>
                  </a:lnTo>
                  <a:lnTo>
                    <a:pt x="3767138" y="889635"/>
                  </a:lnTo>
                  <a:lnTo>
                    <a:pt x="3810953" y="822008"/>
                  </a:lnTo>
                  <a:lnTo>
                    <a:pt x="3853815" y="752475"/>
                  </a:lnTo>
                  <a:lnTo>
                    <a:pt x="3897630" y="682943"/>
                  </a:lnTo>
                  <a:lnTo>
                    <a:pt x="3940492" y="611505"/>
                  </a:lnTo>
                  <a:lnTo>
                    <a:pt x="3984308" y="539115"/>
                  </a:lnTo>
                  <a:lnTo>
                    <a:pt x="4027170" y="465772"/>
                  </a:lnTo>
                  <a:lnTo>
                    <a:pt x="4070985" y="391478"/>
                  </a:lnTo>
                  <a:lnTo>
                    <a:pt x="4113847" y="315278"/>
                  </a:lnTo>
                  <a:lnTo>
                    <a:pt x="4157663" y="238125"/>
                  </a:lnTo>
                  <a:lnTo>
                    <a:pt x="4200525" y="160020"/>
                  </a:lnTo>
                  <a:lnTo>
                    <a:pt x="4244340" y="80963"/>
                  </a:lnTo>
                  <a:lnTo>
                    <a:pt x="4287203" y="0"/>
                  </a:lnTo>
                  <a:lnTo>
                    <a:pt x="4287298" y="0"/>
                  </a:lnTo>
                </a:path>
              </a:pathLst>
            </a:custGeom>
            <a:noFill/>
            <a:ln w="9525" cap="flat">
              <a:solidFill>
                <a:srgbClr val="FF0000"/>
              </a:solidFill>
              <a:prstDash val="solid"/>
              <a:miter/>
            </a:ln>
          </p:spPr>
          <p:txBody>
            <a:bodyPr rtlCol="0" anchor="ctr"/>
            <a:lstStyle/>
            <a:p>
              <a:endParaRPr lang="ja-JP" altLang="en-US" sz="1050"/>
            </a:p>
          </p:txBody>
        </p:sp>
        <p:grpSp>
          <p:nvGrpSpPr>
            <p:cNvPr id="91" name="グラフィックス 3">
              <a:extLst>
                <a:ext uri="{FF2B5EF4-FFF2-40B4-BE49-F238E27FC236}">
                  <a16:creationId xmlns:a16="http://schemas.microsoft.com/office/drawing/2014/main" id="{33DAE4DB-424A-418E-BF01-B50589799B42}"/>
                </a:ext>
              </a:extLst>
            </p:cNvPr>
            <p:cNvGrpSpPr/>
            <p:nvPr/>
          </p:nvGrpSpPr>
          <p:grpSpPr>
            <a:xfrm>
              <a:off x="7618975" y="2966616"/>
              <a:ext cx="4105275" cy="2980372"/>
              <a:chOff x="7618975" y="2966616"/>
              <a:chExt cx="4105275" cy="2980372"/>
            </a:xfrm>
          </p:grpSpPr>
          <p:sp>
            <p:nvSpPr>
              <p:cNvPr id="92" name="フリーフォーム: 図形 91">
                <a:extLst>
                  <a:ext uri="{FF2B5EF4-FFF2-40B4-BE49-F238E27FC236}">
                    <a16:creationId xmlns:a16="http://schemas.microsoft.com/office/drawing/2014/main" id="{CA99D008-A99C-4B7F-AC9F-1AD50532BB13}"/>
                  </a:ext>
                </a:extLst>
              </p:cNvPr>
              <p:cNvSpPr/>
              <p:nvPr/>
            </p:nvSpPr>
            <p:spPr>
              <a:xfrm>
                <a:off x="7618975" y="5861263"/>
                <a:ext cx="85725" cy="85725"/>
              </a:xfrm>
              <a:custGeom>
                <a:avLst/>
                <a:gdLst>
                  <a:gd name="connsiteX0" fmla="*/ 85850 w 85725"/>
                  <a:gd name="connsiteY0" fmla="*/ 43263 h 85725"/>
                  <a:gd name="connsiteX1" fmla="*/ 42987 w 85725"/>
                  <a:gd name="connsiteY1" fmla="*/ 86126 h 85725"/>
                  <a:gd name="connsiteX2" fmla="*/ 125 w 85725"/>
                  <a:gd name="connsiteY2" fmla="*/ 43263 h 85725"/>
                  <a:gd name="connsiteX3" fmla="*/ 42987 w 85725"/>
                  <a:gd name="connsiteY3" fmla="*/ 401 h 85725"/>
                  <a:gd name="connsiteX4" fmla="*/ 85850 w 85725"/>
                  <a:gd name="connsiteY4" fmla="*/ 43263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850" y="43263"/>
                    </a:moveTo>
                    <a:cubicBezTo>
                      <a:pt x="85850" y="66935"/>
                      <a:pt x="66660" y="86126"/>
                      <a:pt x="42987" y="86126"/>
                    </a:cubicBezTo>
                    <a:cubicBezTo>
                      <a:pt x="19315" y="86126"/>
                      <a:pt x="125" y="66935"/>
                      <a:pt x="125" y="43263"/>
                    </a:cubicBezTo>
                    <a:cubicBezTo>
                      <a:pt x="125" y="19591"/>
                      <a:pt x="19315" y="401"/>
                      <a:pt x="42987" y="401"/>
                    </a:cubicBezTo>
                    <a:cubicBezTo>
                      <a:pt x="66660" y="401"/>
                      <a:pt x="85850" y="19591"/>
                      <a:pt x="85850" y="43263"/>
                    </a:cubicBezTo>
                    <a:close/>
                  </a:path>
                </a:pathLst>
              </a:custGeom>
              <a:noFill/>
              <a:ln w="9518" cap="flat">
                <a:solidFill>
                  <a:srgbClr val="FF0000"/>
                </a:solidFill>
                <a:prstDash val="solid"/>
                <a:miter/>
              </a:ln>
            </p:spPr>
            <p:txBody>
              <a:bodyPr rtlCol="0" anchor="ctr"/>
              <a:lstStyle/>
              <a:p>
                <a:endParaRPr lang="ja-JP" altLang="en-US" sz="1050"/>
              </a:p>
            </p:txBody>
          </p:sp>
          <p:sp>
            <p:nvSpPr>
              <p:cNvPr id="93" name="フリーフォーム: 図形 92">
                <a:extLst>
                  <a:ext uri="{FF2B5EF4-FFF2-40B4-BE49-F238E27FC236}">
                    <a16:creationId xmlns:a16="http://schemas.microsoft.com/office/drawing/2014/main" id="{0B8BD18A-95DA-494E-A87A-9AC41BC2CD10}"/>
                  </a:ext>
                </a:extLst>
              </p:cNvPr>
              <p:cNvSpPr/>
              <p:nvPr/>
            </p:nvSpPr>
            <p:spPr>
              <a:xfrm>
                <a:off x="8959142" y="5601231"/>
                <a:ext cx="85725" cy="85725"/>
              </a:xfrm>
              <a:custGeom>
                <a:avLst/>
                <a:gdLst>
                  <a:gd name="connsiteX0" fmla="*/ 85991 w 85725"/>
                  <a:gd name="connsiteY0" fmla="*/ 43236 h 85725"/>
                  <a:gd name="connsiteX1" fmla="*/ 43128 w 85725"/>
                  <a:gd name="connsiteY1" fmla="*/ 86098 h 85725"/>
                  <a:gd name="connsiteX2" fmla="*/ 266 w 85725"/>
                  <a:gd name="connsiteY2" fmla="*/ 43236 h 85725"/>
                  <a:gd name="connsiteX3" fmla="*/ 43128 w 85725"/>
                  <a:gd name="connsiteY3" fmla="*/ 373 h 85725"/>
                  <a:gd name="connsiteX4" fmla="*/ 85991 w 85725"/>
                  <a:gd name="connsiteY4" fmla="*/ 43236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91" y="43236"/>
                    </a:moveTo>
                    <a:cubicBezTo>
                      <a:pt x="85991" y="66908"/>
                      <a:pt x="66800" y="86098"/>
                      <a:pt x="43128" y="86098"/>
                    </a:cubicBezTo>
                    <a:cubicBezTo>
                      <a:pt x="19456" y="86098"/>
                      <a:pt x="266" y="66908"/>
                      <a:pt x="266" y="43236"/>
                    </a:cubicBezTo>
                    <a:cubicBezTo>
                      <a:pt x="266" y="19563"/>
                      <a:pt x="19456" y="373"/>
                      <a:pt x="43128" y="373"/>
                    </a:cubicBezTo>
                    <a:cubicBezTo>
                      <a:pt x="66800" y="373"/>
                      <a:pt x="85991" y="19563"/>
                      <a:pt x="85991" y="43236"/>
                    </a:cubicBezTo>
                    <a:close/>
                  </a:path>
                </a:pathLst>
              </a:custGeom>
              <a:noFill/>
              <a:ln w="9518" cap="flat">
                <a:solidFill>
                  <a:srgbClr val="FF0000"/>
                </a:solidFill>
                <a:prstDash val="solid"/>
                <a:miter/>
              </a:ln>
            </p:spPr>
            <p:txBody>
              <a:bodyPr rtlCol="0" anchor="ctr"/>
              <a:lstStyle/>
              <a:p>
                <a:endParaRPr lang="ja-JP" altLang="en-US" sz="1050"/>
              </a:p>
            </p:txBody>
          </p:sp>
          <p:sp>
            <p:nvSpPr>
              <p:cNvPr id="94" name="フリーフォーム: 図形 93">
                <a:extLst>
                  <a:ext uri="{FF2B5EF4-FFF2-40B4-BE49-F238E27FC236}">
                    <a16:creationId xmlns:a16="http://schemas.microsoft.com/office/drawing/2014/main" id="{A36EBC76-25DA-4293-85D7-EED2784A726E}"/>
                  </a:ext>
                </a:extLst>
              </p:cNvPr>
              <p:cNvSpPr/>
              <p:nvPr/>
            </p:nvSpPr>
            <p:spPr>
              <a:xfrm>
                <a:off x="10298357" y="4809703"/>
                <a:ext cx="85725" cy="85725"/>
              </a:xfrm>
              <a:custGeom>
                <a:avLst/>
                <a:gdLst>
                  <a:gd name="connsiteX0" fmla="*/ 86131 w 85725"/>
                  <a:gd name="connsiteY0" fmla="*/ 43153 h 85725"/>
                  <a:gd name="connsiteX1" fmla="*/ 43269 w 85725"/>
                  <a:gd name="connsiteY1" fmla="*/ 86015 h 85725"/>
                  <a:gd name="connsiteX2" fmla="*/ 406 w 85725"/>
                  <a:gd name="connsiteY2" fmla="*/ 43153 h 85725"/>
                  <a:gd name="connsiteX3" fmla="*/ 43269 w 85725"/>
                  <a:gd name="connsiteY3" fmla="*/ 290 h 85725"/>
                  <a:gd name="connsiteX4" fmla="*/ 86131 w 85725"/>
                  <a:gd name="connsiteY4" fmla="*/ 43153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131" y="43153"/>
                    </a:moveTo>
                    <a:cubicBezTo>
                      <a:pt x="86131" y="66825"/>
                      <a:pt x="66941" y="86015"/>
                      <a:pt x="43269" y="86015"/>
                    </a:cubicBezTo>
                    <a:cubicBezTo>
                      <a:pt x="19596" y="86015"/>
                      <a:pt x="406" y="66825"/>
                      <a:pt x="406" y="43153"/>
                    </a:cubicBezTo>
                    <a:cubicBezTo>
                      <a:pt x="406" y="19480"/>
                      <a:pt x="19596" y="290"/>
                      <a:pt x="43269" y="290"/>
                    </a:cubicBezTo>
                    <a:cubicBezTo>
                      <a:pt x="66941" y="290"/>
                      <a:pt x="86131" y="19480"/>
                      <a:pt x="86131" y="43153"/>
                    </a:cubicBezTo>
                    <a:close/>
                  </a:path>
                </a:pathLst>
              </a:custGeom>
              <a:noFill/>
              <a:ln w="9518" cap="flat">
                <a:solidFill>
                  <a:srgbClr val="FF0000"/>
                </a:solidFill>
                <a:prstDash val="solid"/>
                <a:miter/>
              </a:ln>
            </p:spPr>
            <p:txBody>
              <a:bodyPr rtlCol="0" anchor="ctr"/>
              <a:lstStyle/>
              <a:p>
                <a:endParaRPr lang="ja-JP" altLang="en-US" sz="1050"/>
              </a:p>
            </p:txBody>
          </p:sp>
          <p:sp>
            <p:nvSpPr>
              <p:cNvPr id="95" name="フリーフォーム: 図形 94">
                <a:extLst>
                  <a:ext uri="{FF2B5EF4-FFF2-40B4-BE49-F238E27FC236}">
                    <a16:creationId xmlns:a16="http://schemas.microsoft.com/office/drawing/2014/main" id="{D8F63E83-3E5E-44EB-BA05-16B843828274}"/>
                  </a:ext>
                </a:extLst>
              </p:cNvPr>
              <p:cNvSpPr/>
              <p:nvPr/>
            </p:nvSpPr>
            <p:spPr>
              <a:xfrm>
                <a:off x="11638525" y="2966616"/>
                <a:ext cx="85725" cy="85725"/>
              </a:xfrm>
              <a:custGeom>
                <a:avLst/>
                <a:gdLst>
                  <a:gd name="connsiteX0" fmla="*/ 86272 w 85725"/>
                  <a:gd name="connsiteY0" fmla="*/ 42959 h 85725"/>
                  <a:gd name="connsiteX1" fmla="*/ 43409 w 85725"/>
                  <a:gd name="connsiteY1" fmla="*/ 85822 h 85725"/>
                  <a:gd name="connsiteX2" fmla="*/ 547 w 85725"/>
                  <a:gd name="connsiteY2" fmla="*/ 42959 h 85725"/>
                  <a:gd name="connsiteX3" fmla="*/ 43409 w 85725"/>
                  <a:gd name="connsiteY3" fmla="*/ 97 h 85725"/>
                  <a:gd name="connsiteX4" fmla="*/ 86272 w 85725"/>
                  <a:gd name="connsiteY4" fmla="*/ 4295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272" y="42959"/>
                    </a:moveTo>
                    <a:cubicBezTo>
                      <a:pt x="86272" y="66632"/>
                      <a:pt x="67082" y="85822"/>
                      <a:pt x="43409" y="85822"/>
                    </a:cubicBezTo>
                    <a:cubicBezTo>
                      <a:pt x="19737" y="85822"/>
                      <a:pt x="547" y="66632"/>
                      <a:pt x="547" y="42959"/>
                    </a:cubicBezTo>
                    <a:cubicBezTo>
                      <a:pt x="547" y="19287"/>
                      <a:pt x="19737" y="97"/>
                      <a:pt x="43409" y="97"/>
                    </a:cubicBezTo>
                    <a:cubicBezTo>
                      <a:pt x="67082" y="97"/>
                      <a:pt x="86272" y="19287"/>
                      <a:pt x="86272" y="42959"/>
                    </a:cubicBezTo>
                    <a:close/>
                  </a:path>
                </a:pathLst>
              </a:custGeom>
              <a:noFill/>
              <a:ln w="9518" cap="flat">
                <a:solidFill>
                  <a:srgbClr val="FF0000"/>
                </a:solidFill>
                <a:prstDash val="solid"/>
                <a:miter/>
              </a:ln>
            </p:spPr>
            <p:txBody>
              <a:bodyPr rtlCol="0" anchor="ctr"/>
              <a:lstStyle/>
              <a:p>
                <a:endParaRPr lang="ja-JP" altLang="en-US" sz="1050"/>
              </a:p>
            </p:txBody>
          </p:sp>
        </p:grpSp>
        <p:sp>
          <p:nvSpPr>
            <p:cNvPr id="96" name="フリーフォーム: 図形 95">
              <a:extLst>
                <a:ext uri="{FF2B5EF4-FFF2-40B4-BE49-F238E27FC236}">
                  <a16:creationId xmlns:a16="http://schemas.microsoft.com/office/drawing/2014/main" id="{2D927DF4-3E83-4271-8648-8C6FDE857257}"/>
                </a:ext>
              </a:extLst>
            </p:cNvPr>
            <p:cNvSpPr/>
            <p:nvPr/>
          </p:nvSpPr>
          <p:spPr>
            <a:xfrm>
              <a:off x="7394185" y="2247478"/>
              <a:ext cx="4554854" cy="3864292"/>
            </a:xfrm>
            <a:custGeom>
              <a:avLst/>
              <a:gdLst>
                <a:gd name="connsiteX0" fmla="*/ 0 w 4554854"/>
                <a:gd name="connsiteY0" fmla="*/ 0 h 3864292"/>
                <a:gd name="connsiteX1" fmla="*/ 0 w 4554854"/>
                <a:gd name="connsiteY1" fmla="*/ 3864293 h 3864292"/>
                <a:gd name="connsiteX2" fmla="*/ 4554855 w 4554854"/>
                <a:gd name="connsiteY2" fmla="*/ 3864293 h 3864292"/>
                <a:gd name="connsiteX3" fmla="*/ 4554855 w 4554854"/>
                <a:gd name="connsiteY3" fmla="*/ 0 h 3864292"/>
                <a:gd name="connsiteX4" fmla="*/ 0 w 4554854"/>
                <a:gd name="connsiteY4" fmla="*/ 0 h 3864292"/>
                <a:gd name="connsiteX5" fmla="*/ 0 w 4554854"/>
                <a:gd name="connsiteY5" fmla="*/ 0 h 3864292"/>
                <a:gd name="connsiteX6" fmla="*/ 95 w 4554854"/>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854" h="3864292">
                  <a:moveTo>
                    <a:pt x="0" y="0"/>
                  </a:moveTo>
                  <a:lnTo>
                    <a:pt x="0" y="3864293"/>
                  </a:lnTo>
                  <a:lnTo>
                    <a:pt x="4554855" y="3864293"/>
                  </a:lnTo>
                  <a:lnTo>
                    <a:pt x="455485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sz="1050"/>
            </a:p>
          </p:txBody>
        </p:sp>
      </p:grpSp>
      <p:sp>
        <p:nvSpPr>
          <p:cNvPr id="97" name="テキスト ボックス 96">
            <a:extLst>
              <a:ext uri="{FF2B5EF4-FFF2-40B4-BE49-F238E27FC236}">
                <a16:creationId xmlns:a16="http://schemas.microsoft.com/office/drawing/2014/main" id="{BF2DCDCF-E698-4DBA-8767-EEDB0E608D28}"/>
              </a:ext>
            </a:extLst>
          </p:cNvPr>
          <p:cNvSpPr txBox="1"/>
          <p:nvPr/>
        </p:nvSpPr>
        <p:spPr>
          <a:xfrm>
            <a:off x="1561533" y="3306422"/>
            <a:ext cx="3615545" cy="369332"/>
          </a:xfrm>
          <a:prstGeom prst="rect">
            <a:avLst/>
          </a:prstGeom>
          <a:noFill/>
        </p:spPr>
        <p:txBody>
          <a:bodyPr wrap="square" rtlCol="0">
            <a:spAutoFit/>
          </a:bodyPr>
          <a:lstStyle/>
          <a:p>
            <a:r>
              <a:rPr kumimoji="1" lang="en-US" altLang="ja-JP" dirty="0"/>
              <a:t>300K</a:t>
            </a:r>
            <a:r>
              <a:rPr kumimoji="1" lang="ja-JP" altLang="en-US" dirty="0"/>
              <a:t>における</a:t>
            </a:r>
            <a:r>
              <a:rPr kumimoji="1" lang="en-US" altLang="ja-JP" dirty="0"/>
              <a:t>Li</a:t>
            </a:r>
            <a:r>
              <a:rPr kumimoji="1" lang="ja-JP" altLang="en-US" dirty="0"/>
              <a:t>の平均二乗変位</a:t>
            </a:r>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9BE93544-062B-4C50-80D6-4771E67FE5A2}"/>
                  </a:ext>
                </a:extLst>
              </p:cNvPr>
              <p:cNvSpPr txBox="1"/>
              <p:nvPr/>
            </p:nvSpPr>
            <p:spPr>
              <a:xfrm>
                <a:off x="7640791" y="3315236"/>
                <a:ext cx="3322704" cy="280654"/>
              </a:xfrm>
              <a:prstGeom prst="rect">
                <a:avLst/>
              </a:prstGeom>
              <a:noFill/>
            </p:spPr>
            <p:txBody>
              <a:bodyPr wrap="none" lIns="0" tIns="0" rIns="0" bIns="0" rtlCol="0">
                <a:spAutoFit/>
              </a:bodyPr>
              <a:lstStyle/>
              <a:p>
                <a:r>
                  <a:rPr kumimoji="1" lang="ja-JP" altLang="en-US" b="0" dirty="0"/>
                  <a:t>アレニウス</a:t>
                </a:r>
                <a14:m>
                  <m:oMath xmlns:m="http://schemas.openxmlformats.org/officeDocument/2006/math">
                    <m:r>
                      <a:rPr lang="ja-JP" altLang="en-US" i="1">
                        <a:latin typeface="Cambria Math" panose="02040503050406030204" pitchFamily="18" charset="0"/>
                      </a:rPr>
                      <m:t>プロット</m:t>
                    </m:r>
                    <m:r>
                      <a:rPr lang="ja-JP" altLang="en-US"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𝑎</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0.2 </m:t>
                    </m:r>
                    <m:r>
                      <m:rPr>
                        <m:sty m:val="p"/>
                      </m:rPr>
                      <a:rPr kumimoji="1" lang="en-US" altLang="ja-JP" b="0" i="0" smtClean="0">
                        <a:latin typeface="Cambria Math" panose="02040503050406030204" pitchFamily="18" charset="0"/>
                      </a:rPr>
                      <m:t>eV</m:t>
                    </m:r>
                  </m:oMath>
                </a14:m>
                <a:endParaRPr kumimoji="1" lang="ja-JP" altLang="en-US" dirty="0"/>
              </a:p>
            </p:txBody>
          </p:sp>
        </mc:Choice>
        <mc:Fallback xmlns="">
          <p:sp>
            <p:nvSpPr>
              <p:cNvPr id="98" name="テキスト ボックス 97">
                <a:extLst>
                  <a:ext uri="{FF2B5EF4-FFF2-40B4-BE49-F238E27FC236}">
                    <a16:creationId xmlns:a16="http://schemas.microsoft.com/office/drawing/2014/main" id="{9BE93544-062B-4C50-80D6-4771E67FE5A2}"/>
                  </a:ext>
                </a:extLst>
              </p:cNvPr>
              <p:cNvSpPr txBox="1">
                <a:spLocks noRot="1" noChangeAspect="1" noMove="1" noResize="1" noEditPoints="1" noAdjustHandles="1" noChangeArrowheads="1" noChangeShapeType="1" noTextEdit="1"/>
              </p:cNvSpPr>
              <p:nvPr/>
            </p:nvSpPr>
            <p:spPr>
              <a:xfrm>
                <a:off x="7640791" y="3315236"/>
                <a:ext cx="3322704" cy="280654"/>
              </a:xfrm>
              <a:prstGeom prst="rect">
                <a:avLst/>
              </a:prstGeom>
              <a:blipFill>
                <a:blip r:embed="rId3"/>
                <a:stretch>
                  <a:fillRect l="-4220" t="-23913" r="-2202"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D696C00-0C99-4D0C-BF21-28AAEF0B2D30}"/>
                  </a:ext>
                </a:extLst>
              </p:cNvPr>
              <p:cNvSpPr txBox="1"/>
              <p:nvPr/>
            </p:nvSpPr>
            <p:spPr>
              <a:xfrm>
                <a:off x="6499446" y="6474276"/>
                <a:ext cx="5581640" cy="369332"/>
              </a:xfrm>
              <a:prstGeom prst="rect">
                <a:avLst/>
              </a:prstGeom>
              <a:noFill/>
            </p:spPr>
            <p:txBody>
              <a:bodyPr wrap="square" rtlCol="0">
                <a:spAutoFit/>
              </a:bodyPr>
              <a:lstStyle/>
              <a:p>
                <a:r>
                  <a:rPr lang="ja-JP" altLang="en-US" dirty="0"/>
                  <a:t>実測</a:t>
                </a:r>
                <a:r>
                  <a:rPr kumimoji="1" lang="ja-JP" altLang="en-US" dirty="0"/>
                  <a:t>値：</a:t>
                </a:r>
                <a:r>
                  <a:rPr kumimoji="1" lang="en-US" altLang="ja-JP" dirty="0"/>
                  <a:t>300K</a:t>
                </a:r>
                <a:r>
                  <a:rPr kumimoji="1" lang="ja-JP" altLang="en-US" dirty="0"/>
                  <a:t>で</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=1.23×</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−2</m:t>
                        </m:r>
                      </m:sup>
                    </m:sSup>
                  </m:oMath>
                </a14:m>
                <a:r>
                  <a:rPr kumimoji="1" lang="en-US" altLang="ja-JP" dirty="0"/>
                  <a:t> S/cm,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𝑎</m:t>
                        </m:r>
                      </m:sub>
                    </m:sSub>
                  </m:oMath>
                </a14:m>
                <a:r>
                  <a:rPr kumimoji="1" lang="en-US" altLang="ja-JP" dirty="0"/>
                  <a:t>=0.25 eV</a:t>
                </a:r>
                <a:endParaRPr kumimoji="1" lang="ja-JP" altLang="en-US" dirty="0"/>
              </a:p>
            </p:txBody>
          </p:sp>
        </mc:Choice>
        <mc:Fallback xmlns="">
          <p:sp>
            <p:nvSpPr>
              <p:cNvPr id="3" name="テキスト ボックス 2">
                <a:extLst>
                  <a:ext uri="{FF2B5EF4-FFF2-40B4-BE49-F238E27FC236}">
                    <a16:creationId xmlns:a16="http://schemas.microsoft.com/office/drawing/2014/main" id="{BD696C00-0C99-4D0C-BF21-28AAEF0B2D30}"/>
                  </a:ext>
                </a:extLst>
              </p:cNvPr>
              <p:cNvSpPr txBox="1">
                <a:spLocks noRot="1" noChangeAspect="1" noMove="1" noResize="1" noEditPoints="1" noAdjustHandles="1" noChangeArrowheads="1" noChangeShapeType="1" noTextEdit="1"/>
              </p:cNvSpPr>
              <p:nvPr/>
            </p:nvSpPr>
            <p:spPr>
              <a:xfrm>
                <a:off x="6499446" y="6474276"/>
                <a:ext cx="5581640" cy="369332"/>
              </a:xfrm>
              <a:prstGeom prst="rect">
                <a:avLst/>
              </a:prstGeom>
              <a:blipFill>
                <a:blip r:embed="rId4"/>
                <a:stretch>
                  <a:fillRect l="-873"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48BBB7C3-6C70-48EF-9288-07E459EFEF3E}"/>
                  </a:ext>
                </a:extLst>
              </p:cNvPr>
              <p:cNvSpPr txBox="1"/>
              <p:nvPr/>
            </p:nvSpPr>
            <p:spPr>
              <a:xfrm>
                <a:off x="7962080" y="2198845"/>
                <a:ext cx="3014869" cy="453842"/>
              </a:xfrm>
              <a:prstGeom prst="rect">
                <a:avLst/>
              </a:prstGeom>
              <a:noFill/>
            </p:spPr>
            <p:txBody>
              <a:bodyPr wrap="square">
                <a:spAutoFit/>
              </a:bodyPr>
              <a:lstStyle/>
              <a:p>
                <a:r>
                  <a:rPr lang="en-US" altLang="ja-JP" sz="1400"/>
                  <a:t>※</a:t>
                </a:r>
                <a14:m>
                  <m:oMath xmlns:m="http://schemas.openxmlformats.org/officeDocument/2006/math">
                    <m:r>
                      <a:rPr lang="en-US" altLang="ja-JP" sz="1400" b="0" i="1" smtClean="0">
                        <a:latin typeface="Cambria Math" panose="02040503050406030204" pitchFamily="18" charset="0"/>
                      </a:rPr>
                      <m:t>𝐷</m:t>
                    </m:r>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b="0" i="1" smtClean="0">
                            <a:latin typeface="Cambria Math" panose="02040503050406030204" pitchFamily="18" charset="0"/>
                          </a:rPr>
                          <m:t>6</m:t>
                        </m:r>
                        <m:r>
                          <a:rPr lang="en-US" altLang="ja-JP" sz="1400" b="0" i="1" smtClean="0">
                            <a:latin typeface="Cambria Math" panose="02040503050406030204" pitchFamily="18" charset="0"/>
                          </a:rPr>
                          <m:t>𝑡</m:t>
                        </m:r>
                      </m:den>
                    </m:f>
                    <m:d>
                      <m:dPr>
                        <m:begChr m:val="⟨"/>
                        <m:endChr m:val="⟩"/>
                        <m:ctrlPr>
                          <a:rPr lang="en-US" altLang="ja-JP" sz="1400" b="0" i="1" smtClean="0">
                            <a:latin typeface="Cambria Math" panose="02040503050406030204" pitchFamily="18" charset="0"/>
                          </a:rPr>
                        </m:ctrlPr>
                      </m:dPr>
                      <m:e>
                        <m:r>
                          <m:rPr>
                            <m:sty m:val="p"/>
                          </m:rPr>
                          <a:rPr lang="en-US" altLang="ja-JP" sz="1400" b="0" i="0" smtClean="0">
                            <a:latin typeface="Cambria Math" panose="02040503050406030204" pitchFamily="18" charset="0"/>
                          </a:rPr>
                          <m:t>MSD</m:t>
                        </m:r>
                      </m:e>
                    </m:d>
                    <m:r>
                      <a:rPr lang="en-US" altLang="ja-JP" sz="1400" b="0" i="1" smtClean="0">
                        <a:latin typeface="Cambria Math" panose="02040503050406030204" pitchFamily="18" charset="0"/>
                      </a:rPr>
                      <m:t>,</m:t>
                    </m:r>
                    <m:r>
                      <a:rPr lang="ja-JP" altLang="en-US" sz="1400" i="1">
                        <a:latin typeface="Cambria Math" panose="02040503050406030204" pitchFamily="18" charset="0"/>
                      </a:rPr>
                      <m:t>𝜎</m:t>
                    </m:r>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𝜌</m:t>
                            </m:r>
                          </m:e>
                          <m:sub>
                            <m:r>
                              <m:rPr>
                                <m:sty m:val="p"/>
                              </m:rPr>
                              <a:rPr lang="en-US" altLang="ja-JP" sz="1400">
                                <a:latin typeface="Cambria Math" panose="02040503050406030204" pitchFamily="18" charset="0"/>
                              </a:rPr>
                              <m:t>Li</m:t>
                            </m:r>
                          </m:sub>
                        </m:sSub>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𝑞</m:t>
                            </m:r>
                          </m:e>
                          <m:sup>
                            <m:r>
                              <a:rPr lang="en-US" altLang="ja-JP" sz="1400" i="1">
                                <a:latin typeface="Cambria Math" panose="02040503050406030204" pitchFamily="18" charset="0"/>
                              </a:rPr>
                              <m:t>2</m:t>
                            </m:r>
                          </m:sup>
                        </m:sSup>
                      </m:num>
                      <m:den>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𝑘</m:t>
                            </m:r>
                          </m:e>
                          <m:sub>
                            <m:r>
                              <m:rPr>
                                <m:sty m:val="p"/>
                              </m:rPr>
                              <a:rPr lang="en-US" altLang="ja-JP" sz="1400">
                                <a:latin typeface="Cambria Math" panose="02040503050406030204" pitchFamily="18" charset="0"/>
                              </a:rPr>
                              <m:t>B</m:t>
                            </m:r>
                          </m:sub>
                        </m:sSub>
                        <m:r>
                          <a:rPr lang="en-US" altLang="ja-JP" sz="1400" i="1">
                            <a:latin typeface="Cambria Math" panose="02040503050406030204" pitchFamily="18" charset="0"/>
                          </a:rPr>
                          <m:t>𝑇</m:t>
                        </m:r>
                      </m:den>
                    </m:f>
                    <m:r>
                      <a:rPr lang="en-US" altLang="ja-JP" sz="1400" i="1">
                        <a:latin typeface="Cambria Math" panose="02040503050406030204" pitchFamily="18" charset="0"/>
                      </a:rPr>
                      <m:t>𝐷</m:t>
                    </m:r>
                  </m:oMath>
                </a14:m>
                <a:r>
                  <a:rPr lang="ja-JP" altLang="en-US" sz="1400" dirty="0"/>
                  <a:t>で評価</a:t>
                </a:r>
              </a:p>
            </p:txBody>
          </p:sp>
        </mc:Choice>
        <mc:Fallback xmlns="">
          <p:sp>
            <p:nvSpPr>
              <p:cNvPr id="99" name="テキスト ボックス 98">
                <a:extLst>
                  <a:ext uri="{FF2B5EF4-FFF2-40B4-BE49-F238E27FC236}">
                    <a16:creationId xmlns:a16="http://schemas.microsoft.com/office/drawing/2014/main" id="{48BBB7C3-6C70-48EF-9288-07E459EFEF3E}"/>
                  </a:ext>
                </a:extLst>
              </p:cNvPr>
              <p:cNvSpPr txBox="1">
                <a:spLocks noRot="1" noChangeAspect="1" noMove="1" noResize="1" noEditPoints="1" noAdjustHandles="1" noChangeArrowheads="1" noChangeShapeType="1" noTextEdit="1"/>
              </p:cNvSpPr>
              <p:nvPr/>
            </p:nvSpPr>
            <p:spPr>
              <a:xfrm>
                <a:off x="7962080" y="2198845"/>
                <a:ext cx="3014869" cy="453842"/>
              </a:xfrm>
              <a:prstGeom prst="rect">
                <a:avLst/>
              </a:prstGeom>
              <a:blipFill>
                <a:blip r:embed="rId5"/>
                <a:stretch>
                  <a:fillRect l="-6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14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B1F219D-E6DE-4BB0-8F7F-6FFA9FF23286}"/>
              </a:ext>
            </a:extLst>
          </p:cNvPr>
          <p:cNvSpPr txBox="1"/>
          <p:nvPr/>
        </p:nvSpPr>
        <p:spPr>
          <a:xfrm>
            <a:off x="293914" y="1118507"/>
            <a:ext cx="11356521"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GSL, eigen</a:t>
            </a:r>
            <a:r>
              <a:rPr kumimoji="1" lang="ja-JP" altLang="en-US" dirty="0"/>
              <a:t>を好みの場所にインストールする。</a:t>
            </a:r>
            <a:endParaRPr kumimoji="1" lang="en-US" altLang="ja-JP" dirty="0"/>
          </a:p>
          <a:p>
            <a:pPr marL="742950" lvl="1" indent="-285750">
              <a:buFont typeface="Wingdings" panose="05000000000000000000" pitchFamily="2" charset="2"/>
              <a:buChar char="Ø"/>
            </a:pPr>
            <a:r>
              <a:rPr lang="en-US" altLang="ja-JP" dirty="0"/>
              <a:t>GSL</a:t>
            </a:r>
            <a:r>
              <a:rPr lang="ja-JP" altLang="en-US" dirty="0"/>
              <a:t>は</a:t>
            </a:r>
            <a:r>
              <a:rPr lang="en-US" altLang="ja-JP" dirty="0"/>
              <a:t>GNU</a:t>
            </a:r>
            <a:r>
              <a:rPr lang="ja-JP" altLang="en-US" dirty="0"/>
              <a:t>の通常の手続きでインストールできる</a:t>
            </a:r>
            <a:br>
              <a:rPr lang="en-US" altLang="ja-JP" dirty="0"/>
            </a:br>
            <a:r>
              <a:rPr lang="en-US" altLang="ja-JP" dirty="0">
                <a:latin typeface="Consolas" panose="020B0609020204030204" pitchFamily="49" charset="0"/>
              </a:rPr>
              <a:t>$ ./configure --prefix=</a:t>
            </a:r>
            <a:r>
              <a:rPr lang="en-US" altLang="ja-JP" i="1" dirty="0">
                <a:latin typeface="Consolas" panose="020B0609020204030204" pitchFamily="49" charset="0"/>
              </a:rPr>
              <a:t>PREFIX</a:t>
            </a:r>
            <a:r>
              <a:rPr lang="en-US" altLang="ja-JP" dirty="0">
                <a:latin typeface="Consolas" panose="020B0609020204030204" pitchFamily="49" charset="0"/>
              </a:rPr>
              <a:t> ; make ; make install</a:t>
            </a:r>
          </a:p>
          <a:p>
            <a:pPr marL="742950" lvl="1" indent="-285750">
              <a:buFont typeface="Wingdings" panose="05000000000000000000" pitchFamily="2" charset="2"/>
              <a:buChar char="Ø"/>
            </a:pPr>
            <a:r>
              <a:rPr kumimoji="1" lang="en-US" altLang="ja-JP" dirty="0"/>
              <a:t>eigen</a:t>
            </a:r>
            <a:r>
              <a:rPr kumimoji="1" lang="ja-JP" altLang="en-US" dirty="0"/>
              <a:t>は</a:t>
            </a:r>
            <a:r>
              <a:rPr kumimoji="1" lang="en-US" altLang="ja-JP" dirty="0"/>
              <a:t>Eigen</a:t>
            </a:r>
            <a:r>
              <a:rPr kumimoji="1" lang="ja-JP" altLang="en-US" dirty="0"/>
              <a:t>というディレクトリーをいずれかの場所にディレクトリーごとコピーすればよい</a:t>
            </a:r>
            <a:endParaRPr kumimoji="1" lang="en-US" altLang="ja-JP" dirty="0"/>
          </a:p>
          <a:p>
            <a:pPr marL="285750" indent="-285750">
              <a:buFont typeface="Arial" panose="020B0604020202020204" pitchFamily="34" charset="0"/>
              <a:buChar char="•"/>
            </a:pPr>
            <a:r>
              <a:rPr kumimoji="1" lang="en-US" altLang="ja-JP" dirty="0" err="1"/>
              <a:t>src</a:t>
            </a:r>
            <a:r>
              <a:rPr kumimoji="1" lang="ja-JP" altLang="en-US" dirty="0"/>
              <a:t>の下の</a:t>
            </a:r>
            <a:r>
              <a:rPr kumimoji="1" lang="en-US" altLang="ja-JP" dirty="0" err="1"/>
              <a:t>makefile.xxxx</a:t>
            </a:r>
            <a:r>
              <a:rPr lang="ja-JP" altLang="en-US" dirty="0"/>
              <a:t>で環境に適したものを選択（コンパイラーは</a:t>
            </a:r>
            <a:r>
              <a:rPr lang="en-US" altLang="ja-JP" dirty="0"/>
              <a:t>LAMMPS</a:t>
            </a:r>
            <a:r>
              <a:rPr lang="ja-JP" altLang="en-US" dirty="0"/>
              <a:t>をビルドしたそれにあわせる），以下を編集</a:t>
            </a:r>
            <a:endParaRPr lang="en-US" altLang="ja-JP" dirty="0"/>
          </a:p>
          <a:p>
            <a:pPr marL="742950" lvl="1" indent="-285750">
              <a:buFont typeface="Wingdings" panose="05000000000000000000" pitchFamily="2" charset="2"/>
              <a:buChar char="Ø"/>
            </a:pPr>
            <a:r>
              <a:rPr kumimoji="1" lang="en-US" altLang="ja-JP" dirty="0"/>
              <a:t>PROJECT_GSL</a:t>
            </a:r>
            <a:r>
              <a:rPr kumimoji="1" lang="ja-JP" altLang="en-US" dirty="0"/>
              <a:t>のパス 例：</a:t>
            </a:r>
            <a:r>
              <a:rPr kumimoji="1" lang="en-US" altLang="ja-JP" dirty="0"/>
              <a:t>PROJECT_GSL=$HOME/</a:t>
            </a:r>
            <a:r>
              <a:rPr kumimoji="1" lang="en-US" altLang="ja-JP" dirty="0" err="1"/>
              <a:t>gsl</a:t>
            </a:r>
            <a:r>
              <a:rPr kumimoji="1" lang="en-US" altLang="ja-JP" dirty="0"/>
              <a:t>/include/</a:t>
            </a:r>
          </a:p>
          <a:p>
            <a:pPr marL="742950" lvl="1" indent="-285750">
              <a:buFont typeface="Wingdings" panose="05000000000000000000" pitchFamily="2" charset="2"/>
              <a:buChar char="Ø"/>
            </a:pPr>
            <a:r>
              <a:rPr kumimoji="1" lang="en-US" altLang="ja-JP" dirty="0"/>
              <a:t>PROJECT_EIGEN</a:t>
            </a:r>
            <a:r>
              <a:rPr kumimoji="1" lang="ja-JP" altLang="en-US" dirty="0"/>
              <a:t>のパス 例：</a:t>
            </a:r>
            <a:r>
              <a:rPr kumimoji="1" lang="en-US" altLang="ja-JP" dirty="0"/>
              <a:t>PROJECT_EIGEN=$HOME/eigen3.3.9/</a:t>
            </a:r>
          </a:p>
          <a:p>
            <a:pPr marL="742950" lvl="1" indent="-285750">
              <a:buFont typeface="Wingdings" panose="05000000000000000000" pitchFamily="2" charset="2"/>
              <a:buChar char="Ø"/>
            </a:pPr>
            <a:r>
              <a:rPr lang="en-US" altLang="ja-JP" dirty="0"/>
              <a:t>PROJECT_CC</a:t>
            </a:r>
            <a:r>
              <a:rPr lang="ja-JP" altLang="en-US" dirty="0"/>
              <a:t>コマンド</a:t>
            </a:r>
            <a:endParaRPr kumimoji="1" lang="en-US" altLang="ja-JP" dirty="0"/>
          </a:p>
          <a:p>
            <a:pPr marL="742950" lvl="1" indent="-285750">
              <a:buFont typeface="Wingdings" panose="05000000000000000000" pitchFamily="2" charset="2"/>
              <a:buChar char="Ø"/>
            </a:pPr>
            <a:r>
              <a:rPr lang="en-US" altLang="ja-JP" dirty="0"/>
              <a:t>PROJECT_MPICC</a:t>
            </a:r>
            <a:r>
              <a:rPr lang="ja-JP" altLang="en-US" dirty="0"/>
              <a:t>コマンド</a:t>
            </a:r>
            <a:endParaRPr lang="en-US" altLang="ja-JP" dirty="0"/>
          </a:p>
          <a:p>
            <a:pPr marL="285750" indent="-285750">
              <a:buFont typeface="Arial" panose="020B0604020202020204" pitchFamily="34" charset="0"/>
              <a:buChar char="•"/>
            </a:pPr>
            <a:r>
              <a:rPr lang="en-US" altLang="ja-JP" dirty="0"/>
              <a:t>applications/</a:t>
            </a:r>
            <a:r>
              <a:rPr lang="en-US" altLang="ja-JP" dirty="0" err="1"/>
              <a:t>makefile</a:t>
            </a:r>
            <a:r>
              <a:rPr lang="ja-JP" altLang="en-US" dirty="0"/>
              <a:t>も必要に応じて編集する</a:t>
            </a:r>
            <a:endParaRPr lang="en-US" altLang="ja-JP" dirty="0"/>
          </a:p>
          <a:p>
            <a:pPr marL="285750" indent="-285750">
              <a:buFont typeface="Arial" panose="020B0604020202020204" pitchFamily="34" charset="0"/>
              <a:buChar char="•"/>
            </a:pPr>
            <a:r>
              <a:rPr kumimoji="1" lang="en-US" altLang="ja-JP" dirty="0"/>
              <a:t>make COMP=</a:t>
            </a:r>
            <a:r>
              <a:rPr kumimoji="1" lang="en-US" altLang="ja-JP" dirty="0" err="1"/>
              <a:t>xxxx</a:t>
            </a:r>
            <a:r>
              <a:rPr kumimoji="1" lang="en-US" altLang="ja-JP" dirty="0"/>
              <a:t> </a:t>
            </a:r>
            <a:r>
              <a:rPr kumimoji="1" lang="ja-JP" altLang="en-US" dirty="0"/>
              <a:t>でビルド</a:t>
            </a:r>
            <a:endParaRPr kumimoji="1" lang="en-US" altLang="ja-JP" dirty="0"/>
          </a:p>
          <a:p>
            <a:pPr marL="285750" indent="-285750">
              <a:buFont typeface="Arial" panose="020B0604020202020204" pitchFamily="34" charset="0"/>
              <a:buChar char="•"/>
            </a:pPr>
            <a:r>
              <a:rPr kumimoji="1" lang="en-US" altLang="ja-JP" dirty="0"/>
              <a:t>bin</a:t>
            </a:r>
            <a:r>
              <a:rPr kumimoji="1" lang="ja-JP" altLang="en-US" dirty="0"/>
              <a:t>の下に</a:t>
            </a:r>
            <a:r>
              <a:rPr kumimoji="1" lang="en-US" altLang="ja-JP" dirty="0" err="1"/>
              <a:t>nnp</a:t>
            </a:r>
            <a:r>
              <a:rPr kumimoji="1" lang="en-US" altLang="ja-JP" dirty="0"/>
              <a:t>-norm, </a:t>
            </a:r>
            <a:r>
              <a:rPr kumimoji="1" lang="en-US" altLang="ja-JP" dirty="0" err="1"/>
              <a:t>nnp</a:t>
            </a:r>
            <a:r>
              <a:rPr kumimoji="1" lang="en-US" altLang="ja-JP" dirty="0"/>
              <a:t>-scaling, </a:t>
            </a:r>
            <a:r>
              <a:rPr kumimoji="1" lang="en-US" altLang="ja-JP" dirty="0" err="1"/>
              <a:t>nnp</a:t>
            </a:r>
            <a:r>
              <a:rPr kumimoji="1" lang="en-US" altLang="ja-JP" dirty="0"/>
              <a:t>-train, </a:t>
            </a:r>
            <a:r>
              <a:rPr kumimoji="1" lang="en-US" altLang="ja-JP" dirty="0" err="1"/>
              <a:t>nnp</a:t>
            </a:r>
            <a:r>
              <a:rPr kumimoji="1" lang="en-US" altLang="ja-JP" dirty="0"/>
              <a:t>-predict</a:t>
            </a:r>
            <a:r>
              <a:rPr kumimoji="1" lang="ja-JP" altLang="en-US" dirty="0"/>
              <a:t>などのバイナリーと</a:t>
            </a:r>
            <a:r>
              <a:rPr kumimoji="1" lang="en-US" altLang="ja-JP" dirty="0"/>
              <a:t>lib</a:t>
            </a:r>
            <a:r>
              <a:rPr kumimoji="1" lang="ja-JP" altLang="en-US" dirty="0"/>
              <a:t>の下に</a:t>
            </a:r>
            <a:r>
              <a:rPr kumimoji="1" lang="en-US" altLang="ja-JP" dirty="0" err="1"/>
              <a:t>libnnp.a</a:t>
            </a:r>
            <a:r>
              <a:rPr kumimoji="1" lang="en-US" altLang="ja-JP" dirty="0"/>
              <a:t>,</a:t>
            </a:r>
            <a:r>
              <a:rPr lang="en-US" altLang="ja-JP" dirty="0"/>
              <a:t> </a:t>
            </a:r>
            <a:r>
              <a:rPr lang="en-US" altLang="ja-JP" dirty="0" err="1"/>
              <a:t>libnnpif.a</a:t>
            </a:r>
            <a:r>
              <a:rPr lang="en-US" altLang="ja-JP" dirty="0"/>
              <a:t>, </a:t>
            </a:r>
            <a:r>
              <a:rPr lang="en-US" altLang="ja-JP" dirty="0" err="1"/>
              <a:t>libnnptrain.a</a:t>
            </a:r>
            <a:r>
              <a:rPr lang="en-US" altLang="ja-JP" dirty="0"/>
              <a:t> </a:t>
            </a:r>
            <a:r>
              <a:rPr lang="ja-JP" altLang="en-US" dirty="0"/>
              <a:t>が作成されていれば</a:t>
            </a:r>
            <a:r>
              <a:rPr lang="en-US" altLang="ja-JP" dirty="0"/>
              <a:t>OK.</a:t>
            </a:r>
            <a:endParaRPr kumimoji="1" lang="ja-JP" altLang="en-US" dirty="0"/>
          </a:p>
        </p:txBody>
      </p:sp>
      <p:sp>
        <p:nvSpPr>
          <p:cNvPr id="7" name="テキスト ボックス 6">
            <a:extLst>
              <a:ext uri="{FF2B5EF4-FFF2-40B4-BE49-F238E27FC236}">
                <a16:creationId xmlns:a16="http://schemas.microsoft.com/office/drawing/2014/main" id="{CBE2FEF9-517E-4B93-97F3-8A8D65DE0539}"/>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sp>
        <p:nvSpPr>
          <p:cNvPr id="8" name="テキスト ボックス 7">
            <a:extLst>
              <a:ext uri="{FF2B5EF4-FFF2-40B4-BE49-F238E27FC236}">
                <a16:creationId xmlns:a16="http://schemas.microsoft.com/office/drawing/2014/main" id="{5AC8C332-63A1-4546-8BB7-7241F976750A}"/>
              </a:ext>
            </a:extLst>
          </p:cNvPr>
          <p:cNvSpPr txBox="1"/>
          <p:nvPr/>
        </p:nvSpPr>
        <p:spPr>
          <a:xfrm>
            <a:off x="412376" y="746596"/>
            <a:ext cx="6094638" cy="369332"/>
          </a:xfrm>
          <a:prstGeom prst="rect">
            <a:avLst/>
          </a:prstGeom>
          <a:noFill/>
        </p:spPr>
        <p:txBody>
          <a:bodyPr wrap="square">
            <a:spAutoFit/>
          </a:bodyPr>
          <a:lstStyle/>
          <a:p>
            <a:r>
              <a:rPr lang="en-US" altLang="ja-JP" dirty="0"/>
              <a:t>n2p2</a:t>
            </a:r>
            <a:r>
              <a:rPr lang="ja-JP" altLang="en-US" dirty="0"/>
              <a:t>のインストール</a:t>
            </a:r>
            <a:endParaRPr kumimoji="1" lang="en-US" altLang="ja-JP" dirty="0"/>
          </a:p>
        </p:txBody>
      </p:sp>
    </p:spTree>
    <p:extLst>
      <p:ext uri="{BB962C8B-B14F-4D97-AF65-F5344CB8AC3E}">
        <p14:creationId xmlns:p14="http://schemas.microsoft.com/office/powerpoint/2010/main" val="164322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F99645D-0DEB-4C66-B733-71BD3E94A9EE}"/>
              </a:ext>
            </a:extLst>
          </p:cNvPr>
          <p:cNvSpPr txBox="1"/>
          <p:nvPr/>
        </p:nvSpPr>
        <p:spPr>
          <a:xfrm>
            <a:off x="293914" y="1069516"/>
            <a:ext cx="11356521" cy="2308324"/>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err="1"/>
              <a:t>src</a:t>
            </a:r>
            <a:r>
              <a:rPr kumimoji="1" lang="ja-JP" altLang="en-US" dirty="0"/>
              <a:t>ディレクトリーにおいて</a:t>
            </a:r>
            <a:r>
              <a:rPr kumimoji="1" lang="en-US" altLang="ja-JP" dirty="0"/>
              <a:t>make </a:t>
            </a:r>
            <a:r>
              <a:rPr kumimoji="1" lang="en-US" altLang="ja-JP" dirty="0" err="1"/>
              <a:t>mpi</a:t>
            </a:r>
            <a:r>
              <a:rPr kumimoji="1" lang="en-US" altLang="ja-JP" dirty="0"/>
              <a:t> </a:t>
            </a:r>
            <a:r>
              <a:rPr kumimoji="1" lang="ja-JP" altLang="en-US" dirty="0"/>
              <a:t>などとすれば</a:t>
            </a:r>
            <a:r>
              <a:rPr kumimoji="1" lang="en-US" altLang="ja-JP" dirty="0" err="1"/>
              <a:t>lammps</a:t>
            </a:r>
            <a:r>
              <a:rPr kumimoji="1" lang="ja-JP" altLang="en-US" dirty="0"/>
              <a:t>がビルドできる状態になっていると仮定</a:t>
            </a:r>
            <a:endParaRPr kumimoji="1" lang="en-US" altLang="ja-JP" dirty="0"/>
          </a:p>
          <a:p>
            <a:pPr marL="285750" indent="-285750">
              <a:buFont typeface="Arial" panose="020B0604020202020204" pitchFamily="34" charset="0"/>
              <a:buChar char="•"/>
            </a:pPr>
            <a:r>
              <a:rPr kumimoji="1" lang="en-US" altLang="ja-JP" dirty="0" err="1"/>
              <a:t>src</a:t>
            </a:r>
            <a:r>
              <a:rPr kumimoji="1" lang="ja-JP" altLang="en-US" dirty="0"/>
              <a:t>ディレクトリーにおいて以下のコマンドを実行</a:t>
            </a:r>
            <a:br>
              <a:rPr kumimoji="1" lang="en-US" altLang="ja-JP" dirty="0"/>
            </a:br>
            <a:r>
              <a:rPr kumimoji="1" lang="en-US" altLang="ja-JP" dirty="0"/>
              <a:t>$ make yes-user-</a:t>
            </a:r>
            <a:r>
              <a:rPr kumimoji="1" lang="en-US" altLang="ja-JP" dirty="0" err="1"/>
              <a:t>hdnnp</a:t>
            </a:r>
            <a:r>
              <a:rPr kumimoji="1" lang="en-US" altLang="ja-JP" dirty="0"/>
              <a:t> </a:t>
            </a:r>
          </a:p>
          <a:p>
            <a:pPr marL="285750" indent="-285750">
              <a:buFont typeface="Arial" panose="020B0604020202020204" pitchFamily="34" charset="0"/>
              <a:buChar char="•"/>
            </a:pPr>
            <a:r>
              <a:rPr lang="en-US" altLang="ja-JP" dirty="0"/>
              <a:t>lib/</a:t>
            </a:r>
            <a:r>
              <a:rPr lang="en-US" altLang="ja-JP" dirty="0" err="1"/>
              <a:t>hdnnp</a:t>
            </a:r>
            <a:r>
              <a:rPr lang="ja-JP" altLang="en-US" dirty="0"/>
              <a:t>ディレクトリーに移動し，以下のコマンドを実行</a:t>
            </a:r>
            <a:br>
              <a:rPr lang="en-US" altLang="ja-JP" dirty="0"/>
            </a:br>
            <a:r>
              <a:rPr lang="en-US" altLang="ja-JP" dirty="0"/>
              <a:t>$ python Install.py –p </a:t>
            </a:r>
            <a:r>
              <a:rPr lang="en-US" altLang="ja-JP" i="1" dirty="0"/>
              <a:t>PATH_TO_N2P2</a:t>
            </a:r>
            <a:endParaRPr lang="en-US" altLang="ja-JP" dirty="0"/>
          </a:p>
          <a:p>
            <a:pPr marL="285750" indent="-285750">
              <a:buFont typeface="Arial" panose="020B0604020202020204" pitchFamily="34" charset="0"/>
              <a:buChar char="•"/>
            </a:pPr>
            <a:r>
              <a:rPr kumimoji="1" lang="en-US" altLang="ja-JP" dirty="0" err="1"/>
              <a:t>src</a:t>
            </a:r>
            <a:r>
              <a:rPr kumimoji="1" lang="ja-JP" altLang="en-US" dirty="0"/>
              <a:t>へ戻り以下のコマンドを実行</a:t>
            </a:r>
            <a:br>
              <a:rPr kumimoji="1" lang="en-US" altLang="ja-JP" dirty="0"/>
            </a:br>
            <a:r>
              <a:rPr kumimoji="1" lang="en-US" altLang="ja-JP" dirty="0"/>
              <a:t>$ make </a:t>
            </a:r>
            <a:r>
              <a:rPr kumimoji="1" lang="en-US" altLang="ja-JP" dirty="0" err="1"/>
              <a:t>mpi</a:t>
            </a:r>
            <a:endParaRPr kumimoji="1" lang="en-US" altLang="ja-JP" dirty="0"/>
          </a:p>
          <a:p>
            <a:pPr marL="285750" indent="-285750">
              <a:buFont typeface="Arial" panose="020B0604020202020204" pitchFamily="34" charset="0"/>
              <a:buChar char="•"/>
            </a:pPr>
            <a:endParaRPr kumimoji="1" lang="ja-JP" altLang="en-US" dirty="0"/>
          </a:p>
        </p:txBody>
      </p:sp>
      <p:sp>
        <p:nvSpPr>
          <p:cNvPr id="6" name="テキスト ボックス 5">
            <a:extLst>
              <a:ext uri="{FF2B5EF4-FFF2-40B4-BE49-F238E27FC236}">
                <a16:creationId xmlns:a16="http://schemas.microsoft.com/office/drawing/2014/main" id="{00230C4F-9335-4385-852F-F47DD14CDF20}"/>
              </a:ext>
            </a:extLst>
          </p:cNvPr>
          <p:cNvSpPr txBox="1"/>
          <p:nvPr/>
        </p:nvSpPr>
        <p:spPr>
          <a:xfrm>
            <a:off x="412376" y="746596"/>
            <a:ext cx="6094638" cy="369332"/>
          </a:xfrm>
          <a:prstGeom prst="rect">
            <a:avLst/>
          </a:prstGeom>
          <a:noFill/>
        </p:spPr>
        <p:txBody>
          <a:bodyPr wrap="square">
            <a:spAutoFit/>
          </a:bodyPr>
          <a:lstStyle/>
          <a:p>
            <a:r>
              <a:rPr lang="en-US" altLang="ja-JP" dirty="0"/>
              <a:t>n2p2</a:t>
            </a:r>
            <a:r>
              <a:rPr lang="ja-JP" altLang="en-US" dirty="0"/>
              <a:t>の</a:t>
            </a:r>
            <a:r>
              <a:rPr lang="en-US" altLang="ja-JP" dirty="0"/>
              <a:t>LAMMPS</a:t>
            </a:r>
            <a:r>
              <a:rPr lang="ja-JP" altLang="en-US" dirty="0"/>
              <a:t>インターフェースのインストール</a:t>
            </a:r>
            <a:endParaRPr kumimoji="1" lang="en-US" altLang="ja-JP" dirty="0"/>
          </a:p>
        </p:txBody>
      </p:sp>
      <p:sp>
        <p:nvSpPr>
          <p:cNvPr id="7" name="テキスト ボックス 6">
            <a:extLst>
              <a:ext uri="{FF2B5EF4-FFF2-40B4-BE49-F238E27FC236}">
                <a16:creationId xmlns:a16="http://schemas.microsoft.com/office/drawing/2014/main" id="{09EA169F-0D83-41FF-B10D-8FE64DA110E1}"/>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spTree>
    <p:extLst>
      <p:ext uri="{BB962C8B-B14F-4D97-AF65-F5344CB8AC3E}">
        <p14:creationId xmlns:p14="http://schemas.microsoft.com/office/powerpoint/2010/main" val="140695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F037A60-ABCA-410F-BEFE-58E8A33D8593}"/>
              </a:ext>
            </a:extLst>
          </p:cNvPr>
          <p:cNvSpPr txBox="1"/>
          <p:nvPr/>
        </p:nvSpPr>
        <p:spPr>
          <a:xfrm>
            <a:off x="412376" y="691884"/>
            <a:ext cx="5516283" cy="369332"/>
          </a:xfrm>
          <a:prstGeom prst="rect">
            <a:avLst/>
          </a:prstGeom>
          <a:noFill/>
        </p:spPr>
        <p:txBody>
          <a:bodyPr wrap="square" rtlCol="0">
            <a:spAutoFit/>
          </a:bodyPr>
          <a:lstStyle/>
          <a:p>
            <a:r>
              <a:rPr lang="en-US" altLang="ja-JP" dirty="0" err="1"/>
              <a:t>ænet</a:t>
            </a:r>
            <a:r>
              <a:rPr lang="ja-JP" altLang="en-US" dirty="0"/>
              <a:t>のインストール</a:t>
            </a:r>
            <a:endParaRPr kumimoji="1" lang="ja-JP" altLang="en-US" dirty="0"/>
          </a:p>
        </p:txBody>
      </p:sp>
      <p:sp>
        <p:nvSpPr>
          <p:cNvPr id="3" name="テキスト ボックス 2">
            <a:extLst>
              <a:ext uri="{FF2B5EF4-FFF2-40B4-BE49-F238E27FC236}">
                <a16:creationId xmlns:a16="http://schemas.microsoft.com/office/drawing/2014/main" id="{41AE0316-D778-4F50-A7E7-E3D97475EC2A}"/>
              </a:ext>
            </a:extLst>
          </p:cNvPr>
          <p:cNvSpPr txBox="1"/>
          <p:nvPr/>
        </p:nvSpPr>
        <p:spPr>
          <a:xfrm>
            <a:off x="293914" y="1045027"/>
            <a:ext cx="11356521"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lib</a:t>
            </a:r>
            <a:r>
              <a:rPr kumimoji="1" lang="ja-JP" altLang="en-US" dirty="0"/>
              <a:t>ディレクトリーにうつり，</a:t>
            </a:r>
            <a:r>
              <a:rPr kumimoji="1" lang="en-US" altLang="ja-JP" dirty="0" err="1"/>
              <a:t>Makefile</a:t>
            </a:r>
            <a:r>
              <a:rPr kumimoji="1" lang="ja-JP" altLang="en-US" dirty="0"/>
              <a:t>を編集する（たとえば</a:t>
            </a:r>
            <a:r>
              <a:rPr kumimoji="1" lang="en-US" altLang="ja-JP" dirty="0"/>
              <a:t>FC=</a:t>
            </a:r>
            <a:r>
              <a:rPr kumimoji="1" lang="en-US" altLang="ja-JP" dirty="0" err="1"/>
              <a:t>gfortran</a:t>
            </a:r>
            <a:r>
              <a:rPr kumimoji="1" lang="ja-JP" altLang="en-US" dirty="0"/>
              <a:t>を</a:t>
            </a:r>
            <a:r>
              <a:rPr kumimoji="1" lang="en-US" altLang="ja-JP" dirty="0"/>
              <a:t>FC=</a:t>
            </a:r>
            <a:r>
              <a:rPr kumimoji="1" lang="en-US" altLang="ja-JP" dirty="0" err="1"/>
              <a:t>ifort</a:t>
            </a:r>
            <a:r>
              <a:rPr kumimoji="1" lang="ja-JP" altLang="en-US" dirty="0"/>
              <a:t>とする）</a:t>
            </a:r>
            <a:endParaRPr kumimoji="1" lang="en-US" altLang="ja-JP" dirty="0"/>
          </a:p>
          <a:p>
            <a:pPr marL="285750" indent="-285750">
              <a:buFont typeface="Arial" panose="020B0604020202020204" pitchFamily="34" charset="0"/>
              <a:buChar char="•"/>
            </a:pPr>
            <a:r>
              <a:rPr lang="en-US" altLang="ja-JP" dirty="0"/>
              <a:t>lib</a:t>
            </a:r>
            <a:r>
              <a:rPr lang="ja-JP" altLang="en-US" dirty="0"/>
              <a:t>ディレクトリーにおいて</a:t>
            </a:r>
            <a:r>
              <a:rPr lang="en-US" altLang="ja-JP" dirty="0"/>
              <a:t>make</a:t>
            </a:r>
            <a:r>
              <a:rPr lang="ja-JP" altLang="en-US" dirty="0"/>
              <a:t>コマンドを実行する</a:t>
            </a:r>
            <a:endParaRPr kumimoji="1" lang="en-US" altLang="ja-JP" dirty="0"/>
          </a:p>
          <a:p>
            <a:pPr marL="285750" indent="-285750">
              <a:buFont typeface="Arial" panose="020B0604020202020204" pitchFamily="34" charset="0"/>
              <a:buChar char="•"/>
            </a:pPr>
            <a:r>
              <a:rPr kumimoji="1" lang="en-US" altLang="ja-JP" dirty="0" err="1"/>
              <a:t>src</a:t>
            </a:r>
            <a:r>
              <a:rPr kumimoji="1" lang="ja-JP" altLang="en-US" dirty="0"/>
              <a:t>ディレクトリーにうつる。</a:t>
            </a:r>
            <a:endParaRPr kumimoji="1" lang="en-US" altLang="ja-JP" dirty="0"/>
          </a:p>
          <a:p>
            <a:pPr marL="285750" indent="-285750">
              <a:buFont typeface="Arial" panose="020B0604020202020204" pitchFamily="34" charset="0"/>
              <a:buChar char="•"/>
            </a:pPr>
            <a:r>
              <a:rPr lang="en-US" altLang="ja-JP" dirty="0" err="1"/>
              <a:t>makefile</a:t>
            </a:r>
            <a:r>
              <a:rPr lang="ja-JP" altLang="en-US" dirty="0"/>
              <a:t>は</a:t>
            </a:r>
            <a:r>
              <a:rPr lang="en-US" altLang="ja-JP" dirty="0" err="1"/>
              <a:t>makefiles</a:t>
            </a:r>
            <a:r>
              <a:rPr lang="ja-JP" altLang="en-US" dirty="0"/>
              <a:t>ディレクトリーの下にあるので，環境に応じて選択する（コンパイラーは</a:t>
            </a:r>
            <a:r>
              <a:rPr lang="en-US" altLang="ja-JP" dirty="0"/>
              <a:t>LAMMPS</a:t>
            </a:r>
            <a:r>
              <a:rPr lang="ja-JP" altLang="en-US" dirty="0"/>
              <a:t>をビルドしたそれにあわせる）たとえば以下のようなコマンドを実行する</a:t>
            </a:r>
            <a:br>
              <a:rPr lang="en-US" altLang="ja-JP" dirty="0"/>
            </a:br>
            <a:r>
              <a:rPr lang="en-US" altLang="ja-JP" dirty="0"/>
              <a:t>$ make –f </a:t>
            </a:r>
            <a:r>
              <a:rPr lang="en-US" altLang="ja-JP" dirty="0" err="1"/>
              <a:t>makefiles</a:t>
            </a:r>
            <a:r>
              <a:rPr lang="en-US" altLang="ja-JP" dirty="0"/>
              <a:t>/</a:t>
            </a:r>
            <a:r>
              <a:rPr lang="en-US" altLang="ja-JP" dirty="0" err="1"/>
              <a:t>Makefile.ifort_intelmpi</a:t>
            </a:r>
            <a:endParaRPr lang="en-US" altLang="ja-JP" dirty="0"/>
          </a:p>
          <a:p>
            <a:pPr marL="285750" indent="-285750">
              <a:buFont typeface="Arial" panose="020B0604020202020204" pitchFamily="34" charset="0"/>
              <a:buChar char="•"/>
            </a:pPr>
            <a:r>
              <a:rPr kumimoji="1" lang="en-US" altLang="ja-JP" dirty="0"/>
              <a:t>generate.x-2.0.3-xxxx, predict.x-2.0.3-xxxx, train.x-2.0.3-xxxx </a:t>
            </a:r>
            <a:r>
              <a:rPr kumimoji="1" lang="ja-JP" altLang="en-US" dirty="0"/>
              <a:t>が作成されていれば</a:t>
            </a:r>
            <a:r>
              <a:rPr kumimoji="1" lang="en-US" altLang="ja-JP" dirty="0"/>
              <a:t>OK.</a:t>
            </a:r>
            <a:endParaRPr kumimoji="1" lang="ja-JP" altLang="en-US" dirty="0"/>
          </a:p>
        </p:txBody>
      </p:sp>
      <p:sp>
        <p:nvSpPr>
          <p:cNvPr id="5" name="テキスト ボックス 4">
            <a:extLst>
              <a:ext uri="{FF2B5EF4-FFF2-40B4-BE49-F238E27FC236}">
                <a16:creationId xmlns:a16="http://schemas.microsoft.com/office/drawing/2014/main" id="{24A10B42-5292-41A8-A6F3-B13F61CCEC2C}"/>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spTree>
    <p:extLst>
      <p:ext uri="{BB962C8B-B14F-4D97-AF65-F5344CB8AC3E}">
        <p14:creationId xmlns:p14="http://schemas.microsoft.com/office/powerpoint/2010/main" val="36030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131AD63-8218-40CC-B044-D73DD69AFF85}"/>
              </a:ext>
            </a:extLst>
          </p:cNvPr>
          <p:cNvSpPr txBox="1"/>
          <p:nvPr/>
        </p:nvSpPr>
        <p:spPr>
          <a:xfrm>
            <a:off x="420540" y="683720"/>
            <a:ext cx="5516283" cy="369332"/>
          </a:xfrm>
          <a:prstGeom prst="rect">
            <a:avLst/>
          </a:prstGeom>
          <a:noFill/>
        </p:spPr>
        <p:txBody>
          <a:bodyPr wrap="square" rtlCol="0">
            <a:spAutoFit/>
          </a:bodyPr>
          <a:lstStyle/>
          <a:p>
            <a:r>
              <a:rPr lang="en-US" altLang="ja-JP" dirty="0" err="1"/>
              <a:t>ænet</a:t>
            </a:r>
            <a:r>
              <a:rPr lang="en-US" altLang="ja-JP" dirty="0"/>
              <a:t> </a:t>
            </a:r>
            <a:r>
              <a:rPr lang="ja-JP" altLang="en-US" dirty="0"/>
              <a:t>の</a:t>
            </a:r>
            <a:r>
              <a:rPr lang="en-US" altLang="ja-JP" dirty="0"/>
              <a:t>LAMMPS</a:t>
            </a:r>
            <a:r>
              <a:rPr lang="ja-JP" altLang="en-US" dirty="0"/>
              <a:t>インターフェースのインストール</a:t>
            </a:r>
            <a:endParaRPr kumimoji="1" lang="ja-JP" altLang="en-US" dirty="0"/>
          </a:p>
        </p:txBody>
      </p:sp>
      <p:sp>
        <p:nvSpPr>
          <p:cNvPr id="5" name="テキスト ボックス 4">
            <a:extLst>
              <a:ext uri="{FF2B5EF4-FFF2-40B4-BE49-F238E27FC236}">
                <a16:creationId xmlns:a16="http://schemas.microsoft.com/office/drawing/2014/main" id="{A7F24D03-61CB-423B-AACA-0A9274DCC7C5}"/>
              </a:ext>
            </a:extLst>
          </p:cNvPr>
          <p:cNvSpPr txBox="1"/>
          <p:nvPr/>
        </p:nvSpPr>
        <p:spPr>
          <a:xfrm>
            <a:off x="293914" y="1020536"/>
            <a:ext cx="11356521"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配布元ウェブサイト</a:t>
            </a:r>
            <a:r>
              <a:rPr kumimoji="1" lang="en-US" altLang="ja-JP" dirty="0">
                <a:hlinkClick r:id="rId2"/>
              </a:rPr>
              <a:t>https://github.com/HidekiMori-CIT/aenet-lammps</a:t>
            </a:r>
            <a:r>
              <a:rPr kumimoji="1" lang="ja-JP" altLang="en-US" dirty="0"/>
              <a:t>の指示に従ってインストールする</a:t>
            </a:r>
          </a:p>
        </p:txBody>
      </p:sp>
      <p:sp>
        <p:nvSpPr>
          <p:cNvPr id="7" name="テキスト ボックス 6">
            <a:extLst>
              <a:ext uri="{FF2B5EF4-FFF2-40B4-BE49-F238E27FC236}">
                <a16:creationId xmlns:a16="http://schemas.microsoft.com/office/drawing/2014/main" id="{411C67DD-D845-4B41-A752-E7A57043299C}"/>
              </a:ext>
            </a:extLst>
          </p:cNvPr>
          <p:cNvSpPr txBox="1"/>
          <p:nvPr/>
        </p:nvSpPr>
        <p:spPr>
          <a:xfrm>
            <a:off x="767441" y="1516083"/>
            <a:ext cx="10858501" cy="4154984"/>
          </a:xfrm>
          <a:prstGeom prst="rect">
            <a:avLst/>
          </a:prstGeom>
          <a:noFill/>
          <a:ln>
            <a:solidFill>
              <a:schemeClr val="tx1"/>
            </a:solidFill>
          </a:ln>
        </p:spPr>
        <p:txBody>
          <a:bodyPr wrap="square">
            <a:spAutoFit/>
          </a:bodyPr>
          <a:lstStyle/>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cp -r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aenet-lammps</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/USER-AENET/ lammps-patch_27May2021/</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src</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cp -r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aenet-lammps</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lammps-patch_27May2021/lib</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cp aenet-2.0.3.tar.bz2 lammps-patch_27May2021/lib/</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cd lammps-patch_27May2021/lib/</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tar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jvxf</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aenet-2.0.3.tar.bz2</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patch -u -p1 -d aenet-2.0.3/ &lt; aenet-2.0.3_lammps.patch</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cd aenet-2.0.3/</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src</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make -f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makefiles</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Makefile.ifort_serial</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lib</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cd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src</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make yes-user-</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make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mpi</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59100629-DFBB-4075-9751-ADCCBD54D97A}"/>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spTree>
    <p:extLst>
      <p:ext uri="{BB962C8B-B14F-4D97-AF65-F5344CB8AC3E}">
        <p14:creationId xmlns:p14="http://schemas.microsoft.com/office/powerpoint/2010/main" val="318111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6782AB5-7A51-45C1-8369-581E8351CF45}"/>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7" name="テキスト ボックス 6">
            <a:extLst>
              <a:ext uri="{FF2B5EF4-FFF2-40B4-BE49-F238E27FC236}">
                <a16:creationId xmlns:a16="http://schemas.microsoft.com/office/drawing/2014/main" id="{98419FFE-80F8-4DD1-9A45-EA1A4F2BDA36}"/>
              </a:ext>
            </a:extLst>
          </p:cNvPr>
          <p:cNvSpPr txBox="1"/>
          <p:nvPr/>
        </p:nvSpPr>
        <p:spPr>
          <a:xfrm>
            <a:off x="293914" y="1045027"/>
            <a:ext cx="11356521" cy="2585323"/>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æ</a:t>
            </a:r>
            <a:r>
              <a:rPr kumimoji="1" lang="en-US" altLang="ja-JP" dirty="0" err="1"/>
              <a:t>net</a:t>
            </a:r>
            <a:r>
              <a:rPr kumimoji="1" lang="ja-JP" altLang="en-US" dirty="0"/>
              <a:t>を用いる</a:t>
            </a:r>
            <a:endParaRPr kumimoji="1" lang="en-US" altLang="ja-JP" dirty="0"/>
          </a:p>
          <a:p>
            <a:pPr marL="285750" indent="-285750">
              <a:buFont typeface="Arial" panose="020B0604020202020204" pitchFamily="34" charset="0"/>
              <a:buChar char="•"/>
            </a:pPr>
            <a:r>
              <a:rPr kumimoji="1" lang="en-US" altLang="ja-JP" dirty="0"/>
              <a:t>phase0_2021.01alpha/samples/</a:t>
            </a:r>
            <a:r>
              <a:rPr kumimoji="1" lang="en-US" altLang="ja-JP" dirty="0" err="1"/>
              <a:t>nnp</a:t>
            </a:r>
            <a:r>
              <a:rPr kumimoji="1" lang="en-US" altLang="ja-JP" dirty="0"/>
              <a:t>/SiO2/</a:t>
            </a:r>
            <a:r>
              <a:rPr kumimoji="1" lang="en-US" altLang="ja-JP" dirty="0" err="1"/>
              <a:t>fpmd</a:t>
            </a:r>
            <a:r>
              <a:rPr kumimoji="1" lang="en-US" altLang="ja-JP" dirty="0"/>
              <a:t> </a:t>
            </a:r>
            <a:r>
              <a:rPr kumimoji="1" lang="ja-JP" altLang="en-US" dirty="0"/>
              <a:t>以下のサブフォルダーに教師データ</a:t>
            </a:r>
            <a:r>
              <a:rPr kumimoji="1" lang="en-US" altLang="ja-JP" dirty="0"/>
              <a:t>(xsf.tar.bz2)</a:t>
            </a:r>
            <a:r>
              <a:rPr kumimoji="1" lang="ja-JP" altLang="en-US" dirty="0"/>
              <a:t>とそれを作るために用い</a:t>
            </a:r>
            <a:r>
              <a:rPr lang="ja-JP" altLang="en-US" dirty="0"/>
              <a:t>た入力ファイル</a:t>
            </a:r>
            <a:r>
              <a:rPr lang="en-US" altLang="ja-JP" dirty="0"/>
              <a:t>(</a:t>
            </a:r>
            <a:r>
              <a:rPr lang="en-US" altLang="ja-JP" dirty="0" err="1"/>
              <a:t>nfinp.data</a:t>
            </a:r>
            <a:r>
              <a:rPr lang="en-US" altLang="ja-JP" dirty="0"/>
              <a:t>)</a:t>
            </a:r>
            <a:r>
              <a:rPr lang="ja-JP" altLang="en-US" dirty="0"/>
              <a:t>が配置されている</a:t>
            </a:r>
            <a:endParaRPr lang="en-US" altLang="ja-JP" dirty="0"/>
          </a:p>
          <a:p>
            <a:pPr marL="285750" indent="-285750">
              <a:buFont typeface="Arial" panose="020B0604020202020204" pitchFamily="34" charset="0"/>
              <a:buChar char="•"/>
            </a:pPr>
            <a:r>
              <a:rPr kumimoji="1" lang="ja-JP" altLang="en-US" dirty="0"/>
              <a:t>第一原理</a:t>
            </a:r>
            <a:r>
              <a:rPr kumimoji="1" lang="en-US" altLang="ja-JP" dirty="0"/>
              <a:t>MD</a:t>
            </a:r>
            <a:r>
              <a:rPr kumimoji="1" lang="ja-JP" altLang="en-US" dirty="0"/>
              <a:t>の計算条件</a:t>
            </a:r>
            <a:endParaRPr kumimoji="1" lang="en-US" altLang="ja-JP" dirty="0"/>
          </a:p>
          <a:p>
            <a:pPr marL="742950" lvl="1" indent="-285750">
              <a:buFont typeface="Wingdings" panose="05000000000000000000" pitchFamily="2" charset="2"/>
              <a:buChar char="Ø"/>
            </a:pPr>
            <a:r>
              <a:rPr lang="en-US" altLang="ja-JP" dirty="0"/>
              <a:t>72</a:t>
            </a:r>
            <a:r>
              <a:rPr lang="ja-JP" altLang="en-US" dirty="0"/>
              <a:t>原子の系</a:t>
            </a:r>
            <a:endParaRPr lang="en-US" altLang="ja-JP" dirty="0"/>
          </a:p>
          <a:p>
            <a:pPr marL="742950" lvl="1" indent="-285750">
              <a:buFont typeface="Wingdings" panose="05000000000000000000" pitchFamily="2" charset="2"/>
              <a:buChar char="Ø"/>
            </a:pPr>
            <a:r>
              <a:rPr lang="ja-JP" altLang="en-US" dirty="0"/>
              <a:t>温度</a:t>
            </a:r>
            <a:r>
              <a:rPr lang="en-US" altLang="ja-JP" dirty="0"/>
              <a:t>500K/800K/1200K</a:t>
            </a:r>
          </a:p>
          <a:p>
            <a:pPr marL="742950" lvl="1" indent="-285750">
              <a:buFont typeface="Wingdings" panose="05000000000000000000" pitchFamily="2" charset="2"/>
              <a:buChar char="Ø"/>
            </a:pPr>
            <a:r>
              <a:rPr lang="ja-JP" altLang="en-US" dirty="0"/>
              <a:t>カットオフエネルギー</a:t>
            </a:r>
            <a:r>
              <a:rPr lang="en-US" altLang="ja-JP" dirty="0"/>
              <a:t>25 Rydberg, </a:t>
            </a:r>
            <a:r>
              <a:rPr lang="en-US" altLang="ja-JP" b="1" i="1" dirty="0"/>
              <a:t>k</a:t>
            </a:r>
            <a:r>
              <a:rPr lang="ja-JP" altLang="en-US" dirty="0"/>
              <a:t>点サンプリングは</a:t>
            </a:r>
            <a:r>
              <a:rPr lang="en-US" altLang="ja-JP" dirty="0"/>
              <a:t>Γ</a:t>
            </a:r>
            <a:r>
              <a:rPr lang="ja-JP" altLang="en-US" dirty="0"/>
              <a:t>点のみ</a:t>
            </a:r>
            <a:endParaRPr lang="en-US" altLang="ja-JP" dirty="0"/>
          </a:p>
          <a:p>
            <a:pPr marL="742950" lvl="1" indent="-285750">
              <a:buFont typeface="Wingdings" panose="05000000000000000000" pitchFamily="2" charset="2"/>
              <a:buChar char="Ø"/>
            </a:pPr>
            <a:r>
              <a:rPr lang="en-US" altLang="ja-JP" dirty="0"/>
              <a:t>10 MD</a:t>
            </a:r>
            <a:r>
              <a:rPr lang="ja-JP" altLang="en-US" dirty="0"/>
              <a:t>ステップに一度座標とエネルギーを</a:t>
            </a:r>
            <a:r>
              <a:rPr lang="en-US" altLang="ja-JP" dirty="0"/>
              <a:t>XSF</a:t>
            </a:r>
            <a:r>
              <a:rPr lang="ja-JP" altLang="en-US" dirty="0"/>
              <a:t>形式</a:t>
            </a:r>
            <a:r>
              <a:rPr lang="en-US" altLang="ja-JP" dirty="0"/>
              <a:t>(</a:t>
            </a:r>
            <a:r>
              <a:rPr lang="en-US" altLang="ja-JP" dirty="0" err="1"/>
              <a:t>ænet</a:t>
            </a:r>
            <a:r>
              <a:rPr lang="ja-JP" altLang="en-US" dirty="0"/>
              <a:t>の教師データフォーマット</a:t>
            </a:r>
            <a:r>
              <a:rPr lang="en-US" altLang="ja-JP" dirty="0"/>
              <a:t>)</a:t>
            </a:r>
            <a:r>
              <a:rPr lang="ja-JP" altLang="en-US" dirty="0"/>
              <a:t>で出力；各温度合計</a:t>
            </a:r>
            <a:r>
              <a:rPr lang="en-US" altLang="ja-JP" dirty="0"/>
              <a:t>10000MD</a:t>
            </a:r>
            <a:r>
              <a:rPr lang="ja-JP" altLang="en-US" dirty="0"/>
              <a:t>ステップずつで</a:t>
            </a:r>
            <a:r>
              <a:rPr lang="en-US" altLang="ja-JP" dirty="0"/>
              <a:t>3000</a:t>
            </a:r>
            <a:r>
              <a:rPr lang="ja-JP" altLang="en-US" dirty="0"/>
              <a:t>個の教師データ</a:t>
            </a:r>
            <a:endParaRPr lang="en-US" altLang="ja-JP" dirty="0"/>
          </a:p>
        </p:txBody>
      </p:sp>
      <p:sp>
        <p:nvSpPr>
          <p:cNvPr id="8" name="テキスト ボックス 7">
            <a:extLst>
              <a:ext uri="{FF2B5EF4-FFF2-40B4-BE49-F238E27FC236}">
                <a16:creationId xmlns:a16="http://schemas.microsoft.com/office/drawing/2014/main" id="{1E81AE62-ECE4-4A15-B71E-CEAFB90291BD}"/>
              </a:ext>
            </a:extLst>
          </p:cNvPr>
          <p:cNvSpPr txBox="1"/>
          <p:nvPr/>
        </p:nvSpPr>
        <p:spPr>
          <a:xfrm>
            <a:off x="420540" y="683720"/>
            <a:ext cx="5516283" cy="369332"/>
          </a:xfrm>
          <a:prstGeom prst="rect">
            <a:avLst/>
          </a:prstGeom>
          <a:noFill/>
        </p:spPr>
        <p:txBody>
          <a:bodyPr wrap="square" rtlCol="0">
            <a:spAutoFit/>
          </a:bodyPr>
          <a:lstStyle/>
          <a:p>
            <a:r>
              <a:rPr kumimoji="1" lang="en-US" altLang="ja-JP" dirty="0"/>
              <a:t>PHASE/0</a:t>
            </a:r>
            <a:r>
              <a:rPr kumimoji="1" lang="ja-JP" altLang="en-US" dirty="0"/>
              <a:t>を用いて作成した教師データを使う</a:t>
            </a:r>
          </a:p>
        </p:txBody>
      </p:sp>
    </p:spTree>
    <p:extLst>
      <p:ext uri="{BB962C8B-B14F-4D97-AF65-F5344CB8AC3E}">
        <p14:creationId xmlns:p14="http://schemas.microsoft.com/office/powerpoint/2010/main" val="166461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053C1BC-1916-425D-8F69-DF2EB46AFE00}"/>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6" name="テキスト ボックス 5">
            <a:extLst>
              <a:ext uri="{FF2B5EF4-FFF2-40B4-BE49-F238E27FC236}">
                <a16:creationId xmlns:a16="http://schemas.microsoft.com/office/drawing/2014/main" id="{10E0C7B9-3122-4E74-A919-27887229F7BA}"/>
              </a:ext>
            </a:extLst>
          </p:cNvPr>
          <p:cNvSpPr txBox="1"/>
          <p:nvPr/>
        </p:nvSpPr>
        <p:spPr>
          <a:xfrm>
            <a:off x="420540" y="683720"/>
            <a:ext cx="5516283" cy="369332"/>
          </a:xfrm>
          <a:prstGeom prst="rect">
            <a:avLst/>
          </a:prstGeom>
          <a:noFill/>
        </p:spPr>
        <p:txBody>
          <a:bodyPr wrap="square" rtlCol="0">
            <a:spAutoFit/>
          </a:bodyPr>
          <a:lstStyle/>
          <a:p>
            <a:r>
              <a:rPr lang="ja-JP" altLang="en-US" dirty="0"/>
              <a:t>教師データ変換</a:t>
            </a:r>
            <a:endParaRPr kumimoji="1" lang="ja-JP" altLang="en-US" dirty="0"/>
          </a:p>
        </p:txBody>
      </p:sp>
      <p:sp>
        <p:nvSpPr>
          <p:cNvPr id="8" name="テキスト ボックス 7">
            <a:extLst>
              <a:ext uri="{FF2B5EF4-FFF2-40B4-BE49-F238E27FC236}">
                <a16:creationId xmlns:a16="http://schemas.microsoft.com/office/drawing/2014/main" id="{DFA0D972-02CF-4D3F-84E7-1ACAC4361D4C}"/>
              </a:ext>
            </a:extLst>
          </p:cNvPr>
          <p:cNvSpPr txBox="1"/>
          <p:nvPr/>
        </p:nvSpPr>
        <p:spPr>
          <a:xfrm>
            <a:off x="293914" y="1045027"/>
            <a:ext cx="11356521"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generate.x</a:t>
            </a:r>
            <a:r>
              <a:rPr lang="ja-JP" altLang="en-US" dirty="0"/>
              <a:t>を用いて教師データを変換する</a:t>
            </a:r>
            <a:endParaRPr lang="en-US" altLang="ja-JP" dirty="0"/>
          </a:p>
          <a:p>
            <a:pPr marL="285750" indent="-285750">
              <a:buFont typeface="Arial" panose="020B0604020202020204" pitchFamily="34" charset="0"/>
              <a:buChar char="•"/>
            </a:pPr>
            <a:r>
              <a:rPr lang="en-US" altLang="ja-JP" dirty="0" err="1"/>
              <a:t>generate.x</a:t>
            </a:r>
            <a:r>
              <a:rPr lang="ja-JP" altLang="en-US" dirty="0"/>
              <a:t>のインプットファイル：</a:t>
            </a:r>
            <a:r>
              <a:rPr lang="en-US" altLang="ja-JP" dirty="0"/>
              <a:t>samples/nnp/SiO2/aenet/generate/generate.in</a:t>
            </a:r>
          </a:p>
          <a:p>
            <a:pPr marL="285750" indent="-285750">
              <a:buFont typeface="Arial" panose="020B0604020202020204" pitchFamily="34" charset="0"/>
              <a:buChar char="•"/>
            </a:pPr>
            <a:r>
              <a:rPr lang="ja-JP" altLang="en-US" dirty="0"/>
              <a:t>以下のようなコマンドで実行できる</a:t>
            </a:r>
            <a:br>
              <a:rPr lang="en-US" altLang="ja-JP" dirty="0"/>
            </a:br>
            <a:r>
              <a:rPr lang="en-US" altLang="ja-JP" dirty="0"/>
              <a:t>$ </a:t>
            </a:r>
            <a:r>
              <a:rPr lang="en-US" altLang="ja-JP" i="1" dirty="0"/>
              <a:t>PATH_TO_AENET</a:t>
            </a:r>
            <a:r>
              <a:rPr lang="en-US" altLang="ja-JP" dirty="0"/>
              <a:t>/bin/generate.x-2.0.3-xxxx generate.in &gt; </a:t>
            </a:r>
            <a:r>
              <a:rPr lang="en-US" altLang="ja-JP" dirty="0" err="1"/>
              <a:t>generate.out</a:t>
            </a:r>
            <a:endParaRPr lang="en-US" altLang="ja-JP" dirty="0"/>
          </a:p>
        </p:txBody>
      </p:sp>
      <p:sp>
        <p:nvSpPr>
          <p:cNvPr id="10" name="テキスト ボックス 9">
            <a:extLst>
              <a:ext uri="{FF2B5EF4-FFF2-40B4-BE49-F238E27FC236}">
                <a16:creationId xmlns:a16="http://schemas.microsoft.com/office/drawing/2014/main" id="{91C69E73-A9C0-446F-8F2F-E523496B3F31}"/>
              </a:ext>
            </a:extLst>
          </p:cNvPr>
          <p:cNvSpPr txBox="1"/>
          <p:nvPr/>
        </p:nvSpPr>
        <p:spPr>
          <a:xfrm>
            <a:off x="464709" y="2790946"/>
            <a:ext cx="5472114" cy="3970318"/>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OUTPUT SiO.train</a:t>
            </a:r>
          </a:p>
          <a:p>
            <a:r>
              <a:rPr lang="ja-JP" altLang="en-US" dirty="0">
                <a:latin typeface="Consolas" panose="020B0609020204030204" pitchFamily="49" charset="0"/>
              </a:rPr>
              <a:t>TYPES</a:t>
            </a:r>
          </a:p>
          <a:p>
            <a:r>
              <a:rPr lang="ja-JP" altLang="en-US" dirty="0">
                <a:latin typeface="Consolas" panose="020B0609020204030204" pitchFamily="49" charset="0"/>
              </a:rPr>
              <a:t>2</a:t>
            </a:r>
          </a:p>
          <a:p>
            <a:r>
              <a:rPr lang="ja-JP" altLang="en-US" dirty="0">
                <a:latin typeface="Consolas" panose="020B0609020204030204" pitchFamily="49" charset="0"/>
              </a:rPr>
              <a:t>Si -107.171 | eV</a:t>
            </a:r>
          </a:p>
          <a:p>
            <a:r>
              <a:rPr lang="ja-JP" altLang="en-US" dirty="0">
                <a:latin typeface="Consolas" panose="020B0609020204030204" pitchFamily="49" charset="0"/>
              </a:rPr>
              <a:t>O -434.109 | eV</a:t>
            </a:r>
          </a:p>
          <a:p>
            <a:r>
              <a:rPr lang="ja-JP" altLang="en-US" dirty="0">
                <a:latin typeface="Consolas" panose="020B0609020204030204" pitchFamily="49" charset="0"/>
              </a:rPr>
              <a:t>SETUPS</a:t>
            </a:r>
          </a:p>
          <a:p>
            <a:r>
              <a:rPr lang="ja-JP" altLang="en-US" dirty="0">
                <a:latin typeface="Consolas" panose="020B0609020204030204" pitchFamily="49" charset="0"/>
              </a:rPr>
              <a:t>Si Si.fingerprint.stp</a:t>
            </a:r>
          </a:p>
          <a:p>
            <a:r>
              <a:rPr lang="ja-JP" altLang="en-US" dirty="0">
                <a:latin typeface="Consolas" panose="020B0609020204030204" pitchFamily="49" charset="0"/>
              </a:rPr>
              <a:t>O O.fingerprint.stp</a:t>
            </a:r>
          </a:p>
          <a:p>
            <a:r>
              <a:rPr lang="ja-JP" altLang="en-US" dirty="0">
                <a:latin typeface="Consolas" panose="020B0609020204030204" pitchFamily="49" charset="0"/>
              </a:rPr>
              <a:t>FILES</a:t>
            </a:r>
          </a:p>
          <a:p>
            <a:r>
              <a:rPr lang="ja-JP" altLang="en-US" dirty="0">
                <a:latin typeface="Consolas" panose="020B0609020204030204" pitchFamily="49" charset="0"/>
              </a:rPr>
              <a:t>3000</a:t>
            </a:r>
          </a:p>
          <a:p>
            <a:r>
              <a:rPr lang="ja-JP" altLang="en-US" dirty="0">
                <a:latin typeface="Consolas" panose="020B0609020204030204" pitchFamily="49" charset="0"/>
              </a:rPr>
              <a:t>../../fpmd/800K/nfdynm000772.xsf</a:t>
            </a:r>
          </a:p>
          <a:p>
            <a:r>
              <a:rPr lang="ja-JP" altLang="en-US" dirty="0">
                <a:latin typeface="Consolas" panose="020B0609020204030204" pitchFamily="49" charset="0"/>
              </a:rPr>
              <a:t>../../fpmd/800K/nfdynm000038.xsf</a:t>
            </a:r>
          </a:p>
          <a:p>
            <a:r>
              <a:rPr lang="ja-JP" altLang="en-US" dirty="0">
                <a:latin typeface="Consolas" panose="020B0609020204030204" pitchFamily="49" charset="0"/>
              </a:rPr>
              <a:t>...</a:t>
            </a:r>
          </a:p>
          <a:p>
            <a:r>
              <a:rPr lang="ja-JP" altLang="en-US" dirty="0">
                <a:latin typeface="Consolas" panose="020B0609020204030204" pitchFamily="49" charset="0"/>
              </a:rPr>
              <a:t>...</a:t>
            </a:r>
          </a:p>
        </p:txBody>
      </p:sp>
      <p:sp>
        <p:nvSpPr>
          <p:cNvPr id="12" name="テキスト ボックス 11">
            <a:extLst>
              <a:ext uri="{FF2B5EF4-FFF2-40B4-BE49-F238E27FC236}">
                <a16:creationId xmlns:a16="http://schemas.microsoft.com/office/drawing/2014/main" id="{D2FE32D3-586C-4BAB-BAE8-E18BC86DEE68}"/>
              </a:ext>
            </a:extLst>
          </p:cNvPr>
          <p:cNvSpPr txBox="1"/>
          <p:nvPr/>
        </p:nvSpPr>
        <p:spPr>
          <a:xfrm>
            <a:off x="8109176" y="2421614"/>
            <a:ext cx="2512558" cy="369332"/>
          </a:xfrm>
          <a:prstGeom prst="rect">
            <a:avLst/>
          </a:prstGeom>
          <a:noFill/>
        </p:spPr>
        <p:txBody>
          <a:bodyPr wrap="square">
            <a:spAutoFit/>
          </a:bodyPr>
          <a:lstStyle/>
          <a:p>
            <a:r>
              <a:rPr lang="ja-JP" altLang="en-US" dirty="0">
                <a:latin typeface="Consolas" panose="020B0609020204030204" pitchFamily="49" charset="0"/>
              </a:rPr>
              <a:t>fingerprint </a:t>
            </a:r>
            <a:r>
              <a:rPr lang="en-US" altLang="ja-JP" dirty="0">
                <a:latin typeface="Consolas" panose="020B0609020204030204" pitchFamily="49" charset="0"/>
              </a:rPr>
              <a:t>file</a:t>
            </a:r>
            <a:endParaRPr lang="ja-JP" altLang="en-US" dirty="0"/>
          </a:p>
        </p:txBody>
      </p:sp>
      <p:sp>
        <p:nvSpPr>
          <p:cNvPr id="14" name="テキスト ボックス 13">
            <a:extLst>
              <a:ext uri="{FF2B5EF4-FFF2-40B4-BE49-F238E27FC236}">
                <a16:creationId xmlns:a16="http://schemas.microsoft.com/office/drawing/2014/main" id="{467076E0-33CC-4A00-8FC7-9A772F56D357}"/>
              </a:ext>
            </a:extLst>
          </p:cNvPr>
          <p:cNvSpPr txBox="1"/>
          <p:nvPr/>
        </p:nvSpPr>
        <p:spPr>
          <a:xfrm>
            <a:off x="7178448" y="2790946"/>
            <a:ext cx="4471987" cy="2308324"/>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ATOM Si</a:t>
            </a:r>
          </a:p>
          <a:p>
            <a:r>
              <a:rPr lang="ja-JP" altLang="en-US" dirty="0">
                <a:latin typeface="Consolas" panose="020B0609020204030204" pitchFamily="49" charset="0"/>
              </a:rPr>
              <a:t>ENV 2</a:t>
            </a:r>
          </a:p>
          <a:p>
            <a:r>
              <a:rPr lang="ja-JP" altLang="en-US" dirty="0">
                <a:latin typeface="Consolas" panose="020B0609020204030204" pitchFamily="49" charset="0"/>
              </a:rPr>
              <a:t>Si</a:t>
            </a:r>
          </a:p>
          <a:p>
            <a:r>
              <a:rPr lang="ja-JP" altLang="en-US" dirty="0">
                <a:latin typeface="Consolas" panose="020B0609020204030204" pitchFamily="49" charset="0"/>
              </a:rPr>
              <a:t>O</a:t>
            </a:r>
          </a:p>
          <a:p>
            <a:r>
              <a:rPr lang="ja-JP" altLang="en-US" dirty="0">
                <a:latin typeface="Consolas" panose="020B0609020204030204" pitchFamily="49" charset="0"/>
              </a:rPr>
              <a:t>RMIN 0.85d0</a:t>
            </a:r>
            <a:endParaRPr lang="en-US" altLang="ja-JP" dirty="0">
              <a:latin typeface="Consolas" panose="020B0609020204030204" pitchFamily="49" charset="0"/>
            </a:endParaRPr>
          </a:p>
          <a:p>
            <a:r>
              <a:rPr lang="pt-BR" altLang="ja-JP" dirty="0">
                <a:latin typeface="Consolas" panose="020B0609020204030204" pitchFamily="49" charset="0"/>
              </a:rPr>
              <a:t>BASIS type=Chebyshev</a:t>
            </a:r>
          </a:p>
          <a:p>
            <a:r>
              <a:rPr lang="pt-BR" altLang="ja-JP" dirty="0">
                <a:latin typeface="Consolas" panose="020B0609020204030204" pitchFamily="49" charset="0"/>
              </a:rPr>
              <a:t>radial_Rc = 6.0 radial_N = 16 angular_Rc = 6.0 angular_N = 8</a:t>
            </a:r>
            <a:endParaRPr lang="ja-JP" altLang="en-US" dirty="0">
              <a:latin typeface="Consolas" panose="020B0609020204030204" pitchFamily="49" charset="0"/>
            </a:endParaRPr>
          </a:p>
        </p:txBody>
      </p:sp>
      <p:sp>
        <p:nvSpPr>
          <p:cNvPr id="15" name="テキスト ボックス 14">
            <a:extLst>
              <a:ext uri="{FF2B5EF4-FFF2-40B4-BE49-F238E27FC236}">
                <a16:creationId xmlns:a16="http://schemas.microsoft.com/office/drawing/2014/main" id="{FD7026B0-226C-4B6D-8570-7AE2EDBD4F48}"/>
              </a:ext>
            </a:extLst>
          </p:cNvPr>
          <p:cNvSpPr txBox="1"/>
          <p:nvPr/>
        </p:nvSpPr>
        <p:spPr>
          <a:xfrm>
            <a:off x="2350624" y="2427058"/>
            <a:ext cx="1804997" cy="369332"/>
          </a:xfrm>
          <a:prstGeom prst="rect">
            <a:avLst/>
          </a:prstGeom>
          <a:noFill/>
        </p:spPr>
        <p:txBody>
          <a:bodyPr wrap="square">
            <a:spAutoFit/>
          </a:bodyPr>
          <a:lstStyle/>
          <a:p>
            <a:r>
              <a:rPr lang="en-US" altLang="ja-JP" dirty="0">
                <a:latin typeface="Consolas" panose="020B0609020204030204" pitchFamily="49" charset="0"/>
              </a:rPr>
              <a:t>generate.in</a:t>
            </a:r>
            <a:endParaRPr lang="ja-JP" altLang="en-US" dirty="0"/>
          </a:p>
        </p:txBody>
      </p:sp>
    </p:spTree>
    <p:extLst>
      <p:ext uri="{BB962C8B-B14F-4D97-AF65-F5344CB8AC3E}">
        <p14:creationId xmlns:p14="http://schemas.microsoft.com/office/powerpoint/2010/main" val="231025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07F02FB-0050-4D27-8D35-22E8C0FB12AD}"/>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5" name="テキスト ボックス 4">
            <a:extLst>
              <a:ext uri="{FF2B5EF4-FFF2-40B4-BE49-F238E27FC236}">
                <a16:creationId xmlns:a16="http://schemas.microsoft.com/office/drawing/2014/main" id="{266299E1-ABDC-4C39-BA23-0C98636F594D}"/>
              </a:ext>
            </a:extLst>
          </p:cNvPr>
          <p:cNvSpPr txBox="1"/>
          <p:nvPr/>
        </p:nvSpPr>
        <p:spPr>
          <a:xfrm>
            <a:off x="420540" y="683720"/>
            <a:ext cx="5516283" cy="369332"/>
          </a:xfrm>
          <a:prstGeom prst="rect">
            <a:avLst/>
          </a:prstGeom>
          <a:noFill/>
        </p:spPr>
        <p:txBody>
          <a:bodyPr wrap="square" rtlCol="0">
            <a:spAutoFit/>
          </a:bodyPr>
          <a:lstStyle/>
          <a:p>
            <a:r>
              <a:rPr kumimoji="1" lang="ja-JP" altLang="en-US" dirty="0"/>
              <a:t>機械学習</a:t>
            </a:r>
          </a:p>
        </p:txBody>
      </p:sp>
      <p:sp>
        <p:nvSpPr>
          <p:cNvPr id="6" name="テキスト ボックス 5">
            <a:extLst>
              <a:ext uri="{FF2B5EF4-FFF2-40B4-BE49-F238E27FC236}">
                <a16:creationId xmlns:a16="http://schemas.microsoft.com/office/drawing/2014/main" id="{30A420E2-0879-4B7C-9435-9EF9D39F3BA1}"/>
              </a:ext>
            </a:extLst>
          </p:cNvPr>
          <p:cNvSpPr txBox="1"/>
          <p:nvPr/>
        </p:nvSpPr>
        <p:spPr>
          <a:xfrm>
            <a:off x="293914" y="1045027"/>
            <a:ext cx="11356521"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train.x</a:t>
            </a:r>
            <a:r>
              <a:rPr lang="ja-JP" altLang="en-US" dirty="0"/>
              <a:t>を用いて機械学習を行う</a:t>
            </a:r>
            <a:endParaRPr lang="en-US" altLang="ja-JP" dirty="0"/>
          </a:p>
          <a:p>
            <a:pPr marL="285750" indent="-285750">
              <a:buFont typeface="Arial" panose="020B0604020202020204" pitchFamily="34" charset="0"/>
              <a:buChar char="•"/>
            </a:pPr>
            <a:r>
              <a:rPr lang="en-US" altLang="ja-JP" dirty="0" err="1"/>
              <a:t>train.x</a:t>
            </a:r>
            <a:r>
              <a:rPr lang="ja-JP" altLang="en-US" dirty="0"/>
              <a:t>のインプットファイル：</a:t>
            </a:r>
            <a:r>
              <a:rPr lang="en-US" altLang="ja-JP" dirty="0"/>
              <a:t>samples/nnp/SiO2/aenet/train/train.in</a:t>
            </a:r>
          </a:p>
          <a:p>
            <a:pPr marL="285750" indent="-285750">
              <a:buFont typeface="Arial" panose="020B0604020202020204" pitchFamily="34" charset="0"/>
              <a:buChar char="•"/>
            </a:pPr>
            <a:r>
              <a:rPr lang="ja-JP" altLang="en-US" dirty="0"/>
              <a:t>以下のようなコマンドで実行できる</a:t>
            </a:r>
            <a:br>
              <a:rPr lang="en-US" altLang="ja-JP" dirty="0"/>
            </a:br>
            <a:r>
              <a:rPr lang="en-US" altLang="ja-JP" dirty="0"/>
              <a:t>$ </a:t>
            </a:r>
            <a:r>
              <a:rPr lang="en-US" altLang="ja-JP" dirty="0" err="1"/>
              <a:t>mpiexec</a:t>
            </a:r>
            <a:r>
              <a:rPr lang="en-US" altLang="ja-JP" dirty="0"/>
              <a:t> –n $N </a:t>
            </a:r>
            <a:r>
              <a:rPr lang="en-US" altLang="ja-JP" i="1" dirty="0"/>
              <a:t>PATH_TO_AENET</a:t>
            </a:r>
            <a:r>
              <a:rPr lang="en-US" altLang="ja-JP" dirty="0"/>
              <a:t>/bin/train.x-2.0.3-xxxx train.in &gt; </a:t>
            </a:r>
            <a:r>
              <a:rPr lang="en-US" altLang="ja-JP" dirty="0" err="1"/>
              <a:t>train.out</a:t>
            </a:r>
            <a:endParaRPr lang="en-US" altLang="ja-JP" dirty="0"/>
          </a:p>
        </p:txBody>
      </p:sp>
      <p:sp>
        <p:nvSpPr>
          <p:cNvPr id="10" name="テキスト ボックス 9">
            <a:extLst>
              <a:ext uri="{FF2B5EF4-FFF2-40B4-BE49-F238E27FC236}">
                <a16:creationId xmlns:a16="http://schemas.microsoft.com/office/drawing/2014/main" id="{42877B11-F521-4CEF-9198-E926E5FE97F3}"/>
              </a:ext>
            </a:extLst>
          </p:cNvPr>
          <p:cNvSpPr txBox="1"/>
          <p:nvPr/>
        </p:nvSpPr>
        <p:spPr>
          <a:xfrm>
            <a:off x="108177" y="2362646"/>
            <a:ext cx="6094638" cy="4247317"/>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TRAININGSET SiO.train</a:t>
            </a:r>
          </a:p>
          <a:p>
            <a:r>
              <a:rPr lang="ja-JP" altLang="en-US" dirty="0">
                <a:latin typeface="Consolas" panose="020B0609020204030204" pitchFamily="49" charset="0"/>
              </a:rPr>
              <a:t>TESTPERCENT 10</a:t>
            </a:r>
          </a:p>
          <a:p>
            <a:r>
              <a:rPr lang="ja-JP" altLang="en-US" dirty="0">
                <a:latin typeface="Consolas" panose="020B0609020204030204" pitchFamily="49" charset="0"/>
              </a:rPr>
              <a:t>ITERATIONS  5000</a:t>
            </a:r>
          </a:p>
          <a:p>
            <a:r>
              <a:rPr lang="ja-JP" altLang="en-US" dirty="0">
                <a:latin typeface="Consolas" panose="020B0609020204030204" pitchFamily="49" charset="0"/>
              </a:rPr>
              <a:t>MAXENERGY 1.0</a:t>
            </a:r>
          </a:p>
          <a:p>
            <a:endParaRPr lang="ja-JP" altLang="en-US" dirty="0">
              <a:latin typeface="Consolas" panose="020B0609020204030204" pitchFamily="49" charset="0"/>
            </a:endParaRPr>
          </a:p>
          <a:p>
            <a:r>
              <a:rPr lang="ja-JP" altLang="en-US" dirty="0">
                <a:latin typeface="Consolas" panose="020B0609020204030204" pitchFamily="49" charset="0"/>
              </a:rPr>
              <a:t>TIMING</a:t>
            </a:r>
          </a:p>
          <a:p>
            <a:r>
              <a:rPr lang="ja-JP" altLang="en-US" dirty="0">
                <a:latin typeface="Consolas" panose="020B0609020204030204" pitchFamily="49" charset="0"/>
              </a:rPr>
              <a:t>METHOD</a:t>
            </a:r>
          </a:p>
          <a:p>
            <a:r>
              <a:rPr lang="ja-JP" altLang="en-US" dirty="0">
                <a:latin typeface="Consolas" panose="020B0609020204030204" pitchFamily="49" charset="0"/>
              </a:rPr>
              <a:t>bfgs</a:t>
            </a:r>
          </a:p>
          <a:p>
            <a:endParaRPr lang="ja-JP" altLang="en-US" dirty="0">
              <a:latin typeface="Consolas" panose="020B0609020204030204" pitchFamily="49" charset="0"/>
            </a:endParaRPr>
          </a:p>
          <a:p>
            <a:r>
              <a:rPr lang="ja-JP" altLang="en-US" dirty="0">
                <a:latin typeface="Consolas" panose="020B0609020204030204" pitchFamily="49" charset="0"/>
              </a:rPr>
              <a:t>NETWORKS</a:t>
            </a:r>
          </a:p>
          <a:p>
            <a:r>
              <a:rPr lang="ja-JP" altLang="en-US" dirty="0">
                <a:latin typeface="Consolas" panose="020B0609020204030204" pitchFamily="49" charset="0"/>
              </a:rPr>
              <a:t>! atom   network         hidden</a:t>
            </a:r>
          </a:p>
          <a:p>
            <a:r>
              <a:rPr lang="ja-JP" altLang="en-US" dirty="0">
                <a:latin typeface="Consolas" panose="020B0609020204030204" pitchFamily="49" charset="0"/>
              </a:rPr>
              <a:t>! types  file-name       layers  nodes:activation</a:t>
            </a:r>
          </a:p>
          <a:p>
            <a:r>
              <a:rPr lang="ja-JP" altLang="en-US" dirty="0">
                <a:latin typeface="Consolas" panose="020B0609020204030204" pitchFamily="49" charset="0"/>
              </a:rPr>
              <a:t>  Si    Si.10t-10t.nn    2      10:tanh 10:tanh</a:t>
            </a:r>
          </a:p>
          <a:p>
            <a:r>
              <a:rPr lang="ja-JP" altLang="en-US" dirty="0">
                <a:latin typeface="Consolas" panose="020B0609020204030204" pitchFamily="49" charset="0"/>
              </a:rPr>
              <a:t>  O      O.10t-10t.nn    2      10:tanh 10:tanh</a:t>
            </a:r>
          </a:p>
        </p:txBody>
      </p:sp>
      <p:grpSp>
        <p:nvGrpSpPr>
          <p:cNvPr id="13" name="グラフィックス 11">
            <a:extLst>
              <a:ext uri="{FF2B5EF4-FFF2-40B4-BE49-F238E27FC236}">
                <a16:creationId xmlns:a16="http://schemas.microsoft.com/office/drawing/2014/main" id="{0A0A2B8E-D920-446E-BA76-617371D2A1D5}"/>
              </a:ext>
            </a:extLst>
          </p:cNvPr>
          <p:cNvGrpSpPr/>
          <p:nvPr/>
        </p:nvGrpSpPr>
        <p:grpSpPr>
          <a:xfrm>
            <a:off x="6302284" y="2122472"/>
            <a:ext cx="5751195" cy="4625340"/>
            <a:chOff x="6310448" y="2146964"/>
            <a:chExt cx="5751195" cy="4625340"/>
          </a:xfrm>
        </p:grpSpPr>
        <p:sp>
          <p:nvSpPr>
            <p:cNvPr id="14" name="フリーフォーム: 図形 13">
              <a:extLst>
                <a:ext uri="{FF2B5EF4-FFF2-40B4-BE49-F238E27FC236}">
                  <a16:creationId xmlns:a16="http://schemas.microsoft.com/office/drawing/2014/main" id="{B84C2007-4DE9-43D7-BA01-F751788CB17D}"/>
                </a:ext>
              </a:extLst>
            </p:cNvPr>
            <p:cNvSpPr/>
            <p:nvPr/>
          </p:nvSpPr>
          <p:spPr>
            <a:xfrm>
              <a:off x="6321878" y="2200304"/>
              <a:ext cx="5715000" cy="4572000"/>
            </a:xfrm>
            <a:custGeom>
              <a:avLst/>
              <a:gdLst>
                <a:gd name="connsiteX0" fmla="*/ 0 w 5715000"/>
                <a:gd name="connsiteY0" fmla="*/ 0 h 4572000"/>
                <a:gd name="connsiteX1" fmla="*/ 5715000 w 5715000"/>
                <a:gd name="connsiteY1" fmla="*/ 0 h 4572000"/>
                <a:gd name="connsiteX2" fmla="*/ 5715000 w 5715000"/>
                <a:gd name="connsiteY2" fmla="*/ 4572000 h 4572000"/>
                <a:gd name="connsiteX3" fmla="*/ 0 w 5715000"/>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5715000" h="4572000">
                  <a:moveTo>
                    <a:pt x="0" y="0"/>
                  </a:moveTo>
                  <a:lnTo>
                    <a:pt x="5715000" y="0"/>
                  </a:lnTo>
                  <a:lnTo>
                    <a:pt x="5715000" y="4572000"/>
                  </a:lnTo>
                  <a:lnTo>
                    <a:pt x="0" y="4572000"/>
                  </a:lnTo>
                  <a:close/>
                </a:path>
              </a:pathLst>
            </a:custGeom>
            <a:noFill/>
            <a:ln w="9525" cap="flat">
              <a:noFill/>
              <a:prstDash val="solid"/>
              <a:miter/>
            </a:ln>
          </p:spPr>
          <p:txBody>
            <a:bodyPr rtlCol="0" anchor="ctr"/>
            <a:lstStyle/>
            <a:p>
              <a:endParaRPr lang="ja-JP" altLang="en-US"/>
            </a:p>
          </p:txBody>
        </p:sp>
        <p:grpSp>
          <p:nvGrpSpPr>
            <p:cNvPr id="15" name="グラフィックス 11">
              <a:extLst>
                <a:ext uri="{FF2B5EF4-FFF2-40B4-BE49-F238E27FC236}">
                  <a16:creationId xmlns:a16="http://schemas.microsoft.com/office/drawing/2014/main" id="{ACE69102-94AF-48BF-862C-26DA240EEA23}"/>
                </a:ext>
              </a:extLst>
            </p:cNvPr>
            <p:cNvGrpSpPr/>
            <p:nvPr/>
          </p:nvGrpSpPr>
          <p:grpSpPr>
            <a:xfrm>
              <a:off x="6310448" y="2146964"/>
              <a:ext cx="5751195" cy="4622482"/>
              <a:chOff x="6310448" y="2146964"/>
              <a:chExt cx="5751195" cy="4622482"/>
            </a:xfrm>
          </p:grpSpPr>
          <p:sp>
            <p:nvSpPr>
              <p:cNvPr id="16" name="フリーフォーム: 図形 15">
                <a:extLst>
                  <a:ext uri="{FF2B5EF4-FFF2-40B4-BE49-F238E27FC236}">
                    <a16:creationId xmlns:a16="http://schemas.microsoft.com/office/drawing/2014/main" id="{18C5A877-24FE-4A02-A5F4-59BF24F866FA}"/>
                  </a:ext>
                </a:extLst>
              </p:cNvPr>
              <p:cNvSpPr/>
              <p:nvPr/>
            </p:nvSpPr>
            <p:spPr>
              <a:xfrm>
                <a:off x="6927667" y="6223663"/>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a:p>
            </p:txBody>
          </p:sp>
          <p:sp>
            <p:nvSpPr>
              <p:cNvPr id="17" name="テキスト ボックス 16">
                <a:extLst>
                  <a:ext uri="{FF2B5EF4-FFF2-40B4-BE49-F238E27FC236}">
                    <a16:creationId xmlns:a16="http://schemas.microsoft.com/office/drawing/2014/main" id="{31174483-E9F1-4014-BD7D-F0C342A148A0}"/>
                  </a:ext>
                </a:extLst>
              </p:cNvPr>
              <p:cNvSpPr txBox="1"/>
              <p:nvPr/>
            </p:nvSpPr>
            <p:spPr>
              <a:xfrm>
                <a:off x="6480945" y="6011256"/>
                <a:ext cx="465192"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a:t>
                </a:r>
                <a:r>
                  <a:rPr lang="en-US" altLang="ja-JP" sz="1463" baseline="30000" dirty="0">
                    <a:solidFill>
                      <a:srgbClr val="000000"/>
                    </a:solidFill>
                    <a:latin typeface="Arial"/>
                    <a:cs typeface="Arial"/>
                    <a:sym typeface="Arial"/>
                    <a:rtl val="0"/>
                  </a:rPr>
                  <a:t>-4</a:t>
                </a:r>
                <a:endParaRPr lang="ja-JP" altLang="en-US" sz="1463" spc="0" baseline="-41026" dirty="0">
                  <a:solidFill>
                    <a:srgbClr val="000000"/>
                  </a:solidFill>
                  <a:latin typeface="Arial"/>
                  <a:cs typeface="Arial"/>
                  <a:sym typeface="Arial"/>
                  <a:rtl val="0"/>
                </a:endParaRPr>
              </a:p>
            </p:txBody>
          </p:sp>
          <p:sp>
            <p:nvSpPr>
              <p:cNvPr id="18" name="フリーフォーム: 図形 17">
                <a:extLst>
                  <a:ext uri="{FF2B5EF4-FFF2-40B4-BE49-F238E27FC236}">
                    <a16:creationId xmlns:a16="http://schemas.microsoft.com/office/drawing/2014/main" id="{D73E7AD2-67FE-4BF9-9EE7-7707F4B6EC0C}"/>
                  </a:ext>
                </a:extLst>
              </p:cNvPr>
              <p:cNvSpPr/>
              <p:nvPr/>
            </p:nvSpPr>
            <p:spPr>
              <a:xfrm>
                <a:off x="6927667" y="4935884"/>
                <a:ext cx="4871085" cy="900112"/>
              </a:xfrm>
              <a:custGeom>
                <a:avLst/>
                <a:gdLst>
                  <a:gd name="connsiteX0" fmla="*/ 0 w 4871085"/>
                  <a:gd name="connsiteY0" fmla="*/ 900113 h 900112"/>
                  <a:gd name="connsiteX1" fmla="*/ 42863 w 4871085"/>
                  <a:gd name="connsiteY1" fmla="*/ 900113 h 900112"/>
                  <a:gd name="connsiteX2" fmla="*/ 4871085 w 4871085"/>
                  <a:gd name="connsiteY2" fmla="*/ 900113 h 900112"/>
                  <a:gd name="connsiteX3" fmla="*/ 4828223 w 4871085"/>
                  <a:gd name="connsiteY3" fmla="*/ 900113 h 900112"/>
                  <a:gd name="connsiteX4" fmla="*/ 0 w 4871085"/>
                  <a:gd name="connsiteY4" fmla="*/ 673417 h 900112"/>
                  <a:gd name="connsiteX5" fmla="*/ 42863 w 4871085"/>
                  <a:gd name="connsiteY5" fmla="*/ 673417 h 900112"/>
                  <a:gd name="connsiteX6" fmla="*/ 4871085 w 4871085"/>
                  <a:gd name="connsiteY6" fmla="*/ 673417 h 900112"/>
                  <a:gd name="connsiteX7" fmla="*/ 4828223 w 4871085"/>
                  <a:gd name="connsiteY7" fmla="*/ 673417 h 900112"/>
                  <a:gd name="connsiteX8" fmla="*/ 0 w 4871085"/>
                  <a:gd name="connsiteY8" fmla="*/ 512445 h 900112"/>
                  <a:gd name="connsiteX9" fmla="*/ 42863 w 4871085"/>
                  <a:gd name="connsiteY9" fmla="*/ 512445 h 900112"/>
                  <a:gd name="connsiteX10" fmla="*/ 4871085 w 4871085"/>
                  <a:gd name="connsiteY10" fmla="*/ 512445 h 900112"/>
                  <a:gd name="connsiteX11" fmla="*/ 4828223 w 4871085"/>
                  <a:gd name="connsiteY11" fmla="*/ 512445 h 900112"/>
                  <a:gd name="connsiteX12" fmla="*/ 0 w 4871085"/>
                  <a:gd name="connsiteY12" fmla="*/ 387667 h 900112"/>
                  <a:gd name="connsiteX13" fmla="*/ 42863 w 4871085"/>
                  <a:gd name="connsiteY13" fmla="*/ 387667 h 900112"/>
                  <a:gd name="connsiteX14" fmla="*/ 4871085 w 4871085"/>
                  <a:gd name="connsiteY14" fmla="*/ 387667 h 900112"/>
                  <a:gd name="connsiteX15" fmla="*/ 4828223 w 4871085"/>
                  <a:gd name="connsiteY15" fmla="*/ 387667 h 900112"/>
                  <a:gd name="connsiteX16" fmla="*/ 0 w 4871085"/>
                  <a:gd name="connsiteY16" fmla="*/ 285750 h 900112"/>
                  <a:gd name="connsiteX17" fmla="*/ 42863 w 4871085"/>
                  <a:gd name="connsiteY17" fmla="*/ 285750 h 900112"/>
                  <a:gd name="connsiteX18" fmla="*/ 4871085 w 4871085"/>
                  <a:gd name="connsiteY18" fmla="*/ 285750 h 900112"/>
                  <a:gd name="connsiteX19" fmla="*/ 4828223 w 4871085"/>
                  <a:gd name="connsiteY19" fmla="*/ 285750 h 900112"/>
                  <a:gd name="connsiteX20" fmla="*/ 0 w 4871085"/>
                  <a:gd name="connsiteY20" fmla="*/ 199072 h 900112"/>
                  <a:gd name="connsiteX21" fmla="*/ 42863 w 4871085"/>
                  <a:gd name="connsiteY21" fmla="*/ 199072 h 900112"/>
                  <a:gd name="connsiteX22" fmla="*/ 4871085 w 4871085"/>
                  <a:gd name="connsiteY22" fmla="*/ 199072 h 900112"/>
                  <a:gd name="connsiteX23" fmla="*/ 4828223 w 4871085"/>
                  <a:gd name="connsiteY23" fmla="*/ 199072 h 900112"/>
                  <a:gd name="connsiteX24" fmla="*/ 0 w 4871085"/>
                  <a:gd name="connsiteY24" fmla="*/ 124777 h 900112"/>
                  <a:gd name="connsiteX25" fmla="*/ 42863 w 4871085"/>
                  <a:gd name="connsiteY25" fmla="*/ 124777 h 900112"/>
                  <a:gd name="connsiteX26" fmla="*/ 4871085 w 4871085"/>
                  <a:gd name="connsiteY26" fmla="*/ 124777 h 900112"/>
                  <a:gd name="connsiteX27" fmla="*/ 4828223 w 4871085"/>
                  <a:gd name="connsiteY27" fmla="*/ 124777 h 900112"/>
                  <a:gd name="connsiteX28" fmla="*/ 0 w 4871085"/>
                  <a:gd name="connsiteY28" fmla="*/ 59055 h 900112"/>
                  <a:gd name="connsiteX29" fmla="*/ 42863 w 4871085"/>
                  <a:gd name="connsiteY29" fmla="*/ 59055 h 900112"/>
                  <a:gd name="connsiteX30" fmla="*/ 4871085 w 4871085"/>
                  <a:gd name="connsiteY30" fmla="*/ 59055 h 900112"/>
                  <a:gd name="connsiteX31" fmla="*/ 4828223 w 4871085"/>
                  <a:gd name="connsiteY31" fmla="*/ 59055 h 900112"/>
                  <a:gd name="connsiteX32" fmla="*/ 0 w 4871085"/>
                  <a:gd name="connsiteY32" fmla="*/ 0 h 900112"/>
                  <a:gd name="connsiteX33" fmla="*/ 85725 w 4871085"/>
                  <a:gd name="connsiteY33" fmla="*/ 0 h 900112"/>
                  <a:gd name="connsiteX34" fmla="*/ 4871085 w 4871085"/>
                  <a:gd name="connsiteY34" fmla="*/ 0 h 900112"/>
                  <a:gd name="connsiteX35" fmla="*/ 4785360 w 4871085"/>
                  <a:gd name="connsiteY35" fmla="*/ 0 h 900112"/>
                  <a:gd name="connsiteX36" fmla="*/ 4785456 w 4871085"/>
                  <a:gd name="connsiteY36" fmla="*/ 0 h 90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71085" h="900112">
                    <a:moveTo>
                      <a:pt x="0" y="900113"/>
                    </a:moveTo>
                    <a:lnTo>
                      <a:pt x="42863" y="900113"/>
                    </a:lnTo>
                    <a:moveTo>
                      <a:pt x="4871085" y="900113"/>
                    </a:moveTo>
                    <a:lnTo>
                      <a:pt x="4828223" y="900113"/>
                    </a:lnTo>
                    <a:moveTo>
                      <a:pt x="0" y="673417"/>
                    </a:moveTo>
                    <a:lnTo>
                      <a:pt x="42863" y="673417"/>
                    </a:lnTo>
                    <a:moveTo>
                      <a:pt x="4871085" y="673417"/>
                    </a:moveTo>
                    <a:lnTo>
                      <a:pt x="4828223" y="673417"/>
                    </a:lnTo>
                    <a:moveTo>
                      <a:pt x="0" y="512445"/>
                    </a:moveTo>
                    <a:lnTo>
                      <a:pt x="42863" y="512445"/>
                    </a:lnTo>
                    <a:moveTo>
                      <a:pt x="4871085" y="512445"/>
                    </a:moveTo>
                    <a:lnTo>
                      <a:pt x="4828223" y="512445"/>
                    </a:lnTo>
                    <a:moveTo>
                      <a:pt x="0" y="387667"/>
                    </a:moveTo>
                    <a:lnTo>
                      <a:pt x="42863" y="387667"/>
                    </a:lnTo>
                    <a:moveTo>
                      <a:pt x="4871085" y="387667"/>
                    </a:moveTo>
                    <a:lnTo>
                      <a:pt x="4828223" y="387667"/>
                    </a:lnTo>
                    <a:moveTo>
                      <a:pt x="0" y="285750"/>
                    </a:moveTo>
                    <a:lnTo>
                      <a:pt x="42863" y="285750"/>
                    </a:lnTo>
                    <a:moveTo>
                      <a:pt x="4871085" y="285750"/>
                    </a:moveTo>
                    <a:lnTo>
                      <a:pt x="4828223" y="285750"/>
                    </a:lnTo>
                    <a:moveTo>
                      <a:pt x="0" y="199072"/>
                    </a:moveTo>
                    <a:lnTo>
                      <a:pt x="42863" y="199072"/>
                    </a:lnTo>
                    <a:moveTo>
                      <a:pt x="4871085" y="199072"/>
                    </a:moveTo>
                    <a:lnTo>
                      <a:pt x="4828223" y="199072"/>
                    </a:lnTo>
                    <a:moveTo>
                      <a:pt x="0" y="124777"/>
                    </a:moveTo>
                    <a:lnTo>
                      <a:pt x="42863" y="124777"/>
                    </a:lnTo>
                    <a:moveTo>
                      <a:pt x="4871085" y="124777"/>
                    </a:moveTo>
                    <a:lnTo>
                      <a:pt x="4828223" y="124777"/>
                    </a:lnTo>
                    <a:moveTo>
                      <a:pt x="0" y="59055"/>
                    </a:moveTo>
                    <a:lnTo>
                      <a:pt x="42863" y="59055"/>
                    </a:lnTo>
                    <a:moveTo>
                      <a:pt x="4871085" y="59055"/>
                    </a:moveTo>
                    <a:lnTo>
                      <a:pt x="4828223" y="59055"/>
                    </a:lnTo>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a:p>
            </p:txBody>
          </p:sp>
          <p:sp>
            <p:nvSpPr>
              <p:cNvPr id="19" name="テキスト ボックス 18">
                <a:extLst>
                  <a:ext uri="{FF2B5EF4-FFF2-40B4-BE49-F238E27FC236}">
                    <a16:creationId xmlns:a16="http://schemas.microsoft.com/office/drawing/2014/main" id="{39CBA176-6B70-4AD9-BDB3-5E164B77D4B7}"/>
                  </a:ext>
                </a:extLst>
              </p:cNvPr>
              <p:cNvSpPr txBox="1"/>
              <p:nvPr/>
            </p:nvSpPr>
            <p:spPr>
              <a:xfrm>
                <a:off x="6480945" y="4723476"/>
                <a:ext cx="445956"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a:t>
                </a:r>
                <a:r>
                  <a:rPr lang="en-US" altLang="ja-JP" sz="1200" spc="0" baseline="30000" dirty="0">
                    <a:solidFill>
                      <a:srgbClr val="000000"/>
                    </a:solidFill>
                    <a:latin typeface="Arial"/>
                    <a:cs typeface="Arial"/>
                    <a:sym typeface="Arial"/>
                    <a:rtl val="0"/>
                  </a:rPr>
                  <a:t>-3</a:t>
                </a:r>
                <a:endParaRPr lang="ja-JP" altLang="en-US" sz="1463" spc="0" baseline="-41026" dirty="0">
                  <a:solidFill>
                    <a:srgbClr val="000000"/>
                  </a:solidFill>
                  <a:latin typeface="Arial"/>
                  <a:cs typeface="Arial"/>
                  <a:sym typeface="Arial"/>
                  <a:rtl val="0"/>
                </a:endParaRPr>
              </a:p>
            </p:txBody>
          </p:sp>
          <p:sp>
            <p:nvSpPr>
              <p:cNvPr id="20" name="フリーフォーム: 図形 19">
                <a:extLst>
                  <a:ext uri="{FF2B5EF4-FFF2-40B4-BE49-F238E27FC236}">
                    <a16:creationId xmlns:a16="http://schemas.microsoft.com/office/drawing/2014/main" id="{931603DB-D513-4209-A9C3-59DF73FC3074}"/>
                  </a:ext>
                </a:extLst>
              </p:cNvPr>
              <p:cNvSpPr/>
              <p:nvPr/>
            </p:nvSpPr>
            <p:spPr>
              <a:xfrm>
                <a:off x="6927667" y="3647151"/>
                <a:ext cx="4871085" cy="901065"/>
              </a:xfrm>
              <a:custGeom>
                <a:avLst/>
                <a:gdLst>
                  <a:gd name="connsiteX0" fmla="*/ 0 w 4871085"/>
                  <a:gd name="connsiteY0" fmla="*/ 901065 h 901065"/>
                  <a:gd name="connsiteX1" fmla="*/ 42863 w 4871085"/>
                  <a:gd name="connsiteY1" fmla="*/ 901065 h 901065"/>
                  <a:gd name="connsiteX2" fmla="*/ 4871085 w 4871085"/>
                  <a:gd name="connsiteY2" fmla="*/ 901065 h 901065"/>
                  <a:gd name="connsiteX3" fmla="*/ 4828223 w 4871085"/>
                  <a:gd name="connsiteY3" fmla="*/ 901065 h 901065"/>
                  <a:gd name="connsiteX4" fmla="*/ 0 w 4871085"/>
                  <a:gd name="connsiteY4" fmla="*/ 673418 h 901065"/>
                  <a:gd name="connsiteX5" fmla="*/ 42863 w 4871085"/>
                  <a:gd name="connsiteY5" fmla="*/ 673418 h 901065"/>
                  <a:gd name="connsiteX6" fmla="*/ 4871085 w 4871085"/>
                  <a:gd name="connsiteY6" fmla="*/ 673418 h 901065"/>
                  <a:gd name="connsiteX7" fmla="*/ 4828223 w 4871085"/>
                  <a:gd name="connsiteY7" fmla="*/ 673418 h 901065"/>
                  <a:gd name="connsiteX8" fmla="*/ 0 w 4871085"/>
                  <a:gd name="connsiteY8" fmla="*/ 512445 h 901065"/>
                  <a:gd name="connsiteX9" fmla="*/ 42863 w 4871085"/>
                  <a:gd name="connsiteY9" fmla="*/ 512445 h 901065"/>
                  <a:gd name="connsiteX10" fmla="*/ 4871085 w 4871085"/>
                  <a:gd name="connsiteY10" fmla="*/ 512445 h 901065"/>
                  <a:gd name="connsiteX11" fmla="*/ 4828223 w 4871085"/>
                  <a:gd name="connsiteY11" fmla="*/ 512445 h 901065"/>
                  <a:gd name="connsiteX12" fmla="*/ 0 w 4871085"/>
                  <a:gd name="connsiteY12" fmla="*/ 387668 h 901065"/>
                  <a:gd name="connsiteX13" fmla="*/ 42863 w 4871085"/>
                  <a:gd name="connsiteY13" fmla="*/ 387668 h 901065"/>
                  <a:gd name="connsiteX14" fmla="*/ 4871085 w 4871085"/>
                  <a:gd name="connsiteY14" fmla="*/ 387668 h 901065"/>
                  <a:gd name="connsiteX15" fmla="*/ 4828223 w 4871085"/>
                  <a:gd name="connsiteY15" fmla="*/ 387668 h 901065"/>
                  <a:gd name="connsiteX16" fmla="*/ 0 w 4871085"/>
                  <a:gd name="connsiteY16" fmla="*/ 285750 h 901065"/>
                  <a:gd name="connsiteX17" fmla="*/ 42863 w 4871085"/>
                  <a:gd name="connsiteY17" fmla="*/ 285750 h 901065"/>
                  <a:gd name="connsiteX18" fmla="*/ 4871085 w 4871085"/>
                  <a:gd name="connsiteY18" fmla="*/ 285750 h 901065"/>
                  <a:gd name="connsiteX19" fmla="*/ 4828223 w 4871085"/>
                  <a:gd name="connsiteY19" fmla="*/ 285750 h 901065"/>
                  <a:gd name="connsiteX20" fmla="*/ 0 w 4871085"/>
                  <a:gd name="connsiteY20" fmla="*/ 200025 h 901065"/>
                  <a:gd name="connsiteX21" fmla="*/ 42863 w 4871085"/>
                  <a:gd name="connsiteY21" fmla="*/ 200025 h 901065"/>
                  <a:gd name="connsiteX22" fmla="*/ 4871085 w 4871085"/>
                  <a:gd name="connsiteY22" fmla="*/ 200025 h 901065"/>
                  <a:gd name="connsiteX23" fmla="*/ 4828223 w 4871085"/>
                  <a:gd name="connsiteY23" fmla="*/ 200025 h 901065"/>
                  <a:gd name="connsiteX24" fmla="*/ 0 w 4871085"/>
                  <a:gd name="connsiteY24" fmla="*/ 124778 h 901065"/>
                  <a:gd name="connsiteX25" fmla="*/ 42863 w 4871085"/>
                  <a:gd name="connsiteY25" fmla="*/ 124778 h 901065"/>
                  <a:gd name="connsiteX26" fmla="*/ 4871085 w 4871085"/>
                  <a:gd name="connsiteY26" fmla="*/ 124778 h 901065"/>
                  <a:gd name="connsiteX27" fmla="*/ 4828223 w 4871085"/>
                  <a:gd name="connsiteY27" fmla="*/ 124778 h 901065"/>
                  <a:gd name="connsiteX28" fmla="*/ 0 w 4871085"/>
                  <a:gd name="connsiteY28" fmla="*/ 59055 h 901065"/>
                  <a:gd name="connsiteX29" fmla="*/ 42863 w 4871085"/>
                  <a:gd name="connsiteY29" fmla="*/ 59055 h 901065"/>
                  <a:gd name="connsiteX30" fmla="*/ 4871085 w 4871085"/>
                  <a:gd name="connsiteY30" fmla="*/ 59055 h 901065"/>
                  <a:gd name="connsiteX31" fmla="*/ 4828223 w 4871085"/>
                  <a:gd name="connsiteY31" fmla="*/ 59055 h 901065"/>
                  <a:gd name="connsiteX32" fmla="*/ 0 w 4871085"/>
                  <a:gd name="connsiteY32" fmla="*/ 0 h 901065"/>
                  <a:gd name="connsiteX33" fmla="*/ 85725 w 4871085"/>
                  <a:gd name="connsiteY33" fmla="*/ 0 h 901065"/>
                  <a:gd name="connsiteX34" fmla="*/ 4871085 w 4871085"/>
                  <a:gd name="connsiteY34" fmla="*/ 0 h 901065"/>
                  <a:gd name="connsiteX35" fmla="*/ 4785360 w 4871085"/>
                  <a:gd name="connsiteY35" fmla="*/ 0 h 901065"/>
                  <a:gd name="connsiteX36" fmla="*/ 4785456 w 4871085"/>
                  <a:gd name="connsiteY36" fmla="*/ 0 h 90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71085" h="901065">
                    <a:moveTo>
                      <a:pt x="0" y="901065"/>
                    </a:moveTo>
                    <a:lnTo>
                      <a:pt x="42863" y="901065"/>
                    </a:lnTo>
                    <a:moveTo>
                      <a:pt x="4871085" y="901065"/>
                    </a:moveTo>
                    <a:lnTo>
                      <a:pt x="4828223" y="901065"/>
                    </a:lnTo>
                    <a:moveTo>
                      <a:pt x="0" y="673418"/>
                    </a:moveTo>
                    <a:lnTo>
                      <a:pt x="42863" y="673418"/>
                    </a:lnTo>
                    <a:moveTo>
                      <a:pt x="4871085" y="673418"/>
                    </a:moveTo>
                    <a:lnTo>
                      <a:pt x="4828223" y="673418"/>
                    </a:lnTo>
                    <a:moveTo>
                      <a:pt x="0" y="512445"/>
                    </a:moveTo>
                    <a:lnTo>
                      <a:pt x="42863" y="512445"/>
                    </a:lnTo>
                    <a:moveTo>
                      <a:pt x="4871085" y="512445"/>
                    </a:moveTo>
                    <a:lnTo>
                      <a:pt x="4828223" y="512445"/>
                    </a:lnTo>
                    <a:moveTo>
                      <a:pt x="0" y="387668"/>
                    </a:moveTo>
                    <a:lnTo>
                      <a:pt x="42863" y="387668"/>
                    </a:lnTo>
                    <a:moveTo>
                      <a:pt x="4871085" y="387668"/>
                    </a:moveTo>
                    <a:lnTo>
                      <a:pt x="4828223" y="387668"/>
                    </a:lnTo>
                    <a:moveTo>
                      <a:pt x="0" y="285750"/>
                    </a:moveTo>
                    <a:lnTo>
                      <a:pt x="42863" y="285750"/>
                    </a:lnTo>
                    <a:moveTo>
                      <a:pt x="4871085" y="285750"/>
                    </a:moveTo>
                    <a:lnTo>
                      <a:pt x="4828223" y="285750"/>
                    </a:lnTo>
                    <a:moveTo>
                      <a:pt x="0" y="200025"/>
                    </a:moveTo>
                    <a:lnTo>
                      <a:pt x="42863" y="200025"/>
                    </a:lnTo>
                    <a:moveTo>
                      <a:pt x="4871085" y="200025"/>
                    </a:moveTo>
                    <a:lnTo>
                      <a:pt x="4828223" y="200025"/>
                    </a:lnTo>
                    <a:moveTo>
                      <a:pt x="0" y="124778"/>
                    </a:moveTo>
                    <a:lnTo>
                      <a:pt x="42863" y="124778"/>
                    </a:lnTo>
                    <a:moveTo>
                      <a:pt x="4871085" y="124778"/>
                    </a:moveTo>
                    <a:lnTo>
                      <a:pt x="4828223" y="124778"/>
                    </a:lnTo>
                    <a:moveTo>
                      <a:pt x="0" y="59055"/>
                    </a:moveTo>
                    <a:lnTo>
                      <a:pt x="42863" y="59055"/>
                    </a:lnTo>
                    <a:moveTo>
                      <a:pt x="4871085" y="59055"/>
                    </a:moveTo>
                    <a:lnTo>
                      <a:pt x="4828223" y="59055"/>
                    </a:lnTo>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a:p>
            </p:txBody>
          </p:sp>
          <p:sp>
            <p:nvSpPr>
              <p:cNvPr id="21" name="テキスト ボックス 20">
                <a:extLst>
                  <a:ext uri="{FF2B5EF4-FFF2-40B4-BE49-F238E27FC236}">
                    <a16:creationId xmlns:a16="http://schemas.microsoft.com/office/drawing/2014/main" id="{EE093F1B-CDCE-4C07-9089-5145656A9066}"/>
                  </a:ext>
                </a:extLst>
              </p:cNvPr>
              <p:cNvSpPr txBox="1"/>
              <p:nvPr/>
            </p:nvSpPr>
            <p:spPr>
              <a:xfrm>
                <a:off x="6480945" y="3434744"/>
                <a:ext cx="445956"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a:t>
                </a:r>
                <a:r>
                  <a:rPr lang="en-US" altLang="ja-JP" sz="1200" spc="0" baseline="30000" dirty="0">
                    <a:solidFill>
                      <a:srgbClr val="000000"/>
                    </a:solidFill>
                    <a:latin typeface="Arial"/>
                    <a:cs typeface="Arial"/>
                    <a:sym typeface="Arial"/>
                    <a:rtl val="0"/>
                  </a:rPr>
                  <a:t>-2</a:t>
                </a:r>
                <a:endParaRPr lang="ja-JP" altLang="en-US" sz="1463" spc="0" baseline="-41026" dirty="0">
                  <a:solidFill>
                    <a:srgbClr val="000000"/>
                  </a:solidFill>
                  <a:latin typeface="Arial"/>
                  <a:cs typeface="Arial"/>
                  <a:sym typeface="Arial"/>
                  <a:rtl val="0"/>
                </a:endParaRPr>
              </a:p>
            </p:txBody>
          </p:sp>
          <p:sp>
            <p:nvSpPr>
              <p:cNvPr id="22" name="フリーフォーム: 図形 21">
                <a:extLst>
                  <a:ext uri="{FF2B5EF4-FFF2-40B4-BE49-F238E27FC236}">
                    <a16:creationId xmlns:a16="http://schemas.microsoft.com/office/drawing/2014/main" id="{96FDC3D3-3642-4E76-951E-1EE2EED99446}"/>
                  </a:ext>
                </a:extLst>
              </p:cNvPr>
              <p:cNvSpPr/>
              <p:nvPr/>
            </p:nvSpPr>
            <p:spPr>
              <a:xfrm>
                <a:off x="6927667" y="2359371"/>
                <a:ext cx="4871085" cy="900112"/>
              </a:xfrm>
              <a:custGeom>
                <a:avLst/>
                <a:gdLst>
                  <a:gd name="connsiteX0" fmla="*/ 0 w 4871085"/>
                  <a:gd name="connsiteY0" fmla="*/ 900112 h 900112"/>
                  <a:gd name="connsiteX1" fmla="*/ 42863 w 4871085"/>
                  <a:gd name="connsiteY1" fmla="*/ 900112 h 900112"/>
                  <a:gd name="connsiteX2" fmla="*/ 4871085 w 4871085"/>
                  <a:gd name="connsiteY2" fmla="*/ 900112 h 900112"/>
                  <a:gd name="connsiteX3" fmla="*/ 4828223 w 4871085"/>
                  <a:gd name="connsiteY3" fmla="*/ 900112 h 900112"/>
                  <a:gd name="connsiteX4" fmla="*/ 0 w 4871085"/>
                  <a:gd name="connsiteY4" fmla="*/ 673418 h 900112"/>
                  <a:gd name="connsiteX5" fmla="*/ 42863 w 4871085"/>
                  <a:gd name="connsiteY5" fmla="*/ 673418 h 900112"/>
                  <a:gd name="connsiteX6" fmla="*/ 4871085 w 4871085"/>
                  <a:gd name="connsiteY6" fmla="*/ 673418 h 900112"/>
                  <a:gd name="connsiteX7" fmla="*/ 4828223 w 4871085"/>
                  <a:gd name="connsiteY7" fmla="*/ 673418 h 900112"/>
                  <a:gd name="connsiteX8" fmla="*/ 0 w 4871085"/>
                  <a:gd name="connsiteY8" fmla="*/ 512445 h 900112"/>
                  <a:gd name="connsiteX9" fmla="*/ 42863 w 4871085"/>
                  <a:gd name="connsiteY9" fmla="*/ 512445 h 900112"/>
                  <a:gd name="connsiteX10" fmla="*/ 4871085 w 4871085"/>
                  <a:gd name="connsiteY10" fmla="*/ 512445 h 900112"/>
                  <a:gd name="connsiteX11" fmla="*/ 4828223 w 4871085"/>
                  <a:gd name="connsiteY11" fmla="*/ 512445 h 900112"/>
                  <a:gd name="connsiteX12" fmla="*/ 0 w 4871085"/>
                  <a:gd name="connsiteY12" fmla="*/ 387668 h 900112"/>
                  <a:gd name="connsiteX13" fmla="*/ 42863 w 4871085"/>
                  <a:gd name="connsiteY13" fmla="*/ 387668 h 900112"/>
                  <a:gd name="connsiteX14" fmla="*/ 4871085 w 4871085"/>
                  <a:gd name="connsiteY14" fmla="*/ 387668 h 900112"/>
                  <a:gd name="connsiteX15" fmla="*/ 4828223 w 4871085"/>
                  <a:gd name="connsiteY15" fmla="*/ 387668 h 900112"/>
                  <a:gd name="connsiteX16" fmla="*/ 0 w 4871085"/>
                  <a:gd name="connsiteY16" fmla="*/ 285750 h 900112"/>
                  <a:gd name="connsiteX17" fmla="*/ 42863 w 4871085"/>
                  <a:gd name="connsiteY17" fmla="*/ 285750 h 900112"/>
                  <a:gd name="connsiteX18" fmla="*/ 4871085 w 4871085"/>
                  <a:gd name="connsiteY18" fmla="*/ 285750 h 900112"/>
                  <a:gd name="connsiteX19" fmla="*/ 4828223 w 4871085"/>
                  <a:gd name="connsiteY19" fmla="*/ 285750 h 900112"/>
                  <a:gd name="connsiteX20" fmla="*/ 0 w 4871085"/>
                  <a:gd name="connsiteY20" fmla="*/ 199072 h 900112"/>
                  <a:gd name="connsiteX21" fmla="*/ 42863 w 4871085"/>
                  <a:gd name="connsiteY21" fmla="*/ 199072 h 900112"/>
                  <a:gd name="connsiteX22" fmla="*/ 4871085 w 4871085"/>
                  <a:gd name="connsiteY22" fmla="*/ 199072 h 900112"/>
                  <a:gd name="connsiteX23" fmla="*/ 4828223 w 4871085"/>
                  <a:gd name="connsiteY23" fmla="*/ 199072 h 900112"/>
                  <a:gd name="connsiteX24" fmla="*/ 0 w 4871085"/>
                  <a:gd name="connsiteY24" fmla="*/ 124777 h 900112"/>
                  <a:gd name="connsiteX25" fmla="*/ 42863 w 4871085"/>
                  <a:gd name="connsiteY25" fmla="*/ 124777 h 900112"/>
                  <a:gd name="connsiteX26" fmla="*/ 4871085 w 4871085"/>
                  <a:gd name="connsiteY26" fmla="*/ 124777 h 900112"/>
                  <a:gd name="connsiteX27" fmla="*/ 4828223 w 4871085"/>
                  <a:gd name="connsiteY27" fmla="*/ 124777 h 900112"/>
                  <a:gd name="connsiteX28" fmla="*/ 0 w 4871085"/>
                  <a:gd name="connsiteY28" fmla="*/ 59055 h 900112"/>
                  <a:gd name="connsiteX29" fmla="*/ 42863 w 4871085"/>
                  <a:gd name="connsiteY29" fmla="*/ 59055 h 900112"/>
                  <a:gd name="connsiteX30" fmla="*/ 4871085 w 4871085"/>
                  <a:gd name="connsiteY30" fmla="*/ 59055 h 900112"/>
                  <a:gd name="connsiteX31" fmla="*/ 4828223 w 4871085"/>
                  <a:gd name="connsiteY31" fmla="*/ 59055 h 900112"/>
                  <a:gd name="connsiteX32" fmla="*/ 0 w 4871085"/>
                  <a:gd name="connsiteY32" fmla="*/ 0 h 900112"/>
                  <a:gd name="connsiteX33" fmla="*/ 85725 w 4871085"/>
                  <a:gd name="connsiteY33" fmla="*/ 0 h 900112"/>
                  <a:gd name="connsiteX34" fmla="*/ 4871085 w 4871085"/>
                  <a:gd name="connsiteY34" fmla="*/ 0 h 900112"/>
                  <a:gd name="connsiteX35" fmla="*/ 4785360 w 4871085"/>
                  <a:gd name="connsiteY35" fmla="*/ 0 h 900112"/>
                  <a:gd name="connsiteX36" fmla="*/ 4785456 w 4871085"/>
                  <a:gd name="connsiteY36" fmla="*/ 0 h 90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71085" h="900112">
                    <a:moveTo>
                      <a:pt x="0" y="900112"/>
                    </a:moveTo>
                    <a:lnTo>
                      <a:pt x="42863" y="900112"/>
                    </a:lnTo>
                    <a:moveTo>
                      <a:pt x="4871085" y="900112"/>
                    </a:moveTo>
                    <a:lnTo>
                      <a:pt x="4828223" y="900112"/>
                    </a:lnTo>
                    <a:moveTo>
                      <a:pt x="0" y="673418"/>
                    </a:moveTo>
                    <a:lnTo>
                      <a:pt x="42863" y="673418"/>
                    </a:lnTo>
                    <a:moveTo>
                      <a:pt x="4871085" y="673418"/>
                    </a:moveTo>
                    <a:lnTo>
                      <a:pt x="4828223" y="673418"/>
                    </a:lnTo>
                    <a:moveTo>
                      <a:pt x="0" y="512445"/>
                    </a:moveTo>
                    <a:lnTo>
                      <a:pt x="42863" y="512445"/>
                    </a:lnTo>
                    <a:moveTo>
                      <a:pt x="4871085" y="512445"/>
                    </a:moveTo>
                    <a:lnTo>
                      <a:pt x="4828223" y="512445"/>
                    </a:lnTo>
                    <a:moveTo>
                      <a:pt x="0" y="387668"/>
                    </a:moveTo>
                    <a:lnTo>
                      <a:pt x="42863" y="387668"/>
                    </a:lnTo>
                    <a:moveTo>
                      <a:pt x="4871085" y="387668"/>
                    </a:moveTo>
                    <a:lnTo>
                      <a:pt x="4828223" y="387668"/>
                    </a:lnTo>
                    <a:moveTo>
                      <a:pt x="0" y="285750"/>
                    </a:moveTo>
                    <a:lnTo>
                      <a:pt x="42863" y="285750"/>
                    </a:lnTo>
                    <a:moveTo>
                      <a:pt x="4871085" y="285750"/>
                    </a:moveTo>
                    <a:lnTo>
                      <a:pt x="4828223" y="285750"/>
                    </a:lnTo>
                    <a:moveTo>
                      <a:pt x="0" y="199072"/>
                    </a:moveTo>
                    <a:lnTo>
                      <a:pt x="42863" y="199072"/>
                    </a:lnTo>
                    <a:moveTo>
                      <a:pt x="4871085" y="199072"/>
                    </a:moveTo>
                    <a:lnTo>
                      <a:pt x="4828223" y="199072"/>
                    </a:lnTo>
                    <a:moveTo>
                      <a:pt x="0" y="124777"/>
                    </a:moveTo>
                    <a:lnTo>
                      <a:pt x="42863" y="124777"/>
                    </a:lnTo>
                    <a:moveTo>
                      <a:pt x="4871085" y="124777"/>
                    </a:moveTo>
                    <a:lnTo>
                      <a:pt x="4828223" y="124777"/>
                    </a:lnTo>
                    <a:moveTo>
                      <a:pt x="0" y="59055"/>
                    </a:moveTo>
                    <a:lnTo>
                      <a:pt x="42863" y="59055"/>
                    </a:lnTo>
                    <a:moveTo>
                      <a:pt x="4871085" y="59055"/>
                    </a:moveTo>
                    <a:lnTo>
                      <a:pt x="4828223" y="59055"/>
                    </a:lnTo>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a:p>
            </p:txBody>
          </p:sp>
          <p:sp>
            <p:nvSpPr>
              <p:cNvPr id="23" name="テキスト ボックス 22">
                <a:extLst>
                  <a:ext uri="{FF2B5EF4-FFF2-40B4-BE49-F238E27FC236}">
                    <a16:creationId xmlns:a16="http://schemas.microsoft.com/office/drawing/2014/main" id="{99655743-3FA9-4D33-8B55-3E716ED6B31A}"/>
                  </a:ext>
                </a:extLst>
              </p:cNvPr>
              <p:cNvSpPr txBox="1"/>
              <p:nvPr/>
            </p:nvSpPr>
            <p:spPr>
              <a:xfrm>
                <a:off x="6480945" y="2146964"/>
                <a:ext cx="445956"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a:t>
                </a:r>
                <a:r>
                  <a:rPr lang="en-US" altLang="ja-JP" sz="1200" spc="0" baseline="30000" dirty="0">
                    <a:solidFill>
                      <a:srgbClr val="000000"/>
                    </a:solidFill>
                    <a:latin typeface="Arial"/>
                    <a:cs typeface="Arial"/>
                    <a:sym typeface="Arial"/>
                    <a:rtl val="0"/>
                  </a:rPr>
                  <a:t>-1</a:t>
                </a:r>
                <a:endParaRPr lang="ja-JP" altLang="en-US" sz="1463" spc="0" baseline="-41026" dirty="0">
                  <a:solidFill>
                    <a:srgbClr val="000000"/>
                  </a:solidFill>
                  <a:latin typeface="Arial"/>
                  <a:cs typeface="Arial"/>
                  <a:sym typeface="Arial"/>
                  <a:rtl val="0"/>
                </a:endParaRPr>
              </a:p>
            </p:txBody>
          </p:sp>
          <p:sp>
            <p:nvSpPr>
              <p:cNvPr id="24" name="フリーフォーム: 図形 23">
                <a:extLst>
                  <a:ext uri="{FF2B5EF4-FFF2-40B4-BE49-F238E27FC236}">
                    <a16:creationId xmlns:a16="http://schemas.microsoft.com/office/drawing/2014/main" id="{863905BB-8924-4798-AF51-D1CAE741ED2F}"/>
                  </a:ext>
                </a:extLst>
              </p:cNvPr>
              <p:cNvSpPr/>
              <p:nvPr/>
            </p:nvSpPr>
            <p:spPr>
              <a:xfrm>
                <a:off x="6927667"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25" name="テキスト ボックス 24">
                <a:extLst>
                  <a:ext uri="{FF2B5EF4-FFF2-40B4-BE49-F238E27FC236}">
                    <a16:creationId xmlns:a16="http://schemas.microsoft.com/office/drawing/2014/main" id="{ABCE26AE-0F4B-4915-8C03-0C4EADA4ED1D}"/>
                  </a:ext>
                </a:extLst>
              </p:cNvPr>
              <p:cNvSpPr txBox="1"/>
              <p:nvPr/>
            </p:nvSpPr>
            <p:spPr>
              <a:xfrm>
                <a:off x="6793365" y="6258906"/>
                <a:ext cx="268604"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0</a:t>
                </a:r>
              </a:p>
            </p:txBody>
          </p:sp>
          <p:sp>
            <p:nvSpPr>
              <p:cNvPr id="26" name="フリーフォーム: 図形 25">
                <a:extLst>
                  <a:ext uri="{FF2B5EF4-FFF2-40B4-BE49-F238E27FC236}">
                    <a16:creationId xmlns:a16="http://schemas.microsoft.com/office/drawing/2014/main" id="{4ACD1AF3-6EE0-4B98-8786-66BED408916E}"/>
                  </a:ext>
                </a:extLst>
              </p:cNvPr>
              <p:cNvSpPr/>
              <p:nvPr/>
            </p:nvSpPr>
            <p:spPr>
              <a:xfrm>
                <a:off x="7902075"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27" name="テキスト ボックス 26">
                <a:extLst>
                  <a:ext uri="{FF2B5EF4-FFF2-40B4-BE49-F238E27FC236}">
                    <a16:creationId xmlns:a16="http://schemas.microsoft.com/office/drawing/2014/main" id="{E43CEDEE-13E8-42E9-A352-E7BC7E974CAD}"/>
                  </a:ext>
                </a:extLst>
              </p:cNvPr>
              <p:cNvSpPr txBox="1"/>
              <p:nvPr/>
            </p:nvSpPr>
            <p:spPr>
              <a:xfrm>
                <a:off x="7639185"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1000</a:t>
                </a:r>
              </a:p>
            </p:txBody>
          </p:sp>
          <p:sp>
            <p:nvSpPr>
              <p:cNvPr id="28" name="フリーフォーム: 図形 27">
                <a:extLst>
                  <a:ext uri="{FF2B5EF4-FFF2-40B4-BE49-F238E27FC236}">
                    <a16:creationId xmlns:a16="http://schemas.microsoft.com/office/drawing/2014/main" id="{A74E088A-55FD-40D1-906A-1E2476B10748}"/>
                  </a:ext>
                </a:extLst>
              </p:cNvPr>
              <p:cNvSpPr/>
              <p:nvPr/>
            </p:nvSpPr>
            <p:spPr>
              <a:xfrm>
                <a:off x="8876483"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29" name="テキスト ボックス 28">
                <a:extLst>
                  <a:ext uri="{FF2B5EF4-FFF2-40B4-BE49-F238E27FC236}">
                    <a16:creationId xmlns:a16="http://schemas.microsoft.com/office/drawing/2014/main" id="{AA08922A-D6C8-46D6-9A5B-6009DDF960FC}"/>
                  </a:ext>
                </a:extLst>
              </p:cNvPr>
              <p:cNvSpPr txBox="1"/>
              <p:nvPr/>
            </p:nvSpPr>
            <p:spPr>
              <a:xfrm>
                <a:off x="8613593"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2000</a:t>
                </a:r>
              </a:p>
            </p:txBody>
          </p:sp>
          <p:sp>
            <p:nvSpPr>
              <p:cNvPr id="30" name="フリーフォーム: 図形 29">
                <a:extLst>
                  <a:ext uri="{FF2B5EF4-FFF2-40B4-BE49-F238E27FC236}">
                    <a16:creationId xmlns:a16="http://schemas.microsoft.com/office/drawing/2014/main" id="{9D857727-320C-477C-8238-54427776547E}"/>
                  </a:ext>
                </a:extLst>
              </p:cNvPr>
              <p:cNvSpPr/>
              <p:nvPr/>
            </p:nvSpPr>
            <p:spPr>
              <a:xfrm>
                <a:off x="9849937"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31" name="テキスト ボックス 30">
                <a:extLst>
                  <a:ext uri="{FF2B5EF4-FFF2-40B4-BE49-F238E27FC236}">
                    <a16:creationId xmlns:a16="http://schemas.microsoft.com/office/drawing/2014/main" id="{DAC0CA05-1D68-4860-BA8E-5520E98445EB}"/>
                  </a:ext>
                </a:extLst>
              </p:cNvPr>
              <p:cNvSpPr txBox="1"/>
              <p:nvPr/>
            </p:nvSpPr>
            <p:spPr>
              <a:xfrm>
                <a:off x="9587048"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3000</a:t>
                </a:r>
              </a:p>
            </p:txBody>
          </p:sp>
          <p:sp>
            <p:nvSpPr>
              <p:cNvPr id="32" name="フリーフォーム: 図形 31">
                <a:extLst>
                  <a:ext uri="{FF2B5EF4-FFF2-40B4-BE49-F238E27FC236}">
                    <a16:creationId xmlns:a16="http://schemas.microsoft.com/office/drawing/2014/main" id="{6B7733A7-FB34-476F-ADEA-5DFE6FA3339A}"/>
                  </a:ext>
                </a:extLst>
              </p:cNvPr>
              <p:cNvSpPr/>
              <p:nvPr/>
            </p:nvSpPr>
            <p:spPr>
              <a:xfrm>
                <a:off x="10824345"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33" name="テキスト ボックス 32">
                <a:extLst>
                  <a:ext uri="{FF2B5EF4-FFF2-40B4-BE49-F238E27FC236}">
                    <a16:creationId xmlns:a16="http://schemas.microsoft.com/office/drawing/2014/main" id="{F69B823C-8BCA-4416-84E9-29B8146823A7}"/>
                  </a:ext>
                </a:extLst>
              </p:cNvPr>
              <p:cNvSpPr txBox="1"/>
              <p:nvPr/>
            </p:nvSpPr>
            <p:spPr>
              <a:xfrm>
                <a:off x="10561455"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4000</a:t>
                </a:r>
              </a:p>
            </p:txBody>
          </p:sp>
          <p:sp>
            <p:nvSpPr>
              <p:cNvPr id="34" name="フリーフォーム: 図形 33">
                <a:extLst>
                  <a:ext uri="{FF2B5EF4-FFF2-40B4-BE49-F238E27FC236}">
                    <a16:creationId xmlns:a16="http://schemas.microsoft.com/office/drawing/2014/main" id="{80E781DF-C6BD-486A-9D30-55AF3EB5F19F}"/>
                  </a:ext>
                </a:extLst>
              </p:cNvPr>
              <p:cNvSpPr/>
              <p:nvPr/>
            </p:nvSpPr>
            <p:spPr>
              <a:xfrm>
                <a:off x="11798753"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35" name="テキスト ボックス 34">
                <a:extLst>
                  <a:ext uri="{FF2B5EF4-FFF2-40B4-BE49-F238E27FC236}">
                    <a16:creationId xmlns:a16="http://schemas.microsoft.com/office/drawing/2014/main" id="{10AAF63B-6237-461C-8CAE-35D9675A7D2F}"/>
                  </a:ext>
                </a:extLst>
              </p:cNvPr>
              <p:cNvSpPr txBox="1"/>
              <p:nvPr/>
            </p:nvSpPr>
            <p:spPr>
              <a:xfrm>
                <a:off x="11535863"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5000</a:t>
                </a:r>
              </a:p>
            </p:txBody>
          </p:sp>
          <p:sp>
            <p:nvSpPr>
              <p:cNvPr id="36" name="フリーフォーム: 図形 35">
                <a:extLst>
                  <a:ext uri="{FF2B5EF4-FFF2-40B4-BE49-F238E27FC236}">
                    <a16:creationId xmlns:a16="http://schemas.microsoft.com/office/drawing/2014/main" id="{637ECAE0-5C0D-4D2E-B39A-F9E1F8CE86FF}"/>
                  </a:ext>
                </a:extLst>
              </p:cNvPr>
              <p:cNvSpPr/>
              <p:nvPr/>
            </p:nvSpPr>
            <p:spPr>
              <a:xfrm>
                <a:off x="6927667" y="2359371"/>
                <a:ext cx="4871085" cy="3864292"/>
              </a:xfrm>
              <a:custGeom>
                <a:avLst/>
                <a:gdLst>
                  <a:gd name="connsiteX0" fmla="*/ 0 w 4871085"/>
                  <a:gd name="connsiteY0" fmla="*/ 0 h 3864292"/>
                  <a:gd name="connsiteX1" fmla="*/ 0 w 4871085"/>
                  <a:gd name="connsiteY1" fmla="*/ 3864293 h 3864292"/>
                  <a:gd name="connsiteX2" fmla="*/ 4871085 w 4871085"/>
                  <a:gd name="connsiteY2" fmla="*/ 3864293 h 3864292"/>
                  <a:gd name="connsiteX3" fmla="*/ 4871085 w 4871085"/>
                  <a:gd name="connsiteY3" fmla="*/ 0 h 3864292"/>
                  <a:gd name="connsiteX4" fmla="*/ 0 w 4871085"/>
                  <a:gd name="connsiteY4" fmla="*/ 0 h 3864292"/>
                  <a:gd name="connsiteX5" fmla="*/ 0 w 4871085"/>
                  <a:gd name="connsiteY5" fmla="*/ 0 h 3864292"/>
                  <a:gd name="connsiteX6" fmla="*/ 95 w 4871085"/>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85" h="3864292">
                    <a:moveTo>
                      <a:pt x="0" y="0"/>
                    </a:moveTo>
                    <a:lnTo>
                      <a:pt x="0" y="3864293"/>
                    </a:lnTo>
                    <a:lnTo>
                      <a:pt x="4871085" y="3864293"/>
                    </a:lnTo>
                    <a:lnTo>
                      <a:pt x="487108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a:p>
            </p:txBody>
          </p:sp>
          <p:sp>
            <p:nvSpPr>
              <p:cNvPr id="37" name="テキスト ボックス 36">
                <a:extLst>
                  <a:ext uri="{FF2B5EF4-FFF2-40B4-BE49-F238E27FC236}">
                    <a16:creationId xmlns:a16="http://schemas.microsoft.com/office/drawing/2014/main" id="{5B527D10-68D3-40C7-99A4-A921FB510013}"/>
                  </a:ext>
                </a:extLst>
              </p:cNvPr>
              <p:cNvSpPr txBox="1"/>
              <p:nvPr/>
            </p:nvSpPr>
            <p:spPr>
              <a:xfrm rot="-5400000">
                <a:off x="5778953" y="4165311"/>
                <a:ext cx="13163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RMSE (eV/atom)</a:t>
                </a:r>
              </a:p>
            </p:txBody>
          </p:sp>
          <p:sp>
            <p:nvSpPr>
              <p:cNvPr id="38" name="テキスト ボックス 37">
                <a:extLst>
                  <a:ext uri="{FF2B5EF4-FFF2-40B4-BE49-F238E27FC236}">
                    <a16:creationId xmlns:a16="http://schemas.microsoft.com/office/drawing/2014/main" id="{BADD0F08-6BF5-4FA5-85BA-7A3A5B048950}"/>
                  </a:ext>
                </a:extLst>
              </p:cNvPr>
              <p:cNvSpPr txBox="1"/>
              <p:nvPr/>
            </p:nvSpPr>
            <p:spPr>
              <a:xfrm>
                <a:off x="9005070" y="6516081"/>
                <a:ext cx="7162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iteration</a:t>
                </a:r>
              </a:p>
            </p:txBody>
          </p:sp>
        </p:grpSp>
        <p:grpSp>
          <p:nvGrpSpPr>
            <p:cNvPr id="39" name="グラフィックス 11">
              <a:extLst>
                <a:ext uri="{FF2B5EF4-FFF2-40B4-BE49-F238E27FC236}">
                  <a16:creationId xmlns:a16="http://schemas.microsoft.com/office/drawing/2014/main" id="{66199508-5587-4A8B-85A2-D11A86E53B3B}"/>
                </a:ext>
              </a:extLst>
            </p:cNvPr>
            <p:cNvGrpSpPr/>
            <p:nvPr/>
          </p:nvGrpSpPr>
          <p:grpSpPr>
            <a:xfrm>
              <a:off x="6927667" y="2440334"/>
              <a:ext cx="4871180" cy="2678429"/>
              <a:chOff x="6927667" y="2440334"/>
              <a:chExt cx="4871180" cy="2678429"/>
            </a:xfrm>
          </p:grpSpPr>
          <p:sp>
            <p:nvSpPr>
              <p:cNvPr id="40" name="テキスト ボックス 39">
                <a:extLst>
                  <a:ext uri="{FF2B5EF4-FFF2-40B4-BE49-F238E27FC236}">
                    <a16:creationId xmlns:a16="http://schemas.microsoft.com/office/drawing/2014/main" id="{B2AFDB13-6C40-48E7-A3D7-7C5753CF3CEC}"/>
                  </a:ext>
                </a:extLst>
              </p:cNvPr>
              <p:cNvSpPr txBox="1"/>
              <p:nvPr/>
            </p:nvSpPr>
            <p:spPr>
              <a:xfrm>
                <a:off x="10639560" y="2394614"/>
                <a:ext cx="61150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TRAIN</a:t>
                </a:r>
              </a:p>
            </p:txBody>
          </p:sp>
          <p:sp>
            <p:nvSpPr>
              <p:cNvPr id="41" name="フリーフォーム: 図形 40">
                <a:extLst>
                  <a:ext uri="{FF2B5EF4-FFF2-40B4-BE49-F238E27FC236}">
                    <a16:creationId xmlns:a16="http://schemas.microsoft.com/office/drawing/2014/main" id="{33DEE29B-45F1-4498-B92E-019E6495318A}"/>
                  </a:ext>
                </a:extLst>
              </p:cNvPr>
              <p:cNvSpPr/>
              <p:nvPr/>
            </p:nvSpPr>
            <p:spPr>
              <a:xfrm>
                <a:off x="6927667" y="2442238"/>
                <a:ext cx="4871180" cy="2676524"/>
              </a:xfrm>
              <a:custGeom>
                <a:avLst/>
                <a:gdLst>
                  <a:gd name="connsiteX0" fmla="*/ 4311015 w 4871180"/>
                  <a:gd name="connsiteY0" fmla="*/ 88583 h 2676524"/>
                  <a:gd name="connsiteX1" fmla="*/ 4712970 w 4871180"/>
                  <a:gd name="connsiteY1" fmla="*/ 88583 h 2676524"/>
                  <a:gd name="connsiteX2" fmla="*/ 0 w 4871180"/>
                  <a:gd name="connsiteY2" fmla="*/ 378143 h 2676524"/>
                  <a:gd name="connsiteX3" fmla="*/ 953 w 4871180"/>
                  <a:gd name="connsiteY3" fmla="*/ 378143 h 2676524"/>
                  <a:gd name="connsiteX4" fmla="*/ 1905 w 4871180"/>
                  <a:gd name="connsiteY4" fmla="*/ 0 h 2676524"/>
                  <a:gd name="connsiteX5" fmla="*/ 2858 w 4871180"/>
                  <a:gd name="connsiteY5" fmla="*/ 476250 h 2676524"/>
                  <a:gd name="connsiteX6" fmla="*/ 3810 w 4871180"/>
                  <a:gd name="connsiteY6" fmla="*/ 517207 h 2676524"/>
                  <a:gd name="connsiteX7" fmla="*/ 4763 w 4871180"/>
                  <a:gd name="connsiteY7" fmla="*/ 762953 h 2676524"/>
                  <a:gd name="connsiteX8" fmla="*/ 5715 w 4871180"/>
                  <a:gd name="connsiteY8" fmla="*/ 852488 h 2676524"/>
                  <a:gd name="connsiteX9" fmla="*/ 6668 w 4871180"/>
                  <a:gd name="connsiteY9" fmla="*/ 912495 h 2676524"/>
                  <a:gd name="connsiteX10" fmla="*/ 7620 w 4871180"/>
                  <a:gd name="connsiteY10" fmla="*/ 1066800 h 2676524"/>
                  <a:gd name="connsiteX11" fmla="*/ 8573 w 4871180"/>
                  <a:gd name="connsiteY11" fmla="*/ 1182053 h 2676524"/>
                  <a:gd name="connsiteX12" fmla="*/ 9525 w 4871180"/>
                  <a:gd name="connsiteY12" fmla="*/ 1204913 h 2676524"/>
                  <a:gd name="connsiteX13" fmla="*/ 10477 w 4871180"/>
                  <a:gd name="connsiteY13" fmla="*/ 1213485 h 2676524"/>
                  <a:gd name="connsiteX14" fmla="*/ 11430 w 4871180"/>
                  <a:gd name="connsiteY14" fmla="*/ 1229678 h 2676524"/>
                  <a:gd name="connsiteX15" fmla="*/ 12383 w 4871180"/>
                  <a:gd name="connsiteY15" fmla="*/ 1248728 h 2676524"/>
                  <a:gd name="connsiteX16" fmla="*/ 13335 w 4871180"/>
                  <a:gd name="connsiteY16" fmla="*/ 1290638 h 2676524"/>
                  <a:gd name="connsiteX17" fmla="*/ 14288 w 4871180"/>
                  <a:gd name="connsiteY17" fmla="*/ 1355408 h 2676524"/>
                  <a:gd name="connsiteX18" fmla="*/ 15240 w 4871180"/>
                  <a:gd name="connsiteY18" fmla="*/ 1412558 h 2676524"/>
                  <a:gd name="connsiteX19" fmla="*/ 16193 w 4871180"/>
                  <a:gd name="connsiteY19" fmla="*/ 1433513 h 2676524"/>
                  <a:gd name="connsiteX20" fmla="*/ 17145 w 4871180"/>
                  <a:gd name="connsiteY20" fmla="*/ 1447800 h 2676524"/>
                  <a:gd name="connsiteX21" fmla="*/ 18098 w 4871180"/>
                  <a:gd name="connsiteY21" fmla="*/ 1477328 h 2676524"/>
                  <a:gd name="connsiteX22" fmla="*/ 19050 w 4871180"/>
                  <a:gd name="connsiteY22" fmla="*/ 1484948 h 2676524"/>
                  <a:gd name="connsiteX23" fmla="*/ 20002 w 4871180"/>
                  <a:gd name="connsiteY23" fmla="*/ 1504950 h 2676524"/>
                  <a:gd name="connsiteX24" fmla="*/ 21908 w 4871180"/>
                  <a:gd name="connsiteY24" fmla="*/ 1509713 h 2676524"/>
                  <a:gd name="connsiteX25" fmla="*/ 22860 w 4871180"/>
                  <a:gd name="connsiteY25" fmla="*/ 1519238 h 2676524"/>
                  <a:gd name="connsiteX26" fmla="*/ 23813 w 4871180"/>
                  <a:gd name="connsiteY26" fmla="*/ 1536383 h 2676524"/>
                  <a:gd name="connsiteX27" fmla="*/ 24765 w 4871180"/>
                  <a:gd name="connsiteY27" fmla="*/ 1577340 h 2676524"/>
                  <a:gd name="connsiteX28" fmla="*/ 25718 w 4871180"/>
                  <a:gd name="connsiteY28" fmla="*/ 1604010 h 2676524"/>
                  <a:gd name="connsiteX29" fmla="*/ 26670 w 4871180"/>
                  <a:gd name="connsiteY29" fmla="*/ 1611630 h 2676524"/>
                  <a:gd name="connsiteX30" fmla="*/ 27623 w 4871180"/>
                  <a:gd name="connsiteY30" fmla="*/ 1613535 h 2676524"/>
                  <a:gd name="connsiteX31" fmla="*/ 28575 w 4871180"/>
                  <a:gd name="connsiteY31" fmla="*/ 1620203 h 2676524"/>
                  <a:gd name="connsiteX32" fmla="*/ 29527 w 4871180"/>
                  <a:gd name="connsiteY32" fmla="*/ 1635443 h 2676524"/>
                  <a:gd name="connsiteX33" fmla="*/ 30480 w 4871180"/>
                  <a:gd name="connsiteY33" fmla="*/ 1657350 h 2676524"/>
                  <a:gd name="connsiteX34" fmla="*/ 31433 w 4871180"/>
                  <a:gd name="connsiteY34" fmla="*/ 1683068 h 2676524"/>
                  <a:gd name="connsiteX35" fmla="*/ 32385 w 4871180"/>
                  <a:gd name="connsiteY35" fmla="*/ 1691640 h 2676524"/>
                  <a:gd name="connsiteX36" fmla="*/ 33338 w 4871180"/>
                  <a:gd name="connsiteY36" fmla="*/ 1701165 h 2676524"/>
                  <a:gd name="connsiteX37" fmla="*/ 34290 w 4871180"/>
                  <a:gd name="connsiteY37" fmla="*/ 1705928 h 2676524"/>
                  <a:gd name="connsiteX38" fmla="*/ 35243 w 4871180"/>
                  <a:gd name="connsiteY38" fmla="*/ 1714500 h 2676524"/>
                  <a:gd name="connsiteX39" fmla="*/ 36195 w 4871180"/>
                  <a:gd name="connsiteY39" fmla="*/ 1718310 h 2676524"/>
                  <a:gd name="connsiteX40" fmla="*/ 37148 w 4871180"/>
                  <a:gd name="connsiteY40" fmla="*/ 1724025 h 2676524"/>
                  <a:gd name="connsiteX41" fmla="*/ 38100 w 4871180"/>
                  <a:gd name="connsiteY41" fmla="*/ 1737360 h 2676524"/>
                  <a:gd name="connsiteX42" fmla="*/ 39052 w 4871180"/>
                  <a:gd name="connsiteY42" fmla="*/ 1751648 h 2676524"/>
                  <a:gd name="connsiteX43" fmla="*/ 40005 w 4871180"/>
                  <a:gd name="connsiteY43" fmla="*/ 1763078 h 2676524"/>
                  <a:gd name="connsiteX44" fmla="*/ 40958 w 4871180"/>
                  <a:gd name="connsiteY44" fmla="*/ 1769745 h 2676524"/>
                  <a:gd name="connsiteX45" fmla="*/ 41910 w 4871180"/>
                  <a:gd name="connsiteY45" fmla="*/ 1773555 h 2676524"/>
                  <a:gd name="connsiteX46" fmla="*/ 42863 w 4871180"/>
                  <a:gd name="connsiteY46" fmla="*/ 1776413 h 2676524"/>
                  <a:gd name="connsiteX47" fmla="*/ 43815 w 4871180"/>
                  <a:gd name="connsiteY47" fmla="*/ 1779270 h 2676524"/>
                  <a:gd name="connsiteX48" fmla="*/ 44768 w 4871180"/>
                  <a:gd name="connsiteY48" fmla="*/ 1783080 h 2676524"/>
                  <a:gd name="connsiteX49" fmla="*/ 45720 w 4871180"/>
                  <a:gd name="connsiteY49" fmla="*/ 1788795 h 2676524"/>
                  <a:gd name="connsiteX50" fmla="*/ 46673 w 4871180"/>
                  <a:gd name="connsiteY50" fmla="*/ 1774508 h 2676524"/>
                  <a:gd name="connsiteX51" fmla="*/ 47625 w 4871180"/>
                  <a:gd name="connsiteY51" fmla="*/ 1795463 h 2676524"/>
                  <a:gd name="connsiteX52" fmla="*/ 48577 w 4871180"/>
                  <a:gd name="connsiteY52" fmla="*/ 1806893 h 2676524"/>
                  <a:gd name="connsiteX53" fmla="*/ 49530 w 4871180"/>
                  <a:gd name="connsiteY53" fmla="*/ 1811655 h 2676524"/>
                  <a:gd name="connsiteX54" fmla="*/ 50483 w 4871180"/>
                  <a:gd name="connsiteY54" fmla="*/ 1815465 h 2676524"/>
                  <a:gd name="connsiteX55" fmla="*/ 51435 w 4871180"/>
                  <a:gd name="connsiteY55" fmla="*/ 1817370 h 2676524"/>
                  <a:gd name="connsiteX56" fmla="*/ 52388 w 4871180"/>
                  <a:gd name="connsiteY56" fmla="*/ 1820228 h 2676524"/>
                  <a:gd name="connsiteX57" fmla="*/ 53340 w 4871180"/>
                  <a:gd name="connsiteY57" fmla="*/ 1828800 h 2676524"/>
                  <a:gd name="connsiteX58" fmla="*/ 54293 w 4871180"/>
                  <a:gd name="connsiteY58" fmla="*/ 1839278 h 2676524"/>
                  <a:gd name="connsiteX59" fmla="*/ 55245 w 4871180"/>
                  <a:gd name="connsiteY59" fmla="*/ 1828800 h 2676524"/>
                  <a:gd name="connsiteX60" fmla="*/ 56198 w 4871180"/>
                  <a:gd name="connsiteY60" fmla="*/ 1844993 h 2676524"/>
                  <a:gd name="connsiteX61" fmla="*/ 57150 w 4871180"/>
                  <a:gd name="connsiteY61" fmla="*/ 1856423 h 2676524"/>
                  <a:gd name="connsiteX62" fmla="*/ 58102 w 4871180"/>
                  <a:gd name="connsiteY62" fmla="*/ 1860233 h 2676524"/>
                  <a:gd name="connsiteX63" fmla="*/ 59055 w 4871180"/>
                  <a:gd name="connsiteY63" fmla="*/ 1862138 h 2676524"/>
                  <a:gd name="connsiteX64" fmla="*/ 60008 w 4871180"/>
                  <a:gd name="connsiteY64" fmla="*/ 1864043 h 2676524"/>
                  <a:gd name="connsiteX65" fmla="*/ 60960 w 4871180"/>
                  <a:gd name="connsiteY65" fmla="*/ 1865948 h 2676524"/>
                  <a:gd name="connsiteX66" fmla="*/ 61913 w 4871180"/>
                  <a:gd name="connsiteY66" fmla="*/ 1871663 h 2676524"/>
                  <a:gd name="connsiteX67" fmla="*/ 62865 w 4871180"/>
                  <a:gd name="connsiteY67" fmla="*/ 1878330 h 2676524"/>
                  <a:gd name="connsiteX68" fmla="*/ 64770 w 4871180"/>
                  <a:gd name="connsiteY68" fmla="*/ 1884998 h 2676524"/>
                  <a:gd name="connsiteX69" fmla="*/ 65723 w 4871180"/>
                  <a:gd name="connsiteY69" fmla="*/ 1890713 h 2676524"/>
                  <a:gd name="connsiteX70" fmla="*/ 66675 w 4871180"/>
                  <a:gd name="connsiteY70" fmla="*/ 1903095 h 2676524"/>
                  <a:gd name="connsiteX71" fmla="*/ 67627 w 4871180"/>
                  <a:gd name="connsiteY71" fmla="*/ 1905953 h 2676524"/>
                  <a:gd name="connsiteX72" fmla="*/ 68580 w 4871180"/>
                  <a:gd name="connsiteY72" fmla="*/ 1908810 h 2676524"/>
                  <a:gd name="connsiteX73" fmla="*/ 69533 w 4871180"/>
                  <a:gd name="connsiteY73" fmla="*/ 1917383 h 2676524"/>
                  <a:gd name="connsiteX74" fmla="*/ 70485 w 4871180"/>
                  <a:gd name="connsiteY74" fmla="*/ 1803083 h 2676524"/>
                  <a:gd name="connsiteX75" fmla="*/ 71438 w 4871180"/>
                  <a:gd name="connsiteY75" fmla="*/ 1919288 h 2676524"/>
                  <a:gd name="connsiteX76" fmla="*/ 72390 w 4871180"/>
                  <a:gd name="connsiteY76" fmla="*/ 1925955 h 2676524"/>
                  <a:gd name="connsiteX77" fmla="*/ 73343 w 4871180"/>
                  <a:gd name="connsiteY77" fmla="*/ 1929765 h 2676524"/>
                  <a:gd name="connsiteX78" fmla="*/ 74295 w 4871180"/>
                  <a:gd name="connsiteY78" fmla="*/ 1927860 h 2676524"/>
                  <a:gd name="connsiteX79" fmla="*/ 75248 w 4871180"/>
                  <a:gd name="connsiteY79" fmla="*/ 1931670 h 2676524"/>
                  <a:gd name="connsiteX80" fmla="*/ 76200 w 4871180"/>
                  <a:gd name="connsiteY80" fmla="*/ 1935480 h 2676524"/>
                  <a:gd name="connsiteX81" fmla="*/ 77152 w 4871180"/>
                  <a:gd name="connsiteY81" fmla="*/ 1940243 h 2676524"/>
                  <a:gd name="connsiteX82" fmla="*/ 78105 w 4871180"/>
                  <a:gd name="connsiteY82" fmla="*/ 1945958 h 2676524"/>
                  <a:gd name="connsiteX83" fmla="*/ 79058 w 4871180"/>
                  <a:gd name="connsiteY83" fmla="*/ 1952625 h 2676524"/>
                  <a:gd name="connsiteX84" fmla="*/ 80010 w 4871180"/>
                  <a:gd name="connsiteY84" fmla="*/ 1959293 h 2676524"/>
                  <a:gd name="connsiteX85" fmla="*/ 80963 w 4871180"/>
                  <a:gd name="connsiteY85" fmla="*/ 1962150 h 2676524"/>
                  <a:gd name="connsiteX86" fmla="*/ 81915 w 4871180"/>
                  <a:gd name="connsiteY86" fmla="*/ 1965008 h 2676524"/>
                  <a:gd name="connsiteX87" fmla="*/ 82868 w 4871180"/>
                  <a:gd name="connsiteY87" fmla="*/ 1967865 h 2676524"/>
                  <a:gd name="connsiteX88" fmla="*/ 83820 w 4871180"/>
                  <a:gd name="connsiteY88" fmla="*/ 1971675 h 2676524"/>
                  <a:gd name="connsiteX89" fmla="*/ 84773 w 4871180"/>
                  <a:gd name="connsiteY89" fmla="*/ 1975485 h 2676524"/>
                  <a:gd name="connsiteX90" fmla="*/ 85725 w 4871180"/>
                  <a:gd name="connsiteY90" fmla="*/ 1978343 h 2676524"/>
                  <a:gd name="connsiteX91" fmla="*/ 86677 w 4871180"/>
                  <a:gd name="connsiteY91" fmla="*/ 1986915 h 2676524"/>
                  <a:gd name="connsiteX92" fmla="*/ 87630 w 4871180"/>
                  <a:gd name="connsiteY92" fmla="*/ 1991678 h 2676524"/>
                  <a:gd name="connsiteX93" fmla="*/ 88583 w 4871180"/>
                  <a:gd name="connsiteY93" fmla="*/ 1996440 h 2676524"/>
                  <a:gd name="connsiteX94" fmla="*/ 89535 w 4871180"/>
                  <a:gd name="connsiteY94" fmla="*/ 1999298 h 2676524"/>
                  <a:gd name="connsiteX95" fmla="*/ 90488 w 4871180"/>
                  <a:gd name="connsiteY95" fmla="*/ 2002155 h 2676524"/>
                  <a:gd name="connsiteX96" fmla="*/ 91440 w 4871180"/>
                  <a:gd name="connsiteY96" fmla="*/ 2005965 h 2676524"/>
                  <a:gd name="connsiteX97" fmla="*/ 92393 w 4871180"/>
                  <a:gd name="connsiteY97" fmla="*/ 2009775 h 2676524"/>
                  <a:gd name="connsiteX98" fmla="*/ 93345 w 4871180"/>
                  <a:gd name="connsiteY98" fmla="*/ 2015490 h 2676524"/>
                  <a:gd name="connsiteX99" fmla="*/ 94298 w 4871180"/>
                  <a:gd name="connsiteY99" fmla="*/ 2020253 h 2676524"/>
                  <a:gd name="connsiteX100" fmla="*/ 95250 w 4871180"/>
                  <a:gd name="connsiteY100" fmla="*/ 2026920 h 2676524"/>
                  <a:gd name="connsiteX101" fmla="*/ 96202 w 4871180"/>
                  <a:gd name="connsiteY101" fmla="*/ 2035493 h 2676524"/>
                  <a:gd name="connsiteX102" fmla="*/ 97155 w 4871180"/>
                  <a:gd name="connsiteY102" fmla="*/ 2040255 h 2676524"/>
                  <a:gd name="connsiteX103" fmla="*/ 98108 w 4871180"/>
                  <a:gd name="connsiteY103" fmla="*/ 2042160 h 2676524"/>
                  <a:gd name="connsiteX104" fmla="*/ 99060 w 4871180"/>
                  <a:gd name="connsiteY104" fmla="*/ 2043113 h 2676524"/>
                  <a:gd name="connsiteX105" fmla="*/ 100013 w 4871180"/>
                  <a:gd name="connsiteY105" fmla="*/ 2045970 h 2676524"/>
                  <a:gd name="connsiteX106" fmla="*/ 100965 w 4871180"/>
                  <a:gd name="connsiteY106" fmla="*/ 2007870 h 2676524"/>
                  <a:gd name="connsiteX107" fmla="*/ 101918 w 4871180"/>
                  <a:gd name="connsiteY107" fmla="*/ 2047875 h 2676524"/>
                  <a:gd name="connsiteX108" fmla="*/ 102870 w 4871180"/>
                  <a:gd name="connsiteY108" fmla="*/ 2053590 h 2676524"/>
                  <a:gd name="connsiteX109" fmla="*/ 103823 w 4871180"/>
                  <a:gd name="connsiteY109" fmla="*/ 2059305 h 2676524"/>
                  <a:gd name="connsiteX110" fmla="*/ 104775 w 4871180"/>
                  <a:gd name="connsiteY110" fmla="*/ 2064068 h 2676524"/>
                  <a:gd name="connsiteX111" fmla="*/ 105727 w 4871180"/>
                  <a:gd name="connsiteY111" fmla="*/ 2071688 h 2676524"/>
                  <a:gd name="connsiteX112" fmla="*/ 107633 w 4871180"/>
                  <a:gd name="connsiteY112" fmla="*/ 2074545 h 2676524"/>
                  <a:gd name="connsiteX113" fmla="*/ 108585 w 4871180"/>
                  <a:gd name="connsiteY113" fmla="*/ 2078355 h 2676524"/>
                  <a:gd name="connsiteX114" fmla="*/ 109538 w 4871180"/>
                  <a:gd name="connsiteY114" fmla="*/ 2077403 h 2676524"/>
                  <a:gd name="connsiteX115" fmla="*/ 110490 w 4871180"/>
                  <a:gd name="connsiteY115" fmla="*/ 2080260 h 2676524"/>
                  <a:gd name="connsiteX116" fmla="*/ 111443 w 4871180"/>
                  <a:gd name="connsiteY116" fmla="*/ 2081213 h 2676524"/>
                  <a:gd name="connsiteX117" fmla="*/ 112395 w 4871180"/>
                  <a:gd name="connsiteY117" fmla="*/ 2082165 h 2676524"/>
                  <a:gd name="connsiteX118" fmla="*/ 113348 w 4871180"/>
                  <a:gd name="connsiteY118" fmla="*/ 2083118 h 2676524"/>
                  <a:gd name="connsiteX119" fmla="*/ 114300 w 4871180"/>
                  <a:gd name="connsiteY119" fmla="*/ 2085023 h 2676524"/>
                  <a:gd name="connsiteX120" fmla="*/ 115252 w 4871180"/>
                  <a:gd name="connsiteY120" fmla="*/ 2086928 h 2676524"/>
                  <a:gd name="connsiteX121" fmla="*/ 116205 w 4871180"/>
                  <a:gd name="connsiteY121" fmla="*/ 2089785 h 2676524"/>
                  <a:gd name="connsiteX122" fmla="*/ 117158 w 4871180"/>
                  <a:gd name="connsiteY122" fmla="*/ 2091690 h 2676524"/>
                  <a:gd name="connsiteX123" fmla="*/ 118110 w 4871180"/>
                  <a:gd name="connsiteY123" fmla="*/ 2095500 h 2676524"/>
                  <a:gd name="connsiteX124" fmla="*/ 119063 w 4871180"/>
                  <a:gd name="connsiteY124" fmla="*/ 2100263 h 2676524"/>
                  <a:gd name="connsiteX125" fmla="*/ 120015 w 4871180"/>
                  <a:gd name="connsiteY125" fmla="*/ 1928813 h 2676524"/>
                  <a:gd name="connsiteX126" fmla="*/ 120968 w 4871180"/>
                  <a:gd name="connsiteY126" fmla="*/ 2101215 h 2676524"/>
                  <a:gd name="connsiteX127" fmla="*/ 121920 w 4871180"/>
                  <a:gd name="connsiteY127" fmla="*/ 2102168 h 2676524"/>
                  <a:gd name="connsiteX128" fmla="*/ 122873 w 4871180"/>
                  <a:gd name="connsiteY128" fmla="*/ 2105025 h 2676524"/>
                  <a:gd name="connsiteX129" fmla="*/ 123825 w 4871180"/>
                  <a:gd name="connsiteY129" fmla="*/ 2105978 h 2676524"/>
                  <a:gd name="connsiteX130" fmla="*/ 124777 w 4871180"/>
                  <a:gd name="connsiteY130" fmla="*/ 2106930 h 2676524"/>
                  <a:gd name="connsiteX131" fmla="*/ 125730 w 4871180"/>
                  <a:gd name="connsiteY131" fmla="*/ 2108835 h 2676524"/>
                  <a:gd name="connsiteX132" fmla="*/ 126683 w 4871180"/>
                  <a:gd name="connsiteY132" fmla="*/ 2108835 h 2676524"/>
                  <a:gd name="connsiteX133" fmla="*/ 127635 w 4871180"/>
                  <a:gd name="connsiteY133" fmla="*/ 2110740 h 2676524"/>
                  <a:gd name="connsiteX134" fmla="*/ 128588 w 4871180"/>
                  <a:gd name="connsiteY134" fmla="*/ 1990725 h 2676524"/>
                  <a:gd name="connsiteX135" fmla="*/ 129540 w 4871180"/>
                  <a:gd name="connsiteY135" fmla="*/ 2110740 h 2676524"/>
                  <a:gd name="connsiteX136" fmla="*/ 130493 w 4871180"/>
                  <a:gd name="connsiteY136" fmla="*/ 2112645 h 2676524"/>
                  <a:gd name="connsiteX137" fmla="*/ 131445 w 4871180"/>
                  <a:gd name="connsiteY137" fmla="*/ 2114550 h 2676524"/>
                  <a:gd name="connsiteX138" fmla="*/ 132398 w 4871180"/>
                  <a:gd name="connsiteY138" fmla="*/ 2113598 h 2676524"/>
                  <a:gd name="connsiteX139" fmla="*/ 133350 w 4871180"/>
                  <a:gd name="connsiteY139" fmla="*/ 2115503 h 2676524"/>
                  <a:gd name="connsiteX140" fmla="*/ 134302 w 4871180"/>
                  <a:gd name="connsiteY140" fmla="*/ 2117408 h 2676524"/>
                  <a:gd name="connsiteX141" fmla="*/ 135255 w 4871180"/>
                  <a:gd name="connsiteY141" fmla="*/ 2119313 h 2676524"/>
                  <a:gd name="connsiteX142" fmla="*/ 136208 w 4871180"/>
                  <a:gd name="connsiteY142" fmla="*/ 2120265 h 2676524"/>
                  <a:gd name="connsiteX143" fmla="*/ 137160 w 4871180"/>
                  <a:gd name="connsiteY143" fmla="*/ 2122170 h 2676524"/>
                  <a:gd name="connsiteX144" fmla="*/ 138113 w 4871180"/>
                  <a:gd name="connsiteY144" fmla="*/ 2124075 h 2676524"/>
                  <a:gd name="connsiteX145" fmla="*/ 139065 w 4871180"/>
                  <a:gd name="connsiteY145" fmla="*/ 2125980 h 2676524"/>
                  <a:gd name="connsiteX146" fmla="*/ 140018 w 4871180"/>
                  <a:gd name="connsiteY146" fmla="*/ 2127885 h 2676524"/>
                  <a:gd name="connsiteX147" fmla="*/ 140970 w 4871180"/>
                  <a:gd name="connsiteY147" fmla="*/ 2121218 h 2676524"/>
                  <a:gd name="connsiteX148" fmla="*/ 141923 w 4871180"/>
                  <a:gd name="connsiteY148" fmla="*/ 2128838 h 2676524"/>
                  <a:gd name="connsiteX149" fmla="*/ 142875 w 4871180"/>
                  <a:gd name="connsiteY149" fmla="*/ 2130743 h 2676524"/>
                  <a:gd name="connsiteX150" fmla="*/ 143827 w 4871180"/>
                  <a:gd name="connsiteY150" fmla="*/ 2133600 h 2676524"/>
                  <a:gd name="connsiteX151" fmla="*/ 144780 w 4871180"/>
                  <a:gd name="connsiteY151" fmla="*/ 2136458 h 2676524"/>
                  <a:gd name="connsiteX152" fmla="*/ 145733 w 4871180"/>
                  <a:gd name="connsiteY152" fmla="*/ 2132648 h 2676524"/>
                  <a:gd name="connsiteX153" fmla="*/ 146685 w 4871180"/>
                  <a:gd name="connsiteY153" fmla="*/ 2136458 h 2676524"/>
                  <a:gd name="connsiteX154" fmla="*/ 147638 w 4871180"/>
                  <a:gd name="connsiteY154" fmla="*/ 2137410 h 2676524"/>
                  <a:gd name="connsiteX155" fmla="*/ 148590 w 4871180"/>
                  <a:gd name="connsiteY155" fmla="*/ 2138363 h 2676524"/>
                  <a:gd name="connsiteX156" fmla="*/ 150495 w 4871180"/>
                  <a:gd name="connsiteY156" fmla="*/ 2140268 h 2676524"/>
                  <a:gd name="connsiteX157" fmla="*/ 151448 w 4871180"/>
                  <a:gd name="connsiteY157" fmla="*/ 2144078 h 2676524"/>
                  <a:gd name="connsiteX158" fmla="*/ 152400 w 4871180"/>
                  <a:gd name="connsiteY158" fmla="*/ 2147888 h 2676524"/>
                  <a:gd name="connsiteX159" fmla="*/ 153352 w 4871180"/>
                  <a:gd name="connsiteY159" fmla="*/ 2147888 h 2676524"/>
                  <a:gd name="connsiteX160" fmla="*/ 154305 w 4871180"/>
                  <a:gd name="connsiteY160" fmla="*/ 2149793 h 2676524"/>
                  <a:gd name="connsiteX161" fmla="*/ 155258 w 4871180"/>
                  <a:gd name="connsiteY161" fmla="*/ 2149793 h 2676524"/>
                  <a:gd name="connsiteX162" fmla="*/ 156210 w 4871180"/>
                  <a:gd name="connsiteY162" fmla="*/ 2151698 h 2676524"/>
                  <a:gd name="connsiteX163" fmla="*/ 157163 w 4871180"/>
                  <a:gd name="connsiteY163" fmla="*/ 2154555 h 2676524"/>
                  <a:gd name="connsiteX164" fmla="*/ 158115 w 4871180"/>
                  <a:gd name="connsiteY164" fmla="*/ 2132648 h 2676524"/>
                  <a:gd name="connsiteX165" fmla="*/ 159068 w 4871180"/>
                  <a:gd name="connsiteY165" fmla="*/ 2155508 h 2676524"/>
                  <a:gd name="connsiteX166" fmla="*/ 160020 w 4871180"/>
                  <a:gd name="connsiteY166" fmla="*/ 2157413 h 2676524"/>
                  <a:gd name="connsiteX167" fmla="*/ 160973 w 4871180"/>
                  <a:gd name="connsiteY167" fmla="*/ 2158365 h 2676524"/>
                  <a:gd name="connsiteX168" fmla="*/ 161925 w 4871180"/>
                  <a:gd name="connsiteY168" fmla="*/ 2158365 h 2676524"/>
                  <a:gd name="connsiteX169" fmla="*/ 162877 w 4871180"/>
                  <a:gd name="connsiteY169" fmla="*/ 2159318 h 2676524"/>
                  <a:gd name="connsiteX170" fmla="*/ 163830 w 4871180"/>
                  <a:gd name="connsiteY170" fmla="*/ 2160270 h 2676524"/>
                  <a:gd name="connsiteX171" fmla="*/ 164783 w 4871180"/>
                  <a:gd name="connsiteY171" fmla="*/ 2163128 h 2676524"/>
                  <a:gd name="connsiteX172" fmla="*/ 165735 w 4871180"/>
                  <a:gd name="connsiteY172" fmla="*/ 2165985 h 2676524"/>
                  <a:gd name="connsiteX173" fmla="*/ 166688 w 4871180"/>
                  <a:gd name="connsiteY173" fmla="*/ 2167890 h 2676524"/>
                  <a:gd name="connsiteX174" fmla="*/ 167640 w 4871180"/>
                  <a:gd name="connsiteY174" fmla="*/ 2169795 h 2676524"/>
                  <a:gd name="connsiteX175" fmla="*/ 168593 w 4871180"/>
                  <a:gd name="connsiteY175" fmla="*/ 2171700 h 2676524"/>
                  <a:gd name="connsiteX176" fmla="*/ 169545 w 4871180"/>
                  <a:gd name="connsiteY176" fmla="*/ 2172653 h 2676524"/>
                  <a:gd name="connsiteX177" fmla="*/ 170498 w 4871180"/>
                  <a:gd name="connsiteY177" fmla="*/ 2173605 h 2676524"/>
                  <a:gd name="connsiteX178" fmla="*/ 171450 w 4871180"/>
                  <a:gd name="connsiteY178" fmla="*/ 2174558 h 2676524"/>
                  <a:gd name="connsiteX179" fmla="*/ 172402 w 4871180"/>
                  <a:gd name="connsiteY179" fmla="*/ 2169795 h 2676524"/>
                  <a:gd name="connsiteX180" fmla="*/ 173355 w 4871180"/>
                  <a:gd name="connsiteY180" fmla="*/ 2175510 h 2676524"/>
                  <a:gd name="connsiteX181" fmla="*/ 174308 w 4871180"/>
                  <a:gd name="connsiteY181" fmla="*/ 2176463 h 2676524"/>
                  <a:gd name="connsiteX182" fmla="*/ 175260 w 4871180"/>
                  <a:gd name="connsiteY182" fmla="*/ 2177415 h 2676524"/>
                  <a:gd name="connsiteX183" fmla="*/ 176213 w 4871180"/>
                  <a:gd name="connsiteY183" fmla="*/ 2180273 h 2676524"/>
                  <a:gd name="connsiteX184" fmla="*/ 177165 w 4871180"/>
                  <a:gd name="connsiteY184" fmla="*/ 2182178 h 2676524"/>
                  <a:gd name="connsiteX185" fmla="*/ 178118 w 4871180"/>
                  <a:gd name="connsiteY185" fmla="*/ 2183130 h 2676524"/>
                  <a:gd name="connsiteX186" fmla="*/ 179070 w 4871180"/>
                  <a:gd name="connsiteY186" fmla="*/ 2183130 h 2676524"/>
                  <a:gd name="connsiteX187" fmla="*/ 180023 w 4871180"/>
                  <a:gd name="connsiteY187" fmla="*/ 2184083 h 2676524"/>
                  <a:gd name="connsiteX188" fmla="*/ 180975 w 4871180"/>
                  <a:gd name="connsiteY188" fmla="*/ 2185035 h 2676524"/>
                  <a:gd name="connsiteX189" fmla="*/ 181927 w 4871180"/>
                  <a:gd name="connsiteY189" fmla="*/ 2185988 h 2676524"/>
                  <a:gd name="connsiteX190" fmla="*/ 182880 w 4871180"/>
                  <a:gd name="connsiteY190" fmla="*/ 2187893 h 2676524"/>
                  <a:gd name="connsiteX191" fmla="*/ 183833 w 4871180"/>
                  <a:gd name="connsiteY191" fmla="*/ 2188845 h 2676524"/>
                  <a:gd name="connsiteX192" fmla="*/ 184785 w 4871180"/>
                  <a:gd name="connsiteY192" fmla="*/ 2189798 h 2676524"/>
                  <a:gd name="connsiteX193" fmla="*/ 185738 w 4871180"/>
                  <a:gd name="connsiteY193" fmla="*/ 2191703 h 2676524"/>
                  <a:gd name="connsiteX194" fmla="*/ 186690 w 4871180"/>
                  <a:gd name="connsiteY194" fmla="*/ 2193608 h 2676524"/>
                  <a:gd name="connsiteX195" fmla="*/ 187643 w 4871180"/>
                  <a:gd name="connsiteY195" fmla="*/ 2195513 h 2676524"/>
                  <a:gd name="connsiteX196" fmla="*/ 188595 w 4871180"/>
                  <a:gd name="connsiteY196" fmla="*/ 2196465 h 2676524"/>
                  <a:gd name="connsiteX197" fmla="*/ 189548 w 4871180"/>
                  <a:gd name="connsiteY197" fmla="*/ 2197418 h 2676524"/>
                  <a:gd name="connsiteX198" fmla="*/ 190500 w 4871180"/>
                  <a:gd name="connsiteY198" fmla="*/ 2198370 h 2676524"/>
                  <a:gd name="connsiteX199" fmla="*/ 191452 w 4871180"/>
                  <a:gd name="connsiteY199" fmla="*/ 2199323 h 2676524"/>
                  <a:gd name="connsiteX200" fmla="*/ 193358 w 4871180"/>
                  <a:gd name="connsiteY200" fmla="*/ 2203133 h 2676524"/>
                  <a:gd name="connsiteX201" fmla="*/ 194310 w 4871180"/>
                  <a:gd name="connsiteY201" fmla="*/ 2204085 h 2676524"/>
                  <a:gd name="connsiteX202" fmla="*/ 195263 w 4871180"/>
                  <a:gd name="connsiteY202" fmla="*/ 2205990 h 2676524"/>
                  <a:gd name="connsiteX203" fmla="*/ 196215 w 4871180"/>
                  <a:gd name="connsiteY203" fmla="*/ 2206943 h 2676524"/>
                  <a:gd name="connsiteX204" fmla="*/ 197168 w 4871180"/>
                  <a:gd name="connsiteY204" fmla="*/ 2207895 h 2676524"/>
                  <a:gd name="connsiteX205" fmla="*/ 198120 w 4871180"/>
                  <a:gd name="connsiteY205" fmla="*/ 2208848 h 2676524"/>
                  <a:gd name="connsiteX206" fmla="*/ 199073 w 4871180"/>
                  <a:gd name="connsiteY206" fmla="*/ 2208848 h 2676524"/>
                  <a:gd name="connsiteX207" fmla="*/ 200025 w 4871180"/>
                  <a:gd name="connsiteY207" fmla="*/ 2209800 h 2676524"/>
                  <a:gd name="connsiteX208" fmla="*/ 200977 w 4871180"/>
                  <a:gd name="connsiteY208" fmla="*/ 2209800 h 2676524"/>
                  <a:gd name="connsiteX209" fmla="*/ 201930 w 4871180"/>
                  <a:gd name="connsiteY209" fmla="*/ 2210753 h 2676524"/>
                  <a:gd name="connsiteX210" fmla="*/ 202883 w 4871180"/>
                  <a:gd name="connsiteY210" fmla="*/ 2211705 h 2676524"/>
                  <a:gd name="connsiteX211" fmla="*/ 203835 w 4871180"/>
                  <a:gd name="connsiteY211" fmla="*/ 2214563 h 2676524"/>
                  <a:gd name="connsiteX212" fmla="*/ 204788 w 4871180"/>
                  <a:gd name="connsiteY212" fmla="*/ 2216468 h 2676524"/>
                  <a:gd name="connsiteX213" fmla="*/ 205740 w 4871180"/>
                  <a:gd name="connsiteY213" fmla="*/ 2217420 h 2676524"/>
                  <a:gd name="connsiteX214" fmla="*/ 206693 w 4871180"/>
                  <a:gd name="connsiteY214" fmla="*/ 2218373 h 2676524"/>
                  <a:gd name="connsiteX215" fmla="*/ 207645 w 4871180"/>
                  <a:gd name="connsiteY215" fmla="*/ 2219325 h 2676524"/>
                  <a:gd name="connsiteX216" fmla="*/ 208598 w 4871180"/>
                  <a:gd name="connsiteY216" fmla="*/ 2219325 h 2676524"/>
                  <a:gd name="connsiteX217" fmla="*/ 209550 w 4871180"/>
                  <a:gd name="connsiteY217" fmla="*/ 2220278 h 2676524"/>
                  <a:gd name="connsiteX218" fmla="*/ 210502 w 4871180"/>
                  <a:gd name="connsiteY218" fmla="*/ 2220278 h 2676524"/>
                  <a:gd name="connsiteX219" fmla="*/ 211455 w 4871180"/>
                  <a:gd name="connsiteY219" fmla="*/ 2222183 h 2676524"/>
                  <a:gd name="connsiteX220" fmla="*/ 212408 w 4871180"/>
                  <a:gd name="connsiteY220" fmla="*/ 2222183 h 2676524"/>
                  <a:gd name="connsiteX221" fmla="*/ 213360 w 4871180"/>
                  <a:gd name="connsiteY221" fmla="*/ 2224088 h 2676524"/>
                  <a:gd name="connsiteX222" fmla="*/ 214313 w 4871180"/>
                  <a:gd name="connsiteY222" fmla="*/ 2225040 h 2676524"/>
                  <a:gd name="connsiteX223" fmla="*/ 215265 w 4871180"/>
                  <a:gd name="connsiteY223" fmla="*/ 2225040 h 2676524"/>
                  <a:gd name="connsiteX224" fmla="*/ 216218 w 4871180"/>
                  <a:gd name="connsiteY224" fmla="*/ 2225993 h 2676524"/>
                  <a:gd name="connsiteX225" fmla="*/ 217170 w 4871180"/>
                  <a:gd name="connsiteY225" fmla="*/ 2226945 h 2676524"/>
                  <a:gd name="connsiteX226" fmla="*/ 218123 w 4871180"/>
                  <a:gd name="connsiteY226" fmla="*/ 2228850 h 2676524"/>
                  <a:gd name="connsiteX227" fmla="*/ 219075 w 4871180"/>
                  <a:gd name="connsiteY227" fmla="*/ 2229803 h 2676524"/>
                  <a:gd name="connsiteX228" fmla="*/ 220027 w 4871180"/>
                  <a:gd name="connsiteY228" fmla="*/ 2230755 h 2676524"/>
                  <a:gd name="connsiteX229" fmla="*/ 220980 w 4871180"/>
                  <a:gd name="connsiteY229" fmla="*/ 2231708 h 2676524"/>
                  <a:gd name="connsiteX230" fmla="*/ 221933 w 4871180"/>
                  <a:gd name="connsiteY230" fmla="*/ 2232660 h 2676524"/>
                  <a:gd name="connsiteX231" fmla="*/ 222885 w 4871180"/>
                  <a:gd name="connsiteY231" fmla="*/ 2233613 h 2676524"/>
                  <a:gd name="connsiteX232" fmla="*/ 223838 w 4871180"/>
                  <a:gd name="connsiteY232" fmla="*/ 2234565 h 2676524"/>
                  <a:gd name="connsiteX233" fmla="*/ 224790 w 4871180"/>
                  <a:gd name="connsiteY233" fmla="*/ 2231708 h 2676524"/>
                  <a:gd name="connsiteX234" fmla="*/ 225743 w 4871180"/>
                  <a:gd name="connsiteY234" fmla="*/ 2234565 h 2676524"/>
                  <a:gd name="connsiteX235" fmla="*/ 226695 w 4871180"/>
                  <a:gd name="connsiteY235" fmla="*/ 2235518 h 2676524"/>
                  <a:gd name="connsiteX236" fmla="*/ 227648 w 4871180"/>
                  <a:gd name="connsiteY236" fmla="*/ 2235518 h 2676524"/>
                  <a:gd name="connsiteX237" fmla="*/ 228600 w 4871180"/>
                  <a:gd name="connsiteY237" fmla="*/ 2236470 h 2676524"/>
                  <a:gd name="connsiteX238" fmla="*/ 229552 w 4871180"/>
                  <a:gd name="connsiteY238" fmla="*/ 2237423 h 2676524"/>
                  <a:gd name="connsiteX239" fmla="*/ 230505 w 4871180"/>
                  <a:gd name="connsiteY239" fmla="*/ 2235518 h 2676524"/>
                  <a:gd name="connsiteX240" fmla="*/ 231458 w 4871180"/>
                  <a:gd name="connsiteY240" fmla="*/ 2237423 h 2676524"/>
                  <a:gd name="connsiteX241" fmla="*/ 232410 w 4871180"/>
                  <a:gd name="connsiteY241" fmla="*/ 2240280 h 2676524"/>
                  <a:gd name="connsiteX242" fmla="*/ 233363 w 4871180"/>
                  <a:gd name="connsiteY242" fmla="*/ 2241233 h 2676524"/>
                  <a:gd name="connsiteX243" fmla="*/ 234315 w 4871180"/>
                  <a:gd name="connsiteY243" fmla="*/ 2243138 h 2676524"/>
                  <a:gd name="connsiteX244" fmla="*/ 236220 w 4871180"/>
                  <a:gd name="connsiteY244" fmla="*/ 2244090 h 2676524"/>
                  <a:gd name="connsiteX245" fmla="*/ 237173 w 4871180"/>
                  <a:gd name="connsiteY245" fmla="*/ 2245043 h 2676524"/>
                  <a:gd name="connsiteX246" fmla="*/ 238125 w 4871180"/>
                  <a:gd name="connsiteY246" fmla="*/ 2245995 h 2676524"/>
                  <a:gd name="connsiteX247" fmla="*/ 239077 w 4871180"/>
                  <a:gd name="connsiteY247" fmla="*/ 2246948 h 2676524"/>
                  <a:gd name="connsiteX248" fmla="*/ 240030 w 4871180"/>
                  <a:gd name="connsiteY248" fmla="*/ 2244090 h 2676524"/>
                  <a:gd name="connsiteX249" fmla="*/ 240983 w 4871180"/>
                  <a:gd name="connsiteY249" fmla="*/ 2246948 h 2676524"/>
                  <a:gd name="connsiteX250" fmla="*/ 241935 w 4871180"/>
                  <a:gd name="connsiteY250" fmla="*/ 2247900 h 2676524"/>
                  <a:gd name="connsiteX251" fmla="*/ 242888 w 4871180"/>
                  <a:gd name="connsiteY251" fmla="*/ 2248853 h 2676524"/>
                  <a:gd name="connsiteX252" fmla="*/ 243840 w 4871180"/>
                  <a:gd name="connsiteY252" fmla="*/ 2249805 h 2676524"/>
                  <a:gd name="connsiteX253" fmla="*/ 244793 w 4871180"/>
                  <a:gd name="connsiteY253" fmla="*/ 2249805 h 2676524"/>
                  <a:gd name="connsiteX254" fmla="*/ 245745 w 4871180"/>
                  <a:gd name="connsiteY254" fmla="*/ 2250758 h 2676524"/>
                  <a:gd name="connsiteX255" fmla="*/ 246698 w 4871180"/>
                  <a:gd name="connsiteY255" fmla="*/ 2250758 h 2676524"/>
                  <a:gd name="connsiteX256" fmla="*/ 247650 w 4871180"/>
                  <a:gd name="connsiteY256" fmla="*/ 2252663 h 2676524"/>
                  <a:gd name="connsiteX257" fmla="*/ 248602 w 4871180"/>
                  <a:gd name="connsiteY257" fmla="*/ 2228850 h 2676524"/>
                  <a:gd name="connsiteX258" fmla="*/ 249555 w 4871180"/>
                  <a:gd name="connsiteY258" fmla="*/ 2252663 h 2676524"/>
                  <a:gd name="connsiteX259" fmla="*/ 250508 w 4871180"/>
                  <a:gd name="connsiteY259" fmla="*/ 2254568 h 2676524"/>
                  <a:gd name="connsiteX260" fmla="*/ 251460 w 4871180"/>
                  <a:gd name="connsiteY260" fmla="*/ 2255520 h 2676524"/>
                  <a:gd name="connsiteX261" fmla="*/ 252413 w 4871180"/>
                  <a:gd name="connsiteY261" fmla="*/ 2256473 h 2676524"/>
                  <a:gd name="connsiteX262" fmla="*/ 253365 w 4871180"/>
                  <a:gd name="connsiteY262" fmla="*/ 2257425 h 2676524"/>
                  <a:gd name="connsiteX263" fmla="*/ 254318 w 4871180"/>
                  <a:gd name="connsiteY263" fmla="*/ 2258378 h 2676524"/>
                  <a:gd name="connsiteX264" fmla="*/ 255270 w 4871180"/>
                  <a:gd name="connsiteY264" fmla="*/ 2258378 h 2676524"/>
                  <a:gd name="connsiteX265" fmla="*/ 256223 w 4871180"/>
                  <a:gd name="connsiteY265" fmla="*/ 2258378 h 2676524"/>
                  <a:gd name="connsiteX266" fmla="*/ 257175 w 4871180"/>
                  <a:gd name="connsiteY266" fmla="*/ 2259330 h 2676524"/>
                  <a:gd name="connsiteX267" fmla="*/ 258127 w 4871180"/>
                  <a:gd name="connsiteY267" fmla="*/ 2259330 h 2676524"/>
                  <a:gd name="connsiteX268" fmla="*/ 259080 w 4871180"/>
                  <a:gd name="connsiteY268" fmla="*/ 2260283 h 2676524"/>
                  <a:gd name="connsiteX269" fmla="*/ 260033 w 4871180"/>
                  <a:gd name="connsiteY269" fmla="*/ 2261235 h 2676524"/>
                  <a:gd name="connsiteX270" fmla="*/ 260985 w 4871180"/>
                  <a:gd name="connsiteY270" fmla="*/ 2262188 h 2676524"/>
                  <a:gd name="connsiteX271" fmla="*/ 261938 w 4871180"/>
                  <a:gd name="connsiteY271" fmla="*/ 2262188 h 2676524"/>
                  <a:gd name="connsiteX272" fmla="*/ 262890 w 4871180"/>
                  <a:gd name="connsiteY272" fmla="*/ 2263140 h 2676524"/>
                  <a:gd name="connsiteX273" fmla="*/ 263843 w 4871180"/>
                  <a:gd name="connsiteY273" fmla="*/ 2264093 h 2676524"/>
                  <a:gd name="connsiteX274" fmla="*/ 264795 w 4871180"/>
                  <a:gd name="connsiteY274" fmla="*/ 2265045 h 2676524"/>
                  <a:gd name="connsiteX275" fmla="*/ 265748 w 4871180"/>
                  <a:gd name="connsiteY275" fmla="*/ 2249805 h 2676524"/>
                  <a:gd name="connsiteX276" fmla="*/ 266700 w 4871180"/>
                  <a:gd name="connsiteY276" fmla="*/ 2265045 h 2676524"/>
                  <a:gd name="connsiteX277" fmla="*/ 267653 w 4871180"/>
                  <a:gd name="connsiteY277" fmla="*/ 2265998 h 2676524"/>
                  <a:gd name="connsiteX278" fmla="*/ 268605 w 4871180"/>
                  <a:gd name="connsiteY278" fmla="*/ 2266950 h 2676524"/>
                  <a:gd name="connsiteX279" fmla="*/ 269558 w 4871180"/>
                  <a:gd name="connsiteY279" fmla="*/ 2267903 h 2676524"/>
                  <a:gd name="connsiteX280" fmla="*/ 270510 w 4871180"/>
                  <a:gd name="connsiteY280" fmla="*/ 2268855 h 2676524"/>
                  <a:gd name="connsiteX281" fmla="*/ 271463 w 4871180"/>
                  <a:gd name="connsiteY281" fmla="*/ 2269808 h 2676524"/>
                  <a:gd name="connsiteX282" fmla="*/ 272415 w 4871180"/>
                  <a:gd name="connsiteY282" fmla="*/ 2269808 h 2676524"/>
                  <a:gd name="connsiteX283" fmla="*/ 273368 w 4871180"/>
                  <a:gd name="connsiteY283" fmla="*/ 2270760 h 2676524"/>
                  <a:gd name="connsiteX284" fmla="*/ 274320 w 4871180"/>
                  <a:gd name="connsiteY284" fmla="*/ 2270760 h 2676524"/>
                  <a:gd name="connsiteX285" fmla="*/ 275273 w 4871180"/>
                  <a:gd name="connsiteY285" fmla="*/ 2271713 h 2676524"/>
                  <a:gd name="connsiteX286" fmla="*/ 276225 w 4871180"/>
                  <a:gd name="connsiteY286" fmla="*/ 2272665 h 2676524"/>
                  <a:gd name="connsiteX287" fmla="*/ 277178 w 4871180"/>
                  <a:gd name="connsiteY287" fmla="*/ 2273618 h 2676524"/>
                  <a:gd name="connsiteX288" fmla="*/ 279083 w 4871180"/>
                  <a:gd name="connsiteY288" fmla="*/ 2273618 h 2676524"/>
                  <a:gd name="connsiteX289" fmla="*/ 280035 w 4871180"/>
                  <a:gd name="connsiteY289" fmla="*/ 2274570 h 2676524"/>
                  <a:gd name="connsiteX290" fmla="*/ 280988 w 4871180"/>
                  <a:gd name="connsiteY290" fmla="*/ 2274570 h 2676524"/>
                  <a:gd name="connsiteX291" fmla="*/ 281940 w 4871180"/>
                  <a:gd name="connsiteY291" fmla="*/ 2275523 h 2676524"/>
                  <a:gd name="connsiteX292" fmla="*/ 282893 w 4871180"/>
                  <a:gd name="connsiteY292" fmla="*/ 2276475 h 2676524"/>
                  <a:gd name="connsiteX293" fmla="*/ 283845 w 4871180"/>
                  <a:gd name="connsiteY293" fmla="*/ 2278380 h 2676524"/>
                  <a:gd name="connsiteX294" fmla="*/ 284798 w 4871180"/>
                  <a:gd name="connsiteY294" fmla="*/ 2279333 h 2676524"/>
                  <a:gd name="connsiteX295" fmla="*/ 285750 w 4871180"/>
                  <a:gd name="connsiteY295" fmla="*/ 2279333 h 2676524"/>
                  <a:gd name="connsiteX296" fmla="*/ 286703 w 4871180"/>
                  <a:gd name="connsiteY296" fmla="*/ 2280285 h 2676524"/>
                  <a:gd name="connsiteX297" fmla="*/ 287655 w 4871180"/>
                  <a:gd name="connsiteY297" fmla="*/ 2280285 h 2676524"/>
                  <a:gd name="connsiteX298" fmla="*/ 288608 w 4871180"/>
                  <a:gd name="connsiteY298" fmla="*/ 2281238 h 2676524"/>
                  <a:gd name="connsiteX299" fmla="*/ 289560 w 4871180"/>
                  <a:gd name="connsiteY299" fmla="*/ 2281238 h 2676524"/>
                  <a:gd name="connsiteX300" fmla="*/ 290513 w 4871180"/>
                  <a:gd name="connsiteY300" fmla="*/ 2282190 h 2676524"/>
                  <a:gd name="connsiteX301" fmla="*/ 291465 w 4871180"/>
                  <a:gd name="connsiteY301" fmla="*/ 2283143 h 2676524"/>
                  <a:gd name="connsiteX302" fmla="*/ 292418 w 4871180"/>
                  <a:gd name="connsiteY302" fmla="*/ 2283143 h 2676524"/>
                  <a:gd name="connsiteX303" fmla="*/ 293370 w 4871180"/>
                  <a:gd name="connsiteY303" fmla="*/ 2285048 h 2676524"/>
                  <a:gd name="connsiteX304" fmla="*/ 294323 w 4871180"/>
                  <a:gd name="connsiteY304" fmla="*/ 2285048 h 2676524"/>
                  <a:gd name="connsiteX305" fmla="*/ 295275 w 4871180"/>
                  <a:gd name="connsiteY305" fmla="*/ 2286000 h 2676524"/>
                  <a:gd name="connsiteX306" fmla="*/ 296228 w 4871180"/>
                  <a:gd name="connsiteY306" fmla="*/ 2286953 h 2676524"/>
                  <a:gd name="connsiteX307" fmla="*/ 297180 w 4871180"/>
                  <a:gd name="connsiteY307" fmla="*/ 2286953 h 2676524"/>
                  <a:gd name="connsiteX308" fmla="*/ 298133 w 4871180"/>
                  <a:gd name="connsiteY308" fmla="*/ 2287905 h 2676524"/>
                  <a:gd name="connsiteX309" fmla="*/ 299085 w 4871180"/>
                  <a:gd name="connsiteY309" fmla="*/ 2287905 h 2676524"/>
                  <a:gd name="connsiteX310" fmla="*/ 300038 w 4871180"/>
                  <a:gd name="connsiteY310" fmla="*/ 2287905 h 2676524"/>
                  <a:gd name="connsiteX311" fmla="*/ 300990 w 4871180"/>
                  <a:gd name="connsiteY311" fmla="*/ 2288858 h 2676524"/>
                  <a:gd name="connsiteX312" fmla="*/ 301943 w 4871180"/>
                  <a:gd name="connsiteY312" fmla="*/ 2289810 h 2676524"/>
                  <a:gd name="connsiteX313" fmla="*/ 302895 w 4871180"/>
                  <a:gd name="connsiteY313" fmla="*/ 2289810 h 2676524"/>
                  <a:gd name="connsiteX314" fmla="*/ 303848 w 4871180"/>
                  <a:gd name="connsiteY314" fmla="*/ 2289810 h 2676524"/>
                  <a:gd name="connsiteX315" fmla="*/ 304800 w 4871180"/>
                  <a:gd name="connsiteY315" fmla="*/ 2290763 h 2676524"/>
                  <a:gd name="connsiteX316" fmla="*/ 305753 w 4871180"/>
                  <a:gd name="connsiteY316" fmla="*/ 2290763 h 2676524"/>
                  <a:gd name="connsiteX317" fmla="*/ 306705 w 4871180"/>
                  <a:gd name="connsiteY317" fmla="*/ 2290763 h 2676524"/>
                  <a:gd name="connsiteX318" fmla="*/ 307658 w 4871180"/>
                  <a:gd name="connsiteY318" fmla="*/ 2291715 h 2676524"/>
                  <a:gd name="connsiteX319" fmla="*/ 308610 w 4871180"/>
                  <a:gd name="connsiteY319" fmla="*/ 2291715 h 2676524"/>
                  <a:gd name="connsiteX320" fmla="*/ 309563 w 4871180"/>
                  <a:gd name="connsiteY320" fmla="*/ 2292668 h 2676524"/>
                  <a:gd name="connsiteX321" fmla="*/ 310515 w 4871180"/>
                  <a:gd name="connsiteY321" fmla="*/ 2293620 h 2676524"/>
                  <a:gd name="connsiteX322" fmla="*/ 311468 w 4871180"/>
                  <a:gd name="connsiteY322" fmla="*/ 2293620 h 2676524"/>
                  <a:gd name="connsiteX323" fmla="*/ 312420 w 4871180"/>
                  <a:gd name="connsiteY323" fmla="*/ 2295525 h 2676524"/>
                  <a:gd name="connsiteX324" fmla="*/ 313373 w 4871180"/>
                  <a:gd name="connsiteY324" fmla="*/ 2295525 h 2676524"/>
                  <a:gd name="connsiteX325" fmla="*/ 314325 w 4871180"/>
                  <a:gd name="connsiteY325" fmla="*/ 2296478 h 2676524"/>
                  <a:gd name="connsiteX326" fmla="*/ 315278 w 4871180"/>
                  <a:gd name="connsiteY326" fmla="*/ 2297430 h 2676524"/>
                  <a:gd name="connsiteX327" fmla="*/ 316230 w 4871180"/>
                  <a:gd name="connsiteY327" fmla="*/ 2298383 h 2676524"/>
                  <a:gd name="connsiteX328" fmla="*/ 317183 w 4871180"/>
                  <a:gd name="connsiteY328" fmla="*/ 2245043 h 2676524"/>
                  <a:gd name="connsiteX329" fmla="*/ 318135 w 4871180"/>
                  <a:gd name="connsiteY329" fmla="*/ 2298383 h 2676524"/>
                  <a:gd name="connsiteX330" fmla="*/ 319088 w 4871180"/>
                  <a:gd name="connsiteY330" fmla="*/ 2299335 h 2676524"/>
                  <a:gd name="connsiteX331" fmla="*/ 320993 w 4871180"/>
                  <a:gd name="connsiteY331" fmla="*/ 2229803 h 2676524"/>
                  <a:gd name="connsiteX332" fmla="*/ 321945 w 4871180"/>
                  <a:gd name="connsiteY332" fmla="*/ 2299335 h 2676524"/>
                  <a:gd name="connsiteX333" fmla="*/ 322898 w 4871180"/>
                  <a:gd name="connsiteY333" fmla="*/ 2300288 h 2676524"/>
                  <a:gd name="connsiteX334" fmla="*/ 323850 w 4871180"/>
                  <a:gd name="connsiteY334" fmla="*/ 2300288 h 2676524"/>
                  <a:gd name="connsiteX335" fmla="*/ 324803 w 4871180"/>
                  <a:gd name="connsiteY335" fmla="*/ 2301240 h 2676524"/>
                  <a:gd name="connsiteX336" fmla="*/ 325755 w 4871180"/>
                  <a:gd name="connsiteY336" fmla="*/ 2302193 h 2676524"/>
                  <a:gd name="connsiteX337" fmla="*/ 326708 w 4871180"/>
                  <a:gd name="connsiteY337" fmla="*/ 2303145 h 2676524"/>
                  <a:gd name="connsiteX338" fmla="*/ 327660 w 4871180"/>
                  <a:gd name="connsiteY338" fmla="*/ 2304098 h 2676524"/>
                  <a:gd name="connsiteX339" fmla="*/ 328613 w 4871180"/>
                  <a:gd name="connsiteY339" fmla="*/ 2304098 h 2676524"/>
                  <a:gd name="connsiteX340" fmla="*/ 329565 w 4871180"/>
                  <a:gd name="connsiteY340" fmla="*/ 2305050 h 2676524"/>
                  <a:gd name="connsiteX341" fmla="*/ 330518 w 4871180"/>
                  <a:gd name="connsiteY341" fmla="*/ 2305050 h 2676524"/>
                  <a:gd name="connsiteX342" fmla="*/ 331470 w 4871180"/>
                  <a:gd name="connsiteY342" fmla="*/ 2305050 h 2676524"/>
                  <a:gd name="connsiteX343" fmla="*/ 332423 w 4871180"/>
                  <a:gd name="connsiteY343" fmla="*/ 2306003 h 2676524"/>
                  <a:gd name="connsiteX344" fmla="*/ 333375 w 4871180"/>
                  <a:gd name="connsiteY344" fmla="*/ 2306003 h 2676524"/>
                  <a:gd name="connsiteX345" fmla="*/ 334328 w 4871180"/>
                  <a:gd name="connsiteY345" fmla="*/ 2306955 h 2676524"/>
                  <a:gd name="connsiteX346" fmla="*/ 335280 w 4871180"/>
                  <a:gd name="connsiteY346" fmla="*/ 2306955 h 2676524"/>
                  <a:gd name="connsiteX347" fmla="*/ 336233 w 4871180"/>
                  <a:gd name="connsiteY347" fmla="*/ 2307908 h 2676524"/>
                  <a:gd name="connsiteX348" fmla="*/ 337185 w 4871180"/>
                  <a:gd name="connsiteY348" fmla="*/ 2308860 h 2676524"/>
                  <a:gd name="connsiteX349" fmla="*/ 338138 w 4871180"/>
                  <a:gd name="connsiteY349" fmla="*/ 2310765 h 2676524"/>
                  <a:gd name="connsiteX350" fmla="*/ 339090 w 4871180"/>
                  <a:gd name="connsiteY350" fmla="*/ 2306003 h 2676524"/>
                  <a:gd name="connsiteX351" fmla="*/ 340043 w 4871180"/>
                  <a:gd name="connsiteY351" fmla="*/ 2311718 h 2676524"/>
                  <a:gd name="connsiteX352" fmla="*/ 340995 w 4871180"/>
                  <a:gd name="connsiteY352" fmla="*/ 2312670 h 2676524"/>
                  <a:gd name="connsiteX353" fmla="*/ 341948 w 4871180"/>
                  <a:gd name="connsiteY353" fmla="*/ 2314575 h 2676524"/>
                  <a:gd name="connsiteX354" fmla="*/ 342900 w 4871180"/>
                  <a:gd name="connsiteY354" fmla="*/ 2314575 h 2676524"/>
                  <a:gd name="connsiteX355" fmla="*/ 343853 w 4871180"/>
                  <a:gd name="connsiteY355" fmla="*/ 2315528 h 2676524"/>
                  <a:gd name="connsiteX356" fmla="*/ 344805 w 4871180"/>
                  <a:gd name="connsiteY356" fmla="*/ 2315528 h 2676524"/>
                  <a:gd name="connsiteX357" fmla="*/ 345758 w 4871180"/>
                  <a:gd name="connsiteY357" fmla="*/ 2316480 h 2676524"/>
                  <a:gd name="connsiteX358" fmla="*/ 346710 w 4871180"/>
                  <a:gd name="connsiteY358" fmla="*/ 2316480 h 2676524"/>
                  <a:gd name="connsiteX359" fmla="*/ 347663 w 4871180"/>
                  <a:gd name="connsiteY359" fmla="*/ 2317433 h 2676524"/>
                  <a:gd name="connsiteX360" fmla="*/ 348615 w 4871180"/>
                  <a:gd name="connsiteY360" fmla="*/ 2318385 h 2676524"/>
                  <a:gd name="connsiteX361" fmla="*/ 349568 w 4871180"/>
                  <a:gd name="connsiteY361" fmla="*/ 2310765 h 2676524"/>
                  <a:gd name="connsiteX362" fmla="*/ 350520 w 4871180"/>
                  <a:gd name="connsiteY362" fmla="*/ 2318385 h 2676524"/>
                  <a:gd name="connsiteX363" fmla="*/ 351473 w 4871180"/>
                  <a:gd name="connsiteY363" fmla="*/ 2318385 h 2676524"/>
                  <a:gd name="connsiteX364" fmla="*/ 352425 w 4871180"/>
                  <a:gd name="connsiteY364" fmla="*/ 2319338 h 2676524"/>
                  <a:gd name="connsiteX365" fmla="*/ 353378 w 4871180"/>
                  <a:gd name="connsiteY365" fmla="*/ 2319338 h 2676524"/>
                  <a:gd name="connsiteX366" fmla="*/ 354330 w 4871180"/>
                  <a:gd name="connsiteY366" fmla="*/ 2318385 h 2676524"/>
                  <a:gd name="connsiteX367" fmla="*/ 355283 w 4871180"/>
                  <a:gd name="connsiteY367" fmla="*/ 2320290 h 2676524"/>
                  <a:gd name="connsiteX368" fmla="*/ 356235 w 4871180"/>
                  <a:gd name="connsiteY368" fmla="*/ 2321243 h 2676524"/>
                  <a:gd name="connsiteX369" fmla="*/ 357188 w 4871180"/>
                  <a:gd name="connsiteY369" fmla="*/ 2321243 h 2676524"/>
                  <a:gd name="connsiteX370" fmla="*/ 358140 w 4871180"/>
                  <a:gd name="connsiteY370" fmla="*/ 2321243 h 2676524"/>
                  <a:gd name="connsiteX371" fmla="*/ 359093 w 4871180"/>
                  <a:gd name="connsiteY371" fmla="*/ 2322195 h 2676524"/>
                  <a:gd name="connsiteX372" fmla="*/ 360045 w 4871180"/>
                  <a:gd name="connsiteY372" fmla="*/ 2320290 h 2676524"/>
                  <a:gd name="connsiteX373" fmla="*/ 360998 w 4871180"/>
                  <a:gd name="connsiteY373" fmla="*/ 2323148 h 2676524"/>
                  <a:gd name="connsiteX374" fmla="*/ 361950 w 4871180"/>
                  <a:gd name="connsiteY374" fmla="*/ 2323148 h 2676524"/>
                  <a:gd name="connsiteX375" fmla="*/ 363855 w 4871180"/>
                  <a:gd name="connsiteY375" fmla="*/ 2324100 h 2676524"/>
                  <a:gd name="connsiteX376" fmla="*/ 364808 w 4871180"/>
                  <a:gd name="connsiteY376" fmla="*/ 2326005 h 2676524"/>
                  <a:gd name="connsiteX377" fmla="*/ 365760 w 4871180"/>
                  <a:gd name="connsiteY377" fmla="*/ 2324100 h 2676524"/>
                  <a:gd name="connsiteX378" fmla="*/ 366713 w 4871180"/>
                  <a:gd name="connsiteY378" fmla="*/ 2326005 h 2676524"/>
                  <a:gd name="connsiteX379" fmla="*/ 367665 w 4871180"/>
                  <a:gd name="connsiteY379" fmla="*/ 2326005 h 2676524"/>
                  <a:gd name="connsiteX380" fmla="*/ 368618 w 4871180"/>
                  <a:gd name="connsiteY380" fmla="*/ 2326958 h 2676524"/>
                  <a:gd name="connsiteX381" fmla="*/ 369570 w 4871180"/>
                  <a:gd name="connsiteY381" fmla="*/ 2326958 h 2676524"/>
                  <a:gd name="connsiteX382" fmla="*/ 370523 w 4871180"/>
                  <a:gd name="connsiteY382" fmla="*/ 2328863 h 2676524"/>
                  <a:gd name="connsiteX383" fmla="*/ 371475 w 4871180"/>
                  <a:gd name="connsiteY383" fmla="*/ 2327910 h 2676524"/>
                  <a:gd name="connsiteX384" fmla="*/ 372428 w 4871180"/>
                  <a:gd name="connsiteY384" fmla="*/ 2329815 h 2676524"/>
                  <a:gd name="connsiteX385" fmla="*/ 373380 w 4871180"/>
                  <a:gd name="connsiteY385" fmla="*/ 2329815 h 2676524"/>
                  <a:gd name="connsiteX386" fmla="*/ 374333 w 4871180"/>
                  <a:gd name="connsiteY386" fmla="*/ 2330768 h 2676524"/>
                  <a:gd name="connsiteX387" fmla="*/ 375285 w 4871180"/>
                  <a:gd name="connsiteY387" fmla="*/ 2330768 h 2676524"/>
                  <a:gd name="connsiteX388" fmla="*/ 376238 w 4871180"/>
                  <a:gd name="connsiteY388" fmla="*/ 2330768 h 2676524"/>
                  <a:gd name="connsiteX389" fmla="*/ 377190 w 4871180"/>
                  <a:gd name="connsiteY389" fmla="*/ 2331720 h 2676524"/>
                  <a:gd name="connsiteX390" fmla="*/ 378143 w 4871180"/>
                  <a:gd name="connsiteY390" fmla="*/ 2333625 h 2676524"/>
                  <a:gd name="connsiteX391" fmla="*/ 379095 w 4871180"/>
                  <a:gd name="connsiteY391" fmla="*/ 2334578 h 2676524"/>
                  <a:gd name="connsiteX392" fmla="*/ 380048 w 4871180"/>
                  <a:gd name="connsiteY392" fmla="*/ 2335530 h 2676524"/>
                  <a:gd name="connsiteX393" fmla="*/ 381000 w 4871180"/>
                  <a:gd name="connsiteY393" fmla="*/ 2335530 h 2676524"/>
                  <a:gd name="connsiteX394" fmla="*/ 381953 w 4871180"/>
                  <a:gd name="connsiteY394" fmla="*/ 2336483 h 2676524"/>
                  <a:gd name="connsiteX395" fmla="*/ 382905 w 4871180"/>
                  <a:gd name="connsiteY395" fmla="*/ 2336483 h 2676524"/>
                  <a:gd name="connsiteX396" fmla="*/ 383858 w 4871180"/>
                  <a:gd name="connsiteY396" fmla="*/ 2337435 h 2676524"/>
                  <a:gd name="connsiteX397" fmla="*/ 384810 w 4871180"/>
                  <a:gd name="connsiteY397" fmla="*/ 2337435 h 2676524"/>
                  <a:gd name="connsiteX398" fmla="*/ 385763 w 4871180"/>
                  <a:gd name="connsiteY398" fmla="*/ 2339340 h 2676524"/>
                  <a:gd name="connsiteX399" fmla="*/ 386715 w 4871180"/>
                  <a:gd name="connsiteY399" fmla="*/ 2323148 h 2676524"/>
                  <a:gd name="connsiteX400" fmla="*/ 387668 w 4871180"/>
                  <a:gd name="connsiteY400" fmla="*/ 2339340 h 2676524"/>
                  <a:gd name="connsiteX401" fmla="*/ 388620 w 4871180"/>
                  <a:gd name="connsiteY401" fmla="*/ 2340293 h 2676524"/>
                  <a:gd name="connsiteX402" fmla="*/ 389573 w 4871180"/>
                  <a:gd name="connsiteY402" fmla="*/ 2341245 h 2676524"/>
                  <a:gd name="connsiteX403" fmla="*/ 390525 w 4871180"/>
                  <a:gd name="connsiteY403" fmla="*/ 2341245 h 2676524"/>
                  <a:gd name="connsiteX404" fmla="*/ 391478 w 4871180"/>
                  <a:gd name="connsiteY404" fmla="*/ 2342198 h 2676524"/>
                  <a:gd name="connsiteX405" fmla="*/ 392430 w 4871180"/>
                  <a:gd name="connsiteY405" fmla="*/ 2342198 h 2676524"/>
                  <a:gd name="connsiteX406" fmla="*/ 393383 w 4871180"/>
                  <a:gd name="connsiteY406" fmla="*/ 2342198 h 2676524"/>
                  <a:gd name="connsiteX407" fmla="*/ 394335 w 4871180"/>
                  <a:gd name="connsiteY407" fmla="*/ 2343150 h 2676524"/>
                  <a:gd name="connsiteX408" fmla="*/ 395288 w 4871180"/>
                  <a:gd name="connsiteY408" fmla="*/ 2343150 h 2676524"/>
                  <a:gd name="connsiteX409" fmla="*/ 396240 w 4871180"/>
                  <a:gd name="connsiteY409" fmla="*/ 2344103 h 2676524"/>
                  <a:gd name="connsiteX410" fmla="*/ 397193 w 4871180"/>
                  <a:gd name="connsiteY410" fmla="*/ 2344103 h 2676524"/>
                  <a:gd name="connsiteX411" fmla="*/ 398145 w 4871180"/>
                  <a:gd name="connsiteY411" fmla="*/ 2345055 h 2676524"/>
                  <a:gd name="connsiteX412" fmla="*/ 399098 w 4871180"/>
                  <a:gd name="connsiteY412" fmla="*/ 2345055 h 2676524"/>
                  <a:gd name="connsiteX413" fmla="*/ 400050 w 4871180"/>
                  <a:gd name="connsiteY413" fmla="*/ 2346008 h 2676524"/>
                  <a:gd name="connsiteX414" fmla="*/ 401003 w 4871180"/>
                  <a:gd name="connsiteY414" fmla="*/ 2346008 h 2676524"/>
                  <a:gd name="connsiteX415" fmla="*/ 401955 w 4871180"/>
                  <a:gd name="connsiteY415" fmla="*/ 2346960 h 2676524"/>
                  <a:gd name="connsiteX416" fmla="*/ 402908 w 4871180"/>
                  <a:gd name="connsiteY416" fmla="*/ 2347913 h 2676524"/>
                  <a:gd name="connsiteX417" fmla="*/ 403860 w 4871180"/>
                  <a:gd name="connsiteY417" fmla="*/ 2348865 h 2676524"/>
                  <a:gd name="connsiteX418" fmla="*/ 404813 w 4871180"/>
                  <a:gd name="connsiteY418" fmla="*/ 2348865 h 2676524"/>
                  <a:gd name="connsiteX419" fmla="*/ 406718 w 4871180"/>
                  <a:gd name="connsiteY419" fmla="*/ 2349818 h 2676524"/>
                  <a:gd name="connsiteX420" fmla="*/ 407670 w 4871180"/>
                  <a:gd name="connsiteY420" fmla="*/ 2349818 h 2676524"/>
                  <a:gd name="connsiteX421" fmla="*/ 408623 w 4871180"/>
                  <a:gd name="connsiteY421" fmla="*/ 2349818 h 2676524"/>
                  <a:gd name="connsiteX422" fmla="*/ 409575 w 4871180"/>
                  <a:gd name="connsiteY422" fmla="*/ 2349818 h 2676524"/>
                  <a:gd name="connsiteX423" fmla="*/ 410528 w 4871180"/>
                  <a:gd name="connsiteY423" fmla="*/ 2350770 h 2676524"/>
                  <a:gd name="connsiteX424" fmla="*/ 411480 w 4871180"/>
                  <a:gd name="connsiteY424" fmla="*/ 2350770 h 2676524"/>
                  <a:gd name="connsiteX425" fmla="*/ 412433 w 4871180"/>
                  <a:gd name="connsiteY425" fmla="*/ 2350770 h 2676524"/>
                  <a:gd name="connsiteX426" fmla="*/ 413385 w 4871180"/>
                  <a:gd name="connsiteY426" fmla="*/ 2351723 h 2676524"/>
                  <a:gd name="connsiteX427" fmla="*/ 414338 w 4871180"/>
                  <a:gd name="connsiteY427" fmla="*/ 2351723 h 2676524"/>
                  <a:gd name="connsiteX428" fmla="*/ 415290 w 4871180"/>
                  <a:gd name="connsiteY428" fmla="*/ 2348865 h 2676524"/>
                  <a:gd name="connsiteX429" fmla="*/ 416243 w 4871180"/>
                  <a:gd name="connsiteY429" fmla="*/ 2351723 h 2676524"/>
                  <a:gd name="connsiteX430" fmla="*/ 417195 w 4871180"/>
                  <a:gd name="connsiteY430" fmla="*/ 2352675 h 2676524"/>
                  <a:gd name="connsiteX431" fmla="*/ 418148 w 4871180"/>
                  <a:gd name="connsiteY431" fmla="*/ 2352675 h 2676524"/>
                  <a:gd name="connsiteX432" fmla="*/ 419100 w 4871180"/>
                  <a:gd name="connsiteY432" fmla="*/ 2352675 h 2676524"/>
                  <a:gd name="connsiteX433" fmla="*/ 420053 w 4871180"/>
                  <a:gd name="connsiteY433" fmla="*/ 2353628 h 2676524"/>
                  <a:gd name="connsiteX434" fmla="*/ 421005 w 4871180"/>
                  <a:gd name="connsiteY434" fmla="*/ 2353628 h 2676524"/>
                  <a:gd name="connsiteX435" fmla="*/ 421958 w 4871180"/>
                  <a:gd name="connsiteY435" fmla="*/ 2354580 h 2676524"/>
                  <a:gd name="connsiteX436" fmla="*/ 422910 w 4871180"/>
                  <a:gd name="connsiteY436" fmla="*/ 2354580 h 2676524"/>
                  <a:gd name="connsiteX437" fmla="*/ 423863 w 4871180"/>
                  <a:gd name="connsiteY437" fmla="*/ 2355533 h 2676524"/>
                  <a:gd name="connsiteX438" fmla="*/ 424815 w 4871180"/>
                  <a:gd name="connsiteY438" fmla="*/ 2355533 h 2676524"/>
                  <a:gd name="connsiteX439" fmla="*/ 425768 w 4871180"/>
                  <a:gd name="connsiteY439" fmla="*/ 2356485 h 2676524"/>
                  <a:gd name="connsiteX440" fmla="*/ 426720 w 4871180"/>
                  <a:gd name="connsiteY440" fmla="*/ 2357438 h 2676524"/>
                  <a:gd name="connsiteX441" fmla="*/ 427673 w 4871180"/>
                  <a:gd name="connsiteY441" fmla="*/ 2357438 h 2676524"/>
                  <a:gd name="connsiteX442" fmla="*/ 428625 w 4871180"/>
                  <a:gd name="connsiteY442" fmla="*/ 2358390 h 2676524"/>
                  <a:gd name="connsiteX443" fmla="*/ 429578 w 4871180"/>
                  <a:gd name="connsiteY443" fmla="*/ 2358390 h 2676524"/>
                  <a:gd name="connsiteX444" fmla="*/ 430530 w 4871180"/>
                  <a:gd name="connsiteY444" fmla="*/ 2358390 h 2676524"/>
                  <a:gd name="connsiteX445" fmla="*/ 431483 w 4871180"/>
                  <a:gd name="connsiteY445" fmla="*/ 2359343 h 2676524"/>
                  <a:gd name="connsiteX446" fmla="*/ 432435 w 4871180"/>
                  <a:gd name="connsiteY446" fmla="*/ 2359343 h 2676524"/>
                  <a:gd name="connsiteX447" fmla="*/ 433388 w 4871180"/>
                  <a:gd name="connsiteY447" fmla="*/ 2359343 h 2676524"/>
                  <a:gd name="connsiteX448" fmla="*/ 434340 w 4871180"/>
                  <a:gd name="connsiteY448" fmla="*/ 2360295 h 2676524"/>
                  <a:gd name="connsiteX449" fmla="*/ 435293 w 4871180"/>
                  <a:gd name="connsiteY449" fmla="*/ 2360295 h 2676524"/>
                  <a:gd name="connsiteX450" fmla="*/ 436245 w 4871180"/>
                  <a:gd name="connsiteY450" fmla="*/ 2361248 h 2676524"/>
                  <a:gd name="connsiteX451" fmla="*/ 437198 w 4871180"/>
                  <a:gd name="connsiteY451" fmla="*/ 2361248 h 2676524"/>
                  <a:gd name="connsiteX452" fmla="*/ 438150 w 4871180"/>
                  <a:gd name="connsiteY452" fmla="*/ 2362200 h 2676524"/>
                  <a:gd name="connsiteX453" fmla="*/ 439103 w 4871180"/>
                  <a:gd name="connsiteY453" fmla="*/ 2362200 h 2676524"/>
                  <a:gd name="connsiteX454" fmla="*/ 440055 w 4871180"/>
                  <a:gd name="connsiteY454" fmla="*/ 2362200 h 2676524"/>
                  <a:gd name="connsiteX455" fmla="*/ 441008 w 4871180"/>
                  <a:gd name="connsiteY455" fmla="*/ 2363153 h 2676524"/>
                  <a:gd name="connsiteX456" fmla="*/ 441960 w 4871180"/>
                  <a:gd name="connsiteY456" fmla="*/ 2363153 h 2676524"/>
                  <a:gd name="connsiteX457" fmla="*/ 442913 w 4871180"/>
                  <a:gd name="connsiteY457" fmla="*/ 2364105 h 2676524"/>
                  <a:gd name="connsiteX458" fmla="*/ 443865 w 4871180"/>
                  <a:gd name="connsiteY458" fmla="*/ 2364105 h 2676524"/>
                  <a:gd name="connsiteX459" fmla="*/ 444818 w 4871180"/>
                  <a:gd name="connsiteY459" fmla="*/ 2364105 h 2676524"/>
                  <a:gd name="connsiteX460" fmla="*/ 445770 w 4871180"/>
                  <a:gd name="connsiteY460" fmla="*/ 2364105 h 2676524"/>
                  <a:gd name="connsiteX461" fmla="*/ 446723 w 4871180"/>
                  <a:gd name="connsiteY461" fmla="*/ 2362200 h 2676524"/>
                  <a:gd name="connsiteX462" fmla="*/ 447675 w 4871180"/>
                  <a:gd name="connsiteY462" fmla="*/ 2365058 h 2676524"/>
                  <a:gd name="connsiteX463" fmla="*/ 449580 w 4871180"/>
                  <a:gd name="connsiteY463" fmla="*/ 2365058 h 2676524"/>
                  <a:gd name="connsiteX464" fmla="*/ 450533 w 4871180"/>
                  <a:gd name="connsiteY464" fmla="*/ 2365058 h 2676524"/>
                  <a:gd name="connsiteX465" fmla="*/ 451485 w 4871180"/>
                  <a:gd name="connsiteY465" fmla="*/ 2366010 h 2676524"/>
                  <a:gd name="connsiteX466" fmla="*/ 452438 w 4871180"/>
                  <a:gd name="connsiteY466" fmla="*/ 2366010 h 2676524"/>
                  <a:gd name="connsiteX467" fmla="*/ 453390 w 4871180"/>
                  <a:gd name="connsiteY467" fmla="*/ 2366010 h 2676524"/>
                  <a:gd name="connsiteX468" fmla="*/ 454343 w 4871180"/>
                  <a:gd name="connsiteY468" fmla="*/ 2366963 h 2676524"/>
                  <a:gd name="connsiteX469" fmla="*/ 455295 w 4871180"/>
                  <a:gd name="connsiteY469" fmla="*/ 2366963 h 2676524"/>
                  <a:gd name="connsiteX470" fmla="*/ 456248 w 4871180"/>
                  <a:gd name="connsiteY470" fmla="*/ 2365058 h 2676524"/>
                  <a:gd name="connsiteX471" fmla="*/ 457200 w 4871180"/>
                  <a:gd name="connsiteY471" fmla="*/ 2366963 h 2676524"/>
                  <a:gd name="connsiteX472" fmla="*/ 458153 w 4871180"/>
                  <a:gd name="connsiteY472" fmla="*/ 2367915 h 2676524"/>
                  <a:gd name="connsiteX473" fmla="*/ 459105 w 4871180"/>
                  <a:gd name="connsiteY473" fmla="*/ 2368868 h 2676524"/>
                  <a:gd name="connsiteX474" fmla="*/ 460058 w 4871180"/>
                  <a:gd name="connsiteY474" fmla="*/ 2368868 h 2676524"/>
                  <a:gd name="connsiteX475" fmla="*/ 461010 w 4871180"/>
                  <a:gd name="connsiteY475" fmla="*/ 2368868 h 2676524"/>
                  <a:gd name="connsiteX476" fmla="*/ 461963 w 4871180"/>
                  <a:gd name="connsiteY476" fmla="*/ 2368868 h 2676524"/>
                  <a:gd name="connsiteX477" fmla="*/ 462915 w 4871180"/>
                  <a:gd name="connsiteY477" fmla="*/ 2369820 h 2676524"/>
                  <a:gd name="connsiteX478" fmla="*/ 463868 w 4871180"/>
                  <a:gd name="connsiteY478" fmla="*/ 2369820 h 2676524"/>
                  <a:gd name="connsiteX479" fmla="*/ 464820 w 4871180"/>
                  <a:gd name="connsiteY479" fmla="*/ 2369820 h 2676524"/>
                  <a:gd name="connsiteX480" fmla="*/ 465773 w 4871180"/>
                  <a:gd name="connsiteY480" fmla="*/ 2370773 h 2676524"/>
                  <a:gd name="connsiteX481" fmla="*/ 466725 w 4871180"/>
                  <a:gd name="connsiteY481" fmla="*/ 2370773 h 2676524"/>
                  <a:gd name="connsiteX482" fmla="*/ 467678 w 4871180"/>
                  <a:gd name="connsiteY482" fmla="*/ 2370773 h 2676524"/>
                  <a:gd name="connsiteX483" fmla="*/ 468630 w 4871180"/>
                  <a:gd name="connsiteY483" fmla="*/ 2370773 h 2676524"/>
                  <a:gd name="connsiteX484" fmla="*/ 469583 w 4871180"/>
                  <a:gd name="connsiteY484" fmla="*/ 2370773 h 2676524"/>
                  <a:gd name="connsiteX485" fmla="*/ 470535 w 4871180"/>
                  <a:gd name="connsiteY485" fmla="*/ 2371725 h 2676524"/>
                  <a:gd name="connsiteX486" fmla="*/ 471488 w 4871180"/>
                  <a:gd name="connsiteY486" fmla="*/ 2371725 h 2676524"/>
                  <a:gd name="connsiteX487" fmla="*/ 472440 w 4871180"/>
                  <a:gd name="connsiteY487" fmla="*/ 2371725 h 2676524"/>
                  <a:gd name="connsiteX488" fmla="*/ 473393 w 4871180"/>
                  <a:gd name="connsiteY488" fmla="*/ 2372678 h 2676524"/>
                  <a:gd name="connsiteX489" fmla="*/ 474345 w 4871180"/>
                  <a:gd name="connsiteY489" fmla="*/ 2372678 h 2676524"/>
                  <a:gd name="connsiteX490" fmla="*/ 475298 w 4871180"/>
                  <a:gd name="connsiteY490" fmla="*/ 2373630 h 2676524"/>
                  <a:gd name="connsiteX491" fmla="*/ 476250 w 4871180"/>
                  <a:gd name="connsiteY491" fmla="*/ 2373630 h 2676524"/>
                  <a:gd name="connsiteX492" fmla="*/ 477203 w 4871180"/>
                  <a:gd name="connsiteY492" fmla="*/ 2373630 h 2676524"/>
                  <a:gd name="connsiteX493" fmla="*/ 478155 w 4871180"/>
                  <a:gd name="connsiteY493" fmla="*/ 2374583 h 2676524"/>
                  <a:gd name="connsiteX494" fmla="*/ 479108 w 4871180"/>
                  <a:gd name="connsiteY494" fmla="*/ 2374583 h 2676524"/>
                  <a:gd name="connsiteX495" fmla="*/ 480060 w 4871180"/>
                  <a:gd name="connsiteY495" fmla="*/ 2375535 h 2676524"/>
                  <a:gd name="connsiteX496" fmla="*/ 481013 w 4871180"/>
                  <a:gd name="connsiteY496" fmla="*/ 2375535 h 2676524"/>
                  <a:gd name="connsiteX497" fmla="*/ 481965 w 4871180"/>
                  <a:gd name="connsiteY497" fmla="*/ 2376488 h 2676524"/>
                  <a:gd name="connsiteX498" fmla="*/ 482918 w 4871180"/>
                  <a:gd name="connsiteY498" fmla="*/ 2376488 h 2676524"/>
                  <a:gd name="connsiteX499" fmla="*/ 483870 w 4871180"/>
                  <a:gd name="connsiteY499" fmla="*/ 2376488 h 2676524"/>
                  <a:gd name="connsiteX500" fmla="*/ 484823 w 4871180"/>
                  <a:gd name="connsiteY500" fmla="*/ 2377440 h 2676524"/>
                  <a:gd name="connsiteX501" fmla="*/ 485775 w 4871180"/>
                  <a:gd name="connsiteY501" fmla="*/ 2377440 h 2676524"/>
                  <a:gd name="connsiteX502" fmla="*/ 486728 w 4871180"/>
                  <a:gd name="connsiteY502" fmla="*/ 2377440 h 2676524"/>
                  <a:gd name="connsiteX503" fmla="*/ 487680 w 4871180"/>
                  <a:gd name="connsiteY503" fmla="*/ 2378393 h 2676524"/>
                  <a:gd name="connsiteX504" fmla="*/ 488633 w 4871180"/>
                  <a:gd name="connsiteY504" fmla="*/ 2370773 h 2676524"/>
                  <a:gd name="connsiteX505" fmla="*/ 489585 w 4871180"/>
                  <a:gd name="connsiteY505" fmla="*/ 2378393 h 2676524"/>
                  <a:gd name="connsiteX506" fmla="*/ 490538 w 4871180"/>
                  <a:gd name="connsiteY506" fmla="*/ 2378393 h 2676524"/>
                  <a:gd name="connsiteX507" fmla="*/ 492443 w 4871180"/>
                  <a:gd name="connsiteY507" fmla="*/ 2379345 h 2676524"/>
                  <a:gd name="connsiteX508" fmla="*/ 493395 w 4871180"/>
                  <a:gd name="connsiteY508" fmla="*/ 2380298 h 2676524"/>
                  <a:gd name="connsiteX509" fmla="*/ 494348 w 4871180"/>
                  <a:gd name="connsiteY509" fmla="*/ 2380298 h 2676524"/>
                  <a:gd name="connsiteX510" fmla="*/ 495300 w 4871180"/>
                  <a:gd name="connsiteY510" fmla="*/ 2381250 h 2676524"/>
                  <a:gd name="connsiteX511" fmla="*/ 496253 w 4871180"/>
                  <a:gd name="connsiteY511" fmla="*/ 2381250 h 2676524"/>
                  <a:gd name="connsiteX512" fmla="*/ 497205 w 4871180"/>
                  <a:gd name="connsiteY512" fmla="*/ 2381250 h 2676524"/>
                  <a:gd name="connsiteX513" fmla="*/ 498158 w 4871180"/>
                  <a:gd name="connsiteY513" fmla="*/ 2382203 h 2676524"/>
                  <a:gd name="connsiteX514" fmla="*/ 499110 w 4871180"/>
                  <a:gd name="connsiteY514" fmla="*/ 2382203 h 2676524"/>
                  <a:gd name="connsiteX515" fmla="*/ 500063 w 4871180"/>
                  <a:gd name="connsiteY515" fmla="*/ 2382203 h 2676524"/>
                  <a:gd name="connsiteX516" fmla="*/ 501015 w 4871180"/>
                  <a:gd name="connsiteY516" fmla="*/ 2382203 h 2676524"/>
                  <a:gd name="connsiteX517" fmla="*/ 501968 w 4871180"/>
                  <a:gd name="connsiteY517" fmla="*/ 2383155 h 2676524"/>
                  <a:gd name="connsiteX518" fmla="*/ 502920 w 4871180"/>
                  <a:gd name="connsiteY518" fmla="*/ 2383155 h 2676524"/>
                  <a:gd name="connsiteX519" fmla="*/ 503873 w 4871180"/>
                  <a:gd name="connsiteY519" fmla="*/ 2383155 h 2676524"/>
                  <a:gd name="connsiteX520" fmla="*/ 504825 w 4871180"/>
                  <a:gd name="connsiteY520" fmla="*/ 2384108 h 2676524"/>
                  <a:gd name="connsiteX521" fmla="*/ 505778 w 4871180"/>
                  <a:gd name="connsiteY521" fmla="*/ 2385060 h 2676524"/>
                  <a:gd name="connsiteX522" fmla="*/ 506730 w 4871180"/>
                  <a:gd name="connsiteY522" fmla="*/ 2385060 h 2676524"/>
                  <a:gd name="connsiteX523" fmla="*/ 507683 w 4871180"/>
                  <a:gd name="connsiteY523" fmla="*/ 2385060 h 2676524"/>
                  <a:gd name="connsiteX524" fmla="*/ 508635 w 4871180"/>
                  <a:gd name="connsiteY524" fmla="*/ 2384108 h 2676524"/>
                  <a:gd name="connsiteX525" fmla="*/ 509588 w 4871180"/>
                  <a:gd name="connsiteY525" fmla="*/ 2385060 h 2676524"/>
                  <a:gd name="connsiteX526" fmla="*/ 510540 w 4871180"/>
                  <a:gd name="connsiteY526" fmla="*/ 2385060 h 2676524"/>
                  <a:gd name="connsiteX527" fmla="*/ 511493 w 4871180"/>
                  <a:gd name="connsiteY527" fmla="*/ 2386013 h 2676524"/>
                  <a:gd name="connsiteX528" fmla="*/ 512445 w 4871180"/>
                  <a:gd name="connsiteY528" fmla="*/ 2386013 h 2676524"/>
                  <a:gd name="connsiteX529" fmla="*/ 513398 w 4871180"/>
                  <a:gd name="connsiteY529" fmla="*/ 2386013 h 2676524"/>
                  <a:gd name="connsiteX530" fmla="*/ 514350 w 4871180"/>
                  <a:gd name="connsiteY530" fmla="*/ 2386013 h 2676524"/>
                  <a:gd name="connsiteX531" fmla="*/ 515303 w 4871180"/>
                  <a:gd name="connsiteY531" fmla="*/ 2386965 h 2676524"/>
                  <a:gd name="connsiteX532" fmla="*/ 516255 w 4871180"/>
                  <a:gd name="connsiteY532" fmla="*/ 2386965 h 2676524"/>
                  <a:gd name="connsiteX533" fmla="*/ 517208 w 4871180"/>
                  <a:gd name="connsiteY533" fmla="*/ 2384108 h 2676524"/>
                  <a:gd name="connsiteX534" fmla="*/ 518160 w 4871180"/>
                  <a:gd name="connsiteY534" fmla="*/ 2387918 h 2676524"/>
                  <a:gd name="connsiteX535" fmla="*/ 519113 w 4871180"/>
                  <a:gd name="connsiteY535" fmla="*/ 2387918 h 2676524"/>
                  <a:gd name="connsiteX536" fmla="*/ 520065 w 4871180"/>
                  <a:gd name="connsiteY536" fmla="*/ 2387918 h 2676524"/>
                  <a:gd name="connsiteX537" fmla="*/ 521018 w 4871180"/>
                  <a:gd name="connsiteY537" fmla="*/ 2388870 h 2676524"/>
                  <a:gd name="connsiteX538" fmla="*/ 521970 w 4871180"/>
                  <a:gd name="connsiteY538" fmla="*/ 2389823 h 2676524"/>
                  <a:gd name="connsiteX539" fmla="*/ 522923 w 4871180"/>
                  <a:gd name="connsiteY539" fmla="*/ 2389823 h 2676524"/>
                  <a:gd name="connsiteX540" fmla="*/ 523875 w 4871180"/>
                  <a:gd name="connsiteY540" fmla="*/ 2390775 h 2676524"/>
                  <a:gd name="connsiteX541" fmla="*/ 524828 w 4871180"/>
                  <a:gd name="connsiteY541" fmla="*/ 2390775 h 2676524"/>
                  <a:gd name="connsiteX542" fmla="*/ 525780 w 4871180"/>
                  <a:gd name="connsiteY542" fmla="*/ 2390775 h 2676524"/>
                  <a:gd name="connsiteX543" fmla="*/ 526733 w 4871180"/>
                  <a:gd name="connsiteY543" fmla="*/ 2391728 h 2676524"/>
                  <a:gd name="connsiteX544" fmla="*/ 527685 w 4871180"/>
                  <a:gd name="connsiteY544" fmla="*/ 2390775 h 2676524"/>
                  <a:gd name="connsiteX545" fmla="*/ 528638 w 4871180"/>
                  <a:gd name="connsiteY545" fmla="*/ 2391728 h 2676524"/>
                  <a:gd name="connsiteX546" fmla="*/ 529590 w 4871180"/>
                  <a:gd name="connsiteY546" fmla="*/ 2392680 h 2676524"/>
                  <a:gd name="connsiteX547" fmla="*/ 530543 w 4871180"/>
                  <a:gd name="connsiteY547" fmla="*/ 2392680 h 2676524"/>
                  <a:gd name="connsiteX548" fmla="*/ 531495 w 4871180"/>
                  <a:gd name="connsiteY548" fmla="*/ 2393633 h 2676524"/>
                  <a:gd name="connsiteX549" fmla="*/ 532448 w 4871180"/>
                  <a:gd name="connsiteY549" fmla="*/ 2393633 h 2676524"/>
                  <a:gd name="connsiteX550" fmla="*/ 533400 w 4871180"/>
                  <a:gd name="connsiteY550" fmla="*/ 2393633 h 2676524"/>
                  <a:gd name="connsiteX551" fmla="*/ 535305 w 4871180"/>
                  <a:gd name="connsiteY551" fmla="*/ 2393633 h 2676524"/>
                  <a:gd name="connsiteX552" fmla="*/ 536258 w 4871180"/>
                  <a:gd name="connsiteY552" fmla="*/ 2393633 h 2676524"/>
                  <a:gd name="connsiteX553" fmla="*/ 537210 w 4871180"/>
                  <a:gd name="connsiteY553" fmla="*/ 2394585 h 2676524"/>
                  <a:gd name="connsiteX554" fmla="*/ 538163 w 4871180"/>
                  <a:gd name="connsiteY554" fmla="*/ 2394585 h 2676524"/>
                  <a:gd name="connsiteX555" fmla="*/ 539115 w 4871180"/>
                  <a:gd name="connsiteY555" fmla="*/ 2395538 h 2676524"/>
                  <a:gd name="connsiteX556" fmla="*/ 540068 w 4871180"/>
                  <a:gd name="connsiteY556" fmla="*/ 2396490 h 2676524"/>
                  <a:gd name="connsiteX557" fmla="*/ 541020 w 4871180"/>
                  <a:gd name="connsiteY557" fmla="*/ 2396490 h 2676524"/>
                  <a:gd name="connsiteX558" fmla="*/ 541973 w 4871180"/>
                  <a:gd name="connsiteY558" fmla="*/ 2397443 h 2676524"/>
                  <a:gd name="connsiteX559" fmla="*/ 542925 w 4871180"/>
                  <a:gd name="connsiteY559" fmla="*/ 2393633 h 2676524"/>
                  <a:gd name="connsiteX560" fmla="*/ 543878 w 4871180"/>
                  <a:gd name="connsiteY560" fmla="*/ 2397443 h 2676524"/>
                  <a:gd name="connsiteX561" fmla="*/ 544830 w 4871180"/>
                  <a:gd name="connsiteY561" fmla="*/ 2397443 h 2676524"/>
                  <a:gd name="connsiteX562" fmla="*/ 545783 w 4871180"/>
                  <a:gd name="connsiteY562" fmla="*/ 2397443 h 2676524"/>
                  <a:gd name="connsiteX563" fmla="*/ 546735 w 4871180"/>
                  <a:gd name="connsiteY563" fmla="*/ 2397443 h 2676524"/>
                  <a:gd name="connsiteX564" fmla="*/ 547688 w 4871180"/>
                  <a:gd name="connsiteY564" fmla="*/ 2398395 h 2676524"/>
                  <a:gd name="connsiteX565" fmla="*/ 548640 w 4871180"/>
                  <a:gd name="connsiteY565" fmla="*/ 2397443 h 2676524"/>
                  <a:gd name="connsiteX566" fmla="*/ 549593 w 4871180"/>
                  <a:gd name="connsiteY566" fmla="*/ 2398395 h 2676524"/>
                  <a:gd name="connsiteX567" fmla="*/ 550545 w 4871180"/>
                  <a:gd name="connsiteY567" fmla="*/ 2398395 h 2676524"/>
                  <a:gd name="connsiteX568" fmla="*/ 551498 w 4871180"/>
                  <a:gd name="connsiteY568" fmla="*/ 2398395 h 2676524"/>
                  <a:gd name="connsiteX569" fmla="*/ 552450 w 4871180"/>
                  <a:gd name="connsiteY569" fmla="*/ 2398395 h 2676524"/>
                  <a:gd name="connsiteX570" fmla="*/ 553403 w 4871180"/>
                  <a:gd name="connsiteY570" fmla="*/ 2399348 h 2676524"/>
                  <a:gd name="connsiteX571" fmla="*/ 554355 w 4871180"/>
                  <a:gd name="connsiteY571" fmla="*/ 2398395 h 2676524"/>
                  <a:gd name="connsiteX572" fmla="*/ 555308 w 4871180"/>
                  <a:gd name="connsiteY572" fmla="*/ 2399348 h 2676524"/>
                  <a:gd name="connsiteX573" fmla="*/ 556260 w 4871180"/>
                  <a:gd name="connsiteY573" fmla="*/ 2399348 h 2676524"/>
                  <a:gd name="connsiteX574" fmla="*/ 557213 w 4871180"/>
                  <a:gd name="connsiteY574" fmla="*/ 2399348 h 2676524"/>
                  <a:gd name="connsiteX575" fmla="*/ 558165 w 4871180"/>
                  <a:gd name="connsiteY575" fmla="*/ 2400300 h 2676524"/>
                  <a:gd name="connsiteX576" fmla="*/ 559118 w 4871180"/>
                  <a:gd name="connsiteY576" fmla="*/ 2398395 h 2676524"/>
                  <a:gd name="connsiteX577" fmla="*/ 560070 w 4871180"/>
                  <a:gd name="connsiteY577" fmla="*/ 2400300 h 2676524"/>
                  <a:gd name="connsiteX578" fmla="*/ 561023 w 4871180"/>
                  <a:gd name="connsiteY578" fmla="*/ 2400300 h 2676524"/>
                  <a:gd name="connsiteX579" fmla="*/ 561975 w 4871180"/>
                  <a:gd name="connsiteY579" fmla="*/ 2400300 h 2676524"/>
                  <a:gd name="connsiteX580" fmla="*/ 562928 w 4871180"/>
                  <a:gd name="connsiteY580" fmla="*/ 2401253 h 2676524"/>
                  <a:gd name="connsiteX581" fmla="*/ 563880 w 4871180"/>
                  <a:gd name="connsiteY581" fmla="*/ 2401253 h 2676524"/>
                  <a:gd name="connsiteX582" fmla="*/ 564833 w 4871180"/>
                  <a:gd name="connsiteY582" fmla="*/ 2401253 h 2676524"/>
                  <a:gd name="connsiteX583" fmla="*/ 565785 w 4871180"/>
                  <a:gd name="connsiteY583" fmla="*/ 2402205 h 2676524"/>
                  <a:gd name="connsiteX584" fmla="*/ 566738 w 4871180"/>
                  <a:gd name="connsiteY584" fmla="*/ 2401253 h 2676524"/>
                  <a:gd name="connsiteX585" fmla="*/ 567690 w 4871180"/>
                  <a:gd name="connsiteY585" fmla="*/ 2402205 h 2676524"/>
                  <a:gd name="connsiteX586" fmla="*/ 568643 w 4871180"/>
                  <a:gd name="connsiteY586" fmla="*/ 2402205 h 2676524"/>
                  <a:gd name="connsiteX587" fmla="*/ 569595 w 4871180"/>
                  <a:gd name="connsiteY587" fmla="*/ 2402205 h 2676524"/>
                  <a:gd name="connsiteX588" fmla="*/ 570548 w 4871180"/>
                  <a:gd name="connsiteY588" fmla="*/ 2403158 h 2676524"/>
                  <a:gd name="connsiteX589" fmla="*/ 571500 w 4871180"/>
                  <a:gd name="connsiteY589" fmla="*/ 2403158 h 2676524"/>
                  <a:gd name="connsiteX590" fmla="*/ 572453 w 4871180"/>
                  <a:gd name="connsiteY590" fmla="*/ 2403158 h 2676524"/>
                  <a:gd name="connsiteX591" fmla="*/ 573405 w 4871180"/>
                  <a:gd name="connsiteY591" fmla="*/ 2403158 h 2676524"/>
                  <a:gd name="connsiteX592" fmla="*/ 574358 w 4871180"/>
                  <a:gd name="connsiteY592" fmla="*/ 2404110 h 2676524"/>
                  <a:gd name="connsiteX593" fmla="*/ 575310 w 4871180"/>
                  <a:gd name="connsiteY593" fmla="*/ 2404110 h 2676524"/>
                  <a:gd name="connsiteX594" fmla="*/ 576263 w 4871180"/>
                  <a:gd name="connsiteY594" fmla="*/ 2404110 h 2676524"/>
                  <a:gd name="connsiteX595" fmla="*/ 578168 w 4871180"/>
                  <a:gd name="connsiteY595" fmla="*/ 2404110 h 2676524"/>
                  <a:gd name="connsiteX596" fmla="*/ 579120 w 4871180"/>
                  <a:gd name="connsiteY596" fmla="*/ 2405063 h 2676524"/>
                  <a:gd name="connsiteX597" fmla="*/ 580073 w 4871180"/>
                  <a:gd name="connsiteY597" fmla="*/ 2405063 h 2676524"/>
                  <a:gd name="connsiteX598" fmla="*/ 581025 w 4871180"/>
                  <a:gd name="connsiteY598" fmla="*/ 2405063 h 2676524"/>
                  <a:gd name="connsiteX599" fmla="*/ 581978 w 4871180"/>
                  <a:gd name="connsiteY599" fmla="*/ 2402205 h 2676524"/>
                  <a:gd name="connsiteX600" fmla="*/ 582930 w 4871180"/>
                  <a:gd name="connsiteY600" fmla="*/ 2405063 h 2676524"/>
                  <a:gd name="connsiteX601" fmla="*/ 583883 w 4871180"/>
                  <a:gd name="connsiteY601" fmla="*/ 2405063 h 2676524"/>
                  <a:gd name="connsiteX602" fmla="*/ 584835 w 4871180"/>
                  <a:gd name="connsiteY602" fmla="*/ 2406015 h 2676524"/>
                  <a:gd name="connsiteX603" fmla="*/ 585788 w 4871180"/>
                  <a:gd name="connsiteY603" fmla="*/ 2406015 h 2676524"/>
                  <a:gd name="connsiteX604" fmla="*/ 586740 w 4871180"/>
                  <a:gd name="connsiteY604" fmla="*/ 2406968 h 2676524"/>
                  <a:gd name="connsiteX605" fmla="*/ 587693 w 4871180"/>
                  <a:gd name="connsiteY605" fmla="*/ 2407920 h 2676524"/>
                  <a:gd name="connsiteX606" fmla="*/ 588645 w 4871180"/>
                  <a:gd name="connsiteY606" fmla="*/ 2406015 h 2676524"/>
                  <a:gd name="connsiteX607" fmla="*/ 589598 w 4871180"/>
                  <a:gd name="connsiteY607" fmla="*/ 2408873 h 2676524"/>
                  <a:gd name="connsiteX608" fmla="*/ 590550 w 4871180"/>
                  <a:gd name="connsiteY608" fmla="*/ 2408873 h 2676524"/>
                  <a:gd name="connsiteX609" fmla="*/ 591503 w 4871180"/>
                  <a:gd name="connsiteY609" fmla="*/ 2406968 h 2676524"/>
                  <a:gd name="connsiteX610" fmla="*/ 592455 w 4871180"/>
                  <a:gd name="connsiteY610" fmla="*/ 2408873 h 2676524"/>
                  <a:gd name="connsiteX611" fmla="*/ 593408 w 4871180"/>
                  <a:gd name="connsiteY611" fmla="*/ 2409825 h 2676524"/>
                  <a:gd name="connsiteX612" fmla="*/ 594360 w 4871180"/>
                  <a:gd name="connsiteY612" fmla="*/ 2409825 h 2676524"/>
                  <a:gd name="connsiteX613" fmla="*/ 595313 w 4871180"/>
                  <a:gd name="connsiteY613" fmla="*/ 2409825 h 2676524"/>
                  <a:gd name="connsiteX614" fmla="*/ 596265 w 4871180"/>
                  <a:gd name="connsiteY614" fmla="*/ 2409825 h 2676524"/>
                  <a:gd name="connsiteX615" fmla="*/ 597218 w 4871180"/>
                  <a:gd name="connsiteY615" fmla="*/ 2410778 h 2676524"/>
                  <a:gd name="connsiteX616" fmla="*/ 598170 w 4871180"/>
                  <a:gd name="connsiteY616" fmla="*/ 2339340 h 2676524"/>
                  <a:gd name="connsiteX617" fmla="*/ 599123 w 4871180"/>
                  <a:gd name="connsiteY617" fmla="*/ 2410778 h 2676524"/>
                  <a:gd name="connsiteX618" fmla="*/ 600075 w 4871180"/>
                  <a:gd name="connsiteY618" fmla="*/ 2410778 h 2676524"/>
                  <a:gd name="connsiteX619" fmla="*/ 601028 w 4871180"/>
                  <a:gd name="connsiteY619" fmla="*/ 2411730 h 2676524"/>
                  <a:gd name="connsiteX620" fmla="*/ 601980 w 4871180"/>
                  <a:gd name="connsiteY620" fmla="*/ 2411730 h 2676524"/>
                  <a:gd name="connsiteX621" fmla="*/ 602933 w 4871180"/>
                  <a:gd name="connsiteY621" fmla="*/ 2411730 h 2676524"/>
                  <a:gd name="connsiteX622" fmla="*/ 603885 w 4871180"/>
                  <a:gd name="connsiteY622" fmla="*/ 2411730 h 2676524"/>
                  <a:gd name="connsiteX623" fmla="*/ 604838 w 4871180"/>
                  <a:gd name="connsiteY623" fmla="*/ 2412683 h 2676524"/>
                  <a:gd name="connsiteX624" fmla="*/ 605790 w 4871180"/>
                  <a:gd name="connsiteY624" fmla="*/ 2412683 h 2676524"/>
                  <a:gd name="connsiteX625" fmla="*/ 606743 w 4871180"/>
                  <a:gd name="connsiteY625" fmla="*/ 2412683 h 2676524"/>
                  <a:gd name="connsiteX626" fmla="*/ 607695 w 4871180"/>
                  <a:gd name="connsiteY626" fmla="*/ 2411730 h 2676524"/>
                  <a:gd name="connsiteX627" fmla="*/ 608648 w 4871180"/>
                  <a:gd name="connsiteY627" fmla="*/ 2412683 h 2676524"/>
                  <a:gd name="connsiteX628" fmla="*/ 609600 w 4871180"/>
                  <a:gd name="connsiteY628" fmla="*/ 2413635 h 2676524"/>
                  <a:gd name="connsiteX629" fmla="*/ 610553 w 4871180"/>
                  <a:gd name="connsiteY629" fmla="*/ 2413635 h 2676524"/>
                  <a:gd name="connsiteX630" fmla="*/ 611505 w 4871180"/>
                  <a:gd name="connsiteY630" fmla="*/ 2413635 h 2676524"/>
                  <a:gd name="connsiteX631" fmla="*/ 612458 w 4871180"/>
                  <a:gd name="connsiteY631" fmla="*/ 2414588 h 2676524"/>
                  <a:gd name="connsiteX632" fmla="*/ 613410 w 4871180"/>
                  <a:gd name="connsiteY632" fmla="*/ 2415540 h 2676524"/>
                  <a:gd name="connsiteX633" fmla="*/ 614363 w 4871180"/>
                  <a:gd name="connsiteY633" fmla="*/ 2415540 h 2676524"/>
                  <a:gd name="connsiteX634" fmla="*/ 615315 w 4871180"/>
                  <a:gd name="connsiteY634" fmla="*/ 2415540 h 2676524"/>
                  <a:gd name="connsiteX635" fmla="*/ 616268 w 4871180"/>
                  <a:gd name="connsiteY635" fmla="*/ 2415540 h 2676524"/>
                  <a:gd name="connsiteX636" fmla="*/ 617220 w 4871180"/>
                  <a:gd name="connsiteY636" fmla="*/ 2416493 h 2676524"/>
                  <a:gd name="connsiteX637" fmla="*/ 618173 w 4871180"/>
                  <a:gd name="connsiteY637" fmla="*/ 2416493 h 2676524"/>
                  <a:gd name="connsiteX638" fmla="*/ 620078 w 4871180"/>
                  <a:gd name="connsiteY638" fmla="*/ 2416493 h 2676524"/>
                  <a:gd name="connsiteX639" fmla="*/ 621030 w 4871180"/>
                  <a:gd name="connsiteY639" fmla="*/ 2417445 h 2676524"/>
                  <a:gd name="connsiteX640" fmla="*/ 621982 w 4871180"/>
                  <a:gd name="connsiteY640" fmla="*/ 2417445 h 2676524"/>
                  <a:gd name="connsiteX641" fmla="*/ 622935 w 4871180"/>
                  <a:gd name="connsiteY641" fmla="*/ 2417445 h 2676524"/>
                  <a:gd name="connsiteX642" fmla="*/ 623888 w 4871180"/>
                  <a:gd name="connsiteY642" fmla="*/ 2417445 h 2676524"/>
                  <a:gd name="connsiteX643" fmla="*/ 624840 w 4871180"/>
                  <a:gd name="connsiteY643" fmla="*/ 2418398 h 2676524"/>
                  <a:gd name="connsiteX644" fmla="*/ 625793 w 4871180"/>
                  <a:gd name="connsiteY644" fmla="*/ 2418398 h 2676524"/>
                  <a:gd name="connsiteX645" fmla="*/ 626745 w 4871180"/>
                  <a:gd name="connsiteY645" fmla="*/ 2418398 h 2676524"/>
                  <a:gd name="connsiteX646" fmla="*/ 627698 w 4871180"/>
                  <a:gd name="connsiteY646" fmla="*/ 2415540 h 2676524"/>
                  <a:gd name="connsiteX647" fmla="*/ 628650 w 4871180"/>
                  <a:gd name="connsiteY647" fmla="*/ 2418398 h 2676524"/>
                  <a:gd name="connsiteX648" fmla="*/ 629603 w 4871180"/>
                  <a:gd name="connsiteY648" fmla="*/ 2419350 h 2676524"/>
                  <a:gd name="connsiteX649" fmla="*/ 630555 w 4871180"/>
                  <a:gd name="connsiteY649" fmla="*/ 2419350 h 2676524"/>
                  <a:gd name="connsiteX650" fmla="*/ 631507 w 4871180"/>
                  <a:gd name="connsiteY650" fmla="*/ 2419350 h 2676524"/>
                  <a:gd name="connsiteX651" fmla="*/ 632460 w 4871180"/>
                  <a:gd name="connsiteY651" fmla="*/ 2411730 h 2676524"/>
                  <a:gd name="connsiteX652" fmla="*/ 633413 w 4871180"/>
                  <a:gd name="connsiteY652" fmla="*/ 2420303 h 2676524"/>
                  <a:gd name="connsiteX653" fmla="*/ 634365 w 4871180"/>
                  <a:gd name="connsiteY653" fmla="*/ 2420303 h 2676524"/>
                  <a:gd name="connsiteX654" fmla="*/ 635318 w 4871180"/>
                  <a:gd name="connsiteY654" fmla="*/ 2420303 h 2676524"/>
                  <a:gd name="connsiteX655" fmla="*/ 636270 w 4871180"/>
                  <a:gd name="connsiteY655" fmla="*/ 2420303 h 2676524"/>
                  <a:gd name="connsiteX656" fmla="*/ 637223 w 4871180"/>
                  <a:gd name="connsiteY656" fmla="*/ 2421255 h 2676524"/>
                  <a:gd name="connsiteX657" fmla="*/ 638175 w 4871180"/>
                  <a:gd name="connsiteY657" fmla="*/ 2421255 h 2676524"/>
                  <a:gd name="connsiteX658" fmla="*/ 639128 w 4871180"/>
                  <a:gd name="connsiteY658" fmla="*/ 2421255 h 2676524"/>
                  <a:gd name="connsiteX659" fmla="*/ 640080 w 4871180"/>
                  <a:gd name="connsiteY659" fmla="*/ 2421255 h 2676524"/>
                  <a:gd name="connsiteX660" fmla="*/ 641032 w 4871180"/>
                  <a:gd name="connsiteY660" fmla="*/ 2421255 h 2676524"/>
                  <a:gd name="connsiteX661" fmla="*/ 641985 w 4871180"/>
                  <a:gd name="connsiteY661" fmla="*/ 2421255 h 2676524"/>
                  <a:gd name="connsiteX662" fmla="*/ 642938 w 4871180"/>
                  <a:gd name="connsiteY662" fmla="*/ 2422208 h 2676524"/>
                  <a:gd name="connsiteX663" fmla="*/ 643890 w 4871180"/>
                  <a:gd name="connsiteY663" fmla="*/ 2422208 h 2676524"/>
                  <a:gd name="connsiteX664" fmla="*/ 644843 w 4871180"/>
                  <a:gd name="connsiteY664" fmla="*/ 2422208 h 2676524"/>
                  <a:gd name="connsiteX665" fmla="*/ 645795 w 4871180"/>
                  <a:gd name="connsiteY665" fmla="*/ 2423160 h 2676524"/>
                  <a:gd name="connsiteX666" fmla="*/ 646748 w 4871180"/>
                  <a:gd name="connsiteY666" fmla="*/ 2423160 h 2676524"/>
                  <a:gd name="connsiteX667" fmla="*/ 647700 w 4871180"/>
                  <a:gd name="connsiteY667" fmla="*/ 2423160 h 2676524"/>
                  <a:gd name="connsiteX668" fmla="*/ 648653 w 4871180"/>
                  <a:gd name="connsiteY668" fmla="*/ 2424113 h 2676524"/>
                  <a:gd name="connsiteX669" fmla="*/ 649605 w 4871180"/>
                  <a:gd name="connsiteY669" fmla="*/ 2424113 h 2676524"/>
                  <a:gd name="connsiteX670" fmla="*/ 650557 w 4871180"/>
                  <a:gd name="connsiteY670" fmla="*/ 2418398 h 2676524"/>
                  <a:gd name="connsiteX671" fmla="*/ 651510 w 4871180"/>
                  <a:gd name="connsiteY671" fmla="*/ 2424113 h 2676524"/>
                  <a:gd name="connsiteX672" fmla="*/ 652463 w 4871180"/>
                  <a:gd name="connsiteY672" fmla="*/ 2425065 h 2676524"/>
                  <a:gd name="connsiteX673" fmla="*/ 653415 w 4871180"/>
                  <a:gd name="connsiteY673" fmla="*/ 2425065 h 2676524"/>
                  <a:gd name="connsiteX674" fmla="*/ 654368 w 4871180"/>
                  <a:gd name="connsiteY674" fmla="*/ 2425065 h 2676524"/>
                  <a:gd name="connsiteX675" fmla="*/ 655320 w 4871180"/>
                  <a:gd name="connsiteY675" fmla="*/ 2425065 h 2676524"/>
                  <a:gd name="connsiteX676" fmla="*/ 656273 w 4871180"/>
                  <a:gd name="connsiteY676" fmla="*/ 2426018 h 2676524"/>
                  <a:gd name="connsiteX677" fmla="*/ 657225 w 4871180"/>
                  <a:gd name="connsiteY677" fmla="*/ 2425065 h 2676524"/>
                  <a:gd name="connsiteX678" fmla="*/ 658178 w 4871180"/>
                  <a:gd name="connsiteY678" fmla="*/ 2426018 h 2676524"/>
                  <a:gd name="connsiteX679" fmla="*/ 659130 w 4871180"/>
                  <a:gd name="connsiteY679" fmla="*/ 2426018 h 2676524"/>
                  <a:gd name="connsiteX680" fmla="*/ 660082 w 4871180"/>
                  <a:gd name="connsiteY680" fmla="*/ 2426018 h 2676524"/>
                  <a:gd name="connsiteX681" fmla="*/ 661035 w 4871180"/>
                  <a:gd name="connsiteY681" fmla="*/ 2426970 h 2676524"/>
                  <a:gd name="connsiteX682" fmla="*/ 662940 w 4871180"/>
                  <a:gd name="connsiteY682" fmla="*/ 2426018 h 2676524"/>
                  <a:gd name="connsiteX683" fmla="*/ 663893 w 4871180"/>
                  <a:gd name="connsiteY683" fmla="*/ 2426970 h 2676524"/>
                  <a:gd name="connsiteX684" fmla="*/ 664845 w 4871180"/>
                  <a:gd name="connsiteY684" fmla="*/ 2426970 h 2676524"/>
                  <a:gd name="connsiteX685" fmla="*/ 665798 w 4871180"/>
                  <a:gd name="connsiteY685" fmla="*/ 2426970 h 2676524"/>
                  <a:gd name="connsiteX686" fmla="*/ 666750 w 4871180"/>
                  <a:gd name="connsiteY686" fmla="*/ 2426970 h 2676524"/>
                  <a:gd name="connsiteX687" fmla="*/ 667703 w 4871180"/>
                  <a:gd name="connsiteY687" fmla="*/ 2427923 h 2676524"/>
                  <a:gd name="connsiteX688" fmla="*/ 668655 w 4871180"/>
                  <a:gd name="connsiteY688" fmla="*/ 2427923 h 2676524"/>
                  <a:gd name="connsiteX689" fmla="*/ 669607 w 4871180"/>
                  <a:gd name="connsiteY689" fmla="*/ 2427923 h 2676524"/>
                  <a:gd name="connsiteX690" fmla="*/ 670560 w 4871180"/>
                  <a:gd name="connsiteY690" fmla="*/ 2428875 h 2676524"/>
                  <a:gd name="connsiteX691" fmla="*/ 671513 w 4871180"/>
                  <a:gd name="connsiteY691" fmla="*/ 2425065 h 2676524"/>
                  <a:gd name="connsiteX692" fmla="*/ 672465 w 4871180"/>
                  <a:gd name="connsiteY692" fmla="*/ 2428875 h 2676524"/>
                  <a:gd name="connsiteX693" fmla="*/ 673418 w 4871180"/>
                  <a:gd name="connsiteY693" fmla="*/ 2428875 h 2676524"/>
                  <a:gd name="connsiteX694" fmla="*/ 674370 w 4871180"/>
                  <a:gd name="connsiteY694" fmla="*/ 2428875 h 2676524"/>
                  <a:gd name="connsiteX695" fmla="*/ 675323 w 4871180"/>
                  <a:gd name="connsiteY695" fmla="*/ 2429828 h 2676524"/>
                  <a:gd name="connsiteX696" fmla="*/ 676275 w 4871180"/>
                  <a:gd name="connsiteY696" fmla="*/ 2429828 h 2676524"/>
                  <a:gd name="connsiteX697" fmla="*/ 677228 w 4871180"/>
                  <a:gd name="connsiteY697" fmla="*/ 2429828 h 2676524"/>
                  <a:gd name="connsiteX698" fmla="*/ 678180 w 4871180"/>
                  <a:gd name="connsiteY698" fmla="*/ 2429828 h 2676524"/>
                  <a:gd name="connsiteX699" fmla="*/ 679132 w 4871180"/>
                  <a:gd name="connsiteY699" fmla="*/ 2429828 h 2676524"/>
                  <a:gd name="connsiteX700" fmla="*/ 680085 w 4871180"/>
                  <a:gd name="connsiteY700" fmla="*/ 2430780 h 2676524"/>
                  <a:gd name="connsiteX701" fmla="*/ 681038 w 4871180"/>
                  <a:gd name="connsiteY701" fmla="*/ 2430780 h 2676524"/>
                  <a:gd name="connsiteX702" fmla="*/ 681990 w 4871180"/>
                  <a:gd name="connsiteY702" fmla="*/ 2430780 h 2676524"/>
                  <a:gd name="connsiteX703" fmla="*/ 682943 w 4871180"/>
                  <a:gd name="connsiteY703" fmla="*/ 2431733 h 2676524"/>
                  <a:gd name="connsiteX704" fmla="*/ 683895 w 4871180"/>
                  <a:gd name="connsiteY704" fmla="*/ 2431733 h 2676524"/>
                  <a:gd name="connsiteX705" fmla="*/ 684848 w 4871180"/>
                  <a:gd name="connsiteY705" fmla="*/ 2431733 h 2676524"/>
                  <a:gd name="connsiteX706" fmla="*/ 685800 w 4871180"/>
                  <a:gd name="connsiteY706" fmla="*/ 2432685 h 2676524"/>
                  <a:gd name="connsiteX707" fmla="*/ 686753 w 4871180"/>
                  <a:gd name="connsiteY707" fmla="*/ 2432685 h 2676524"/>
                  <a:gd name="connsiteX708" fmla="*/ 687705 w 4871180"/>
                  <a:gd name="connsiteY708" fmla="*/ 2432685 h 2676524"/>
                  <a:gd name="connsiteX709" fmla="*/ 688657 w 4871180"/>
                  <a:gd name="connsiteY709" fmla="*/ 2432685 h 2676524"/>
                  <a:gd name="connsiteX710" fmla="*/ 689610 w 4871180"/>
                  <a:gd name="connsiteY710" fmla="*/ 2432685 h 2676524"/>
                  <a:gd name="connsiteX711" fmla="*/ 690563 w 4871180"/>
                  <a:gd name="connsiteY711" fmla="*/ 2433638 h 2676524"/>
                  <a:gd name="connsiteX712" fmla="*/ 691515 w 4871180"/>
                  <a:gd name="connsiteY712" fmla="*/ 2433638 h 2676524"/>
                  <a:gd name="connsiteX713" fmla="*/ 692468 w 4871180"/>
                  <a:gd name="connsiteY713" fmla="*/ 2433638 h 2676524"/>
                  <a:gd name="connsiteX714" fmla="*/ 693420 w 4871180"/>
                  <a:gd name="connsiteY714" fmla="*/ 2433638 h 2676524"/>
                  <a:gd name="connsiteX715" fmla="*/ 694373 w 4871180"/>
                  <a:gd name="connsiteY715" fmla="*/ 2433638 h 2676524"/>
                  <a:gd name="connsiteX716" fmla="*/ 695325 w 4871180"/>
                  <a:gd name="connsiteY716" fmla="*/ 2433638 h 2676524"/>
                  <a:gd name="connsiteX717" fmla="*/ 696278 w 4871180"/>
                  <a:gd name="connsiteY717" fmla="*/ 2433638 h 2676524"/>
                  <a:gd name="connsiteX718" fmla="*/ 697230 w 4871180"/>
                  <a:gd name="connsiteY718" fmla="*/ 2434590 h 2676524"/>
                  <a:gd name="connsiteX719" fmla="*/ 698182 w 4871180"/>
                  <a:gd name="connsiteY719" fmla="*/ 2434590 h 2676524"/>
                  <a:gd name="connsiteX720" fmla="*/ 699135 w 4871180"/>
                  <a:gd name="connsiteY720" fmla="*/ 2434590 h 2676524"/>
                  <a:gd name="connsiteX721" fmla="*/ 700088 w 4871180"/>
                  <a:gd name="connsiteY721" fmla="*/ 2434590 h 2676524"/>
                  <a:gd name="connsiteX722" fmla="*/ 701040 w 4871180"/>
                  <a:gd name="connsiteY722" fmla="*/ 2434590 h 2676524"/>
                  <a:gd name="connsiteX723" fmla="*/ 701993 w 4871180"/>
                  <a:gd name="connsiteY723" fmla="*/ 2435543 h 2676524"/>
                  <a:gd name="connsiteX724" fmla="*/ 702945 w 4871180"/>
                  <a:gd name="connsiteY724" fmla="*/ 2435543 h 2676524"/>
                  <a:gd name="connsiteX725" fmla="*/ 703898 w 4871180"/>
                  <a:gd name="connsiteY725" fmla="*/ 2435543 h 2676524"/>
                  <a:gd name="connsiteX726" fmla="*/ 705803 w 4871180"/>
                  <a:gd name="connsiteY726" fmla="*/ 2436495 h 2676524"/>
                  <a:gd name="connsiteX727" fmla="*/ 706755 w 4871180"/>
                  <a:gd name="connsiteY727" fmla="*/ 2436495 h 2676524"/>
                  <a:gd name="connsiteX728" fmla="*/ 707707 w 4871180"/>
                  <a:gd name="connsiteY728" fmla="*/ 2436495 h 2676524"/>
                  <a:gd name="connsiteX729" fmla="*/ 708660 w 4871180"/>
                  <a:gd name="connsiteY729" fmla="*/ 2436495 h 2676524"/>
                  <a:gd name="connsiteX730" fmla="*/ 709613 w 4871180"/>
                  <a:gd name="connsiteY730" fmla="*/ 2436495 h 2676524"/>
                  <a:gd name="connsiteX731" fmla="*/ 710565 w 4871180"/>
                  <a:gd name="connsiteY731" fmla="*/ 2437448 h 2676524"/>
                  <a:gd name="connsiteX732" fmla="*/ 711518 w 4871180"/>
                  <a:gd name="connsiteY732" fmla="*/ 2437448 h 2676524"/>
                  <a:gd name="connsiteX733" fmla="*/ 712470 w 4871180"/>
                  <a:gd name="connsiteY733" fmla="*/ 2437448 h 2676524"/>
                  <a:gd name="connsiteX734" fmla="*/ 713423 w 4871180"/>
                  <a:gd name="connsiteY734" fmla="*/ 2437448 h 2676524"/>
                  <a:gd name="connsiteX735" fmla="*/ 714375 w 4871180"/>
                  <a:gd name="connsiteY735" fmla="*/ 2437448 h 2676524"/>
                  <a:gd name="connsiteX736" fmla="*/ 715328 w 4871180"/>
                  <a:gd name="connsiteY736" fmla="*/ 2437448 h 2676524"/>
                  <a:gd name="connsiteX737" fmla="*/ 716280 w 4871180"/>
                  <a:gd name="connsiteY737" fmla="*/ 2438400 h 2676524"/>
                  <a:gd name="connsiteX738" fmla="*/ 717232 w 4871180"/>
                  <a:gd name="connsiteY738" fmla="*/ 2437448 h 2676524"/>
                  <a:gd name="connsiteX739" fmla="*/ 718185 w 4871180"/>
                  <a:gd name="connsiteY739" fmla="*/ 2438400 h 2676524"/>
                  <a:gd name="connsiteX740" fmla="*/ 719138 w 4871180"/>
                  <a:gd name="connsiteY740" fmla="*/ 2438400 h 2676524"/>
                  <a:gd name="connsiteX741" fmla="*/ 720090 w 4871180"/>
                  <a:gd name="connsiteY741" fmla="*/ 2438400 h 2676524"/>
                  <a:gd name="connsiteX742" fmla="*/ 721043 w 4871180"/>
                  <a:gd name="connsiteY742" fmla="*/ 2439353 h 2676524"/>
                  <a:gd name="connsiteX743" fmla="*/ 721995 w 4871180"/>
                  <a:gd name="connsiteY743" fmla="*/ 2439353 h 2676524"/>
                  <a:gd name="connsiteX744" fmla="*/ 722948 w 4871180"/>
                  <a:gd name="connsiteY744" fmla="*/ 2439353 h 2676524"/>
                  <a:gd name="connsiteX745" fmla="*/ 723900 w 4871180"/>
                  <a:gd name="connsiteY745" fmla="*/ 2440305 h 2676524"/>
                  <a:gd name="connsiteX746" fmla="*/ 724853 w 4871180"/>
                  <a:gd name="connsiteY746" fmla="*/ 2440305 h 2676524"/>
                  <a:gd name="connsiteX747" fmla="*/ 725805 w 4871180"/>
                  <a:gd name="connsiteY747" fmla="*/ 2440305 h 2676524"/>
                  <a:gd name="connsiteX748" fmla="*/ 726757 w 4871180"/>
                  <a:gd name="connsiteY748" fmla="*/ 2441258 h 2676524"/>
                  <a:gd name="connsiteX749" fmla="*/ 727710 w 4871180"/>
                  <a:gd name="connsiteY749" fmla="*/ 2441258 h 2676524"/>
                  <a:gd name="connsiteX750" fmla="*/ 728663 w 4871180"/>
                  <a:gd name="connsiteY750" fmla="*/ 2441258 h 2676524"/>
                  <a:gd name="connsiteX751" fmla="*/ 729615 w 4871180"/>
                  <a:gd name="connsiteY751" fmla="*/ 2441258 h 2676524"/>
                  <a:gd name="connsiteX752" fmla="*/ 730568 w 4871180"/>
                  <a:gd name="connsiteY752" fmla="*/ 2441258 h 2676524"/>
                  <a:gd name="connsiteX753" fmla="*/ 731520 w 4871180"/>
                  <a:gd name="connsiteY753" fmla="*/ 2441258 h 2676524"/>
                  <a:gd name="connsiteX754" fmla="*/ 732473 w 4871180"/>
                  <a:gd name="connsiteY754" fmla="*/ 2442210 h 2676524"/>
                  <a:gd name="connsiteX755" fmla="*/ 733425 w 4871180"/>
                  <a:gd name="connsiteY755" fmla="*/ 2442210 h 2676524"/>
                  <a:gd name="connsiteX756" fmla="*/ 734378 w 4871180"/>
                  <a:gd name="connsiteY756" fmla="*/ 2442210 h 2676524"/>
                  <a:gd name="connsiteX757" fmla="*/ 735330 w 4871180"/>
                  <a:gd name="connsiteY757" fmla="*/ 2442210 h 2676524"/>
                  <a:gd name="connsiteX758" fmla="*/ 736282 w 4871180"/>
                  <a:gd name="connsiteY758" fmla="*/ 2442210 h 2676524"/>
                  <a:gd name="connsiteX759" fmla="*/ 737235 w 4871180"/>
                  <a:gd name="connsiteY759" fmla="*/ 2443163 h 2676524"/>
                  <a:gd name="connsiteX760" fmla="*/ 738188 w 4871180"/>
                  <a:gd name="connsiteY760" fmla="*/ 2443163 h 2676524"/>
                  <a:gd name="connsiteX761" fmla="*/ 739140 w 4871180"/>
                  <a:gd name="connsiteY761" fmla="*/ 2443163 h 2676524"/>
                  <a:gd name="connsiteX762" fmla="*/ 740093 w 4871180"/>
                  <a:gd name="connsiteY762" fmla="*/ 2443163 h 2676524"/>
                  <a:gd name="connsiteX763" fmla="*/ 741045 w 4871180"/>
                  <a:gd name="connsiteY763" fmla="*/ 2443163 h 2676524"/>
                  <a:gd name="connsiteX764" fmla="*/ 741998 w 4871180"/>
                  <a:gd name="connsiteY764" fmla="*/ 2443163 h 2676524"/>
                  <a:gd name="connsiteX765" fmla="*/ 742950 w 4871180"/>
                  <a:gd name="connsiteY765" fmla="*/ 2444115 h 2676524"/>
                  <a:gd name="connsiteX766" fmla="*/ 743903 w 4871180"/>
                  <a:gd name="connsiteY766" fmla="*/ 2444115 h 2676524"/>
                  <a:gd name="connsiteX767" fmla="*/ 744855 w 4871180"/>
                  <a:gd name="connsiteY767" fmla="*/ 2444115 h 2676524"/>
                  <a:gd name="connsiteX768" fmla="*/ 745807 w 4871180"/>
                  <a:gd name="connsiteY768" fmla="*/ 2445068 h 2676524"/>
                  <a:gd name="connsiteX769" fmla="*/ 746760 w 4871180"/>
                  <a:gd name="connsiteY769" fmla="*/ 2445068 h 2676524"/>
                  <a:gd name="connsiteX770" fmla="*/ 748665 w 4871180"/>
                  <a:gd name="connsiteY770" fmla="*/ 2446020 h 2676524"/>
                  <a:gd name="connsiteX771" fmla="*/ 749618 w 4871180"/>
                  <a:gd name="connsiteY771" fmla="*/ 2446973 h 2676524"/>
                  <a:gd name="connsiteX772" fmla="*/ 750570 w 4871180"/>
                  <a:gd name="connsiteY772" fmla="*/ 2446973 h 2676524"/>
                  <a:gd name="connsiteX773" fmla="*/ 751523 w 4871180"/>
                  <a:gd name="connsiteY773" fmla="*/ 2446973 h 2676524"/>
                  <a:gd name="connsiteX774" fmla="*/ 752475 w 4871180"/>
                  <a:gd name="connsiteY774" fmla="*/ 2447925 h 2676524"/>
                  <a:gd name="connsiteX775" fmla="*/ 753428 w 4871180"/>
                  <a:gd name="connsiteY775" fmla="*/ 2447925 h 2676524"/>
                  <a:gd name="connsiteX776" fmla="*/ 754380 w 4871180"/>
                  <a:gd name="connsiteY776" fmla="*/ 2447925 h 2676524"/>
                  <a:gd name="connsiteX777" fmla="*/ 755332 w 4871180"/>
                  <a:gd name="connsiteY777" fmla="*/ 2448878 h 2676524"/>
                  <a:gd name="connsiteX778" fmla="*/ 756285 w 4871180"/>
                  <a:gd name="connsiteY778" fmla="*/ 2442210 h 2676524"/>
                  <a:gd name="connsiteX779" fmla="*/ 757238 w 4871180"/>
                  <a:gd name="connsiteY779" fmla="*/ 2448878 h 2676524"/>
                  <a:gd name="connsiteX780" fmla="*/ 758190 w 4871180"/>
                  <a:gd name="connsiteY780" fmla="*/ 2448878 h 2676524"/>
                  <a:gd name="connsiteX781" fmla="*/ 759143 w 4871180"/>
                  <a:gd name="connsiteY781" fmla="*/ 2448878 h 2676524"/>
                  <a:gd name="connsiteX782" fmla="*/ 760095 w 4871180"/>
                  <a:gd name="connsiteY782" fmla="*/ 2448878 h 2676524"/>
                  <a:gd name="connsiteX783" fmla="*/ 761048 w 4871180"/>
                  <a:gd name="connsiteY783" fmla="*/ 2449830 h 2676524"/>
                  <a:gd name="connsiteX784" fmla="*/ 762000 w 4871180"/>
                  <a:gd name="connsiteY784" fmla="*/ 2449830 h 2676524"/>
                  <a:gd name="connsiteX785" fmla="*/ 762953 w 4871180"/>
                  <a:gd name="connsiteY785" fmla="*/ 2449830 h 2676524"/>
                  <a:gd name="connsiteX786" fmla="*/ 763905 w 4871180"/>
                  <a:gd name="connsiteY786" fmla="*/ 2449830 h 2676524"/>
                  <a:gd name="connsiteX787" fmla="*/ 764857 w 4871180"/>
                  <a:gd name="connsiteY787" fmla="*/ 2450783 h 2676524"/>
                  <a:gd name="connsiteX788" fmla="*/ 765810 w 4871180"/>
                  <a:gd name="connsiteY788" fmla="*/ 2450783 h 2676524"/>
                  <a:gd name="connsiteX789" fmla="*/ 766763 w 4871180"/>
                  <a:gd name="connsiteY789" fmla="*/ 2450783 h 2676524"/>
                  <a:gd name="connsiteX790" fmla="*/ 767715 w 4871180"/>
                  <a:gd name="connsiteY790" fmla="*/ 2450783 h 2676524"/>
                  <a:gd name="connsiteX791" fmla="*/ 768668 w 4871180"/>
                  <a:gd name="connsiteY791" fmla="*/ 2450783 h 2676524"/>
                  <a:gd name="connsiteX792" fmla="*/ 769620 w 4871180"/>
                  <a:gd name="connsiteY792" fmla="*/ 2451735 h 2676524"/>
                  <a:gd name="connsiteX793" fmla="*/ 770573 w 4871180"/>
                  <a:gd name="connsiteY793" fmla="*/ 2451735 h 2676524"/>
                  <a:gd name="connsiteX794" fmla="*/ 771525 w 4871180"/>
                  <a:gd name="connsiteY794" fmla="*/ 2451735 h 2676524"/>
                  <a:gd name="connsiteX795" fmla="*/ 772478 w 4871180"/>
                  <a:gd name="connsiteY795" fmla="*/ 2451735 h 2676524"/>
                  <a:gd name="connsiteX796" fmla="*/ 773430 w 4871180"/>
                  <a:gd name="connsiteY796" fmla="*/ 2451735 h 2676524"/>
                  <a:gd name="connsiteX797" fmla="*/ 774382 w 4871180"/>
                  <a:gd name="connsiteY797" fmla="*/ 2452688 h 2676524"/>
                  <a:gd name="connsiteX798" fmla="*/ 775335 w 4871180"/>
                  <a:gd name="connsiteY798" fmla="*/ 2452688 h 2676524"/>
                  <a:gd name="connsiteX799" fmla="*/ 776288 w 4871180"/>
                  <a:gd name="connsiteY799" fmla="*/ 2452688 h 2676524"/>
                  <a:gd name="connsiteX800" fmla="*/ 777240 w 4871180"/>
                  <a:gd name="connsiteY800" fmla="*/ 2453640 h 2676524"/>
                  <a:gd name="connsiteX801" fmla="*/ 778193 w 4871180"/>
                  <a:gd name="connsiteY801" fmla="*/ 2453640 h 2676524"/>
                  <a:gd name="connsiteX802" fmla="*/ 779145 w 4871180"/>
                  <a:gd name="connsiteY802" fmla="*/ 2453640 h 2676524"/>
                  <a:gd name="connsiteX803" fmla="*/ 780098 w 4871180"/>
                  <a:gd name="connsiteY803" fmla="*/ 2453640 h 2676524"/>
                  <a:gd name="connsiteX804" fmla="*/ 781050 w 4871180"/>
                  <a:gd name="connsiteY804" fmla="*/ 2453640 h 2676524"/>
                  <a:gd name="connsiteX805" fmla="*/ 782003 w 4871180"/>
                  <a:gd name="connsiteY805" fmla="*/ 2453640 h 2676524"/>
                  <a:gd name="connsiteX806" fmla="*/ 782955 w 4871180"/>
                  <a:gd name="connsiteY806" fmla="*/ 2454593 h 2676524"/>
                  <a:gd name="connsiteX807" fmla="*/ 783907 w 4871180"/>
                  <a:gd name="connsiteY807" fmla="*/ 2454593 h 2676524"/>
                  <a:gd name="connsiteX808" fmla="*/ 784860 w 4871180"/>
                  <a:gd name="connsiteY808" fmla="*/ 2454593 h 2676524"/>
                  <a:gd name="connsiteX809" fmla="*/ 785813 w 4871180"/>
                  <a:gd name="connsiteY809" fmla="*/ 2454593 h 2676524"/>
                  <a:gd name="connsiteX810" fmla="*/ 786765 w 4871180"/>
                  <a:gd name="connsiteY810" fmla="*/ 2454593 h 2676524"/>
                  <a:gd name="connsiteX811" fmla="*/ 787718 w 4871180"/>
                  <a:gd name="connsiteY811" fmla="*/ 2454593 h 2676524"/>
                  <a:gd name="connsiteX812" fmla="*/ 788670 w 4871180"/>
                  <a:gd name="connsiteY812" fmla="*/ 2454593 h 2676524"/>
                  <a:gd name="connsiteX813" fmla="*/ 789623 w 4871180"/>
                  <a:gd name="connsiteY813" fmla="*/ 2454593 h 2676524"/>
                  <a:gd name="connsiteX814" fmla="*/ 791528 w 4871180"/>
                  <a:gd name="connsiteY814" fmla="*/ 2455545 h 2676524"/>
                  <a:gd name="connsiteX815" fmla="*/ 792480 w 4871180"/>
                  <a:gd name="connsiteY815" fmla="*/ 2455545 h 2676524"/>
                  <a:gd name="connsiteX816" fmla="*/ 793432 w 4871180"/>
                  <a:gd name="connsiteY816" fmla="*/ 2455545 h 2676524"/>
                  <a:gd name="connsiteX817" fmla="*/ 794385 w 4871180"/>
                  <a:gd name="connsiteY817" fmla="*/ 2456498 h 2676524"/>
                  <a:gd name="connsiteX818" fmla="*/ 795338 w 4871180"/>
                  <a:gd name="connsiteY818" fmla="*/ 2456498 h 2676524"/>
                  <a:gd name="connsiteX819" fmla="*/ 796290 w 4871180"/>
                  <a:gd name="connsiteY819" fmla="*/ 2456498 h 2676524"/>
                  <a:gd name="connsiteX820" fmla="*/ 797243 w 4871180"/>
                  <a:gd name="connsiteY820" fmla="*/ 2456498 h 2676524"/>
                  <a:gd name="connsiteX821" fmla="*/ 798195 w 4871180"/>
                  <a:gd name="connsiteY821" fmla="*/ 2456498 h 2676524"/>
                  <a:gd name="connsiteX822" fmla="*/ 799148 w 4871180"/>
                  <a:gd name="connsiteY822" fmla="*/ 2456498 h 2676524"/>
                  <a:gd name="connsiteX823" fmla="*/ 800100 w 4871180"/>
                  <a:gd name="connsiteY823" fmla="*/ 2457450 h 2676524"/>
                  <a:gd name="connsiteX824" fmla="*/ 801053 w 4871180"/>
                  <a:gd name="connsiteY824" fmla="*/ 2457450 h 2676524"/>
                  <a:gd name="connsiteX825" fmla="*/ 802005 w 4871180"/>
                  <a:gd name="connsiteY825" fmla="*/ 2457450 h 2676524"/>
                  <a:gd name="connsiteX826" fmla="*/ 802957 w 4871180"/>
                  <a:gd name="connsiteY826" fmla="*/ 2457450 h 2676524"/>
                  <a:gd name="connsiteX827" fmla="*/ 803910 w 4871180"/>
                  <a:gd name="connsiteY827" fmla="*/ 2458403 h 2676524"/>
                  <a:gd name="connsiteX828" fmla="*/ 804863 w 4871180"/>
                  <a:gd name="connsiteY828" fmla="*/ 2458403 h 2676524"/>
                  <a:gd name="connsiteX829" fmla="*/ 805815 w 4871180"/>
                  <a:gd name="connsiteY829" fmla="*/ 2458403 h 2676524"/>
                  <a:gd name="connsiteX830" fmla="*/ 806768 w 4871180"/>
                  <a:gd name="connsiteY830" fmla="*/ 2458403 h 2676524"/>
                  <a:gd name="connsiteX831" fmla="*/ 807720 w 4871180"/>
                  <a:gd name="connsiteY831" fmla="*/ 2458403 h 2676524"/>
                  <a:gd name="connsiteX832" fmla="*/ 808673 w 4871180"/>
                  <a:gd name="connsiteY832" fmla="*/ 2457450 h 2676524"/>
                  <a:gd name="connsiteX833" fmla="*/ 809625 w 4871180"/>
                  <a:gd name="connsiteY833" fmla="*/ 2459355 h 2676524"/>
                  <a:gd name="connsiteX834" fmla="*/ 810578 w 4871180"/>
                  <a:gd name="connsiteY834" fmla="*/ 2459355 h 2676524"/>
                  <a:gd name="connsiteX835" fmla="*/ 811530 w 4871180"/>
                  <a:gd name="connsiteY835" fmla="*/ 2459355 h 2676524"/>
                  <a:gd name="connsiteX836" fmla="*/ 812482 w 4871180"/>
                  <a:gd name="connsiteY836" fmla="*/ 2460308 h 2676524"/>
                  <a:gd name="connsiteX837" fmla="*/ 813435 w 4871180"/>
                  <a:gd name="connsiteY837" fmla="*/ 2460308 h 2676524"/>
                  <a:gd name="connsiteX838" fmla="*/ 814388 w 4871180"/>
                  <a:gd name="connsiteY838" fmla="*/ 2460308 h 2676524"/>
                  <a:gd name="connsiteX839" fmla="*/ 815340 w 4871180"/>
                  <a:gd name="connsiteY839" fmla="*/ 2460308 h 2676524"/>
                  <a:gd name="connsiteX840" fmla="*/ 816293 w 4871180"/>
                  <a:gd name="connsiteY840" fmla="*/ 2460308 h 2676524"/>
                  <a:gd name="connsiteX841" fmla="*/ 817245 w 4871180"/>
                  <a:gd name="connsiteY841" fmla="*/ 2460308 h 2676524"/>
                  <a:gd name="connsiteX842" fmla="*/ 818198 w 4871180"/>
                  <a:gd name="connsiteY842" fmla="*/ 2461260 h 2676524"/>
                  <a:gd name="connsiteX843" fmla="*/ 819150 w 4871180"/>
                  <a:gd name="connsiteY843" fmla="*/ 2461260 h 2676524"/>
                  <a:gd name="connsiteX844" fmla="*/ 820103 w 4871180"/>
                  <a:gd name="connsiteY844" fmla="*/ 2461260 h 2676524"/>
                  <a:gd name="connsiteX845" fmla="*/ 821055 w 4871180"/>
                  <a:gd name="connsiteY845" fmla="*/ 2462213 h 2676524"/>
                  <a:gd name="connsiteX846" fmla="*/ 822007 w 4871180"/>
                  <a:gd name="connsiteY846" fmla="*/ 2462213 h 2676524"/>
                  <a:gd name="connsiteX847" fmla="*/ 822960 w 4871180"/>
                  <a:gd name="connsiteY847" fmla="*/ 2462213 h 2676524"/>
                  <a:gd name="connsiteX848" fmla="*/ 823913 w 4871180"/>
                  <a:gd name="connsiteY848" fmla="*/ 2463165 h 2676524"/>
                  <a:gd name="connsiteX849" fmla="*/ 824865 w 4871180"/>
                  <a:gd name="connsiteY849" fmla="*/ 2463165 h 2676524"/>
                  <a:gd name="connsiteX850" fmla="*/ 825818 w 4871180"/>
                  <a:gd name="connsiteY850" fmla="*/ 2463165 h 2676524"/>
                  <a:gd name="connsiteX851" fmla="*/ 826770 w 4871180"/>
                  <a:gd name="connsiteY851" fmla="*/ 2463165 h 2676524"/>
                  <a:gd name="connsiteX852" fmla="*/ 827723 w 4871180"/>
                  <a:gd name="connsiteY852" fmla="*/ 2463165 h 2676524"/>
                  <a:gd name="connsiteX853" fmla="*/ 828675 w 4871180"/>
                  <a:gd name="connsiteY853" fmla="*/ 2464118 h 2676524"/>
                  <a:gd name="connsiteX854" fmla="*/ 829628 w 4871180"/>
                  <a:gd name="connsiteY854" fmla="*/ 2464118 h 2676524"/>
                  <a:gd name="connsiteX855" fmla="*/ 830580 w 4871180"/>
                  <a:gd name="connsiteY855" fmla="*/ 2465070 h 2676524"/>
                  <a:gd name="connsiteX856" fmla="*/ 831532 w 4871180"/>
                  <a:gd name="connsiteY856" fmla="*/ 2464118 h 2676524"/>
                  <a:gd name="connsiteX857" fmla="*/ 832485 w 4871180"/>
                  <a:gd name="connsiteY857" fmla="*/ 2465070 h 2676524"/>
                  <a:gd name="connsiteX858" fmla="*/ 834390 w 4871180"/>
                  <a:gd name="connsiteY858" fmla="*/ 2465070 h 2676524"/>
                  <a:gd name="connsiteX859" fmla="*/ 835343 w 4871180"/>
                  <a:gd name="connsiteY859" fmla="*/ 2465070 h 2676524"/>
                  <a:gd name="connsiteX860" fmla="*/ 836295 w 4871180"/>
                  <a:gd name="connsiteY860" fmla="*/ 2465070 h 2676524"/>
                  <a:gd name="connsiteX861" fmla="*/ 837248 w 4871180"/>
                  <a:gd name="connsiteY861" fmla="*/ 2465070 h 2676524"/>
                  <a:gd name="connsiteX862" fmla="*/ 838200 w 4871180"/>
                  <a:gd name="connsiteY862" fmla="*/ 2466023 h 2676524"/>
                  <a:gd name="connsiteX863" fmla="*/ 839153 w 4871180"/>
                  <a:gd name="connsiteY863" fmla="*/ 2466023 h 2676524"/>
                  <a:gd name="connsiteX864" fmla="*/ 840105 w 4871180"/>
                  <a:gd name="connsiteY864" fmla="*/ 2466023 h 2676524"/>
                  <a:gd name="connsiteX865" fmla="*/ 841057 w 4871180"/>
                  <a:gd name="connsiteY865" fmla="*/ 2466023 h 2676524"/>
                  <a:gd name="connsiteX866" fmla="*/ 842010 w 4871180"/>
                  <a:gd name="connsiteY866" fmla="*/ 2466023 h 2676524"/>
                  <a:gd name="connsiteX867" fmla="*/ 842963 w 4871180"/>
                  <a:gd name="connsiteY867" fmla="*/ 2466023 h 2676524"/>
                  <a:gd name="connsiteX868" fmla="*/ 843915 w 4871180"/>
                  <a:gd name="connsiteY868" fmla="*/ 2466975 h 2676524"/>
                  <a:gd name="connsiteX869" fmla="*/ 844868 w 4871180"/>
                  <a:gd name="connsiteY869" fmla="*/ 2467928 h 2676524"/>
                  <a:gd name="connsiteX870" fmla="*/ 845820 w 4871180"/>
                  <a:gd name="connsiteY870" fmla="*/ 2467928 h 2676524"/>
                  <a:gd name="connsiteX871" fmla="*/ 846773 w 4871180"/>
                  <a:gd name="connsiteY871" fmla="*/ 2467928 h 2676524"/>
                  <a:gd name="connsiteX872" fmla="*/ 847725 w 4871180"/>
                  <a:gd name="connsiteY872" fmla="*/ 2468880 h 2676524"/>
                  <a:gd name="connsiteX873" fmla="*/ 848678 w 4871180"/>
                  <a:gd name="connsiteY873" fmla="*/ 2468880 h 2676524"/>
                  <a:gd name="connsiteX874" fmla="*/ 849630 w 4871180"/>
                  <a:gd name="connsiteY874" fmla="*/ 2468880 h 2676524"/>
                  <a:gd name="connsiteX875" fmla="*/ 850582 w 4871180"/>
                  <a:gd name="connsiteY875" fmla="*/ 2469833 h 2676524"/>
                  <a:gd name="connsiteX876" fmla="*/ 851535 w 4871180"/>
                  <a:gd name="connsiteY876" fmla="*/ 2469833 h 2676524"/>
                  <a:gd name="connsiteX877" fmla="*/ 852488 w 4871180"/>
                  <a:gd name="connsiteY877" fmla="*/ 2470785 h 2676524"/>
                  <a:gd name="connsiteX878" fmla="*/ 853440 w 4871180"/>
                  <a:gd name="connsiteY878" fmla="*/ 2470785 h 2676524"/>
                  <a:gd name="connsiteX879" fmla="*/ 854393 w 4871180"/>
                  <a:gd name="connsiteY879" fmla="*/ 2470785 h 2676524"/>
                  <a:gd name="connsiteX880" fmla="*/ 855345 w 4871180"/>
                  <a:gd name="connsiteY880" fmla="*/ 2470785 h 2676524"/>
                  <a:gd name="connsiteX881" fmla="*/ 856298 w 4871180"/>
                  <a:gd name="connsiteY881" fmla="*/ 2471738 h 2676524"/>
                  <a:gd name="connsiteX882" fmla="*/ 857250 w 4871180"/>
                  <a:gd name="connsiteY882" fmla="*/ 2470785 h 2676524"/>
                  <a:gd name="connsiteX883" fmla="*/ 858203 w 4871180"/>
                  <a:gd name="connsiteY883" fmla="*/ 2471738 h 2676524"/>
                  <a:gd name="connsiteX884" fmla="*/ 859155 w 4871180"/>
                  <a:gd name="connsiteY884" fmla="*/ 2471738 h 2676524"/>
                  <a:gd name="connsiteX885" fmla="*/ 860107 w 4871180"/>
                  <a:gd name="connsiteY885" fmla="*/ 2472690 h 2676524"/>
                  <a:gd name="connsiteX886" fmla="*/ 861060 w 4871180"/>
                  <a:gd name="connsiteY886" fmla="*/ 2472690 h 2676524"/>
                  <a:gd name="connsiteX887" fmla="*/ 862013 w 4871180"/>
                  <a:gd name="connsiteY887" fmla="*/ 2472690 h 2676524"/>
                  <a:gd name="connsiteX888" fmla="*/ 862965 w 4871180"/>
                  <a:gd name="connsiteY888" fmla="*/ 2472690 h 2676524"/>
                  <a:gd name="connsiteX889" fmla="*/ 863918 w 4871180"/>
                  <a:gd name="connsiteY889" fmla="*/ 2472690 h 2676524"/>
                  <a:gd name="connsiteX890" fmla="*/ 864870 w 4871180"/>
                  <a:gd name="connsiteY890" fmla="*/ 2473643 h 2676524"/>
                  <a:gd name="connsiteX891" fmla="*/ 865823 w 4871180"/>
                  <a:gd name="connsiteY891" fmla="*/ 2473643 h 2676524"/>
                  <a:gd name="connsiteX892" fmla="*/ 866775 w 4871180"/>
                  <a:gd name="connsiteY892" fmla="*/ 2474595 h 2676524"/>
                  <a:gd name="connsiteX893" fmla="*/ 867728 w 4871180"/>
                  <a:gd name="connsiteY893" fmla="*/ 2474595 h 2676524"/>
                  <a:gd name="connsiteX894" fmla="*/ 868680 w 4871180"/>
                  <a:gd name="connsiteY894" fmla="*/ 2475548 h 2676524"/>
                  <a:gd name="connsiteX895" fmla="*/ 869632 w 4871180"/>
                  <a:gd name="connsiteY895" fmla="*/ 2475548 h 2676524"/>
                  <a:gd name="connsiteX896" fmla="*/ 870585 w 4871180"/>
                  <a:gd name="connsiteY896" fmla="*/ 2475548 h 2676524"/>
                  <a:gd name="connsiteX897" fmla="*/ 871538 w 4871180"/>
                  <a:gd name="connsiteY897" fmla="*/ 2476500 h 2676524"/>
                  <a:gd name="connsiteX898" fmla="*/ 872490 w 4871180"/>
                  <a:gd name="connsiteY898" fmla="*/ 2476500 h 2676524"/>
                  <a:gd name="connsiteX899" fmla="*/ 873443 w 4871180"/>
                  <a:gd name="connsiteY899" fmla="*/ 2476500 h 2676524"/>
                  <a:gd name="connsiteX900" fmla="*/ 874395 w 4871180"/>
                  <a:gd name="connsiteY900" fmla="*/ 2476500 h 2676524"/>
                  <a:gd name="connsiteX901" fmla="*/ 875348 w 4871180"/>
                  <a:gd name="connsiteY901" fmla="*/ 2476500 h 2676524"/>
                  <a:gd name="connsiteX902" fmla="*/ 877253 w 4871180"/>
                  <a:gd name="connsiteY902" fmla="*/ 2476500 h 2676524"/>
                  <a:gd name="connsiteX903" fmla="*/ 878205 w 4871180"/>
                  <a:gd name="connsiteY903" fmla="*/ 2476500 h 2676524"/>
                  <a:gd name="connsiteX904" fmla="*/ 879157 w 4871180"/>
                  <a:gd name="connsiteY904" fmla="*/ 2477453 h 2676524"/>
                  <a:gd name="connsiteX905" fmla="*/ 880110 w 4871180"/>
                  <a:gd name="connsiteY905" fmla="*/ 2477453 h 2676524"/>
                  <a:gd name="connsiteX906" fmla="*/ 881063 w 4871180"/>
                  <a:gd name="connsiteY906" fmla="*/ 2477453 h 2676524"/>
                  <a:gd name="connsiteX907" fmla="*/ 882015 w 4871180"/>
                  <a:gd name="connsiteY907" fmla="*/ 2477453 h 2676524"/>
                  <a:gd name="connsiteX908" fmla="*/ 882968 w 4871180"/>
                  <a:gd name="connsiteY908" fmla="*/ 2477453 h 2676524"/>
                  <a:gd name="connsiteX909" fmla="*/ 883920 w 4871180"/>
                  <a:gd name="connsiteY909" fmla="*/ 2477453 h 2676524"/>
                  <a:gd name="connsiteX910" fmla="*/ 884873 w 4871180"/>
                  <a:gd name="connsiteY910" fmla="*/ 2477453 h 2676524"/>
                  <a:gd name="connsiteX911" fmla="*/ 885825 w 4871180"/>
                  <a:gd name="connsiteY911" fmla="*/ 2478405 h 2676524"/>
                  <a:gd name="connsiteX912" fmla="*/ 886778 w 4871180"/>
                  <a:gd name="connsiteY912" fmla="*/ 2478405 h 2676524"/>
                  <a:gd name="connsiteX913" fmla="*/ 887730 w 4871180"/>
                  <a:gd name="connsiteY913" fmla="*/ 2477453 h 2676524"/>
                  <a:gd name="connsiteX914" fmla="*/ 888682 w 4871180"/>
                  <a:gd name="connsiteY914" fmla="*/ 2478405 h 2676524"/>
                  <a:gd name="connsiteX915" fmla="*/ 889635 w 4871180"/>
                  <a:gd name="connsiteY915" fmla="*/ 2479358 h 2676524"/>
                  <a:gd name="connsiteX916" fmla="*/ 890588 w 4871180"/>
                  <a:gd name="connsiteY916" fmla="*/ 2479358 h 2676524"/>
                  <a:gd name="connsiteX917" fmla="*/ 891540 w 4871180"/>
                  <a:gd name="connsiteY917" fmla="*/ 2479358 h 2676524"/>
                  <a:gd name="connsiteX918" fmla="*/ 892493 w 4871180"/>
                  <a:gd name="connsiteY918" fmla="*/ 2480310 h 2676524"/>
                  <a:gd name="connsiteX919" fmla="*/ 893445 w 4871180"/>
                  <a:gd name="connsiteY919" fmla="*/ 2480310 h 2676524"/>
                  <a:gd name="connsiteX920" fmla="*/ 894398 w 4871180"/>
                  <a:gd name="connsiteY920" fmla="*/ 2480310 h 2676524"/>
                  <a:gd name="connsiteX921" fmla="*/ 895350 w 4871180"/>
                  <a:gd name="connsiteY921" fmla="*/ 2481263 h 2676524"/>
                  <a:gd name="connsiteX922" fmla="*/ 896303 w 4871180"/>
                  <a:gd name="connsiteY922" fmla="*/ 2481263 h 2676524"/>
                  <a:gd name="connsiteX923" fmla="*/ 897255 w 4871180"/>
                  <a:gd name="connsiteY923" fmla="*/ 2481263 h 2676524"/>
                  <a:gd name="connsiteX924" fmla="*/ 898207 w 4871180"/>
                  <a:gd name="connsiteY924" fmla="*/ 2481263 h 2676524"/>
                  <a:gd name="connsiteX925" fmla="*/ 899160 w 4871180"/>
                  <a:gd name="connsiteY925" fmla="*/ 2481263 h 2676524"/>
                  <a:gd name="connsiteX926" fmla="*/ 900113 w 4871180"/>
                  <a:gd name="connsiteY926" fmla="*/ 2481263 h 2676524"/>
                  <a:gd name="connsiteX927" fmla="*/ 901065 w 4871180"/>
                  <a:gd name="connsiteY927" fmla="*/ 2482215 h 2676524"/>
                  <a:gd name="connsiteX928" fmla="*/ 902018 w 4871180"/>
                  <a:gd name="connsiteY928" fmla="*/ 2482215 h 2676524"/>
                  <a:gd name="connsiteX929" fmla="*/ 902970 w 4871180"/>
                  <a:gd name="connsiteY929" fmla="*/ 2482215 h 2676524"/>
                  <a:gd name="connsiteX930" fmla="*/ 903923 w 4871180"/>
                  <a:gd name="connsiteY930" fmla="*/ 2482215 h 2676524"/>
                  <a:gd name="connsiteX931" fmla="*/ 904875 w 4871180"/>
                  <a:gd name="connsiteY931" fmla="*/ 2483168 h 2676524"/>
                  <a:gd name="connsiteX932" fmla="*/ 905828 w 4871180"/>
                  <a:gd name="connsiteY932" fmla="*/ 2483168 h 2676524"/>
                  <a:gd name="connsiteX933" fmla="*/ 906780 w 4871180"/>
                  <a:gd name="connsiteY933" fmla="*/ 2483168 h 2676524"/>
                  <a:gd name="connsiteX934" fmla="*/ 907732 w 4871180"/>
                  <a:gd name="connsiteY934" fmla="*/ 2484120 h 2676524"/>
                  <a:gd name="connsiteX935" fmla="*/ 908685 w 4871180"/>
                  <a:gd name="connsiteY935" fmla="*/ 2484120 h 2676524"/>
                  <a:gd name="connsiteX936" fmla="*/ 909638 w 4871180"/>
                  <a:gd name="connsiteY936" fmla="*/ 2484120 h 2676524"/>
                  <a:gd name="connsiteX937" fmla="*/ 910590 w 4871180"/>
                  <a:gd name="connsiteY937" fmla="*/ 2484120 h 2676524"/>
                  <a:gd name="connsiteX938" fmla="*/ 911543 w 4871180"/>
                  <a:gd name="connsiteY938" fmla="*/ 2484120 h 2676524"/>
                  <a:gd name="connsiteX939" fmla="*/ 912495 w 4871180"/>
                  <a:gd name="connsiteY939" fmla="*/ 2485073 h 2676524"/>
                  <a:gd name="connsiteX940" fmla="*/ 913448 w 4871180"/>
                  <a:gd name="connsiteY940" fmla="*/ 2485073 h 2676524"/>
                  <a:gd name="connsiteX941" fmla="*/ 914400 w 4871180"/>
                  <a:gd name="connsiteY941" fmla="*/ 2485073 h 2676524"/>
                  <a:gd name="connsiteX942" fmla="*/ 915353 w 4871180"/>
                  <a:gd name="connsiteY942" fmla="*/ 2486025 h 2676524"/>
                  <a:gd name="connsiteX943" fmla="*/ 916305 w 4871180"/>
                  <a:gd name="connsiteY943" fmla="*/ 2486025 h 2676524"/>
                  <a:gd name="connsiteX944" fmla="*/ 917257 w 4871180"/>
                  <a:gd name="connsiteY944" fmla="*/ 2486025 h 2676524"/>
                  <a:gd name="connsiteX945" fmla="*/ 919163 w 4871180"/>
                  <a:gd name="connsiteY945" fmla="*/ 2486025 h 2676524"/>
                  <a:gd name="connsiteX946" fmla="*/ 920115 w 4871180"/>
                  <a:gd name="connsiteY946" fmla="*/ 2486025 h 2676524"/>
                  <a:gd name="connsiteX947" fmla="*/ 921068 w 4871180"/>
                  <a:gd name="connsiteY947" fmla="*/ 2486025 h 2676524"/>
                  <a:gd name="connsiteX948" fmla="*/ 922020 w 4871180"/>
                  <a:gd name="connsiteY948" fmla="*/ 2486025 h 2676524"/>
                  <a:gd name="connsiteX949" fmla="*/ 922973 w 4871180"/>
                  <a:gd name="connsiteY949" fmla="*/ 2486025 h 2676524"/>
                  <a:gd name="connsiteX950" fmla="*/ 923925 w 4871180"/>
                  <a:gd name="connsiteY950" fmla="*/ 2486978 h 2676524"/>
                  <a:gd name="connsiteX951" fmla="*/ 924878 w 4871180"/>
                  <a:gd name="connsiteY951" fmla="*/ 2486978 h 2676524"/>
                  <a:gd name="connsiteX952" fmla="*/ 925830 w 4871180"/>
                  <a:gd name="connsiteY952" fmla="*/ 2486978 h 2676524"/>
                  <a:gd name="connsiteX953" fmla="*/ 926782 w 4871180"/>
                  <a:gd name="connsiteY953" fmla="*/ 2486978 h 2676524"/>
                  <a:gd name="connsiteX954" fmla="*/ 927735 w 4871180"/>
                  <a:gd name="connsiteY954" fmla="*/ 2486978 h 2676524"/>
                  <a:gd name="connsiteX955" fmla="*/ 928688 w 4871180"/>
                  <a:gd name="connsiteY955" fmla="*/ 2486978 h 2676524"/>
                  <a:gd name="connsiteX956" fmla="*/ 929640 w 4871180"/>
                  <a:gd name="connsiteY956" fmla="*/ 2486025 h 2676524"/>
                  <a:gd name="connsiteX957" fmla="*/ 930593 w 4871180"/>
                  <a:gd name="connsiteY957" fmla="*/ 2487930 h 2676524"/>
                  <a:gd name="connsiteX958" fmla="*/ 931545 w 4871180"/>
                  <a:gd name="connsiteY958" fmla="*/ 2487930 h 2676524"/>
                  <a:gd name="connsiteX959" fmla="*/ 932498 w 4871180"/>
                  <a:gd name="connsiteY959" fmla="*/ 2487930 h 2676524"/>
                  <a:gd name="connsiteX960" fmla="*/ 933450 w 4871180"/>
                  <a:gd name="connsiteY960" fmla="*/ 2488883 h 2676524"/>
                  <a:gd name="connsiteX961" fmla="*/ 934403 w 4871180"/>
                  <a:gd name="connsiteY961" fmla="*/ 2488883 h 2676524"/>
                  <a:gd name="connsiteX962" fmla="*/ 935355 w 4871180"/>
                  <a:gd name="connsiteY962" fmla="*/ 2488883 h 2676524"/>
                  <a:gd name="connsiteX963" fmla="*/ 936307 w 4871180"/>
                  <a:gd name="connsiteY963" fmla="*/ 2488883 h 2676524"/>
                  <a:gd name="connsiteX964" fmla="*/ 937260 w 4871180"/>
                  <a:gd name="connsiteY964" fmla="*/ 2488883 h 2676524"/>
                  <a:gd name="connsiteX965" fmla="*/ 938213 w 4871180"/>
                  <a:gd name="connsiteY965" fmla="*/ 2489835 h 2676524"/>
                  <a:gd name="connsiteX966" fmla="*/ 939165 w 4871180"/>
                  <a:gd name="connsiteY966" fmla="*/ 2489835 h 2676524"/>
                  <a:gd name="connsiteX967" fmla="*/ 940118 w 4871180"/>
                  <a:gd name="connsiteY967" fmla="*/ 2489835 h 2676524"/>
                  <a:gd name="connsiteX968" fmla="*/ 941070 w 4871180"/>
                  <a:gd name="connsiteY968" fmla="*/ 2489835 h 2676524"/>
                  <a:gd name="connsiteX969" fmla="*/ 942023 w 4871180"/>
                  <a:gd name="connsiteY969" fmla="*/ 2489835 h 2676524"/>
                  <a:gd name="connsiteX970" fmla="*/ 942975 w 4871180"/>
                  <a:gd name="connsiteY970" fmla="*/ 2489835 h 2676524"/>
                  <a:gd name="connsiteX971" fmla="*/ 943928 w 4871180"/>
                  <a:gd name="connsiteY971" fmla="*/ 2489835 h 2676524"/>
                  <a:gd name="connsiteX972" fmla="*/ 944880 w 4871180"/>
                  <a:gd name="connsiteY972" fmla="*/ 2490788 h 2676524"/>
                  <a:gd name="connsiteX973" fmla="*/ 945832 w 4871180"/>
                  <a:gd name="connsiteY973" fmla="*/ 2490788 h 2676524"/>
                  <a:gd name="connsiteX974" fmla="*/ 946785 w 4871180"/>
                  <a:gd name="connsiteY974" fmla="*/ 2490788 h 2676524"/>
                  <a:gd name="connsiteX975" fmla="*/ 947738 w 4871180"/>
                  <a:gd name="connsiteY975" fmla="*/ 2490788 h 2676524"/>
                  <a:gd name="connsiteX976" fmla="*/ 948690 w 4871180"/>
                  <a:gd name="connsiteY976" fmla="*/ 2490788 h 2676524"/>
                  <a:gd name="connsiteX977" fmla="*/ 949643 w 4871180"/>
                  <a:gd name="connsiteY977" fmla="*/ 2490788 h 2676524"/>
                  <a:gd name="connsiteX978" fmla="*/ 950595 w 4871180"/>
                  <a:gd name="connsiteY978" fmla="*/ 2490788 h 2676524"/>
                  <a:gd name="connsiteX979" fmla="*/ 951548 w 4871180"/>
                  <a:gd name="connsiteY979" fmla="*/ 2491740 h 2676524"/>
                  <a:gd name="connsiteX980" fmla="*/ 952500 w 4871180"/>
                  <a:gd name="connsiteY980" fmla="*/ 2491740 h 2676524"/>
                  <a:gd name="connsiteX981" fmla="*/ 953453 w 4871180"/>
                  <a:gd name="connsiteY981" fmla="*/ 2489835 h 2676524"/>
                  <a:gd name="connsiteX982" fmla="*/ 954405 w 4871180"/>
                  <a:gd name="connsiteY982" fmla="*/ 2491740 h 2676524"/>
                  <a:gd name="connsiteX983" fmla="*/ 955357 w 4871180"/>
                  <a:gd name="connsiteY983" fmla="*/ 2491740 h 2676524"/>
                  <a:gd name="connsiteX984" fmla="*/ 956310 w 4871180"/>
                  <a:gd name="connsiteY984" fmla="*/ 2491740 h 2676524"/>
                  <a:gd name="connsiteX985" fmla="*/ 957263 w 4871180"/>
                  <a:gd name="connsiteY985" fmla="*/ 2491740 h 2676524"/>
                  <a:gd name="connsiteX986" fmla="*/ 958215 w 4871180"/>
                  <a:gd name="connsiteY986" fmla="*/ 2492693 h 2676524"/>
                  <a:gd name="connsiteX987" fmla="*/ 959168 w 4871180"/>
                  <a:gd name="connsiteY987" fmla="*/ 2492693 h 2676524"/>
                  <a:gd name="connsiteX988" fmla="*/ 960120 w 4871180"/>
                  <a:gd name="connsiteY988" fmla="*/ 2492693 h 2676524"/>
                  <a:gd name="connsiteX989" fmla="*/ 962025 w 4871180"/>
                  <a:gd name="connsiteY989" fmla="*/ 2492693 h 2676524"/>
                  <a:gd name="connsiteX990" fmla="*/ 962978 w 4871180"/>
                  <a:gd name="connsiteY990" fmla="*/ 2492693 h 2676524"/>
                  <a:gd name="connsiteX991" fmla="*/ 963930 w 4871180"/>
                  <a:gd name="connsiteY991" fmla="*/ 2492693 h 2676524"/>
                  <a:gd name="connsiteX992" fmla="*/ 964882 w 4871180"/>
                  <a:gd name="connsiteY992" fmla="*/ 2492693 h 2676524"/>
                  <a:gd name="connsiteX993" fmla="*/ 965835 w 4871180"/>
                  <a:gd name="connsiteY993" fmla="*/ 2493645 h 2676524"/>
                  <a:gd name="connsiteX994" fmla="*/ 966788 w 4871180"/>
                  <a:gd name="connsiteY994" fmla="*/ 2493645 h 2676524"/>
                  <a:gd name="connsiteX995" fmla="*/ 967740 w 4871180"/>
                  <a:gd name="connsiteY995" fmla="*/ 2493645 h 2676524"/>
                  <a:gd name="connsiteX996" fmla="*/ 968693 w 4871180"/>
                  <a:gd name="connsiteY996" fmla="*/ 2493645 h 2676524"/>
                  <a:gd name="connsiteX997" fmla="*/ 969645 w 4871180"/>
                  <a:gd name="connsiteY997" fmla="*/ 2493645 h 2676524"/>
                  <a:gd name="connsiteX998" fmla="*/ 970598 w 4871180"/>
                  <a:gd name="connsiteY998" fmla="*/ 2493645 h 2676524"/>
                  <a:gd name="connsiteX999" fmla="*/ 971550 w 4871180"/>
                  <a:gd name="connsiteY999" fmla="*/ 2493645 h 2676524"/>
                  <a:gd name="connsiteX1000" fmla="*/ 972503 w 4871180"/>
                  <a:gd name="connsiteY1000" fmla="*/ 2493645 h 2676524"/>
                  <a:gd name="connsiteX1001" fmla="*/ 973455 w 4871180"/>
                  <a:gd name="connsiteY1001" fmla="*/ 2493645 h 2676524"/>
                  <a:gd name="connsiteX1002" fmla="*/ 974407 w 4871180"/>
                  <a:gd name="connsiteY1002" fmla="*/ 2494598 h 2676524"/>
                  <a:gd name="connsiteX1003" fmla="*/ 975360 w 4871180"/>
                  <a:gd name="connsiteY1003" fmla="*/ 2493645 h 2676524"/>
                  <a:gd name="connsiteX1004" fmla="*/ 976313 w 4871180"/>
                  <a:gd name="connsiteY1004" fmla="*/ 2494598 h 2676524"/>
                  <a:gd name="connsiteX1005" fmla="*/ 977265 w 4871180"/>
                  <a:gd name="connsiteY1005" fmla="*/ 2494598 h 2676524"/>
                  <a:gd name="connsiteX1006" fmla="*/ 978218 w 4871180"/>
                  <a:gd name="connsiteY1006" fmla="*/ 2494598 h 2676524"/>
                  <a:gd name="connsiteX1007" fmla="*/ 979170 w 4871180"/>
                  <a:gd name="connsiteY1007" fmla="*/ 2494598 h 2676524"/>
                  <a:gd name="connsiteX1008" fmla="*/ 980123 w 4871180"/>
                  <a:gd name="connsiteY1008" fmla="*/ 2494598 h 2676524"/>
                  <a:gd name="connsiteX1009" fmla="*/ 981075 w 4871180"/>
                  <a:gd name="connsiteY1009" fmla="*/ 2495550 h 2676524"/>
                  <a:gd name="connsiteX1010" fmla="*/ 982028 w 4871180"/>
                  <a:gd name="connsiteY1010" fmla="*/ 2495550 h 2676524"/>
                  <a:gd name="connsiteX1011" fmla="*/ 982980 w 4871180"/>
                  <a:gd name="connsiteY1011" fmla="*/ 2495550 h 2676524"/>
                  <a:gd name="connsiteX1012" fmla="*/ 983932 w 4871180"/>
                  <a:gd name="connsiteY1012" fmla="*/ 2492693 h 2676524"/>
                  <a:gd name="connsiteX1013" fmla="*/ 984885 w 4871180"/>
                  <a:gd name="connsiteY1013" fmla="*/ 2495550 h 2676524"/>
                  <a:gd name="connsiteX1014" fmla="*/ 985838 w 4871180"/>
                  <a:gd name="connsiteY1014" fmla="*/ 2495550 h 2676524"/>
                  <a:gd name="connsiteX1015" fmla="*/ 986790 w 4871180"/>
                  <a:gd name="connsiteY1015" fmla="*/ 2495550 h 2676524"/>
                  <a:gd name="connsiteX1016" fmla="*/ 987743 w 4871180"/>
                  <a:gd name="connsiteY1016" fmla="*/ 2495550 h 2676524"/>
                  <a:gd name="connsiteX1017" fmla="*/ 988695 w 4871180"/>
                  <a:gd name="connsiteY1017" fmla="*/ 2493645 h 2676524"/>
                  <a:gd name="connsiteX1018" fmla="*/ 989648 w 4871180"/>
                  <a:gd name="connsiteY1018" fmla="*/ 2495550 h 2676524"/>
                  <a:gd name="connsiteX1019" fmla="*/ 990600 w 4871180"/>
                  <a:gd name="connsiteY1019" fmla="*/ 2495550 h 2676524"/>
                  <a:gd name="connsiteX1020" fmla="*/ 991553 w 4871180"/>
                  <a:gd name="connsiteY1020" fmla="*/ 2496503 h 2676524"/>
                  <a:gd name="connsiteX1021" fmla="*/ 992505 w 4871180"/>
                  <a:gd name="connsiteY1021" fmla="*/ 2496503 h 2676524"/>
                  <a:gd name="connsiteX1022" fmla="*/ 993457 w 4871180"/>
                  <a:gd name="connsiteY1022" fmla="*/ 2496503 h 2676524"/>
                  <a:gd name="connsiteX1023" fmla="*/ 994410 w 4871180"/>
                  <a:gd name="connsiteY1023" fmla="*/ 2495550 h 2676524"/>
                  <a:gd name="connsiteX1024" fmla="*/ 995363 w 4871180"/>
                  <a:gd name="connsiteY1024" fmla="*/ 2496503 h 2676524"/>
                  <a:gd name="connsiteX1025" fmla="*/ 996315 w 4871180"/>
                  <a:gd name="connsiteY1025" fmla="*/ 2496503 h 2676524"/>
                  <a:gd name="connsiteX1026" fmla="*/ 997268 w 4871180"/>
                  <a:gd name="connsiteY1026" fmla="*/ 2496503 h 2676524"/>
                  <a:gd name="connsiteX1027" fmla="*/ 998220 w 4871180"/>
                  <a:gd name="connsiteY1027" fmla="*/ 2496503 h 2676524"/>
                  <a:gd name="connsiteX1028" fmla="*/ 999173 w 4871180"/>
                  <a:gd name="connsiteY1028" fmla="*/ 2496503 h 2676524"/>
                  <a:gd name="connsiteX1029" fmla="*/ 1000125 w 4871180"/>
                  <a:gd name="connsiteY1029" fmla="*/ 2497455 h 2676524"/>
                  <a:gd name="connsiteX1030" fmla="*/ 1001078 w 4871180"/>
                  <a:gd name="connsiteY1030" fmla="*/ 2496503 h 2676524"/>
                  <a:gd name="connsiteX1031" fmla="*/ 1002030 w 4871180"/>
                  <a:gd name="connsiteY1031" fmla="*/ 2497455 h 2676524"/>
                  <a:gd name="connsiteX1032" fmla="*/ 1002982 w 4871180"/>
                  <a:gd name="connsiteY1032" fmla="*/ 2497455 h 2676524"/>
                  <a:gd name="connsiteX1033" fmla="*/ 1004888 w 4871180"/>
                  <a:gd name="connsiteY1033" fmla="*/ 2497455 h 2676524"/>
                  <a:gd name="connsiteX1034" fmla="*/ 1005840 w 4871180"/>
                  <a:gd name="connsiteY1034" fmla="*/ 2497455 h 2676524"/>
                  <a:gd name="connsiteX1035" fmla="*/ 1006793 w 4871180"/>
                  <a:gd name="connsiteY1035" fmla="*/ 2497455 h 2676524"/>
                  <a:gd name="connsiteX1036" fmla="*/ 1007745 w 4871180"/>
                  <a:gd name="connsiteY1036" fmla="*/ 2497455 h 2676524"/>
                  <a:gd name="connsiteX1037" fmla="*/ 1008698 w 4871180"/>
                  <a:gd name="connsiteY1037" fmla="*/ 2498408 h 2676524"/>
                  <a:gd name="connsiteX1038" fmla="*/ 1009650 w 4871180"/>
                  <a:gd name="connsiteY1038" fmla="*/ 2498408 h 2676524"/>
                  <a:gd name="connsiteX1039" fmla="*/ 1010603 w 4871180"/>
                  <a:gd name="connsiteY1039" fmla="*/ 2498408 h 2676524"/>
                  <a:gd name="connsiteX1040" fmla="*/ 1011555 w 4871180"/>
                  <a:gd name="connsiteY1040" fmla="*/ 2498408 h 2676524"/>
                  <a:gd name="connsiteX1041" fmla="*/ 1012507 w 4871180"/>
                  <a:gd name="connsiteY1041" fmla="*/ 2498408 h 2676524"/>
                  <a:gd name="connsiteX1042" fmla="*/ 1013460 w 4871180"/>
                  <a:gd name="connsiteY1042" fmla="*/ 2498408 h 2676524"/>
                  <a:gd name="connsiteX1043" fmla="*/ 1014413 w 4871180"/>
                  <a:gd name="connsiteY1043" fmla="*/ 2498408 h 2676524"/>
                  <a:gd name="connsiteX1044" fmla="*/ 1015365 w 4871180"/>
                  <a:gd name="connsiteY1044" fmla="*/ 2498408 h 2676524"/>
                  <a:gd name="connsiteX1045" fmla="*/ 1016318 w 4871180"/>
                  <a:gd name="connsiteY1045" fmla="*/ 2499360 h 2676524"/>
                  <a:gd name="connsiteX1046" fmla="*/ 1017270 w 4871180"/>
                  <a:gd name="connsiteY1046" fmla="*/ 2499360 h 2676524"/>
                  <a:gd name="connsiteX1047" fmla="*/ 1018223 w 4871180"/>
                  <a:gd name="connsiteY1047" fmla="*/ 2499360 h 2676524"/>
                  <a:gd name="connsiteX1048" fmla="*/ 1019175 w 4871180"/>
                  <a:gd name="connsiteY1048" fmla="*/ 2499360 h 2676524"/>
                  <a:gd name="connsiteX1049" fmla="*/ 1020128 w 4871180"/>
                  <a:gd name="connsiteY1049" fmla="*/ 2499360 h 2676524"/>
                  <a:gd name="connsiteX1050" fmla="*/ 1021080 w 4871180"/>
                  <a:gd name="connsiteY1050" fmla="*/ 2499360 h 2676524"/>
                  <a:gd name="connsiteX1051" fmla="*/ 1022032 w 4871180"/>
                  <a:gd name="connsiteY1051" fmla="*/ 2500313 h 2676524"/>
                  <a:gd name="connsiteX1052" fmla="*/ 1022985 w 4871180"/>
                  <a:gd name="connsiteY1052" fmla="*/ 2500313 h 2676524"/>
                  <a:gd name="connsiteX1053" fmla="*/ 1023938 w 4871180"/>
                  <a:gd name="connsiteY1053" fmla="*/ 2500313 h 2676524"/>
                  <a:gd name="connsiteX1054" fmla="*/ 1024890 w 4871180"/>
                  <a:gd name="connsiteY1054" fmla="*/ 2500313 h 2676524"/>
                  <a:gd name="connsiteX1055" fmla="*/ 1025843 w 4871180"/>
                  <a:gd name="connsiteY1055" fmla="*/ 2501265 h 2676524"/>
                  <a:gd name="connsiteX1056" fmla="*/ 1026795 w 4871180"/>
                  <a:gd name="connsiteY1056" fmla="*/ 2501265 h 2676524"/>
                  <a:gd name="connsiteX1057" fmla="*/ 1027748 w 4871180"/>
                  <a:gd name="connsiteY1057" fmla="*/ 2501265 h 2676524"/>
                  <a:gd name="connsiteX1058" fmla="*/ 1028700 w 4871180"/>
                  <a:gd name="connsiteY1058" fmla="*/ 2501265 h 2676524"/>
                  <a:gd name="connsiteX1059" fmla="*/ 1029653 w 4871180"/>
                  <a:gd name="connsiteY1059" fmla="*/ 2501265 h 2676524"/>
                  <a:gd name="connsiteX1060" fmla="*/ 1030605 w 4871180"/>
                  <a:gd name="connsiteY1060" fmla="*/ 2501265 h 2676524"/>
                  <a:gd name="connsiteX1061" fmla="*/ 1031557 w 4871180"/>
                  <a:gd name="connsiteY1061" fmla="*/ 2502218 h 2676524"/>
                  <a:gd name="connsiteX1062" fmla="*/ 1032510 w 4871180"/>
                  <a:gd name="connsiteY1062" fmla="*/ 2502218 h 2676524"/>
                  <a:gd name="connsiteX1063" fmla="*/ 1033463 w 4871180"/>
                  <a:gd name="connsiteY1063" fmla="*/ 2502218 h 2676524"/>
                  <a:gd name="connsiteX1064" fmla="*/ 1034415 w 4871180"/>
                  <a:gd name="connsiteY1064" fmla="*/ 2499360 h 2676524"/>
                  <a:gd name="connsiteX1065" fmla="*/ 1035368 w 4871180"/>
                  <a:gd name="connsiteY1065" fmla="*/ 2502218 h 2676524"/>
                  <a:gd name="connsiteX1066" fmla="*/ 1036320 w 4871180"/>
                  <a:gd name="connsiteY1066" fmla="*/ 2502218 h 2676524"/>
                  <a:gd name="connsiteX1067" fmla="*/ 1037273 w 4871180"/>
                  <a:gd name="connsiteY1067" fmla="*/ 2502218 h 2676524"/>
                  <a:gd name="connsiteX1068" fmla="*/ 1038225 w 4871180"/>
                  <a:gd name="connsiteY1068" fmla="*/ 2502218 h 2676524"/>
                  <a:gd name="connsiteX1069" fmla="*/ 1039178 w 4871180"/>
                  <a:gd name="connsiteY1069" fmla="*/ 2502218 h 2676524"/>
                  <a:gd name="connsiteX1070" fmla="*/ 1040130 w 4871180"/>
                  <a:gd name="connsiteY1070" fmla="*/ 2502218 h 2676524"/>
                  <a:gd name="connsiteX1071" fmla="*/ 1041082 w 4871180"/>
                  <a:gd name="connsiteY1071" fmla="*/ 2503170 h 2676524"/>
                  <a:gd name="connsiteX1072" fmla="*/ 1042035 w 4871180"/>
                  <a:gd name="connsiteY1072" fmla="*/ 2503170 h 2676524"/>
                  <a:gd name="connsiteX1073" fmla="*/ 1042988 w 4871180"/>
                  <a:gd name="connsiteY1073" fmla="*/ 2503170 h 2676524"/>
                  <a:gd name="connsiteX1074" fmla="*/ 1043940 w 4871180"/>
                  <a:gd name="connsiteY1074" fmla="*/ 2503170 h 2676524"/>
                  <a:gd name="connsiteX1075" fmla="*/ 1044893 w 4871180"/>
                  <a:gd name="connsiteY1075" fmla="*/ 2503170 h 2676524"/>
                  <a:gd name="connsiteX1076" fmla="*/ 1045845 w 4871180"/>
                  <a:gd name="connsiteY1076" fmla="*/ 2503170 h 2676524"/>
                  <a:gd name="connsiteX1077" fmla="*/ 1047750 w 4871180"/>
                  <a:gd name="connsiteY1077" fmla="*/ 2503170 h 2676524"/>
                  <a:gd name="connsiteX1078" fmla="*/ 1048703 w 4871180"/>
                  <a:gd name="connsiteY1078" fmla="*/ 2503170 h 2676524"/>
                  <a:gd name="connsiteX1079" fmla="*/ 1049655 w 4871180"/>
                  <a:gd name="connsiteY1079" fmla="*/ 2503170 h 2676524"/>
                  <a:gd name="connsiteX1080" fmla="*/ 1050608 w 4871180"/>
                  <a:gd name="connsiteY1080" fmla="*/ 2503170 h 2676524"/>
                  <a:gd name="connsiteX1081" fmla="*/ 1051560 w 4871180"/>
                  <a:gd name="connsiteY1081" fmla="*/ 2504123 h 2676524"/>
                  <a:gd name="connsiteX1082" fmla="*/ 1052513 w 4871180"/>
                  <a:gd name="connsiteY1082" fmla="*/ 2504123 h 2676524"/>
                  <a:gd name="connsiteX1083" fmla="*/ 1053465 w 4871180"/>
                  <a:gd name="connsiteY1083" fmla="*/ 2504123 h 2676524"/>
                  <a:gd name="connsiteX1084" fmla="*/ 1054418 w 4871180"/>
                  <a:gd name="connsiteY1084" fmla="*/ 2505075 h 2676524"/>
                  <a:gd name="connsiteX1085" fmla="*/ 1055370 w 4871180"/>
                  <a:gd name="connsiteY1085" fmla="*/ 2505075 h 2676524"/>
                  <a:gd name="connsiteX1086" fmla="*/ 1056323 w 4871180"/>
                  <a:gd name="connsiteY1086" fmla="*/ 2505075 h 2676524"/>
                  <a:gd name="connsiteX1087" fmla="*/ 1057275 w 4871180"/>
                  <a:gd name="connsiteY1087" fmla="*/ 2505075 h 2676524"/>
                  <a:gd name="connsiteX1088" fmla="*/ 1058228 w 4871180"/>
                  <a:gd name="connsiteY1088" fmla="*/ 2505075 h 2676524"/>
                  <a:gd name="connsiteX1089" fmla="*/ 1059180 w 4871180"/>
                  <a:gd name="connsiteY1089" fmla="*/ 2505075 h 2676524"/>
                  <a:gd name="connsiteX1090" fmla="*/ 1060133 w 4871180"/>
                  <a:gd name="connsiteY1090" fmla="*/ 2506028 h 2676524"/>
                  <a:gd name="connsiteX1091" fmla="*/ 1061085 w 4871180"/>
                  <a:gd name="connsiteY1091" fmla="*/ 2506028 h 2676524"/>
                  <a:gd name="connsiteX1092" fmla="*/ 1062038 w 4871180"/>
                  <a:gd name="connsiteY1092" fmla="*/ 2506028 h 2676524"/>
                  <a:gd name="connsiteX1093" fmla="*/ 1062990 w 4871180"/>
                  <a:gd name="connsiteY1093" fmla="*/ 2506028 h 2676524"/>
                  <a:gd name="connsiteX1094" fmla="*/ 1063943 w 4871180"/>
                  <a:gd name="connsiteY1094" fmla="*/ 2506028 h 2676524"/>
                  <a:gd name="connsiteX1095" fmla="*/ 1064895 w 4871180"/>
                  <a:gd name="connsiteY1095" fmla="*/ 2506028 h 2676524"/>
                  <a:gd name="connsiteX1096" fmla="*/ 1065848 w 4871180"/>
                  <a:gd name="connsiteY1096" fmla="*/ 2505075 h 2676524"/>
                  <a:gd name="connsiteX1097" fmla="*/ 1066800 w 4871180"/>
                  <a:gd name="connsiteY1097" fmla="*/ 2506028 h 2676524"/>
                  <a:gd name="connsiteX1098" fmla="*/ 1067753 w 4871180"/>
                  <a:gd name="connsiteY1098" fmla="*/ 2506980 h 2676524"/>
                  <a:gd name="connsiteX1099" fmla="*/ 1068705 w 4871180"/>
                  <a:gd name="connsiteY1099" fmla="*/ 2506980 h 2676524"/>
                  <a:gd name="connsiteX1100" fmla="*/ 1069658 w 4871180"/>
                  <a:gd name="connsiteY1100" fmla="*/ 2506980 h 2676524"/>
                  <a:gd name="connsiteX1101" fmla="*/ 1070610 w 4871180"/>
                  <a:gd name="connsiteY1101" fmla="*/ 2506980 h 2676524"/>
                  <a:gd name="connsiteX1102" fmla="*/ 1071563 w 4871180"/>
                  <a:gd name="connsiteY1102" fmla="*/ 2506980 h 2676524"/>
                  <a:gd name="connsiteX1103" fmla="*/ 1072515 w 4871180"/>
                  <a:gd name="connsiteY1103" fmla="*/ 2506980 h 2676524"/>
                  <a:gd name="connsiteX1104" fmla="*/ 1073468 w 4871180"/>
                  <a:gd name="connsiteY1104" fmla="*/ 2506980 h 2676524"/>
                  <a:gd name="connsiteX1105" fmla="*/ 1074420 w 4871180"/>
                  <a:gd name="connsiteY1105" fmla="*/ 2506980 h 2676524"/>
                  <a:gd name="connsiteX1106" fmla="*/ 1075373 w 4871180"/>
                  <a:gd name="connsiteY1106" fmla="*/ 2507933 h 2676524"/>
                  <a:gd name="connsiteX1107" fmla="*/ 1076325 w 4871180"/>
                  <a:gd name="connsiteY1107" fmla="*/ 2507933 h 2676524"/>
                  <a:gd name="connsiteX1108" fmla="*/ 1077278 w 4871180"/>
                  <a:gd name="connsiteY1108" fmla="*/ 2507933 h 2676524"/>
                  <a:gd name="connsiteX1109" fmla="*/ 1078230 w 4871180"/>
                  <a:gd name="connsiteY1109" fmla="*/ 2507933 h 2676524"/>
                  <a:gd name="connsiteX1110" fmla="*/ 1079183 w 4871180"/>
                  <a:gd name="connsiteY1110" fmla="*/ 2508885 h 2676524"/>
                  <a:gd name="connsiteX1111" fmla="*/ 1080135 w 4871180"/>
                  <a:gd name="connsiteY1111" fmla="*/ 2508885 h 2676524"/>
                  <a:gd name="connsiteX1112" fmla="*/ 1081088 w 4871180"/>
                  <a:gd name="connsiteY1112" fmla="*/ 2508885 h 2676524"/>
                  <a:gd name="connsiteX1113" fmla="*/ 1082040 w 4871180"/>
                  <a:gd name="connsiteY1113" fmla="*/ 2508885 h 2676524"/>
                  <a:gd name="connsiteX1114" fmla="*/ 1082993 w 4871180"/>
                  <a:gd name="connsiteY1114" fmla="*/ 2508885 h 2676524"/>
                  <a:gd name="connsiteX1115" fmla="*/ 1083945 w 4871180"/>
                  <a:gd name="connsiteY1115" fmla="*/ 2508885 h 2676524"/>
                  <a:gd name="connsiteX1116" fmla="*/ 1084898 w 4871180"/>
                  <a:gd name="connsiteY1116" fmla="*/ 2508885 h 2676524"/>
                  <a:gd name="connsiteX1117" fmla="*/ 1085850 w 4871180"/>
                  <a:gd name="connsiteY1117" fmla="*/ 2508885 h 2676524"/>
                  <a:gd name="connsiteX1118" fmla="*/ 1086803 w 4871180"/>
                  <a:gd name="connsiteY1118" fmla="*/ 2509838 h 2676524"/>
                  <a:gd name="connsiteX1119" fmla="*/ 1087755 w 4871180"/>
                  <a:gd name="connsiteY1119" fmla="*/ 2508885 h 2676524"/>
                  <a:gd name="connsiteX1120" fmla="*/ 1088708 w 4871180"/>
                  <a:gd name="connsiteY1120" fmla="*/ 2509838 h 2676524"/>
                  <a:gd name="connsiteX1121" fmla="*/ 1090613 w 4871180"/>
                  <a:gd name="connsiteY1121" fmla="*/ 2509838 h 2676524"/>
                  <a:gd name="connsiteX1122" fmla="*/ 1091565 w 4871180"/>
                  <a:gd name="connsiteY1122" fmla="*/ 2509838 h 2676524"/>
                  <a:gd name="connsiteX1123" fmla="*/ 1092518 w 4871180"/>
                  <a:gd name="connsiteY1123" fmla="*/ 2509838 h 2676524"/>
                  <a:gd name="connsiteX1124" fmla="*/ 1093470 w 4871180"/>
                  <a:gd name="connsiteY1124" fmla="*/ 2509838 h 2676524"/>
                  <a:gd name="connsiteX1125" fmla="*/ 1094423 w 4871180"/>
                  <a:gd name="connsiteY1125" fmla="*/ 2509838 h 2676524"/>
                  <a:gd name="connsiteX1126" fmla="*/ 1095375 w 4871180"/>
                  <a:gd name="connsiteY1126" fmla="*/ 2509838 h 2676524"/>
                  <a:gd name="connsiteX1127" fmla="*/ 1096328 w 4871180"/>
                  <a:gd name="connsiteY1127" fmla="*/ 2509838 h 2676524"/>
                  <a:gd name="connsiteX1128" fmla="*/ 1097280 w 4871180"/>
                  <a:gd name="connsiteY1128" fmla="*/ 2509838 h 2676524"/>
                  <a:gd name="connsiteX1129" fmla="*/ 1098233 w 4871180"/>
                  <a:gd name="connsiteY1129" fmla="*/ 2510790 h 2676524"/>
                  <a:gd name="connsiteX1130" fmla="*/ 1099185 w 4871180"/>
                  <a:gd name="connsiteY1130" fmla="*/ 2510790 h 2676524"/>
                  <a:gd name="connsiteX1131" fmla="*/ 1100138 w 4871180"/>
                  <a:gd name="connsiteY1131" fmla="*/ 2510790 h 2676524"/>
                  <a:gd name="connsiteX1132" fmla="*/ 1101090 w 4871180"/>
                  <a:gd name="connsiteY1132" fmla="*/ 2510790 h 2676524"/>
                  <a:gd name="connsiteX1133" fmla="*/ 1102043 w 4871180"/>
                  <a:gd name="connsiteY1133" fmla="*/ 2510790 h 2676524"/>
                  <a:gd name="connsiteX1134" fmla="*/ 1102995 w 4871180"/>
                  <a:gd name="connsiteY1134" fmla="*/ 2510790 h 2676524"/>
                  <a:gd name="connsiteX1135" fmla="*/ 1103948 w 4871180"/>
                  <a:gd name="connsiteY1135" fmla="*/ 2510790 h 2676524"/>
                  <a:gd name="connsiteX1136" fmla="*/ 1104900 w 4871180"/>
                  <a:gd name="connsiteY1136" fmla="*/ 2510790 h 2676524"/>
                  <a:gd name="connsiteX1137" fmla="*/ 1105853 w 4871180"/>
                  <a:gd name="connsiteY1137" fmla="*/ 2510790 h 2676524"/>
                  <a:gd name="connsiteX1138" fmla="*/ 1106805 w 4871180"/>
                  <a:gd name="connsiteY1138" fmla="*/ 2511743 h 2676524"/>
                  <a:gd name="connsiteX1139" fmla="*/ 1107758 w 4871180"/>
                  <a:gd name="connsiteY1139" fmla="*/ 2511743 h 2676524"/>
                  <a:gd name="connsiteX1140" fmla="*/ 1108710 w 4871180"/>
                  <a:gd name="connsiteY1140" fmla="*/ 2511743 h 2676524"/>
                  <a:gd name="connsiteX1141" fmla="*/ 1109663 w 4871180"/>
                  <a:gd name="connsiteY1141" fmla="*/ 2511743 h 2676524"/>
                  <a:gd name="connsiteX1142" fmla="*/ 1110615 w 4871180"/>
                  <a:gd name="connsiteY1142" fmla="*/ 2511743 h 2676524"/>
                  <a:gd name="connsiteX1143" fmla="*/ 1111568 w 4871180"/>
                  <a:gd name="connsiteY1143" fmla="*/ 2511743 h 2676524"/>
                  <a:gd name="connsiteX1144" fmla="*/ 1112520 w 4871180"/>
                  <a:gd name="connsiteY1144" fmla="*/ 2511743 h 2676524"/>
                  <a:gd name="connsiteX1145" fmla="*/ 1113473 w 4871180"/>
                  <a:gd name="connsiteY1145" fmla="*/ 2511743 h 2676524"/>
                  <a:gd name="connsiteX1146" fmla="*/ 1114425 w 4871180"/>
                  <a:gd name="connsiteY1146" fmla="*/ 2511743 h 2676524"/>
                  <a:gd name="connsiteX1147" fmla="*/ 1115378 w 4871180"/>
                  <a:gd name="connsiteY1147" fmla="*/ 2511743 h 2676524"/>
                  <a:gd name="connsiteX1148" fmla="*/ 1116330 w 4871180"/>
                  <a:gd name="connsiteY1148" fmla="*/ 2512695 h 2676524"/>
                  <a:gd name="connsiteX1149" fmla="*/ 1117283 w 4871180"/>
                  <a:gd name="connsiteY1149" fmla="*/ 2512695 h 2676524"/>
                  <a:gd name="connsiteX1150" fmla="*/ 1118235 w 4871180"/>
                  <a:gd name="connsiteY1150" fmla="*/ 2512695 h 2676524"/>
                  <a:gd name="connsiteX1151" fmla="*/ 1119188 w 4871180"/>
                  <a:gd name="connsiteY1151" fmla="*/ 2512695 h 2676524"/>
                  <a:gd name="connsiteX1152" fmla="*/ 1120140 w 4871180"/>
                  <a:gd name="connsiteY1152" fmla="*/ 2512695 h 2676524"/>
                  <a:gd name="connsiteX1153" fmla="*/ 1121093 w 4871180"/>
                  <a:gd name="connsiteY1153" fmla="*/ 2512695 h 2676524"/>
                  <a:gd name="connsiteX1154" fmla="*/ 1122045 w 4871180"/>
                  <a:gd name="connsiteY1154" fmla="*/ 2512695 h 2676524"/>
                  <a:gd name="connsiteX1155" fmla="*/ 1122998 w 4871180"/>
                  <a:gd name="connsiteY1155" fmla="*/ 2512695 h 2676524"/>
                  <a:gd name="connsiteX1156" fmla="*/ 1123950 w 4871180"/>
                  <a:gd name="connsiteY1156" fmla="*/ 2513648 h 2676524"/>
                  <a:gd name="connsiteX1157" fmla="*/ 1124903 w 4871180"/>
                  <a:gd name="connsiteY1157" fmla="*/ 2513648 h 2676524"/>
                  <a:gd name="connsiteX1158" fmla="*/ 1125855 w 4871180"/>
                  <a:gd name="connsiteY1158" fmla="*/ 2513648 h 2676524"/>
                  <a:gd name="connsiteX1159" fmla="*/ 1126808 w 4871180"/>
                  <a:gd name="connsiteY1159" fmla="*/ 2513648 h 2676524"/>
                  <a:gd name="connsiteX1160" fmla="*/ 1127760 w 4871180"/>
                  <a:gd name="connsiteY1160" fmla="*/ 2513648 h 2676524"/>
                  <a:gd name="connsiteX1161" fmla="*/ 1128713 w 4871180"/>
                  <a:gd name="connsiteY1161" fmla="*/ 2513648 h 2676524"/>
                  <a:gd name="connsiteX1162" fmla="*/ 1129665 w 4871180"/>
                  <a:gd name="connsiteY1162" fmla="*/ 2513648 h 2676524"/>
                  <a:gd name="connsiteX1163" fmla="*/ 1130618 w 4871180"/>
                  <a:gd name="connsiteY1163" fmla="*/ 2513648 h 2676524"/>
                  <a:gd name="connsiteX1164" fmla="*/ 1131570 w 4871180"/>
                  <a:gd name="connsiteY1164" fmla="*/ 2513648 h 2676524"/>
                  <a:gd name="connsiteX1165" fmla="*/ 1133475 w 4871180"/>
                  <a:gd name="connsiteY1165" fmla="*/ 2513648 h 2676524"/>
                  <a:gd name="connsiteX1166" fmla="*/ 1134428 w 4871180"/>
                  <a:gd name="connsiteY1166" fmla="*/ 2514600 h 2676524"/>
                  <a:gd name="connsiteX1167" fmla="*/ 1135380 w 4871180"/>
                  <a:gd name="connsiteY1167" fmla="*/ 2514600 h 2676524"/>
                  <a:gd name="connsiteX1168" fmla="*/ 1136333 w 4871180"/>
                  <a:gd name="connsiteY1168" fmla="*/ 2514600 h 2676524"/>
                  <a:gd name="connsiteX1169" fmla="*/ 1137285 w 4871180"/>
                  <a:gd name="connsiteY1169" fmla="*/ 2514600 h 2676524"/>
                  <a:gd name="connsiteX1170" fmla="*/ 1138238 w 4871180"/>
                  <a:gd name="connsiteY1170" fmla="*/ 2514600 h 2676524"/>
                  <a:gd name="connsiteX1171" fmla="*/ 1139190 w 4871180"/>
                  <a:gd name="connsiteY1171" fmla="*/ 2514600 h 2676524"/>
                  <a:gd name="connsiteX1172" fmla="*/ 1140143 w 4871180"/>
                  <a:gd name="connsiteY1172" fmla="*/ 2514600 h 2676524"/>
                  <a:gd name="connsiteX1173" fmla="*/ 1141095 w 4871180"/>
                  <a:gd name="connsiteY1173" fmla="*/ 2514600 h 2676524"/>
                  <a:gd name="connsiteX1174" fmla="*/ 1142048 w 4871180"/>
                  <a:gd name="connsiteY1174" fmla="*/ 2515553 h 2676524"/>
                  <a:gd name="connsiteX1175" fmla="*/ 1143000 w 4871180"/>
                  <a:gd name="connsiteY1175" fmla="*/ 2515553 h 2676524"/>
                  <a:gd name="connsiteX1176" fmla="*/ 1143953 w 4871180"/>
                  <a:gd name="connsiteY1176" fmla="*/ 2515553 h 2676524"/>
                  <a:gd name="connsiteX1177" fmla="*/ 1144905 w 4871180"/>
                  <a:gd name="connsiteY1177" fmla="*/ 2515553 h 2676524"/>
                  <a:gd name="connsiteX1178" fmla="*/ 1145858 w 4871180"/>
                  <a:gd name="connsiteY1178" fmla="*/ 2515553 h 2676524"/>
                  <a:gd name="connsiteX1179" fmla="*/ 1146810 w 4871180"/>
                  <a:gd name="connsiteY1179" fmla="*/ 2515553 h 2676524"/>
                  <a:gd name="connsiteX1180" fmla="*/ 1147763 w 4871180"/>
                  <a:gd name="connsiteY1180" fmla="*/ 2515553 h 2676524"/>
                  <a:gd name="connsiteX1181" fmla="*/ 1148715 w 4871180"/>
                  <a:gd name="connsiteY1181" fmla="*/ 2515553 h 2676524"/>
                  <a:gd name="connsiteX1182" fmla="*/ 1149668 w 4871180"/>
                  <a:gd name="connsiteY1182" fmla="*/ 2515553 h 2676524"/>
                  <a:gd name="connsiteX1183" fmla="*/ 1150620 w 4871180"/>
                  <a:gd name="connsiteY1183" fmla="*/ 2515553 h 2676524"/>
                  <a:gd name="connsiteX1184" fmla="*/ 1151573 w 4871180"/>
                  <a:gd name="connsiteY1184" fmla="*/ 2515553 h 2676524"/>
                  <a:gd name="connsiteX1185" fmla="*/ 1152525 w 4871180"/>
                  <a:gd name="connsiteY1185" fmla="*/ 2515553 h 2676524"/>
                  <a:gd name="connsiteX1186" fmla="*/ 1153478 w 4871180"/>
                  <a:gd name="connsiteY1186" fmla="*/ 2516505 h 2676524"/>
                  <a:gd name="connsiteX1187" fmla="*/ 1154430 w 4871180"/>
                  <a:gd name="connsiteY1187" fmla="*/ 2516505 h 2676524"/>
                  <a:gd name="connsiteX1188" fmla="*/ 1155383 w 4871180"/>
                  <a:gd name="connsiteY1188" fmla="*/ 2516505 h 2676524"/>
                  <a:gd name="connsiteX1189" fmla="*/ 1156335 w 4871180"/>
                  <a:gd name="connsiteY1189" fmla="*/ 2516505 h 2676524"/>
                  <a:gd name="connsiteX1190" fmla="*/ 1157288 w 4871180"/>
                  <a:gd name="connsiteY1190" fmla="*/ 2516505 h 2676524"/>
                  <a:gd name="connsiteX1191" fmla="*/ 1158240 w 4871180"/>
                  <a:gd name="connsiteY1191" fmla="*/ 2516505 h 2676524"/>
                  <a:gd name="connsiteX1192" fmla="*/ 1159193 w 4871180"/>
                  <a:gd name="connsiteY1192" fmla="*/ 2516505 h 2676524"/>
                  <a:gd name="connsiteX1193" fmla="*/ 1160145 w 4871180"/>
                  <a:gd name="connsiteY1193" fmla="*/ 2516505 h 2676524"/>
                  <a:gd name="connsiteX1194" fmla="*/ 1161098 w 4871180"/>
                  <a:gd name="connsiteY1194" fmla="*/ 2516505 h 2676524"/>
                  <a:gd name="connsiteX1195" fmla="*/ 1162050 w 4871180"/>
                  <a:gd name="connsiteY1195" fmla="*/ 2516505 h 2676524"/>
                  <a:gd name="connsiteX1196" fmla="*/ 1163003 w 4871180"/>
                  <a:gd name="connsiteY1196" fmla="*/ 2517458 h 2676524"/>
                  <a:gd name="connsiteX1197" fmla="*/ 1163955 w 4871180"/>
                  <a:gd name="connsiteY1197" fmla="*/ 2517458 h 2676524"/>
                  <a:gd name="connsiteX1198" fmla="*/ 1164908 w 4871180"/>
                  <a:gd name="connsiteY1198" fmla="*/ 2517458 h 2676524"/>
                  <a:gd name="connsiteX1199" fmla="*/ 1165860 w 4871180"/>
                  <a:gd name="connsiteY1199" fmla="*/ 2517458 h 2676524"/>
                  <a:gd name="connsiteX1200" fmla="*/ 1166813 w 4871180"/>
                  <a:gd name="connsiteY1200" fmla="*/ 2517458 h 2676524"/>
                  <a:gd name="connsiteX1201" fmla="*/ 1167765 w 4871180"/>
                  <a:gd name="connsiteY1201" fmla="*/ 2517458 h 2676524"/>
                  <a:gd name="connsiteX1202" fmla="*/ 1168718 w 4871180"/>
                  <a:gd name="connsiteY1202" fmla="*/ 2518410 h 2676524"/>
                  <a:gd name="connsiteX1203" fmla="*/ 1169670 w 4871180"/>
                  <a:gd name="connsiteY1203" fmla="*/ 2518410 h 2676524"/>
                  <a:gd name="connsiteX1204" fmla="*/ 1170623 w 4871180"/>
                  <a:gd name="connsiteY1204" fmla="*/ 2518410 h 2676524"/>
                  <a:gd name="connsiteX1205" fmla="*/ 1171575 w 4871180"/>
                  <a:gd name="connsiteY1205" fmla="*/ 2517458 h 2676524"/>
                  <a:gd name="connsiteX1206" fmla="*/ 1172528 w 4871180"/>
                  <a:gd name="connsiteY1206" fmla="*/ 2518410 h 2676524"/>
                  <a:gd name="connsiteX1207" fmla="*/ 1173480 w 4871180"/>
                  <a:gd name="connsiteY1207" fmla="*/ 2518410 h 2676524"/>
                  <a:gd name="connsiteX1208" fmla="*/ 1174433 w 4871180"/>
                  <a:gd name="connsiteY1208" fmla="*/ 2519363 h 2676524"/>
                  <a:gd name="connsiteX1209" fmla="*/ 1176338 w 4871180"/>
                  <a:gd name="connsiteY1209" fmla="*/ 2519363 h 2676524"/>
                  <a:gd name="connsiteX1210" fmla="*/ 1177290 w 4871180"/>
                  <a:gd name="connsiteY1210" fmla="*/ 2519363 h 2676524"/>
                  <a:gd name="connsiteX1211" fmla="*/ 1178243 w 4871180"/>
                  <a:gd name="connsiteY1211" fmla="*/ 2518410 h 2676524"/>
                  <a:gd name="connsiteX1212" fmla="*/ 1179195 w 4871180"/>
                  <a:gd name="connsiteY1212" fmla="*/ 2519363 h 2676524"/>
                  <a:gd name="connsiteX1213" fmla="*/ 1180148 w 4871180"/>
                  <a:gd name="connsiteY1213" fmla="*/ 2519363 h 2676524"/>
                  <a:gd name="connsiteX1214" fmla="*/ 1181100 w 4871180"/>
                  <a:gd name="connsiteY1214" fmla="*/ 2519363 h 2676524"/>
                  <a:gd name="connsiteX1215" fmla="*/ 1182053 w 4871180"/>
                  <a:gd name="connsiteY1215" fmla="*/ 2519363 h 2676524"/>
                  <a:gd name="connsiteX1216" fmla="*/ 1183005 w 4871180"/>
                  <a:gd name="connsiteY1216" fmla="*/ 2519363 h 2676524"/>
                  <a:gd name="connsiteX1217" fmla="*/ 1183958 w 4871180"/>
                  <a:gd name="connsiteY1217" fmla="*/ 2519363 h 2676524"/>
                  <a:gd name="connsiteX1218" fmla="*/ 1184910 w 4871180"/>
                  <a:gd name="connsiteY1218" fmla="*/ 2519363 h 2676524"/>
                  <a:gd name="connsiteX1219" fmla="*/ 1185863 w 4871180"/>
                  <a:gd name="connsiteY1219" fmla="*/ 2520315 h 2676524"/>
                  <a:gd name="connsiteX1220" fmla="*/ 1186815 w 4871180"/>
                  <a:gd name="connsiteY1220" fmla="*/ 2519363 h 2676524"/>
                  <a:gd name="connsiteX1221" fmla="*/ 1187768 w 4871180"/>
                  <a:gd name="connsiteY1221" fmla="*/ 2520315 h 2676524"/>
                  <a:gd name="connsiteX1222" fmla="*/ 1188720 w 4871180"/>
                  <a:gd name="connsiteY1222" fmla="*/ 2520315 h 2676524"/>
                  <a:gd name="connsiteX1223" fmla="*/ 1189673 w 4871180"/>
                  <a:gd name="connsiteY1223" fmla="*/ 2520315 h 2676524"/>
                  <a:gd name="connsiteX1224" fmla="*/ 1190625 w 4871180"/>
                  <a:gd name="connsiteY1224" fmla="*/ 2520315 h 2676524"/>
                  <a:gd name="connsiteX1225" fmla="*/ 1191578 w 4871180"/>
                  <a:gd name="connsiteY1225" fmla="*/ 2520315 h 2676524"/>
                  <a:gd name="connsiteX1226" fmla="*/ 1192530 w 4871180"/>
                  <a:gd name="connsiteY1226" fmla="*/ 2520315 h 2676524"/>
                  <a:gd name="connsiteX1227" fmla="*/ 1193483 w 4871180"/>
                  <a:gd name="connsiteY1227" fmla="*/ 2520315 h 2676524"/>
                  <a:gd name="connsiteX1228" fmla="*/ 1194435 w 4871180"/>
                  <a:gd name="connsiteY1228" fmla="*/ 2520315 h 2676524"/>
                  <a:gd name="connsiteX1229" fmla="*/ 1195388 w 4871180"/>
                  <a:gd name="connsiteY1229" fmla="*/ 2521268 h 2676524"/>
                  <a:gd name="connsiteX1230" fmla="*/ 1196340 w 4871180"/>
                  <a:gd name="connsiteY1230" fmla="*/ 2521268 h 2676524"/>
                  <a:gd name="connsiteX1231" fmla="*/ 1197293 w 4871180"/>
                  <a:gd name="connsiteY1231" fmla="*/ 2521268 h 2676524"/>
                  <a:gd name="connsiteX1232" fmla="*/ 1198245 w 4871180"/>
                  <a:gd name="connsiteY1232" fmla="*/ 2521268 h 2676524"/>
                  <a:gd name="connsiteX1233" fmla="*/ 1199198 w 4871180"/>
                  <a:gd name="connsiteY1233" fmla="*/ 2521268 h 2676524"/>
                  <a:gd name="connsiteX1234" fmla="*/ 1200150 w 4871180"/>
                  <a:gd name="connsiteY1234" fmla="*/ 2521268 h 2676524"/>
                  <a:gd name="connsiteX1235" fmla="*/ 1201103 w 4871180"/>
                  <a:gd name="connsiteY1235" fmla="*/ 2521268 h 2676524"/>
                  <a:gd name="connsiteX1236" fmla="*/ 1202055 w 4871180"/>
                  <a:gd name="connsiteY1236" fmla="*/ 2521268 h 2676524"/>
                  <a:gd name="connsiteX1237" fmla="*/ 1203008 w 4871180"/>
                  <a:gd name="connsiteY1237" fmla="*/ 2521268 h 2676524"/>
                  <a:gd name="connsiteX1238" fmla="*/ 1203960 w 4871180"/>
                  <a:gd name="connsiteY1238" fmla="*/ 2521268 h 2676524"/>
                  <a:gd name="connsiteX1239" fmla="*/ 1204913 w 4871180"/>
                  <a:gd name="connsiteY1239" fmla="*/ 2521268 h 2676524"/>
                  <a:gd name="connsiteX1240" fmla="*/ 1205865 w 4871180"/>
                  <a:gd name="connsiteY1240" fmla="*/ 2521268 h 2676524"/>
                  <a:gd name="connsiteX1241" fmla="*/ 1206818 w 4871180"/>
                  <a:gd name="connsiteY1241" fmla="*/ 2522220 h 2676524"/>
                  <a:gd name="connsiteX1242" fmla="*/ 1207770 w 4871180"/>
                  <a:gd name="connsiteY1242" fmla="*/ 2522220 h 2676524"/>
                  <a:gd name="connsiteX1243" fmla="*/ 1208723 w 4871180"/>
                  <a:gd name="connsiteY1243" fmla="*/ 2521268 h 2676524"/>
                  <a:gd name="connsiteX1244" fmla="*/ 1209675 w 4871180"/>
                  <a:gd name="connsiteY1244" fmla="*/ 2522220 h 2676524"/>
                  <a:gd name="connsiteX1245" fmla="*/ 1210628 w 4871180"/>
                  <a:gd name="connsiteY1245" fmla="*/ 2522220 h 2676524"/>
                  <a:gd name="connsiteX1246" fmla="*/ 1211580 w 4871180"/>
                  <a:gd name="connsiteY1246" fmla="*/ 2522220 h 2676524"/>
                  <a:gd name="connsiteX1247" fmla="*/ 1212533 w 4871180"/>
                  <a:gd name="connsiteY1247" fmla="*/ 2522220 h 2676524"/>
                  <a:gd name="connsiteX1248" fmla="*/ 1213485 w 4871180"/>
                  <a:gd name="connsiteY1248" fmla="*/ 2523173 h 2676524"/>
                  <a:gd name="connsiteX1249" fmla="*/ 1214438 w 4871180"/>
                  <a:gd name="connsiteY1249" fmla="*/ 2522220 h 2676524"/>
                  <a:gd name="connsiteX1250" fmla="*/ 1215390 w 4871180"/>
                  <a:gd name="connsiteY1250" fmla="*/ 2523173 h 2676524"/>
                  <a:gd name="connsiteX1251" fmla="*/ 1216343 w 4871180"/>
                  <a:gd name="connsiteY1251" fmla="*/ 2523173 h 2676524"/>
                  <a:gd name="connsiteX1252" fmla="*/ 1218248 w 4871180"/>
                  <a:gd name="connsiteY1252" fmla="*/ 2523173 h 2676524"/>
                  <a:gd name="connsiteX1253" fmla="*/ 1219200 w 4871180"/>
                  <a:gd name="connsiteY1253" fmla="*/ 2523173 h 2676524"/>
                  <a:gd name="connsiteX1254" fmla="*/ 1220153 w 4871180"/>
                  <a:gd name="connsiteY1254" fmla="*/ 2523173 h 2676524"/>
                  <a:gd name="connsiteX1255" fmla="*/ 1221105 w 4871180"/>
                  <a:gd name="connsiteY1255" fmla="*/ 2524125 h 2676524"/>
                  <a:gd name="connsiteX1256" fmla="*/ 1222058 w 4871180"/>
                  <a:gd name="connsiteY1256" fmla="*/ 2524125 h 2676524"/>
                  <a:gd name="connsiteX1257" fmla="*/ 1223010 w 4871180"/>
                  <a:gd name="connsiteY1257" fmla="*/ 2524125 h 2676524"/>
                  <a:gd name="connsiteX1258" fmla="*/ 1223963 w 4871180"/>
                  <a:gd name="connsiteY1258" fmla="*/ 2524125 h 2676524"/>
                  <a:gd name="connsiteX1259" fmla="*/ 1224915 w 4871180"/>
                  <a:gd name="connsiteY1259" fmla="*/ 2525078 h 2676524"/>
                  <a:gd name="connsiteX1260" fmla="*/ 1225868 w 4871180"/>
                  <a:gd name="connsiteY1260" fmla="*/ 2525078 h 2676524"/>
                  <a:gd name="connsiteX1261" fmla="*/ 1226820 w 4871180"/>
                  <a:gd name="connsiteY1261" fmla="*/ 2524125 h 2676524"/>
                  <a:gd name="connsiteX1262" fmla="*/ 1227773 w 4871180"/>
                  <a:gd name="connsiteY1262" fmla="*/ 2525078 h 2676524"/>
                  <a:gd name="connsiteX1263" fmla="*/ 1228725 w 4871180"/>
                  <a:gd name="connsiteY1263" fmla="*/ 2525078 h 2676524"/>
                  <a:gd name="connsiteX1264" fmla="*/ 1229678 w 4871180"/>
                  <a:gd name="connsiteY1264" fmla="*/ 2525078 h 2676524"/>
                  <a:gd name="connsiteX1265" fmla="*/ 1230630 w 4871180"/>
                  <a:gd name="connsiteY1265" fmla="*/ 2525078 h 2676524"/>
                  <a:gd name="connsiteX1266" fmla="*/ 1231583 w 4871180"/>
                  <a:gd name="connsiteY1266" fmla="*/ 2525078 h 2676524"/>
                  <a:gd name="connsiteX1267" fmla="*/ 1232535 w 4871180"/>
                  <a:gd name="connsiteY1267" fmla="*/ 2526030 h 2676524"/>
                  <a:gd name="connsiteX1268" fmla="*/ 1233488 w 4871180"/>
                  <a:gd name="connsiteY1268" fmla="*/ 2526030 h 2676524"/>
                  <a:gd name="connsiteX1269" fmla="*/ 1234440 w 4871180"/>
                  <a:gd name="connsiteY1269" fmla="*/ 2526030 h 2676524"/>
                  <a:gd name="connsiteX1270" fmla="*/ 1235393 w 4871180"/>
                  <a:gd name="connsiteY1270" fmla="*/ 2526030 h 2676524"/>
                  <a:gd name="connsiteX1271" fmla="*/ 1236345 w 4871180"/>
                  <a:gd name="connsiteY1271" fmla="*/ 2526030 h 2676524"/>
                  <a:gd name="connsiteX1272" fmla="*/ 1237298 w 4871180"/>
                  <a:gd name="connsiteY1272" fmla="*/ 2526030 h 2676524"/>
                  <a:gd name="connsiteX1273" fmla="*/ 1238250 w 4871180"/>
                  <a:gd name="connsiteY1273" fmla="*/ 2526030 h 2676524"/>
                  <a:gd name="connsiteX1274" fmla="*/ 1239203 w 4871180"/>
                  <a:gd name="connsiteY1274" fmla="*/ 2526030 h 2676524"/>
                  <a:gd name="connsiteX1275" fmla="*/ 1240155 w 4871180"/>
                  <a:gd name="connsiteY1275" fmla="*/ 2526030 h 2676524"/>
                  <a:gd name="connsiteX1276" fmla="*/ 1241108 w 4871180"/>
                  <a:gd name="connsiteY1276" fmla="*/ 2526030 h 2676524"/>
                  <a:gd name="connsiteX1277" fmla="*/ 1242060 w 4871180"/>
                  <a:gd name="connsiteY1277" fmla="*/ 2526030 h 2676524"/>
                  <a:gd name="connsiteX1278" fmla="*/ 1243013 w 4871180"/>
                  <a:gd name="connsiteY1278" fmla="*/ 2526030 h 2676524"/>
                  <a:gd name="connsiteX1279" fmla="*/ 1243965 w 4871180"/>
                  <a:gd name="connsiteY1279" fmla="*/ 2526983 h 2676524"/>
                  <a:gd name="connsiteX1280" fmla="*/ 1244918 w 4871180"/>
                  <a:gd name="connsiteY1280" fmla="*/ 2526983 h 2676524"/>
                  <a:gd name="connsiteX1281" fmla="*/ 1245870 w 4871180"/>
                  <a:gd name="connsiteY1281" fmla="*/ 2526983 h 2676524"/>
                  <a:gd name="connsiteX1282" fmla="*/ 1246823 w 4871180"/>
                  <a:gd name="connsiteY1282" fmla="*/ 2526983 h 2676524"/>
                  <a:gd name="connsiteX1283" fmla="*/ 1247775 w 4871180"/>
                  <a:gd name="connsiteY1283" fmla="*/ 2526983 h 2676524"/>
                  <a:gd name="connsiteX1284" fmla="*/ 1248728 w 4871180"/>
                  <a:gd name="connsiteY1284" fmla="*/ 2526983 h 2676524"/>
                  <a:gd name="connsiteX1285" fmla="*/ 1249680 w 4871180"/>
                  <a:gd name="connsiteY1285" fmla="*/ 2526983 h 2676524"/>
                  <a:gd name="connsiteX1286" fmla="*/ 1250633 w 4871180"/>
                  <a:gd name="connsiteY1286" fmla="*/ 2526983 h 2676524"/>
                  <a:gd name="connsiteX1287" fmla="*/ 1251585 w 4871180"/>
                  <a:gd name="connsiteY1287" fmla="*/ 2527935 h 2676524"/>
                  <a:gd name="connsiteX1288" fmla="*/ 1252538 w 4871180"/>
                  <a:gd name="connsiteY1288" fmla="*/ 2527935 h 2676524"/>
                  <a:gd name="connsiteX1289" fmla="*/ 1253490 w 4871180"/>
                  <a:gd name="connsiteY1289" fmla="*/ 2526983 h 2676524"/>
                  <a:gd name="connsiteX1290" fmla="*/ 1254443 w 4871180"/>
                  <a:gd name="connsiteY1290" fmla="*/ 2527935 h 2676524"/>
                  <a:gd name="connsiteX1291" fmla="*/ 1255395 w 4871180"/>
                  <a:gd name="connsiteY1291" fmla="*/ 2527935 h 2676524"/>
                  <a:gd name="connsiteX1292" fmla="*/ 1256348 w 4871180"/>
                  <a:gd name="connsiteY1292" fmla="*/ 2527935 h 2676524"/>
                  <a:gd name="connsiteX1293" fmla="*/ 1257300 w 4871180"/>
                  <a:gd name="connsiteY1293" fmla="*/ 2527935 h 2676524"/>
                  <a:gd name="connsiteX1294" fmla="*/ 1258253 w 4871180"/>
                  <a:gd name="connsiteY1294" fmla="*/ 2527935 h 2676524"/>
                  <a:gd name="connsiteX1295" fmla="*/ 1259205 w 4871180"/>
                  <a:gd name="connsiteY1295" fmla="*/ 2527935 h 2676524"/>
                  <a:gd name="connsiteX1296" fmla="*/ 1261110 w 4871180"/>
                  <a:gd name="connsiteY1296" fmla="*/ 2528888 h 2676524"/>
                  <a:gd name="connsiteX1297" fmla="*/ 1262063 w 4871180"/>
                  <a:gd name="connsiteY1297" fmla="*/ 2528888 h 2676524"/>
                  <a:gd name="connsiteX1298" fmla="*/ 1263015 w 4871180"/>
                  <a:gd name="connsiteY1298" fmla="*/ 2528888 h 2676524"/>
                  <a:gd name="connsiteX1299" fmla="*/ 1263968 w 4871180"/>
                  <a:gd name="connsiteY1299" fmla="*/ 2528888 h 2676524"/>
                  <a:gd name="connsiteX1300" fmla="*/ 1264920 w 4871180"/>
                  <a:gd name="connsiteY1300" fmla="*/ 2528888 h 2676524"/>
                  <a:gd name="connsiteX1301" fmla="*/ 1265873 w 4871180"/>
                  <a:gd name="connsiteY1301" fmla="*/ 2528888 h 2676524"/>
                  <a:gd name="connsiteX1302" fmla="*/ 1266825 w 4871180"/>
                  <a:gd name="connsiteY1302" fmla="*/ 2528888 h 2676524"/>
                  <a:gd name="connsiteX1303" fmla="*/ 1267778 w 4871180"/>
                  <a:gd name="connsiteY1303" fmla="*/ 2527935 h 2676524"/>
                  <a:gd name="connsiteX1304" fmla="*/ 1268730 w 4871180"/>
                  <a:gd name="connsiteY1304" fmla="*/ 2528888 h 2676524"/>
                  <a:gd name="connsiteX1305" fmla="*/ 1269683 w 4871180"/>
                  <a:gd name="connsiteY1305" fmla="*/ 2529840 h 2676524"/>
                  <a:gd name="connsiteX1306" fmla="*/ 1270635 w 4871180"/>
                  <a:gd name="connsiteY1306" fmla="*/ 2529840 h 2676524"/>
                  <a:gd name="connsiteX1307" fmla="*/ 1271588 w 4871180"/>
                  <a:gd name="connsiteY1307" fmla="*/ 2529840 h 2676524"/>
                  <a:gd name="connsiteX1308" fmla="*/ 1272540 w 4871180"/>
                  <a:gd name="connsiteY1308" fmla="*/ 2529840 h 2676524"/>
                  <a:gd name="connsiteX1309" fmla="*/ 1273493 w 4871180"/>
                  <a:gd name="connsiteY1309" fmla="*/ 2529840 h 2676524"/>
                  <a:gd name="connsiteX1310" fmla="*/ 1274445 w 4871180"/>
                  <a:gd name="connsiteY1310" fmla="*/ 2529840 h 2676524"/>
                  <a:gd name="connsiteX1311" fmla="*/ 1275398 w 4871180"/>
                  <a:gd name="connsiteY1311" fmla="*/ 2529840 h 2676524"/>
                  <a:gd name="connsiteX1312" fmla="*/ 1276350 w 4871180"/>
                  <a:gd name="connsiteY1312" fmla="*/ 2529840 h 2676524"/>
                  <a:gd name="connsiteX1313" fmla="*/ 1277303 w 4871180"/>
                  <a:gd name="connsiteY1313" fmla="*/ 2505075 h 2676524"/>
                  <a:gd name="connsiteX1314" fmla="*/ 1278255 w 4871180"/>
                  <a:gd name="connsiteY1314" fmla="*/ 2530793 h 2676524"/>
                  <a:gd name="connsiteX1315" fmla="*/ 1279208 w 4871180"/>
                  <a:gd name="connsiteY1315" fmla="*/ 2530793 h 2676524"/>
                  <a:gd name="connsiteX1316" fmla="*/ 1280160 w 4871180"/>
                  <a:gd name="connsiteY1316" fmla="*/ 2530793 h 2676524"/>
                  <a:gd name="connsiteX1317" fmla="*/ 1281113 w 4871180"/>
                  <a:gd name="connsiteY1317" fmla="*/ 2530793 h 2676524"/>
                  <a:gd name="connsiteX1318" fmla="*/ 1282065 w 4871180"/>
                  <a:gd name="connsiteY1318" fmla="*/ 2530793 h 2676524"/>
                  <a:gd name="connsiteX1319" fmla="*/ 1283018 w 4871180"/>
                  <a:gd name="connsiteY1319" fmla="*/ 2530793 h 2676524"/>
                  <a:gd name="connsiteX1320" fmla="*/ 1283970 w 4871180"/>
                  <a:gd name="connsiteY1320" fmla="*/ 2530793 h 2676524"/>
                  <a:gd name="connsiteX1321" fmla="*/ 1284923 w 4871180"/>
                  <a:gd name="connsiteY1321" fmla="*/ 2530793 h 2676524"/>
                  <a:gd name="connsiteX1322" fmla="*/ 1285875 w 4871180"/>
                  <a:gd name="connsiteY1322" fmla="*/ 2530793 h 2676524"/>
                  <a:gd name="connsiteX1323" fmla="*/ 1286828 w 4871180"/>
                  <a:gd name="connsiteY1323" fmla="*/ 2530793 h 2676524"/>
                  <a:gd name="connsiteX1324" fmla="*/ 1287780 w 4871180"/>
                  <a:gd name="connsiteY1324" fmla="*/ 2530793 h 2676524"/>
                  <a:gd name="connsiteX1325" fmla="*/ 1288733 w 4871180"/>
                  <a:gd name="connsiteY1325" fmla="*/ 2531745 h 2676524"/>
                  <a:gd name="connsiteX1326" fmla="*/ 1289685 w 4871180"/>
                  <a:gd name="connsiteY1326" fmla="*/ 2531745 h 2676524"/>
                  <a:gd name="connsiteX1327" fmla="*/ 1290638 w 4871180"/>
                  <a:gd name="connsiteY1327" fmla="*/ 2531745 h 2676524"/>
                  <a:gd name="connsiteX1328" fmla="*/ 1291590 w 4871180"/>
                  <a:gd name="connsiteY1328" fmla="*/ 2531745 h 2676524"/>
                  <a:gd name="connsiteX1329" fmla="*/ 1292543 w 4871180"/>
                  <a:gd name="connsiteY1329" fmla="*/ 2531745 h 2676524"/>
                  <a:gd name="connsiteX1330" fmla="*/ 1293495 w 4871180"/>
                  <a:gd name="connsiteY1330" fmla="*/ 2531745 h 2676524"/>
                  <a:gd name="connsiteX1331" fmla="*/ 1294448 w 4871180"/>
                  <a:gd name="connsiteY1331" fmla="*/ 2531745 h 2676524"/>
                  <a:gd name="connsiteX1332" fmla="*/ 1295400 w 4871180"/>
                  <a:gd name="connsiteY1332" fmla="*/ 2531745 h 2676524"/>
                  <a:gd name="connsiteX1333" fmla="*/ 1296353 w 4871180"/>
                  <a:gd name="connsiteY1333" fmla="*/ 2531745 h 2676524"/>
                  <a:gd name="connsiteX1334" fmla="*/ 1297305 w 4871180"/>
                  <a:gd name="connsiteY1334" fmla="*/ 2531745 h 2676524"/>
                  <a:gd name="connsiteX1335" fmla="*/ 1298258 w 4871180"/>
                  <a:gd name="connsiteY1335" fmla="*/ 2532698 h 2676524"/>
                  <a:gd name="connsiteX1336" fmla="*/ 1299210 w 4871180"/>
                  <a:gd name="connsiteY1336" fmla="*/ 2532698 h 2676524"/>
                  <a:gd name="connsiteX1337" fmla="*/ 1300163 w 4871180"/>
                  <a:gd name="connsiteY1337" fmla="*/ 2532698 h 2676524"/>
                  <a:gd name="connsiteX1338" fmla="*/ 1301115 w 4871180"/>
                  <a:gd name="connsiteY1338" fmla="*/ 2532698 h 2676524"/>
                  <a:gd name="connsiteX1339" fmla="*/ 1302068 w 4871180"/>
                  <a:gd name="connsiteY1339" fmla="*/ 2532698 h 2676524"/>
                  <a:gd name="connsiteX1340" fmla="*/ 1303973 w 4871180"/>
                  <a:gd name="connsiteY1340" fmla="*/ 2532698 h 2676524"/>
                  <a:gd name="connsiteX1341" fmla="*/ 1304925 w 4871180"/>
                  <a:gd name="connsiteY1341" fmla="*/ 2532698 h 2676524"/>
                  <a:gd name="connsiteX1342" fmla="*/ 1305878 w 4871180"/>
                  <a:gd name="connsiteY1342" fmla="*/ 2532698 h 2676524"/>
                  <a:gd name="connsiteX1343" fmla="*/ 1306830 w 4871180"/>
                  <a:gd name="connsiteY1343" fmla="*/ 2532698 h 2676524"/>
                  <a:gd name="connsiteX1344" fmla="*/ 1307783 w 4871180"/>
                  <a:gd name="connsiteY1344" fmla="*/ 2533650 h 2676524"/>
                  <a:gd name="connsiteX1345" fmla="*/ 1308735 w 4871180"/>
                  <a:gd name="connsiteY1345" fmla="*/ 2530793 h 2676524"/>
                  <a:gd name="connsiteX1346" fmla="*/ 1309688 w 4871180"/>
                  <a:gd name="connsiteY1346" fmla="*/ 2533650 h 2676524"/>
                  <a:gd name="connsiteX1347" fmla="*/ 1310640 w 4871180"/>
                  <a:gd name="connsiteY1347" fmla="*/ 2533650 h 2676524"/>
                  <a:gd name="connsiteX1348" fmla="*/ 1311593 w 4871180"/>
                  <a:gd name="connsiteY1348" fmla="*/ 2533650 h 2676524"/>
                  <a:gd name="connsiteX1349" fmla="*/ 1312545 w 4871180"/>
                  <a:gd name="connsiteY1349" fmla="*/ 2533650 h 2676524"/>
                  <a:gd name="connsiteX1350" fmla="*/ 1313498 w 4871180"/>
                  <a:gd name="connsiteY1350" fmla="*/ 2533650 h 2676524"/>
                  <a:gd name="connsiteX1351" fmla="*/ 1314450 w 4871180"/>
                  <a:gd name="connsiteY1351" fmla="*/ 2533650 h 2676524"/>
                  <a:gd name="connsiteX1352" fmla="*/ 1315403 w 4871180"/>
                  <a:gd name="connsiteY1352" fmla="*/ 2533650 h 2676524"/>
                  <a:gd name="connsiteX1353" fmla="*/ 1316355 w 4871180"/>
                  <a:gd name="connsiteY1353" fmla="*/ 2533650 h 2676524"/>
                  <a:gd name="connsiteX1354" fmla="*/ 1317308 w 4871180"/>
                  <a:gd name="connsiteY1354" fmla="*/ 2533650 h 2676524"/>
                  <a:gd name="connsiteX1355" fmla="*/ 1318260 w 4871180"/>
                  <a:gd name="connsiteY1355" fmla="*/ 2534603 h 2676524"/>
                  <a:gd name="connsiteX1356" fmla="*/ 1319213 w 4871180"/>
                  <a:gd name="connsiteY1356" fmla="*/ 2533650 h 2676524"/>
                  <a:gd name="connsiteX1357" fmla="*/ 1320165 w 4871180"/>
                  <a:gd name="connsiteY1357" fmla="*/ 2534603 h 2676524"/>
                  <a:gd name="connsiteX1358" fmla="*/ 1321118 w 4871180"/>
                  <a:gd name="connsiteY1358" fmla="*/ 2534603 h 2676524"/>
                  <a:gd name="connsiteX1359" fmla="*/ 1322070 w 4871180"/>
                  <a:gd name="connsiteY1359" fmla="*/ 2534603 h 2676524"/>
                  <a:gd name="connsiteX1360" fmla="*/ 1323023 w 4871180"/>
                  <a:gd name="connsiteY1360" fmla="*/ 2534603 h 2676524"/>
                  <a:gd name="connsiteX1361" fmla="*/ 1323975 w 4871180"/>
                  <a:gd name="connsiteY1361" fmla="*/ 2534603 h 2676524"/>
                  <a:gd name="connsiteX1362" fmla="*/ 1324928 w 4871180"/>
                  <a:gd name="connsiteY1362" fmla="*/ 2531745 h 2676524"/>
                  <a:gd name="connsiteX1363" fmla="*/ 1325880 w 4871180"/>
                  <a:gd name="connsiteY1363" fmla="*/ 2534603 h 2676524"/>
                  <a:gd name="connsiteX1364" fmla="*/ 1326833 w 4871180"/>
                  <a:gd name="connsiteY1364" fmla="*/ 2534603 h 2676524"/>
                  <a:gd name="connsiteX1365" fmla="*/ 1327785 w 4871180"/>
                  <a:gd name="connsiteY1365" fmla="*/ 2534603 h 2676524"/>
                  <a:gd name="connsiteX1366" fmla="*/ 1328738 w 4871180"/>
                  <a:gd name="connsiteY1366" fmla="*/ 2535555 h 2676524"/>
                  <a:gd name="connsiteX1367" fmla="*/ 1329690 w 4871180"/>
                  <a:gd name="connsiteY1367" fmla="*/ 2535555 h 2676524"/>
                  <a:gd name="connsiteX1368" fmla="*/ 1330643 w 4871180"/>
                  <a:gd name="connsiteY1368" fmla="*/ 2535555 h 2676524"/>
                  <a:gd name="connsiteX1369" fmla="*/ 1331595 w 4871180"/>
                  <a:gd name="connsiteY1369" fmla="*/ 2535555 h 2676524"/>
                  <a:gd name="connsiteX1370" fmla="*/ 1332548 w 4871180"/>
                  <a:gd name="connsiteY1370" fmla="*/ 2535555 h 2676524"/>
                  <a:gd name="connsiteX1371" fmla="*/ 1333500 w 4871180"/>
                  <a:gd name="connsiteY1371" fmla="*/ 2535555 h 2676524"/>
                  <a:gd name="connsiteX1372" fmla="*/ 1334453 w 4871180"/>
                  <a:gd name="connsiteY1372" fmla="*/ 2535555 h 2676524"/>
                  <a:gd name="connsiteX1373" fmla="*/ 1335405 w 4871180"/>
                  <a:gd name="connsiteY1373" fmla="*/ 2535555 h 2676524"/>
                  <a:gd name="connsiteX1374" fmla="*/ 1336358 w 4871180"/>
                  <a:gd name="connsiteY1374" fmla="*/ 2535555 h 2676524"/>
                  <a:gd name="connsiteX1375" fmla="*/ 1337310 w 4871180"/>
                  <a:gd name="connsiteY1375" fmla="*/ 2536508 h 2676524"/>
                  <a:gd name="connsiteX1376" fmla="*/ 1338263 w 4871180"/>
                  <a:gd name="connsiteY1376" fmla="*/ 2534603 h 2676524"/>
                  <a:gd name="connsiteX1377" fmla="*/ 1339215 w 4871180"/>
                  <a:gd name="connsiteY1377" fmla="*/ 2536508 h 2676524"/>
                  <a:gd name="connsiteX1378" fmla="*/ 1340168 w 4871180"/>
                  <a:gd name="connsiteY1378" fmla="*/ 2536508 h 2676524"/>
                  <a:gd name="connsiteX1379" fmla="*/ 1341120 w 4871180"/>
                  <a:gd name="connsiteY1379" fmla="*/ 2536508 h 2676524"/>
                  <a:gd name="connsiteX1380" fmla="*/ 1342073 w 4871180"/>
                  <a:gd name="connsiteY1380" fmla="*/ 2536508 h 2676524"/>
                  <a:gd name="connsiteX1381" fmla="*/ 1343025 w 4871180"/>
                  <a:gd name="connsiteY1381" fmla="*/ 2536508 h 2676524"/>
                  <a:gd name="connsiteX1382" fmla="*/ 1343978 w 4871180"/>
                  <a:gd name="connsiteY1382" fmla="*/ 2536508 h 2676524"/>
                  <a:gd name="connsiteX1383" fmla="*/ 1344930 w 4871180"/>
                  <a:gd name="connsiteY1383" fmla="*/ 2536508 h 2676524"/>
                  <a:gd name="connsiteX1384" fmla="*/ 1346835 w 4871180"/>
                  <a:gd name="connsiteY1384" fmla="*/ 2536508 h 2676524"/>
                  <a:gd name="connsiteX1385" fmla="*/ 1347788 w 4871180"/>
                  <a:gd name="connsiteY1385" fmla="*/ 2536508 h 2676524"/>
                  <a:gd name="connsiteX1386" fmla="*/ 1348740 w 4871180"/>
                  <a:gd name="connsiteY1386" fmla="*/ 2537460 h 2676524"/>
                  <a:gd name="connsiteX1387" fmla="*/ 1349693 w 4871180"/>
                  <a:gd name="connsiteY1387" fmla="*/ 2537460 h 2676524"/>
                  <a:gd name="connsiteX1388" fmla="*/ 1350645 w 4871180"/>
                  <a:gd name="connsiteY1388" fmla="*/ 2537460 h 2676524"/>
                  <a:gd name="connsiteX1389" fmla="*/ 1351598 w 4871180"/>
                  <a:gd name="connsiteY1389" fmla="*/ 2537460 h 2676524"/>
                  <a:gd name="connsiteX1390" fmla="*/ 1352550 w 4871180"/>
                  <a:gd name="connsiteY1390" fmla="*/ 2537460 h 2676524"/>
                  <a:gd name="connsiteX1391" fmla="*/ 1353503 w 4871180"/>
                  <a:gd name="connsiteY1391" fmla="*/ 2537460 h 2676524"/>
                  <a:gd name="connsiteX1392" fmla="*/ 1354455 w 4871180"/>
                  <a:gd name="connsiteY1392" fmla="*/ 2537460 h 2676524"/>
                  <a:gd name="connsiteX1393" fmla="*/ 1355408 w 4871180"/>
                  <a:gd name="connsiteY1393" fmla="*/ 2537460 h 2676524"/>
                  <a:gd name="connsiteX1394" fmla="*/ 1356360 w 4871180"/>
                  <a:gd name="connsiteY1394" fmla="*/ 2537460 h 2676524"/>
                  <a:gd name="connsiteX1395" fmla="*/ 1357313 w 4871180"/>
                  <a:gd name="connsiteY1395" fmla="*/ 2537460 h 2676524"/>
                  <a:gd name="connsiteX1396" fmla="*/ 1358265 w 4871180"/>
                  <a:gd name="connsiteY1396" fmla="*/ 2537460 h 2676524"/>
                  <a:gd name="connsiteX1397" fmla="*/ 1359218 w 4871180"/>
                  <a:gd name="connsiteY1397" fmla="*/ 2537460 h 2676524"/>
                  <a:gd name="connsiteX1398" fmla="*/ 1360170 w 4871180"/>
                  <a:gd name="connsiteY1398" fmla="*/ 2537460 h 2676524"/>
                  <a:gd name="connsiteX1399" fmla="*/ 1361123 w 4871180"/>
                  <a:gd name="connsiteY1399" fmla="*/ 2537460 h 2676524"/>
                  <a:gd name="connsiteX1400" fmla="*/ 1362075 w 4871180"/>
                  <a:gd name="connsiteY1400" fmla="*/ 2537460 h 2676524"/>
                  <a:gd name="connsiteX1401" fmla="*/ 1363028 w 4871180"/>
                  <a:gd name="connsiteY1401" fmla="*/ 2538413 h 2676524"/>
                  <a:gd name="connsiteX1402" fmla="*/ 1363980 w 4871180"/>
                  <a:gd name="connsiteY1402" fmla="*/ 2538413 h 2676524"/>
                  <a:gd name="connsiteX1403" fmla="*/ 1364933 w 4871180"/>
                  <a:gd name="connsiteY1403" fmla="*/ 2538413 h 2676524"/>
                  <a:gd name="connsiteX1404" fmla="*/ 1365885 w 4871180"/>
                  <a:gd name="connsiteY1404" fmla="*/ 2538413 h 2676524"/>
                  <a:gd name="connsiteX1405" fmla="*/ 1366838 w 4871180"/>
                  <a:gd name="connsiteY1405" fmla="*/ 2538413 h 2676524"/>
                  <a:gd name="connsiteX1406" fmla="*/ 1367790 w 4871180"/>
                  <a:gd name="connsiteY1406" fmla="*/ 2538413 h 2676524"/>
                  <a:gd name="connsiteX1407" fmla="*/ 1368743 w 4871180"/>
                  <a:gd name="connsiteY1407" fmla="*/ 2538413 h 2676524"/>
                  <a:gd name="connsiteX1408" fmla="*/ 1369695 w 4871180"/>
                  <a:gd name="connsiteY1408" fmla="*/ 2538413 h 2676524"/>
                  <a:gd name="connsiteX1409" fmla="*/ 1370648 w 4871180"/>
                  <a:gd name="connsiteY1409" fmla="*/ 2538413 h 2676524"/>
                  <a:gd name="connsiteX1410" fmla="*/ 1371600 w 4871180"/>
                  <a:gd name="connsiteY1410" fmla="*/ 2539365 h 2676524"/>
                  <a:gd name="connsiteX1411" fmla="*/ 1372553 w 4871180"/>
                  <a:gd name="connsiteY1411" fmla="*/ 2539365 h 2676524"/>
                  <a:gd name="connsiteX1412" fmla="*/ 1373505 w 4871180"/>
                  <a:gd name="connsiteY1412" fmla="*/ 2539365 h 2676524"/>
                  <a:gd name="connsiteX1413" fmla="*/ 1374458 w 4871180"/>
                  <a:gd name="connsiteY1413" fmla="*/ 2539365 h 2676524"/>
                  <a:gd name="connsiteX1414" fmla="*/ 1375410 w 4871180"/>
                  <a:gd name="connsiteY1414" fmla="*/ 2539365 h 2676524"/>
                  <a:gd name="connsiteX1415" fmla="*/ 1376363 w 4871180"/>
                  <a:gd name="connsiteY1415" fmla="*/ 2539365 h 2676524"/>
                  <a:gd name="connsiteX1416" fmla="*/ 1377315 w 4871180"/>
                  <a:gd name="connsiteY1416" fmla="*/ 2539365 h 2676524"/>
                  <a:gd name="connsiteX1417" fmla="*/ 1378268 w 4871180"/>
                  <a:gd name="connsiteY1417" fmla="*/ 2539365 h 2676524"/>
                  <a:gd name="connsiteX1418" fmla="*/ 1379220 w 4871180"/>
                  <a:gd name="connsiteY1418" fmla="*/ 2540318 h 2676524"/>
                  <a:gd name="connsiteX1419" fmla="*/ 1380173 w 4871180"/>
                  <a:gd name="connsiteY1419" fmla="*/ 2539365 h 2676524"/>
                  <a:gd name="connsiteX1420" fmla="*/ 1381125 w 4871180"/>
                  <a:gd name="connsiteY1420" fmla="*/ 2540318 h 2676524"/>
                  <a:gd name="connsiteX1421" fmla="*/ 1382078 w 4871180"/>
                  <a:gd name="connsiteY1421" fmla="*/ 2540318 h 2676524"/>
                  <a:gd name="connsiteX1422" fmla="*/ 1383030 w 4871180"/>
                  <a:gd name="connsiteY1422" fmla="*/ 2540318 h 2676524"/>
                  <a:gd name="connsiteX1423" fmla="*/ 1383983 w 4871180"/>
                  <a:gd name="connsiteY1423" fmla="*/ 2540318 h 2676524"/>
                  <a:gd name="connsiteX1424" fmla="*/ 1384935 w 4871180"/>
                  <a:gd name="connsiteY1424" fmla="*/ 2540318 h 2676524"/>
                  <a:gd name="connsiteX1425" fmla="*/ 1385888 w 4871180"/>
                  <a:gd name="connsiteY1425" fmla="*/ 2540318 h 2676524"/>
                  <a:gd name="connsiteX1426" fmla="*/ 1386840 w 4871180"/>
                  <a:gd name="connsiteY1426" fmla="*/ 2540318 h 2676524"/>
                  <a:gd name="connsiteX1427" fmla="*/ 1387793 w 4871180"/>
                  <a:gd name="connsiteY1427" fmla="*/ 2540318 h 2676524"/>
                  <a:gd name="connsiteX1428" fmla="*/ 1389698 w 4871180"/>
                  <a:gd name="connsiteY1428" fmla="*/ 2540318 h 2676524"/>
                  <a:gd name="connsiteX1429" fmla="*/ 1390650 w 4871180"/>
                  <a:gd name="connsiteY1429" fmla="*/ 2540318 h 2676524"/>
                  <a:gd name="connsiteX1430" fmla="*/ 1391603 w 4871180"/>
                  <a:gd name="connsiteY1430" fmla="*/ 2540318 h 2676524"/>
                  <a:gd name="connsiteX1431" fmla="*/ 1392555 w 4871180"/>
                  <a:gd name="connsiteY1431" fmla="*/ 2540318 h 2676524"/>
                  <a:gd name="connsiteX1432" fmla="*/ 1393508 w 4871180"/>
                  <a:gd name="connsiteY1432" fmla="*/ 2541270 h 2676524"/>
                  <a:gd name="connsiteX1433" fmla="*/ 1394460 w 4871180"/>
                  <a:gd name="connsiteY1433" fmla="*/ 2541270 h 2676524"/>
                  <a:gd name="connsiteX1434" fmla="*/ 1395413 w 4871180"/>
                  <a:gd name="connsiteY1434" fmla="*/ 2541270 h 2676524"/>
                  <a:gd name="connsiteX1435" fmla="*/ 1396365 w 4871180"/>
                  <a:gd name="connsiteY1435" fmla="*/ 2541270 h 2676524"/>
                  <a:gd name="connsiteX1436" fmla="*/ 1397318 w 4871180"/>
                  <a:gd name="connsiteY1436" fmla="*/ 2541270 h 2676524"/>
                  <a:gd name="connsiteX1437" fmla="*/ 1398270 w 4871180"/>
                  <a:gd name="connsiteY1437" fmla="*/ 2541270 h 2676524"/>
                  <a:gd name="connsiteX1438" fmla="*/ 1399223 w 4871180"/>
                  <a:gd name="connsiteY1438" fmla="*/ 2541270 h 2676524"/>
                  <a:gd name="connsiteX1439" fmla="*/ 1400175 w 4871180"/>
                  <a:gd name="connsiteY1439" fmla="*/ 2542223 h 2676524"/>
                  <a:gd name="connsiteX1440" fmla="*/ 1401128 w 4871180"/>
                  <a:gd name="connsiteY1440" fmla="*/ 2542223 h 2676524"/>
                  <a:gd name="connsiteX1441" fmla="*/ 1402080 w 4871180"/>
                  <a:gd name="connsiteY1441" fmla="*/ 2542223 h 2676524"/>
                  <a:gd name="connsiteX1442" fmla="*/ 1403033 w 4871180"/>
                  <a:gd name="connsiteY1442" fmla="*/ 2542223 h 2676524"/>
                  <a:gd name="connsiteX1443" fmla="*/ 1403985 w 4871180"/>
                  <a:gd name="connsiteY1443" fmla="*/ 2542223 h 2676524"/>
                  <a:gd name="connsiteX1444" fmla="*/ 1404938 w 4871180"/>
                  <a:gd name="connsiteY1444" fmla="*/ 2542223 h 2676524"/>
                  <a:gd name="connsiteX1445" fmla="*/ 1405890 w 4871180"/>
                  <a:gd name="connsiteY1445" fmla="*/ 2542223 h 2676524"/>
                  <a:gd name="connsiteX1446" fmla="*/ 1406843 w 4871180"/>
                  <a:gd name="connsiteY1446" fmla="*/ 2542223 h 2676524"/>
                  <a:gd name="connsiteX1447" fmla="*/ 1407795 w 4871180"/>
                  <a:gd name="connsiteY1447" fmla="*/ 2542223 h 2676524"/>
                  <a:gd name="connsiteX1448" fmla="*/ 1408748 w 4871180"/>
                  <a:gd name="connsiteY1448" fmla="*/ 2542223 h 2676524"/>
                  <a:gd name="connsiteX1449" fmla="*/ 1409700 w 4871180"/>
                  <a:gd name="connsiteY1449" fmla="*/ 2543175 h 2676524"/>
                  <a:gd name="connsiteX1450" fmla="*/ 1410653 w 4871180"/>
                  <a:gd name="connsiteY1450" fmla="*/ 2543175 h 2676524"/>
                  <a:gd name="connsiteX1451" fmla="*/ 1411605 w 4871180"/>
                  <a:gd name="connsiteY1451" fmla="*/ 2542223 h 2676524"/>
                  <a:gd name="connsiteX1452" fmla="*/ 1412558 w 4871180"/>
                  <a:gd name="connsiteY1452" fmla="*/ 2543175 h 2676524"/>
                  <a:gd name="connsiteX1453" fmla="*/ 1413510 w 4871180"/>
                  <a:gd name="connsiteY1453" fmla="*/ 2543175 h 2676524"/>
                  <a:gd name="connsiteX1454" fmla="*/ 1414463 w 4871180"/>
                  <a:gd name="connsiteY1454" fmla="*/ 2543175 h 2676524"/>
                  <a:gd name="connsiteX1455" fmla="*/ 1415415 w 4871180"/>
                  <a:gd name="connsiteY1455" fmla="*/ 2543175 h 2676524"/>
                  <a:gd name="connsiteX1456" fmla="*/ 1416368 w 4871180"/>
                  <a:gd name="connsiteY1456" fmla="*/ 2543175 h 2676524"/>
                  <a:gd name="connsiteX1457" fmla="*/ 1417320 w 4871180"/>
                  <a:gd name="connsiteY1457" fmla="*/ 2543175 h 2676524"/>
                  <a:gd name="connsiteX1458" fmla="*/ 1418273 w 4871180"/>
                  <a:gd name="connsiteY1458" fmla="*/ 2544128 h 2676524"/>
                  <a:gd name="connsiteX1459" fmla="*/ 1419225 w 4871180"/>
                  <a:gd name="connsiteY1459" fmla="*/ 2544128 h 2676524"/>
                  <a:gd name="connsiteX1460" fmla="*/ 1420178 w 4871180"/>
                  <a:gd name="connsiteY1460" fmla="*/ 2544128 h 2676524"/>
                  <a:gd name="connsiteX1461" fmla="*/ 1421130 w 4871180"/>
                  <a:gd name="connsiteY1461" fmla="*/ 2544128 h 2676524"/>
                  <a:gd name="connsiteX1462" fmla="*/ 1422083 w 4871180"/>
                  <a:gd name="connsiteY1462" fmla="*/ 2544128 h 2676524"/>
                  <a:gd name="connsiteX1463" fmla="*/ 1423035 w 4871180"/>
                  <a:gd name="connsiteY1463" fmla="*/ 2544128 h 2676524"/>
                  <a:gd name="connsiteX1464" fmla="*/ 1423988 w 4871180"/>
                  <a:gd name="connsiteY1464" fmla="*/ 2544128 h 2676524"/>
                  <a:gd name="connsiteX1465" fmla="*/ 1424940 w 4871180"/>
                  <a:gd name="connsiteY1465" fmla="*/ 2544128 h 2676524"/>
                  <a:gd name="connsiteX1466" fmla="*/ 1425893 w 4871180"/>
                  <a:gd name="connsiteY1466" fmla="*/ 2544128 h 2676524"/>
                  <a:gd name="connsiteX1467" fmla="*/ 1426845 w 4871180"/>
                  <a:gd name="connsiteY1467" fmla="*/ 2544128 h 2676524"/>
                  <a:gd name="connsiteX1468" fmla="*/ 1427798 w 4871180"/>
                  <a:gd name="connsiteY1468" fmla="*/ 2544128 h 2676524"/>
                  <a:gd name="connsiteX1469" fmla="*/ 1428750 w 4871180"/>
                  <a:gd name="connsiteY1469" fmla="*/ 2545080 h 2676524"/>
                  <a:gd name="connsiteX1470" fmla="*/ 1429703 w 4871180"/>
                  <a:gd name="connsiteY1470" fmla="*/ 2543175 h 2676524"/>
                  <a:gd name="connsiteX1471" fmla="*/ 1430655 w 4871180"/>
                  <a:gd name="connsiteY1471" fmla="*/ 2545080 h 2676524"/>
                  <a:gd name="connsiteX1472" fmla="*/ 1432560 w 4871180"/>
                  <a:gd name="connsiteY1472" fmla="*/ 2545080 h 2676524"/>
                  <a:gd name="connsiteX1473" fmla="*/ 1433513 w 4871180"/>
                  <a:gd name="connsiteY1473" fmla="*/ 2545080 h 2676524"/>
                  <a:gd name="connsiteX1474" fmla="*/ 1434465 w 4871180"/>
                  <a:gd name="connsiteY1474" fmla="*/ 2545080 h 2676524"/>
                  <a:gd name="connsiteX1475" fmla="*/ 1435418 w 4871180"/>
                  <a:gd name="connsiteY1475" fmla="*/ 2545080 h 2676524"/>
                  <a:gd name="connsiteX1476" fmla="*/ 1436370 w 4871180"/>
                  <a:gd name="connsiteY1476" fmla="*/ 2545080 h 2676524"/>
                  <a:gd name="connsiteX1477" fmla="*/ 1437323 w 4871180"/>
                  <a:gd name="connsiteY1477" fmla="*/ 2545080 h 2676524"/>
                  <a:gd name="connsiteX1478" fmla="*/ 1438275 w 4871180"/>
                  <a:gd name="connsiteY1478" fmla="*/ 2545080 h 2676524"/>
                  <a:gd name="connsiteX1479" fmla="*/ 1439228 w 4871180"/>
                  <a:gd name="connsiteY1479" fmla="*/ 2546033 h 2676524"/>
                  <a:gd name="connsiteX1480" fmla="*/ 1440180 w 4871180"/>
                  <a:gd name="connsiteY1480" fmla="*/ 2546033 h 2676524"/>
                  <a:gd name="connsiteX1481" fmla="*/ 1441133 w 4871180"/>
                  <a:gd name="connsiteY1481" fmla="*/ 2546033 h 2676524"/>
                  <a:gd name="connsiteX1482" fmla="*/ 1442085 w 4871180"/>
                  <a:gd name="connsiteY1482" fmla="*/ 2546033 h 2676524"/>
                  <a:gd name="connsiteX1483" fmla="*/ 1443038 w 4871180"/>
                  <a:gd name="connsiteY1483" fmla="*/ 2546033 h 2676524"/>
                  <a:gd name="connsiteX1484" fmla="*/ 1443990 w 4871180"/>
                  <a:gd name="connsiteY1484" fmla="*/ 2546033 h 2676524"/>
                  <a:gd name="connsiteX1485" fmla="*/ 1444943 w 4871180"/>
                  <a:gd name="connsiteY1485" fmla="*/ 2546033 h 2676524"/>
                  <a:gd name="connsiteX1486" fmla="*/ 1445895 w 4871180"/>
                  <a:gd name="connsiteY1486" fmla="*/ 2546033 h 2676524"/>
                  <a:gd name="connsiteX1487" fmla="*/ 1446848 w 4871180"/>
                  <a:gd name="connsiteY1487" fmla="*/ 2546985 h 2676524"/>
                  <a:gd name="connsiteX1488" fmla="*/ 1447800 w 4871180"/>
                  <a:gd name="connsiteY1488" fmla="*/ 2546985 h 2676524"/>
                  <a:gd name="connsiteX1489" fmla="*/ 1448753 w 4871180"/>
                  <a:gd name="connsiteY1489" fmla="*/ 2546033 h 2676524"/>
                  <a:gd name="connsiteX1490" fmla="*/ 1449705 w 4871180"/>
                  <a:gd name="connsiteY1490" fmla="*/ 2546985 h 2676524"/>
                  <a:gd name="connsiteX1491" fmla="*/ 1450658 w 4871180"/>
                  <a:gd name="connsiteY1491" fmla="*/ 2546985 h 2676524"/>
                  <a:gd name="connsiteX1492" fmla="*/ 1451610 w 4871180"/>
                  <a:gd name="connsiteY1492" fmla="*/ 2546985 h 2676524"/>
                  <a:gd name="connsiteX1493" fmla="*/ 1452563 w 4871180"/>
                  <a:gd name="connsiteY1493" fmla="*/ 2546985 h 2676524"/>
                  <a:gd name="connsiteX1494" fmla="*/ 1453515 w 4871180"/>
                  <a:gd name="connsiteY1494" fmla="*/ 2546985 h 2676524"/>
                  <a:gd name="connsiteX1495" fmla="*/ 1454468 w 4871180"/>
                  <a:gd name="connsiteY1495" fmla="*/ 2546985 h 2676524"/>
                  <a:gd name="connsiteX1496" fmla="*/ 1455420 w 4871180"/>
                  <a:gd name="connsiteY1496" fmla="*/ 2547938 h 2676524"/>
                  <a:gd name="connsiteX1497" fmla="*/ 1456373 w 4871180"/>
                  <a:gd name="connsiteY1497" fmla="*/ 2547938 h 2676524"/>
                  <a:gd name="connsiteX1498" fmla="*/ 1457325 w 4871180"/>
                  <a:gd name="connsiteY1498" fmla="*/ 2547938 h 2676524"/>
                  <a:gd name="connsiteX1499" fmla="*/ 1458278 w 4871180"/>
                  <a:gd name="connsiteY1499" fmla="*/ 2547938 h 2676524"/>
                  <a:gd name="connsiteX1500" fmla="*/ 1459230 w 4871180"/>
                  <a:gd name="connsiteY1500" fmla="*/ 2547938 h 2676524"/>
                  <a:gd name="connsiteX1501" fmla="*/ 1460183 w 4871180"/>
                  <a:gd name="connsiteY1501" fmla="*/ 2547938 h 2676524"/>
                  <a:gd name="connsiteX1502" fmla="*/ 1461135 w 4871180"/>
                  <a:gd name="connsiteY1502" fmla="*/ 2547938 h 2676524"/>
                  <a:gd name="connsiteX1503" fmla="*/ 1462088 w 4871180"/>
                  <a:gd name="connsiteY1503" fmla="*/ 2543175 h 2676524"/>
                  <a:gd name="connsiteX1504" fmla="*/ 1463040 w 4871180"/>
                  <a:gd name="connsiteY1504" fmla="*/ 2547938 h 2676524"/>
                  <a:gd name="connsiteX1505" fmla="*/ 1463993 w 4871180"/>
                  <a:gd name="connsiteY1505" fmla="*/ 2548890 h 2676524"/>
                  <a:gd name="connsiteX1506" fmla="*/ 1464945 w 4871180"/>
                  <a:gd name="connsiteY1506" fmla="*/ 2548890 h 2676524"/>
                  <a:gd name="connsiteX1507" fmla="*/ 1465898 w 4871180"/>
                  <a:gd name="connsiteY1507" fmla="*/ 2548890 h 2676524"/>
                  <a:gd name="connsiteX1508" fmla="*/ 1466850 w 4871180"/>
                  <a:gd name="connsiteY1508" fmla="*/ 2548890 h 2676524"/>
                  <a:gd name="connsiteX1509" fmla="*/ 1467803 w 4871180"/>
                  <a:gd name="connsiteY1509" fmla="*/ 2548890 h 2676524"/>
                  <a:gd name="connsiteX1510" fmla="*/ 1468755 w 4871180"/>
                  <a:gd name="connsiteY1510" fmla="*/ 2548890 h 2676524"/>
                  <a:gd name="connsiteX1511" fmla="*/ 1469708 w 4871180"/>
                  <a:gd name="connsiteY1511" fmla="*/ 2548890 h 2676524"/>
                  <a:gd name="connsiteX1512" fmla="*/ 1470660 w 4871180"/>
                  <a:gd name="connsiteY1512" fmla="*/ 2548890 h 2676524"/>
                  <a:gd name="connsiteX1513" fmla="*/ 1471613 w 4871180"/>
                  <a:gd name="connsiteY1513" fmla="*/ 2549843 h 2676524"/>
                  <a:gd name="connsiteX1514" fmla="*/ 1472565 w 4871180"/>
                  <a:gd name="connsiteY1514" fmla="*/ 2549843 h 2676524"/>
                  <a:gd name="connsiteX1515" fmla="*/ 1473518 w 4871180"/>
                  <a:gd name="connsiteY1515" fmla="*/ 2549843 h 2676524"/>
                  <a:gd name="connsiteX1516" fmla="*/ 1475423 w 4871180"/>
                  <a:gd name="connsiteY1516" fmla="*/ 2549843 h 2676524"/>
                  <a:gd name="connsiteX1517" fmla="*/ 1476375 w 4871180"/>
                  <a:gd name="connsiteY1517" fmla="*/ 2549843 h 2676524"/>
                  <a:gd name="connsiteX1518" fmla="*/ 1477328 w 4871180"/>
                  <a:gd name="connsiteY1518" fmla="*/ 2549843 h 2676524"/>
                  <a:gd name="connsiteX1519" fmla="*/ 1478280 w 4871180"/>
                  <a:gd name="connsiteY1519" fmla="*/ 2549843 h 2676524"/>
                  <a:gd name="connsiteX1520" fmla="*/ 1479233 w 4871180"/>
                  <a:gd name="connsiteY1520" fmla="*/ 2549843 h 2676524"/>
                  <a:gd name="connsiteX1521" fmla="*/ 1480185 w 4871180"/>
                  <a:gd name="connsiteY1521" fmla="*/ 2549843 h 2676524"/>
                  <a:gd name="connsiteX1522" fmla="*/ 1481138 w 4871180"/>
                  <a:gd name="connsiteY1522" fmla="*/ 2549843 h 2676524"/>
                  <a:gd name="connsiteX1523" fmla="*/ 1482090 w 4871180"/>
                  <a:gd name="connsiteY1523" fmla="*/ 2549843 h 2676524"/>
                  <a:gd name="connsiteX1524" fmla="*/ 1483043 w 4871180"/>
                  <a:gd name="connsiteY1524" fmla="*/ 2549843 h 2676524"/>
                  <a:gd name="connsiteX1525" fmla="*/ 1483995 w 4871180"/>
                  <a:gd name="connsiteY1525" fmla="*/ 2549843 h 2676524"/>
                  <a:gd name="connsiteX1526" fmla="*/ 1484948 w 4871180"/>
                  <a:gd name="connsiteY1526" fmla="*/ 2550795 h 2676524"/>
                  <a:gd name="connsiteX1527" fmla="*/ 1485900 w 4871180"/>
                  <a:gd name="connsiteY1527" fmla="*/ 2550795 h 2676524"/>
                  <a:gd name="connsiteX1528" fmla="*/ 1486853 w 4871180"/>
                  <a:gd name="connsiteY1528" fmla="*/ 2550795 h 2676524"/>
                  <a:gd name="connsiteX1529" fmla="*/ 1487805 w 4871180"/>
                  <a:gd name="connsiteY1529" fmla="*/ 2550795 h 2676524"/>
                  <a:gd name="connsiteX1530" fmla="*/ 1488758 w 4871180"/>
                  <a:gd name="connsiteY1530" fmla="*/ 2550795 h 2676524"/>
                  <a:gd name="connsiteX1531" fmla="*/ 1489710 w 4871180"/>
                  <a:gd name="connsiteY1531" fmla="*/ 2550795 h 2676524"/>
                  <a:gd name="connsiteX1532" fmla="*/ 1490663 w 4871180"/>
                  <a:gd name="connsiteY1532" fmla="*/ 2550795 h 2676524"/>
                  <a:gd name="connsiteX1533" fmla="*/ 1491615 w 4871180"/>
                  <a:gd name="connsiteY1533" fmla="*/ 2550795 h 2676524"/>
                  <a:gd name="connsiteX1534" fmla="*/ 1492568 w 4871180"/>
                  <a:gd name="connsiteY1534" fmla="*/ 2551748 h 2676524"/>
                  <a:gd name="connsiteX1535" fmla="*/ 1493520 w 4871180"/>
                  <a:gd name="connsiteY1535" fmla="*/ 2551748 h 2676524"/>
                  <a:gd name="connsiteX1536" fmla="*/ 1494473 w 4871180"/>
                  <a:gd name="connsiteY1536" fmla="*/ 2551748 h 2676524"/>
                  <a:gd name="connsiteX1537" fmla="*/ 1495425 w 4871180"/>
                  <a:gd name="connsiteY1537" fmla="*/ 2551748 h 2676524"/>
                  <a:gd name="connsiteX1538" fmla="*/ 1496378 w 4871180"/>
                  <a:gd name="connsiteY1538" fmla="*/ 2551748 h 2676524"/>
                  <a:gd name="connsiteX1539" fmla="*/ 1497330 w 4871180"/>
                  <a:gd name="connsiteY1539" fmla="*/ 2551748 h 2676524"/>
                  <a:gd name="connsiteX1540" fmla="*/ 1498283 w 4871180"/>
                  <a:gd name="connsiteY1540" fmla="*/ 2551748 h 2676524"/>
                  <a:gd name="connsiteX1541" fmla="*/ 1499235 w 4871180"/>
                  <a:gd name="connsiteY1541" fmla="*/ 2551748 h 2676524"/>
                  <a:gd name="connsiteX1542" fmla="*/ 1500188 w 4871180"/>
                  <a:gd name="connsiteY1542" fmla="*/ 2551748 h 2676524"/>
                  <a:gd name="connsiteX1543" fmla="*/ 1501140 w 4871180"/>
                  <a:gd name="connsiteY1543" fmla="*/ 2551748 h 2676524"/>
                  <a:gd name="connsiteX1544" fmla="*/ 1502093 w 4871180"/>
                  <a:gd name="connsiteY1544" fmla="*/ 2550795 h 2676524"/>
                  <a:gd name="connsiteX1545" fmla="*/ 1503045 w 4871180"/>
                  <a:gd name="connsiteY1545" fmla="*/ 2551748 h 2676524"/>
                  <a:gd name="connsiteX1546" fmla="*/ 1503998 w 4871180"/>
                  <a:gd name="connsiteY1546" fmla="*/ 2552700 h 2676524"/>
                  <a:gd name="connsiteX1547" fmla="*/ 1504950 w 4871180"/>
                  <a:gd name="connsiteY1547" fmla="*/ 2552700 h 2676524"/>
                  <a:gd name="connsiteX1548" fmla="*/ 1505903 w 4871180"/>
                  <a:gd name="connsiteY1548" fmla="*/ 2552700 h 2676524"/>
                  <a:gd name="connsiteX1549" fmla="*/ 1506855 w 4871180"/>
                  <a:gd name="connsiteY1549" fmla="*/ 2552700 h 2676524"/>
                  <a:gd name="connsiteX1550" fmla="*/ 1507808 w 4871180"/>
                  <a:gd name="connsiteY1550" fmla="*/ 2552700 h 2676524"/>
                  <a:gd name="connsiteX1551" fmla="*/ 1508760 w 4871180"/>
                  <a:gd name="connsiteY1551" fmla="*/ 2552700 h 2676524"/>
                  <a:gd name="connsiteX1552" fmla="*/ 1509713 w 4871180"/>
                  <a:gd name="connsiteY1552" fmla="*/ 2552700 h 2676524"/>
                  <a:gd name="connsiteX1553" fmla="*/ 1510665 w 4871180"/>
                  <a:gd name="connsiteY1553" fmla="*/ 2552700 h 2676524"/>
                  <a:gd name="connsiteX1554" fmla="*/ 1511618 w 4871180"/>
                  <a:gd name="connsiteY1554" fmla="*/ 2552700 h 2676524"/>
                  <a:gd name="connsiteX1555" fmla="*/ 1512570 w 4871180"/>
                  <a:gd name="connsiteY1555" fmla="*/ 2552700 h 2676524"/>
                  <a:gd name="connsiteX1556" fmla="*/ 1513523 w 4871180"/>
                  <a:gd name="connsiteY1556" fmla="*/ 2552700 h 2676524"/>
                  <a:gd name="connsiteX1557" fmla="*/ 1514475 w 4871180"/>
                  <a:gd name="connsiteY1557" fmla="*/ 2552700 h 2676524"/>
                  <a:gd name="connsiteX1558" fmla="*/ 1515428 w 4871180"/>
                  <a:gd name="connsiteY1558" fmla="*/ 2553653 h 2676524"/>
                  <a:gd name="connsiteX1559" fmla="*/ 1516380 w 4871180"/>
                  <a:gd name="connsiteY1559" fmla="*/ 2553653 h 2676524"/>
                  <a:gd name="connsiteX1560" fmla="*/ 1518285 w 4871180"/>
                  <a:gd name="connsiteY1560" fmla="*/ 2553653 h 2676524"/>
                  <a:gd name="connsiteX1561" fmla="*/ 1519238 w 4871180"/>
                  <a:gd name="connsiteY1561" fmla="*/ 2553653 h 2676524"/>
                  <a:gd name="connsiteX1562" fmla="*/ 1520190 w 4871180"/>
                  <a:gd name="connsiteY1562" fmla="*/ 2553653 h 2676524"/>
                  <a:gd name="connsiteX1563" fmla="*/ 1521143 w 4871180"/>
                  <a:gd name="connsiteY1563" fmla="*/ 2553653 h 2676524"/>
                  <a:gd name="connsiteX1564" fmla="*/ 1522095 w 4871180"/>
                  <a:gd name="connsiteY1564" fmla="*/ 2549843 h 2676524"/>
                  <a:gd name="connsiteX1565" fmla="*/ 1523048 w 4871180"/>
                  <a:gd name="connsiteY1565" fmla="*/ 2553653 h 2676524"/>
                  <a:gd name="connsiteX1566" fmla="*/ 1524000 w 4871180"/>
                  <a:gd name="connsiteY1566" fmla="*/ 2553653 h 2676524"/>
                  <a:gd name="connsiteX1567" fmla="*/ 1524953 w 4871180"/>
                  <a:gd name="connsiteY1567" fmla="*/ 2553653 h 2676524"/>
                  <a:gd name="connsiteX1568" fmla="*/ 1525905 w 4871180"/>
                  <a:gd name="connsiteY1568" fmla="*/ 2553653 h 2676524"/>
                  <a:gd name="connsiteX1569" fmla="*/ 1526858 w 4871180"/>
                  <a:gd name="connsiteY1569" fmla="*/ 2553653 h 2676524"/>
                  <a:gd name="connsiteX1570" fmla="*/ 1527810 w 4871180"/>
                  <a:gd name="connsiteY1570" fmla="*/ 2554605 h 2676524"/>
                  <a:gd name="connsiteX1571" fmla="*/ 1528763 w 4871180"/>
                  <a:gd name="connsiteY1571" fmla="*/ 2554605 h 2676524"/>
                  <a:gd name="connsiteX1572" fmla="*/ 1529715 w 4871180"/>
                  <a:gd name="connsiteY1572" fmla="*/ 2554605 h 2676524"/>
                  <a:gd name="connsiteX1573" fmla="*/ 1530668 w 4871180"/>
                  <a:gd name="connsiteY1573" fmla="*/ 2554605 h 2676524"/>
                  <a:gd name="connsiteX1574" fmla="*/ 1531620 w 4871180"/>
                  <a:gd name="connsiteY1574" fmla="*/ 2554605 h 2676524"/>
                  <a:gd name="connsiteX1575" fmla="*/ 1532573 w 4871180"/>
                  <a:gd name="connsiteY1575" fmla="*/ 2549843 h 2676524"/>
                  <a:gd name="connsiteX1576" fmla="*/ 1533525 w 4871180"/>
                  <a:gd name="connsiteY1576" fmla="*/ 2554605 h 2676524"/>
                  <a:gd name="connsiteX1577" fmla="*/ 1534478 w 4871180"/>
                  <a:gd name="connsiteY1577" fmla="*/ 2554605 h 2676524"/>
                  <a:gd name="connsiteX1578" fmla="*/ 1535430 w 4871180"/>
                  <a:gd name="connsiteY1578" fmla="*/ 2554605 h 2676524"/>
                  <a:gd name="connsiteX1579" fmla="*/ 1536383 w 4871180"/>
                  <a:gd name="connsiteY1579" fmla="*/ 2554605 h 2676524"/>
                  <a:gd name="connsiteX1580" fmla="*/ 1537335 w 4871180"/>
                  <a:gd name="connsiteY1580" fmla="*/ 2554605 h 2676524"/>
                  <a:gd name="connsiteX1581" fmla="*/ 1538288 w 4871180"/>
                  <a:gd name="connsiteY1581" fmla="*/ 2554605 h 2676524"/>
                  <a:gd name="connsiteX1582" fmla="*/ 1539240 w 4871180"/>
                  <a:gd name="connsiteY1582" fmla="*/ 2554605 h 2676524"/>
                  <a:gd name="connsiteX1583" fmla="*/ 1540193 w 4871180"/>
                  <a:gd name="connsiteY1583" fmla="*/ 2554605 h 2676524"/>
                  <a:gd name="connsiteX1584" fmla="*/ 1541145 w 4871180"/>
                  <a:gd name="connsiteY1584" fmla="*/ 2555558 h 2676524"/>
                  <a:gd name="connsiteX1585" fmla="*/ 1542098 w 4871180"/>
                  <a:gd name="connsiteY1585" fmla="*/ 2555558 h 2676524"/>
                  <a:gd name="connsiteX1586" fmla="*/ 1543050 w 4871180"/>
                  <a:gd name="connsiteY1586" fmla="*/ 2555558 h 2676524"/>
                  <a:gd name="connsiteX1587" fmla="*/ 1544003 w 4871180"/>
                  <a:gd name="connsiteY1587" fmla="*/ 2555558 h 2676524"/>
                  <a:gd name="connsiteX1588" fmla="*/ 1544955 w 4871180"/>
                  <a:gd name="connsiteY1588" fmla="*/ 2555558 h 2676524"/>
                  <a:gd name="connsiteX1589" fmla="*/ 1545908 w 4871180"/>
                  <a:gd name="connsiteY1589" fmla="*/ 2555558 h 2676524"/>
                  <a:gd name="connsiteX1590" fmla="*/ 1546860 w 4871180"/>
                  <a:gd name="connsiteY1590" fmla="*/ 2555558 h 2676524"/>
                  <a:gd name="connsiteX1591" fmla="*/ 1547813 w 4871180"/>
                  <a:gd name="connsiteY1591" fmla="*/ 2555558 h 2676524"/>
                  <a:gd name="connsiteX1592" fmla="*/ 1548765 w 4871180"/>
                  <a:gd name="connsiteY1592" fmla="*/ 2555558 h 2676524"/>
                  <a:gd name="connsiteX1593" fmla="*/ 1549718 w 4871180"/>
                  <a:gd name="connsiteY1593" fmla="*/ 2555558 h 2676524"/>
                  <a:gd name="connsiteX1594" fmla="*/ 1550670 w 4871180"/>
                  <a:gd name="connsiteY1594" fmla="*/ 2555558 h 2676524"/>
                  <a:gd name="connsiteX1595" fmla="*/ 1551623 w 4871180"/>
                  <a:gd name="connsiteY1595" fmla="*/ 2556510 h 2676524"/>
                  <a:gd name="connsiteX1596" fmla="*/ 1552575 w 4871180"/>
                  <a:gd name="connsiteY1596" fmla="*/ 2556510 h 2676524"/>
                  <a:gd name="connsiteX1597" fmla="*/ 1553528 w 4871180"/>
                  <a:gd name="connsiteY1597" fmla="*/ 2556510 h 2676524"/>
                  <a:gd name="connsiteX1598" fmla="*/ 1554480 w 4871180"/>
                  <a:gd name="connsiteY1598" fmla="*/ 2556510 h 2676524"/>
                  <a:gd name="connsiteX1599" fmla="*/ 1555433 w 4871180"/>
                  <a:gd name="connsiteY1599" fmla="*/ 2556510 h 2676524"/>
                  <a:gd name="connsiteX1600" fmla="*/ 1556385 w 4871180"/>
                  <a:gd name="connsiteY1600" fmla="*/ 2556510 h 2676524"/>
                  <a:gd name="connsiteX1601" fmla="*/ 1557338 w 4871180"/>
                  <a:gd name="connsiteY1601" fmla="*/ 2556510 h 2676524"/>
                  <a:gd name="connsiteX1602" fmla="*/ 1558290 w 4871180"/>
                  <a:gd name="connsiteY1602" fmla="*/ 2556510 h 2676524"/>
                  <a:gd name="connsiteX1603" fmla="*/ 1560195 w 4871180"/>
                  <a:gd name="connsiteY1603" fmla="*/ 2556510 h 2676524"/>
                  <a:gd name="connsiteX1604" fmla="*/ 1561148 w 4871180"/>
                  <a:gd name="connsiteY1604" fmla="*/ 2556510 h 2676524"/>
                  <a:gd name="connsiteX1605" fmla="*/ 1562100 w 4871180"/>
                  <a:gd name="connsiteY1605" fmla="*/ 2556510 h 2676524"/>
                  <a:gd name="connsiteX1606" fmla="*/ 1563053 w 4871180"/>
                  <a:gd name="connsiteY1606" fmla="*/ 2556510 h 2676524"/>
                  <a:gd name="connsiteX1607" fmla="*/ 1564005 w 4871180"/>
                  <a:gd name="connsiteY1607" fmla="*/ 2556510 h 2676524"/>
                  <a:gd name="connsiteX1608" fmla="*/ 1564958 w 4871180"/>
                  <a:gd name="connsiteY1608" fmla="*/ 2556510 h 2676524"/>
                  <a:gd name="connsiteX1609" fmla="*/ 1565910 w 4871180"/>
                  <a:gd name="connsiteY1609" fmla="*/ 2556510 h 2676524"/>
                  <a:gd name="connsiteX1610" fmla="*/ 1566863 w 4871180"/>
                  <a:gd name="connsiteY1610" fmla="*/ 2556510 h 2676524"/>
                  <a:gd name="connsiteX1611" fmla="*/ 1567815 w 4871180"/>
                  <a:gd name="connsiteY1611" fmla="*/ 2556510 h 2676524"/>
                  <a:gd name="connsiteX1612" fmla="*/ 1568768 w 4871180"/>
                  <a:gd name="connsiteY1612" fmla="*/ 2556510 h 2676524"/>
                  <a:gd name="connsiteX1613" fmla="*/ 1569720 w 4871180"/>
                  <a:gd name="connsiteY1613" fmla="*/ 2556510 h 2676524"/>
                  <a:gd name="connsiteX1614" fmla="*/ 1570673 w 4871180"/>
                  <a:gd name="connsiteY1614" fmla="*/ 2556510 h 2676524"/>
                  <a:gd name="connsiteX1615" fmla="*/ 1571625 w 4871180"/>
                  <a:gd name="connsiteY1615" fmla="*/ 2557463 h 2676524"/>
                  <a:gd name="connsiteX1616" fmla="*/ 1572578 w 4871180"/>
                  <a:gd name="connsiteY1616" fmla="*/ 2557463 h 2676524"/>
                  <a:gd name="connsiteX1617" fmla="*/ 1573530 w 4871180"/>
                  <a:gd name="connsiteY1617" fmla="*/ 2557463 h 2676524"/>
                  <a:gd name="connsiteX1618" fmla="*/ 1574483 w 4871180"/>
                  <a:gd name="connsiteY1618" fmla="*/ 2556510 h 2676524"/>
                  <a:gd name="connsiteX1619" fmla="*/ 1575435 w 4871180"/>
                  <a:gd name="connsiteY1619" fmla="*/ 2557463 h 2676524"/>
                  <a:gd name="connsiteX1620" fmla="*/ 1576388 w 4871180"/>
                  <a:gd name="connsiteY1620" fmla="*/ 2557463 h 2676524"/>
                  <a:gd name="connsiteX1621" fmla="*/ 1577340 w 4871180"/>
                  <a:gd name="connsiteY1621" fmla="*/ 2557463 h 2676524"/>
                  <a:gd name="connsiteX1622" fmla="*/ 1578293 w 4871180"/>
                  <a:gd name="connsiteY1622" fmla="*/ 2557463 h 2676524"/>
                  <a:gd name="connsiteX1623" fmla="*/ 1579245 w 4871180"/>
                  <a:gd name="connsiteY1623" fmla="*/ 2557463 h 2676524"/>
                  <a:gd name="connsiteX1624" fmla="*/ 1580198 w 4871180"/>
                  <a:gd name="connsiteY1624" fmla="*/ 2557463 h 2676524"/>
                  <a:gd name="connsiteX1625" fmla="*/ 1581150 w 4871180"/>
                  <a:gd name="connsiteY1625" fmla="*/ 2557463 h 2676524"/>
                  <a:gd name="connsiteX1626" fmla="*/ 1582103 w 4871180"/>
                  <a:gd name="connsiteY1626" fmla="*/ 2558415 h 2676524"/>
                  <a:gd name="connsiteX1627" fmla="*/ 1583055 w 4871180"/>
                  <a:gd name="connsiteY1627" fmla="*/ 2558415 h 2676524"/>
                  <a:gd name="connsiteX1628" fmla="*/ 1584008 w 4871180"/>
                  <a:gd name="connsiteY1628" fmla="*/ 2558415 h 2676524"/>
                  <a:gd name="connsiteX1629" fmla="*/ 1584960 w 4871180"/>
                  <a:gd name="connsiteY1629" fmla="*/ 2558415 h 2676524"/>
                  <a:gd name="connsiteX1630" fmla="*/ 1585913 w 4871180"/>
                  <a:gd name="connsiteY1630" fmla="*/ 2558415 h 2676524"/>
                  <a:gd name="connsiteX1631" fmla="*/ 1586865 w 4871180"/>
                  <a:gd name="connsiteY1631" fmla="*/ 2558415 h 2676524"/>
                  <a:gd name="connsiteX1632" fmla="*/ 1587818 w 4871180"/>
                  <a:gd name="connsiteY1632" fmla="*/ 2558415 h 2676524"/>
                  <a:gd name="connsiteX1633" fmla="*/ 1588770 w 4871180"/>
                  <a:gd name="connsiteY1633" fmla="*/ 2558415 h 2676524"/>
                  <a:gd name="connsiteX1634" fmla="*/ 1589723 w 4871180"/>
                  <a:gd name="connsiteY1634" fmla="*/ 2557463 h 2676524"/>
                  <a:gd name="connsiteX1635" fmla="*/ 1590675 w 4871180"/>
                  <a:gd name="connsiteY1635" fmla="*/ 2558415 h 2676524"/>
                  <a:gd name="connsiteX1636" fmla="*/ 1591628 w 4871180"/>
                  <a:gd name="connsiteY1636" fmla="*/ 2559368 h 2676524"/>
                  <a:gd name="connsiteX1637" fmla="*/ 1592580 w 4871180"/>
                  <a:gd name="connsiteY1637" fmla="*/ 2559368 h 2676524"/>
                  <a:gd name="connsiteX1638" fmla="*/ 1593533 w 4871180"/>
                  <a:gd name="connsiteY1638" fmla="*/ 2559368 h 2676524"/>
                  <a:gd name="connsiteX1639" fmla="*/ 1594485 w 4871180"/>
                  <a:gd name="connsiteY1639" fmla="*/ 2559368 h 2676524"/>
                  <a:gd name="connsiteX1640" fmla="*/ 1595438 w 4871180"/>
                  <a:gd name="connsiteY1640" fmla="*/ 2559368 h 2676524"/>
                  <a:gd name="connsiteX1641" fmla="*/ 1596390 w 4871180"/>
                  <a:gd name="connsiteY1641" fmla="*/ 2559368 h 2676524"/>
                  <a:gd name="connsiteX1642" fmla="*/ 1597343 w 4871180"/>
                  <a:gd name="connsiteY1642" fmla="*/ 2559368 h 2676524"/>
                  <a:gd name="connsiteX1643" fmla="*/ 1598295 w 4871180"/>
                  <a:gd name="connsiteY1643" fmla="*/ 2559368 h 2676524"/>
                  <a:gd name="connsiteX1644" fmla="*/ 1599248 w 4871180"/>
                  <a:gd name="connsiteY1644" fmla="*/ 2559368 h 2676524"/>
                  <a:gd name="connsiteX1645" fmla="*/ 1600200 w 4871180"/>
                  <a:gd name="connsiteY1645" fmla="*/ 2559368 h 2676524"/>
                  <a:gd name="connsiteX1646" fmla="*/ 1601153 w 4871180"/>
                  <a:gd name="connsiteY1646" fmla="*/ 2559368 h 2676524"/>
                  <a:gd name="connsiteX1647" fmla="*/ 1603058 w 4871180"/>
                  <a:gd name="connsiteY1647" fmla="*/ 2559368 h 2676524"/>
                  <a:gd name="connsiteX1648" fmla="*/ 1604010 w 4871180"/>
                  <a:gd name="connsiteY1648" fmla="*/ 2559368 h 2676524"/>
                  <a:gd name="connsiteX1649" fmla="*/ 1604963 w 4871180"/>
                  <a:gd name="connsiteY1649" fmla="*/ 2559368 h 2676524"/>
                  <a:gd name="connsiteX1650" fmla="*/ 1605915 w 4871180"/>
                  <a:gd name="connsiteY1650" fmla="*/ 2559368 h 2676524"/>
                  <a:gd name="connsiteX1651" fmla="*/ 1606868 w 4871180"/>
                  <a:gd name="connsiteY1651" fmla="*/ 2559368 h 2676524"/>
                  <a:gd name="connsiteX1652" fmla="*/ 1607820 w 4871180"/>
                  <a:gd name="connsiteY1652" fmla="*/ 2560320 h 2676524"/>
                  <a:gd name="connsiteX1653" fmla="*/ 1608773 w 4871180"/>
                  <a:gd name="connsiteY1653" fmla="*/ 2560320 h 2676524"/>
                  <a:gd name="connsiteX1654" fmla="*/ 1609725 w 4871180"/>
                  <a:gd name="connsiteY1654" fmla="*/ 2560320 h 2676524"/>
                  <a:gd name="connsiteX1655" fmla="*/ 1610678 w 4871180"/>
                  <a:gd name="connsiteY1655" fmla="*/ 2560320 h 2676524"/>
                  <a:gd name="connsiteX1656" fmla="*/ 1611630 w 4871180"/>
                  <a:gd name="connsiteY1656" fmla="*/ 2560320 h 2676524"/>
                  <a:gd name="connsiteX1657" fmla="*/ 1612583 w 4871180"/>
                  <a:gd name="connsiteY1657" fmla="*/ 2560320 h 2676524"/>
                  <a:gd name="connsiteX1658" fmla="*/ 1613535 w 4871180"/>
                  <a:gd name="connsiteY1658" fmla="*/ 2560320 h 2676524"/>
                  <a:gd name="connsiteX1659" fmla="*/ 1614488 w 4871180"/>
                  <a:gd name="connsiteY1659" fmla="*/ 2560320 h 2676524"/>
                  <a:gd name="connsiteX1660" fmla="*/ 1615440 w 4871180"/>
                  <a:gd name="connsiteY1660" fmla="*/ 2560320 h 2676524"/>
                  <a:gd name="connsiteX1661" fmla="*/ 1616393 w 4871180"/>
                  <a:gd name="connsiteY1661" fmla="*/ 2560320 h 2676524"/>
                  <a:gd name="connsiteX1662" fmla="*/ 1617345 w 4871180"/>
                  <a:gd name="connsiteY1662" fmla="*/ 2560320 h 2676524"/>
                  <a:gd name="connsiteX1663" fmla="*/ 1618298 w 4871180"/>
                  <a:gd name="connsiteY1663" fmla="*/ 2560320 h 2676524"/>
                  <a:gd name="connsiteX1664" fmla="*/ 1619250 w 4871180"/>
                  <a:gd name="connsiteY1664" fmla="*/ 2561273 h 2676524"/>
                  <a:gd name="connsiteX1665" fmla="*/ 1620203 w 4871180"/>
                  <a:gd name="connsiteY1665" fmla="*/ 2561273 h 2676524"/>
                  <a:gd name="connsiteX1666" fmla="*/ 1621155 w 4871180"/>
                  <a:gd name="connsiteY1666" fmla="*/ 2561273 h 2676524"/>
                  <a:gd name="connsiteX1667" fmla="*/ 1622108 w 4871180"/>
                  <a:gd name="connsiteY1667" fmla="*/ 2561273 h 2676524"/>
                  <a:gd name="connsiteX1668" fmla="*/ 1623060 w 4871180"/>
                  <a:gd name="connsiteY1668" fmla="*/ 2561273 h 2676524"/>
                  <a:gd name="connsiteX1669" fmla="*/ 1624013 w 4871180"/>
                  <a:gd name="connsiteY1669" fmla="*/ 2561273 h 2676524"/>
                  <a:gd name="connsiteX1670" fmla="*/ 1624965 w 4871180"/>
                  <a:gd name="connsiteY1670" fmla="*/ 2561273 h 2676524"/>
                  <a:gd name="connsiteX1671" fmla="*/ 1625918 w 4871180"/>
                  <a:gd name="connsiteY1671" fmla="*/ 2561273 h 2676524"/>
                  <a:gd name="connsiteX1672" fmla="*/ 1626870 w 4871180"/>
                  <a:gd name="connsiteY1672" fmla="*/ 2561273 h 2676524"/>
                  <a:gd name="connsiteX1673" fmla="*/ 1627823 w 4871180"/>
                  <a:gd name="connsiteY1673" fmla="*/ 2561273 h 2676524"/>
                  <a:gd name="connsiteX1674" fmla="*/ 1628775 w 4871180"/>
                  <a:gd name="connsiteY1674" fmla="*/ 2561273 h 2676524"/>
                  <a:gd name="connsiteX1675" fmla="*/ 1629728 w 4871180"/>
                  <a:gd name="connsiteY1675" fmla="*/ 2561273 h 2676524"/>
                  <a:gd name="connsiteX1676" fmla="*/ 1630680 w 4871180"/>
                  <a:gd name="connsiteY1676" fmla="*/ 2561273 h 2676524"/>
                  <a:gd name="connsiteX1677" fmla="*/ 1631633 w 4871180"/>
                  <a:gd name="connsiteY1677" fmla="*/ 2561273 h 2676524"/>
                  <a:gd name="connsiteX1678" fmla="*/ 1632585 w 4871180"/>
                  <a:gd name="connsiteY1678" fmla="*/ 2561273 h 2676524"/>
                  <a:gd name="connsiteX1679" fmla="*/ 1633538 w 4871180"/>
                  <a:gd name="connsiteY1679" fmla="*/ 2561273 h 2676524"/>
                  <a:gd name="connsiteX1680" fmla="*/ 1634490 w 4871180"/>
                  <a:gd name="connsiteY1680" fmla="*/ 2561273 h 2676524"/>
                  <a:gd name="connsiteX1681" fmla="*/ 1635443 w 4871180"/>
                  <a:gd name="connsiteY1681" fmla="*/ 2561273 h 2676524"/>
                  <a:gd name="connsiteX1682" fmla="*/ 1636395 w 4871180"/>
                  <a:gd name="connsiteY1682" fmla="*/ 2562225 h 2676524"/>
                  <a:gd name="connsiteX1683" fmla="*/ 1637348 w 4871180"/>
                  <a:gd name="connsiteY1683" fmla="*/ 2562225 h 2676524"/>
                  <a:gd name="connsiteX1684" fmla="*/ 1638300 w 4871180"/>
                  <a:gd name="connsiteY1684" fmla="*/ 2562225 h 2676524"/>
                  <a:gd name="connsiteX1685" fmla="*/ 1639253 w 4871180"/>
                  <a:gd name="connsiteY1685" fmla="*/ 2562225 h 2676524"/>
                  <a:gd name="connsiteX1686" fmla="*/ 1640205 w 4871180"/>
                  <a:gd name="connsiteY1686" fmla="*/ 2562225 h 2676524"/>
                  <a:gd name="connsiteX1687" fmla="*/ 1641158 w 4871180"/>
                  <a:gd name="connsiteY1687" fmla="*/ 2562225 h 2676524"/>
                  <a:gd name="connsiteX1688" fmla="*/ 1642110 w 4871180"/>
                  <a:gd name="connsiteY1688" fmla="*/ 2562225 h 2676524"/>
                  <a:gd name="connsiteX1689" fmla="*/ 1643063 w 4871180"/>
                  <a:gd name="connsiteY1689" fmla="*/ 2562225 h 2676524"/>
                  <a:gd name="connsiteX1690" fmla="*/ 1644015 w 4871180"/>
                  <a:gd name="connsiteY1690" fmla="*/ 2562225 h 2676524"/>
                  <a:gd name="connsiteX1691" fmla="*/ 1645920 w 4871180"/>
                  <a:gd name="connsiteY1691" fmla="*/ 2562225 h 2676524"/>
                  <a:gd name="connsiteX1692" fmla="*/ 1646873 w 4871180"/>
                  <a:gd name="connsiteY1692" fmla="*/ 2562225 h 2676524"/>
                  <a:gd name="connsiteX1693" fmla="*/ 1647825 w 4871180"/>
                  <a:gd name="connsiteY1693" fmla="*/ 2562225 h 2676524"/>
                  <a:gd name="connsiteX1694" fmla="*/ 1648778 w 4871180"/>
                  <a:gd name="connsiteY1694" fmla="*/ 2562225 h 2676524"/>
                  <a:gd name="connsiteX1695" fmla="*/ 1649730 w 4871180"/>
                  <a:gd name="connsiteY1695" fmla="*/ 2562225 h 2676524"/>
                  <a:gd name="connsiteX1696" fmla="*/ 1650683 w 4871180"/>
                  <a:gd name="connsiteY1696" fmla="*/ 2562225 h 2676524"/>
                  <a:gd name="connsiteX1697" fmla="*/ 1651635 w 4871180"/>
                  <a:gd name="connsiteY1697" fmla="*/ 2562225 h 2676524"/>
                  <a:gd name="connsiteX1698" fmla="*/ 1652588 w 4871180"/>
                  <a:gd name="connsiteY1698" fmla="*/ 2562225 h 2676524"/>
                  <a:gd name="connsiteX1699" fmla="*/ 1653540 w 4871180"/>
                  <a:gd name="connsiteY1699" fmla="*/ 2562225 h 2676524"/>
                  <a:gd name="connsiteX1700" fmla="*/ 1654493 w 4871180"/>
                  <a:gd name="connsiteY1700" fmla="*/ 2563178 h 2676524"/>
                  <a:gd name="connsiteX1701" fmla="*/ 1655445 w 4871180"/>
                  <a:gd name="connsiteY1701" fmla="*/ 2563178 h 2676524"/>
                  <a:gd name="connsiteX1702" fmla="*/ 1656398 w 4871180"/>
                  <a:gd name="connsiteY1702" fmla="*/ 2563178 h 2676524"/>
                  <a:gd name="connsiteX1703" fmla="*/ 1657350 w 4871180"/>
                  <a:gd name="connsiteY1703" fmla="*/ 2563178 h 2676524"/>
                  <a:gd name="connsiteX1704" fmla="*/ 1658303 w 4871180"/>
                  <a:gd name="connsiteY1704" fmla="*/ 2563178 h 2676524"/>
                  <a:gd name="connsiteX1705" fmla="*/ 1659255 w 4871180"/>
                  <a:gd name="connsiteY1705" fmla="*/ 2561273 h 2676524"/>
                  <a:gd name="connsiteX1706" fmla="*/ 1660208 w 4871180"/>
                  <a:gd name="connsiteY1706" fmla="*/ 2563178 h 2676524"/>
                  <a:gd name="connsiteX1707" fmla="*/ 1661160 w 4871180"/>
                  <a:gd name="connsiteY1707" fmla="*/ 2563178 h 2676524"/>
                  <a:gd name="connsiteX1708" fmla="*/ 1662113 w 4871180"/>
                  <a:gd name="connsiteY1708" fmla="*/ 2563178 h 2676524"/>
                  <a:gd name="connsiteX1709" fmla="*/ 1663065 w 4871180"/>
                  <a:gd name="connsiteY1709" fmla="*/ 2563178 h 2676524"/>
                  <a:gd name="connsiteX1710" fmla="*/ 1664018 w 4871180"/>
                  <a:gd name="connsiteY1710" fmla="*/ 2563178 h 2676524"/>
                  <a:gd name="connsiteX1711" fmla="*/ 1664970 w 4871180"/>
                  <a:gd name="connsiteY1711" fmla="*/ 2563178 h 2676524"/>
                  <a:gd name="connsiteX1712" fmla="*/ 1665923 w 4871180"/>
                  <a:gd name="connsiteY1712" fmla="*/ 2564130 h 2676524"/>
                  <a:gd name="connsiteX1713" fmla="*/ 1666875 w 4871180"/>
                  <a:gd name="connsiteY1713" fmla="*/ 2564130 h 2676524"/>
                  <a:gd name="connsiteX1714" fmla="*/ 1667828 w 4871180"/>
                  <a:gd name="connsiteY1714" fmla="*/ 2564130 h 2676524"/>
                  <a:gd name="connsiteX1715" fmla="*/ 1668780 w 4871180"/>
                  <a:gd name="connsiteY1715" fmla="*/ 2564130 h 2676524"/>
                  <a:gd name="connsiteX1716" fmla="*/ 1669733 w 4871180"/>
                  <a:gd name="connsiteY1716" fmla="*/ 2564130 h 2676524"/>
                  <a:gd name="connsiteX1717" fmla="*/ 1670685 w 4871180"/>
                  <a:gd name="connsiteY1717" fmla="*/ 2564130 h 2676524"/>
                  <a:gd name="connsiteX1718" fmla="*/ 1671638 w 4871180"/>
                  <a:gd name="connsiteY1718" fmla="*/ 2564130 h 2676524"/>
                  <a:gd name="connsiteX1719" fmla="*/ 1672590 w 4871180"/>
                  <a:gd name="connsiteY1719" fmla="*/ 2564130 h 2676524"/>
                  <a:gd name="connsiteX1720" fmla="*/ 1673543 w 4871180"/>
                  <a:gd name="connsiteY1720" fmla="*/ 2564130 h 2676524"/>
                  <a:gd name="connsiteX1721" fmla="*/ 1674495 w 4871180"/>
                  <a:gd name="connsiteY1721" fmla="*/ 2564130 h 2676524"/>
                  <a:gd name="connsiteX1722" fmla="*/ 1675448 w 4871180"/>
                  <a:gd name="connsiteY1722" fmla="*/ 2564130 h 2676524"/>
                  <a:gd name="connsiteX1723" fmla="*/ 1676400 w 4871180"/>
                  <a:gd name="connsiteY1723" fmla="*/ 2564130 h 2676524"/>
                  <a:gd name="connsiteX1724" fmla="*/ 1677353 w 4871180"/>
                  <a:gd name="connsiteY1724" fmla="*/ 2565083 h 2676524"/>
                  <a:gd name="connsiteX1725" fmla="*/ 1678305 w 4871180"/>
                  <a:gd name="connsiteY1725" fmla="*/ 2565083 h 2676524"/>
                  <a:gd name="connsiteX1726" fmla="*/ 1679258 w 4871180"/>
                  <a:gd name="connsiteY1726" fmla="*/ 2565083 h 2676524"/>
                  <a:gd name="connsiteX1727" fmla="*/ 1680210 w 4871180"/>
                  <a:gd name="connsiteY1727" fmla="*/ 2565083 h 2676524"/>
                  <a:gd name="connsiteX1728" fmla="*/ 1681163 w 4871180"/>
                  <a:gd name="connsiteY1728" fmla="*/ 2565083 h 2676524"/>
                  <a:gd name="connsiteX1729" fmla="*/ 1682115 w 4871180"/>
                  <a:gd name="connsiteY1729" fmla="*/ 2565083 h 2676524"/>
                  <a:gd name="connsiteX1730" fmla="*/ 1683068 w 4871180"/>
                  <a:gd name="connsiteY1730" fmla="*/ 2565083 h 2676524"/>
                  <a:gd name="connsiteX1731" fmla="*/ 1684020 w 4871180"/>
                  <a:gd name="connsiteY1731" fmla="*/ 2565083 h 2676524"/>
                  <a:gd name="connsiteX1732" fmla="*/ 1684973 w 4871180"/>
                  <a:gd name="connsiteY1732" fmla="*/ 2565083 h 2676524"/>
                  <a:gd name="connsiteX1733" fmla="*/ 1685925 w 4871180"/>
                  <a:gd name="connsiteY1733" fmla="*/ 2565083 h 2676524"/>
                  <a:gd name="connsiteX1734" fmla="*/ 1686878 w 4871180"/>
                  <a:gd name="connsiteY1734" fmla="*/ 2565083 h 2676524"/>
                  <a:gd name="connsiteX1735" fmla="*/ 1688783 w 4871180"/>
                  <a:gd name="connsiteY1735" fmla="*/ 2565083 h 2676524"/>
                  <a:gd name="connsiteX1736" fmla="*/ 1689735 w 4871180"/>
                  <a:gd name="connsiteY1736" fmla="*/ 2565083 h 2676524"/>
                  <a:gd name="connsiteX1737" fmla="*/ 1690688 w 4871180"/>
                  <a:gd name="connsiteY1737" fmla="*/ 2565083 h 2676524"/>
                  <a:gd name="connsiteX1738" fmla="*/ 1691640 w 4871180"/>
                  <a:gd name="connsiteY1738" fmla="*/ 2566035 h 2676524"/>
                  <a:gd name="connsiteX1739" fmla="*/ 1692593 w 4871180"/>
                  <a:gd name="connsiteY1739" fmla="*/ 2566035 h 2676524"/>
                  <a:gd name="connsiteX1740" fmla="*/ 1693545 w 4871180"/>
                  <a:gd name="connsiteY1740" fmla="*/ 2566035 h 2676524"/>
                  <a:gd name="connsiteX1741" fmla="*/ 1694498 w 4871180"/>
                  <a:gd name="connsiteY1741" fmla="*/ 2566035 h 2676524"/>
                  <a:gd name="connsiteX1742" fmla="*/ 1695450 w 4871180"/>
                  <a:gd name="connsiteY1742" fmla="*/ 2566035 h 2676524"/>
                  <a:gd name="connsiteX1743" fmla="*/ 1696403 w 4871180"/>
                  <a:gd name="connsiteY1743" fmla="*/ 2566035 h 2676524"/>
                  <a:gd name="connsiteX1744" fmla="*/ 1697355 w 4871180"/>
                  <a:gd name="connsiteY1744" fmla="*/ 2566035 h 2676524"/>
                  <a:gd name="connsiteX1745" fmla="*/ 1698308 w 4871180"/>
                  <a:gd name="connsiteY1745" fmla="*/ 2566035 h 2676524"/>
                  <a:gd name="connsiteX1746" fmla="*/ 1699260 w 4871180"/>
                  <a:gd name="connsiteY1746" fmla="*/ 2566035 h 2676524"/>
                  <a:gd name="connsiteX1747" fmla="*/ 1700213 w 4871180"/>
                  <a:gd name="connsiteY1747" fmla="*/ 2566035 h 2676524"/>
                  <a:gd name="connsiteX1748" fmla="*/ 1701165 w 4871180"/>
                  <a:gd name="connsiteY1748" fmla="*/ 2566035 h 2676524"/>
                  <a:gd name="connsiteX1749" fmla="*/ 1702118 w 4871180"/>
                  <a:gd name="connsiteY1749" fmla="*/ 2566035 h 2676524"/>
                  <a:gd name="connsiteX1750" fmla="*/ 1703070 w 4871180"/>
                  <a:gd name="connsiteY1750" fmla="*/ 2566988 h 2676524"/>
                  <a:gd name="connsiteX1751" fmla="*/ 1704023 w 4871180"/>
                  <a:gd name="connsiteY1751" fmla="*/ 2566988 h 2676524"/>
                  <a:gd name="connsiteX1752" fmla="*/ 1704975 w 4871180"/>
                  <a:gd name="connsiteY1752" fmla="*/ 2566988 h 2676524"/>
                  <a:gd name="connsiteX1753" fmla="*/ 1705928 w 4871180"/>
                  <a:gd name="connsiteY1753" fmla="*/ 2566988 h 2676524"/>
                  <a:gd name="connsiteX1754" fmla="*/ 1706880 w 4871180"/>
                  <a:gd name="connsiteY1754" fmla="*/ 2566988 h 2676524"/>
                  <a:gd name="connsiteX1755" fmla="*/ 1707833 w 4871180"/>
                  <a:gd name="connsiteY1755" fmla="*/ 2566988 h 2676524"/>
                  <a:gd name="connsiteX1756" fmla="*/ 1708785 w 4871180"/>
                  <a:gd name="connsiteY1756" fmla="*/ 2566988 h 2676524"/>
                  <a:gd name="connsiteX1757" fmla="*/ 1709738 w 4871180"/>
                  <a:gd name="connsiteY1757" fmla="*/ 2566988 h 2676524"/>
                  <a:gd name="connsiteX1758" fmla="*/ 1710690 w 4871180"/>
                  <a:gd name="connsiteY1758" fmla="*/ 2566988 h 2676524"/>
                  <a:gd name="connsiteX1759" fmla="*/ 1711643 w 4871180"/>
                  <a:gd name="connsiteY1759" fmla="*/ 2566988 h 2676524"/>
                  <a:gd name="connsiteX1760" fmla="*/ 1712595 w 4871180"/>
                  <a:gd name="connsiteY1760" fmla="*/ 2566988 h 2676524"/>
                  <a:gd name="connsiteX1761" fmla="*/ 1713548 w 4871180"/>
                  <a:gd name="connsiteY1761" fmla="*/ 2566988 h 2676524"/>
                  <a:gd name="connsiteX1762" fmla="*/ 1714500 w 4871180"/>
                  <a:gd name="connsiteY1762" fmla="*/ 2566988 h 2676524"/>
                  <a:gd name="connsiteX1763" fmla="*/ 1715453 w 4871180"/>
                  <a:gd name="connsiteY1763" fmla="*/ 2566988 h 2676524"/>
                  <a:gd name="connsiteX1764" fmla="*/ 1716405 w 4871180"/>
                  <a:gd name="connsiteY1764" fmla="*/ 2566988 h 2676524"/>
                  <a:gd name="connsiteX1765" fmla="*/ 1717358 w 4871180"/>
                  <a:gd name="connsiteY1765" fmla="*/ 2566988 h 2676524"/>
                  <a:gd name="connsiteX1766" fmla="*/ 1718310 w 4871180"/>
                  <a:gd name="connsiteY1766" fmla="*/ 2566988 h 2676524"/>
                  <a:gd name="connsiteX1767" fmla="*/ 1719263 w 4871180"/>
                  <a:gd name="connsiteY1767" fmla="*/ 2566988 h 2676524"/>
                  <a:gd name="connsiteX1768" fmla="*/ 1720215 w 4871180"/>
                  <a:gd name="connsiteY1768" fmla="*/ 2566988 h 2676524"/>
                  <a:gd name="connsiteX1769" fmla="*/ 1721168 w 4871180"/>
                  <a:gd name="connsiteY1769" fmla="*/ 2567940 h 2676524"/>
                  <a:gd name="connsiteX1770" fmla="*/ 1722120 w 4871180"/>
                  <a:gd name="connsiteY1770" fmla="*/ 2567940 h 2676524"/>
                  <a:gd name="connsiteX1771" fmla="*/ 1723073 w 4871180"/>
                  <a:gd name="connsiteY1771" fmla="*/ 2567940 h 2676524"/>
                  <a:gd name="connsiteX1772" fmla="*/ 1724025 w 4871180"/>
                  <a:gd name="connsiteY1772" fmla="*/ 2567940 h 2676524"/>
                  <a:gd name="connsiteX1773" fmla="*/ 1724978 w 4871180"/>
                  <a:gd name="connsiteY1773" fmla="*/ 2567940 h 2676524"/>
                  <a:gd name="connsiteX1774" fmla="*/ 1725930 w 4871180"/>
                  <a:gd name="connsiteY1774" fmla="*/ 2567940 h 2676524"/>
                  <a:gd name="connsiteX1775" fmla="*/ 1726883 w 4871180"/>
                  <a:gd name="connsiteY1775" fmla="*/ 2567940 h 2676524"/>
                  <a:gd name="connsiteX1776" fmla="*/ 1727835 w 4871180"/>
                  <a:gd name="connsiteY1776" fmla="*/ 2567940 h 2676524"/>
                  <a:gd name="connsiteX1777" fmla="*/ 1728788 w 4871180"/>
                  <a:gd name="connsiteY1777" fmla="*/ 2567940 h 2676524"/>
                  <a:gd name="connsiteX1778" fmla="*/ 1729740 w 4871180"/>
                  <a:gd name="connsiteY1778" fmla="*/ 2567940 h 2676524"/>
                  <a:gd name="connsiteX1779" fmla="*/ 1731645 w 4871180"/>
                  <a:gd name="connsiteY1779" fmla="*/ 2567940 h 2676524"/>
                  <a:gd name="connsiteX1780" fmla="*/ 1732598 w 4871180"/>
                  <a:gd name="connsiteY1780" fmla="*/ 2567940 h 2676524"/>
                  <a:gd name="connsiteX1781" fmla="*/ 1733550 w 4871180"/>
                  <a:gd name="connsiteY1781" fmla="*/ 2567940 h 2676524"/>
                  <a:gd name="connsiteX1782" fmla="*/ 1734503 w 4871180"/>
                  <a:gd name="connsiteY1782" fmla="*/ 2568893 h 2676524"/>
                  <a:gd name="connsiteX1783" fmla="*/ 1735455 w 4871180"/>
                  <a:gd name="connsiteY1783" fmla="*/ 2568893 h 2676524"/>
                  <a:gd name="connsiteX1784" fmla="*/ 1736408 w 4871180"/>
                  <a:gd name="connsiteY1784" fmla="*/ 2568893 h 2676524"/>
                  <a:gd name="connsiteX1785" fmla="*/ 1737360 w 4871180"/>
                  <a:gd name="connsiteY1785" fmla="*/ 2568893 h 2676524"/>
                  <a:gd name="connsiteX1786" fmla="*/ 1738313 w 4871180"/>
                  <a:gd name="connsiteY1786" fmla="*/ 2568893 h 2676524"/>
                  <a:gd name="connsiteX1787" fmla="*/ 1739265 w 4871180"/>
                  <a:gd name="connsiteY1787" fmla="*/ 2568893 h 2676524"/>
                  <a:gd name="connsiteX1788" fmla="*/ 1740218 w 4871180"/>
                  <a:gd name="connsiteY1788" fmla="*/ 2568893 h 2676524"/>
                  <a:gd name="connsiteX1789" fmla="*/ 1741170 w 4871180"/>
                  <a:gd name="connsiteY1789" fmla="*/ 2568893 h 2676524"/>
                  <a:gd name="connsiteX1790" fmla="*/ 1742123 w 4871180"/>
                  <a:gd name="connsiteY1790" fmla="*/ 2568893 h 2676524"/>
                  <a:gd name="connsiteX1791" fmla="*/ 1743075 w 4871180"/>
                  <a:gd name="connsiteY1791" fmla="*/ 2568893 h 2676524"/>
                  <a:gd name="connsiteX1792" fmla="*/ 1744028 w 4871180"/>
                  <a:gd name="connsiteY1792" fmla="*/ 2568893 h 2676524"/>
                  <a:gd name="connsiteX1793" fmla="*/ 1744980 w 4871180"/>
                  <a:gd name="connsiteY1793" fmla="*/ 2568893 h 2676524"/>
                  <a:gd name="connsiteX1794" fmla="*/ 1745933 w 4871180"/>
                  <a:gd name="connsiteY1794" fmla="*/ 2568893 h 2676524"/>
                  <a:gd name="connsiteX1795" fmla="*/ 1746885 w 4871180"/>
                  <a:gd name="connsiteY1795" fmla="*/ 2568893 h 2676524"/>
                  <a:gd name="connsiteX1796" fmla="*/ 1747838 w 4871180"/>
                  <a:gd name="connsiteY1796" fmla="*/ 2568893 h 2676524"/>
                  <a:gd name="connsiteX1797" fmla="*/ 1748790 w 4871180"/>
                  <a:gd name="connsiteY1797" fmla="*/ 2568893 h 2676524"/>
                  <a:gd name="connsiteX1798" fmla="*/ 1749743 w 4871180"/>
                  <a:gd name="connsiteY1798" fmla="*/ 2569845 h 2676524"/>
                  <a:gd name="connsiteX1799" fmla="*/ 1750695 w 4871180"/>
                  <a:gd name="connsiteY1799" fmla="*/ 2569845 h 2676524"/>
                  <a:gd name="connsiteX1800" fmla="*/ 1751648 w 4871180"/>
                  <a:gd name="connsiteY1800" fmla="*/ 2569845 h 2676524"/>
                  <a:gd name="connsiteX1801" fmla="*/ 1752600 w 4871180"/>
                  <a:gd name="connsiteY1801" fmla="*/ 2569845 h 2676524"/>
                  <a:gd name="connsiteX1802" fmla="*/ 1753553 w 4871180"/>
                  <a:gd name="connsiteY1802" fmla="*/ 2569845 h 2676524"/>
                  <a:gd name="connsiteX1803" fmla="*/ 1754505 w 4871180"/>
                  <a:gd name="connsiteY1803" fmla="*/ 2569845 h 2676524"/>
                  <a:gd name="connsiteX1804" fmla="*/ 1755458 w 4871180"/>
                  <a:gd name="connsiteY1804" fmla="*/ 2569845 h 2676524"/>
                  <a:gd name="connsiteX1805" fmla="*/ 1756410 w 4871180"/>
                  <a:gd name="connsiteY1805" fmla="*/ 2569845 h 2676524"/>
                  <a:gd name="connsiteX1806" fmla="*/ 1757363 w 4871180"/>
                  <a:gd name="connsiteY1806" fmla="*/ 2569845 h 2676524"/>
                  <a:gd name="connsiteX1807" fmla="*/ 1758315 w 4871180"/>
                  <a:gd name="connsiteY1807" fmla="*/ 2564130 h 2676524"/>
                  <a:gd name="connsiteX1808" fmla="*/ 1759268 w 4871180"/>
                  <a:gd name="connsiteY1808" fmla="*/ 2569845 h 2676524"/>
                  <a:gd name="connsiteX1809" fmla="*/ 1760220 w 4871180"/>
                  <a:gd name="connsiteY1809" fmla="*/ 2569845 h 2676524"/>
                  <a:gd name="connsiteX1810" fmla="*/ 1761173 w 4871180"/>
                  <a:gd name="connsiteY1810" fmla="*/ 2569845 h 2676524"/>
                  <a:gd name="connsiteX1811" fmla="*/ 1762125 w 4871180"/>
                  <a:gd name="connsiteY1811" fmla="*/ 2568893 h 2676524"/>
                  <a:gd name="connsiteX1812" fmla="*/ 1763078 w 4871180"/>
                  <a:gd name="connsiteY1812" fmla="*/ 2569845 h 2676524"/>
                  <a:gd name="connsiteX1813" fmla="*/ 1764030 w 4871180"/>
                  <a:gd name="connsiteY1813" fmla="*/ 2569845 h 2676524"/>
                  <a:gd name="connsiteX1814" fmla="*/ 1764983 w 4871180"/>
                  <a:gd name="connsiteY1814" fmla="*/ 2569845 h 2676524"/>
                  <a:gd name="connsiteX1815" fmla="*/ 1765935 w 4871180"/>
                  <a:gd name="connsiteY1815" fmla="*/ 2569845 h 2676524"/>
                  <a:gd name="connsiteX1816" fmla="*/ 1766888 w 4871180"/>
                  <a:gd name="connsiteY1816" fmla="*/ 2570798 h 2676524"/>
                  <a:gd name="connsiteX1817" fmla="*/ 1767840 w 4871180"/>
                  <a:gd name="connsiteY1817" fmla="*/ 2570798 h 2676524"/>
                  <a:gd name="connsiteX1818" fmla="*/ 1768793 w 4871180"/>
                  <a:gd name="connsiteY1818" fmla="*/ 2570798 h 2676524"/>
                  <a:gd name="connsiteX1819" fmla="*/ 1769745 w 4871180"/>
                  <a:gd name="connsiteY1819" fmla="*/ 2570798 h 2676524"/>
                  <a:gd name="connsiteX1820" fmla="*/ 1770698 w 4871180"/>
                  <a:gd name="connsiteY1820" fmla="*/ 2568893 h 2676524"/>
                  <a:gd name="connsiteX1821" fmla="*/ 1771650 w 4871180"/>
                  <a:gd name="connsiteY1821" fmla="*/ 2570798 h 2676524"/>
                  <a:gd name="connsiteX1822" fmla="*/ 1772603 w 4871180"/>
                  <a:gd name="connsiteY1822" fmla="*/ 2570798 h 2676524"/>
                  <a:gd name="connsiteX1823" fmla="*/ 1774508 w 4871180"/>
                  <a:gd name="connsiteY1823" fmla="*/ 2570798 h 2676524"/>
                  <a:gd name="connsiteX1824" fmla="*/ 1775460 w 4871180"/>
                  <a:gd name="connsiteY1824" fmla="*/ 2570798 h 2676524"/>
                  <a:gd name="connsiteX1825" fmla="*/ 1776413 w 4871180"/>
                  <a:gd name="connsiteY1825" fmla="*/ 2570798 h 2676524"/>
                  <a:gd name="connsiteX1826" fmla="*/ 1777365 w 4871180"/>
                  <a:gd name="connsiteY1826" fmla="*/ 2570798 h 2676524"/>
                  <a:gd name="connsiteX1827" fmla="*/ 1778318 w 4871180"/>
                  <a:gd name="connsiteY1827" fmla="*/ 2570798 h 2676524"/>
                  <a:gd name="connsiteX1828" fmla="*/ 1779270 w 4871180"/>
                  <a:gd name="connsiteY1828" fmla="*/ 2570798 h 2676524"/>
                  <a:gd name="connsiteX1829" fmla="*/ 1780223 w 4871180"/>
                  <a:gd name="connsiteY1829" fmla="*/ 2570798 h 2676524"/>
                  <a:gd name="connsiteX1830" fmla="*/ 1781175 w 4871180"/>
                  <a:gd name="connsiteY1830" fmla="*/ 2570798 h 2676524"/>
                  <a:gd name="connsiteX1831" fmla="*/ 1782128 w 4871180"/>
                  <a:gd name="connsiteY1831" fmla="*/ 2570798 h 2676524"/>
                  <a:gd name="connsiteX1832" fmla="*/ 1783080 w 4871180"/>
                  <a:gd name="connsiteY1832" fmla="*/ 2570798 h 2676524"/>
                  <a:gd name="connsiteX1833" fmla="*/ 1784033 w 4871180"/>
                  <a:gd name="connsiteY1833" fmla="*/ 2570798 h 2676524"/>
                  <a:gd name="connsiteX1834" fmla="*/ 1784985 w 4871180"/>
                  <a:gd name="connsiteY1834" fmla="*/ 2570798 h 2676524"/>
                  <a:gd name="connsiteX1835" fmla="*/ 1785938 w 4871180"/>
                  <a:gd name="connsiteY1835" fmla="*/ 2571750 h 2676524"/>
                  <a:gd name="connsiteX1836" fmla="*/ 1786890 w 4871180"/>
                  <a:gd name="connsiteY1836" fmla="*/ 2571750 h 2676524"/>
                  <a:gd name="connsiteX1837" fmla="*/ 1787843 w 4871180"/>
                  <a:gd name="connsiteY1837" fmla="*/ 2571750 h 2676524"/>
                  <a:gd name="connsiteX1838" fmla="*/ 1788795 w 4871180"/>
                  <a:gd name="connsiteY1838" fmla="*/ 2571750 h 2676524"/>
                  <a:gd name="connsiteX1839" fmla="*/ 1789748 w 4871180"/>
                  <a:gd name="connsiteY1839" fmla="*/ 2570798 h 2676524"/>
                  <a:gd name="connsiteX1840" fmla="*/ 1790700 w 4871180"/>
                  <a:gd name="connsiteY1840" fmla="*/ 2571750 h 2676524"/>
                  <a:gd name="connsiteX1841" fmla="*/ 1791653 w 4871180"/>
                  <a:gd name="connsiteY1841" fmla="*/ 2571750 h 2676524"/>
                  <a:gd name="connsiteX1842" fmla="*/ 1792605 w 4871180"/>
                  <a:gd name="connsiteY1842" fmla="*/ 2571750 h 2676524"/>
                  <a:gd name="connsiteX1843" fmla="*/ 1793558 w 4871180"/>
                  <a:gd name="connsiteY1843" fmla="*/ 2571750 h 2676524"/>
                  <a:gd name="connsiteX1844" fmla="*/ 1794510 w 4871180"/>
                  <a:gd name="connsiteY1844" fmla="*/ 2571750 h 2676524"/>
                  <a:gd name="connsiteX1845" fmla="*/ 1795463 w 4871180"/>
                  <a:gd name="connsiteY1845" fmla="*/ 2571750 h 2676524"/>
                  <a:gd name="connsiteX1846" fmla="*/ 1796415 w 4871180"/>
                  <a:gd name="connsiteY1846" fmla="*/ 2571750 h 2676524"/>
                  <a:gd name="connsiteX1847" fmla="*/ 1797368 w 4871180"/>
                  <a:gd name="connsiteY1847" fmla="*/ 2571750 h 2676524"/>
                  <a:gd name="connsiteX1848" fmla="*/ 1798320 w 4871180"/>
                  <a:gd name="connsiteY1848" fmla="*/ 2571750 h 2676524"/>
                  <a:gd name="connsiteX1849" fmla="*/ 1799273 w 4871180"/>
                  <a:gd name="connsiteY1849" fmla="*/ 2571750 h 2676524"/>
                  <a:gd name="connsiteX1850" fmla="*/ 1800225 w 4871180"/>
                  <a:gd name="connsiteY1850" fmla="*/ 2571750 h 2676524"/>
                  <a:gd name="connsiteX1851" fmla="*/ 1801178 w 4871180"/>
                  <a:gd name="connsiteY1851" fmla="*/ 2571750 h 2676524"/>
                  <a:gd name="connsiteX1852" fmla="*/ 1802130 w 4871180"/>
                  <a:gd name="connsiteY1852" fmla="*/ 2571750 h 2676524"/>
                  <a:gd name="connsiteX1853" fmla="*/ 1803083 w 4871180"/>
                  <a:gd name="connsiteY1853" fmla="*/ 2572703 h 2676524"/>
                  <a:gd name="connsiteX1854" fmla="*/ 1804035 w 4871180"/>
                  <a:gd name="connsiteY1854" fmla="*/ 2572703 h 2676524"/>
                  <a:gd name="connsiteX1855" fmla="*/ 1804988 w 4871180"/>
                  <a:gd name="connsiteY1855" fmla="*/ 2572703 h 2676524"/>
                  <a:gd name="connsiteX1856" fmla="*/ 1805940 w 4871180"/>
                  <a:gd name="connsiteY1856" fmla="*/ 2572703 h 2676524"/>
                  <a:gd name="connsiteX1857" fmla="*/ 1806893 w 4871180"/>
                  <a:gd name="connsiteY1857" fmla="*/ 2572703 h 2676524"/>
                  <a:gd name="connsiteX1858" fmla="*/ 1807845 w 4871180"/>
                  <a:gd name="connsiteY1858" fmla="*/ 2572703 h 2676524"/>
                  <a:gd name="connsiteX1859" fmla="*/ 1808798 w 4871180"/>
                  <a:gd name="connsiteY1859" fmla="*/ 2572703 h 2676524"/>
                  <a:gd name="connsiteX1860" fmla="*/ 1809750 w 4871180"/>
                  <a:gd name="connsiteY1860" fmla="*/ 2572703 h 2676524"/>
                  <a:gd name="connsiteX1861" fmla="*/ 1810703 w 4871180"/>
                  <a:gd name="connsiteY1861" fmla="*/ 2572703 h 2676524"/>
                  <a:gd name="connsiteX1862" fmla="*/ 1811655 w 4871180"/>
                  <a:gd name="connsiteY1862" fmla="*/ 2572703 h 2676524"/>
                  <a:gd name="connsiteX1863" fmla="*/ 1812608 w 4871180"/>
                  <a:gd name="connsiteY1863" fmla="*/ 2572703 h 2676524"/>
                  <a:gd name="connsiteX1864" fmla="*/ 1813560 w 4871180"/>
                  <a:gd name="connsiteY1864" fmla="*/ 2572703 h 2676524"/>
                  <a:gd name="connsiteX1865" fmla="*/ 1814513 w 4871180"/>
                  <a:gd name="connsiteY1865" fmla="*/ 2572703 h 2676524"/>
                  <a:gd name="connsiteX1866" fmla="*/ 1815465 w 4871180"/>
                  <a:gd name="connsiteY1866" fmla="*/ 2572703 h 2676524"/>
                  <a:gd name="connsiteX1867" fmla="*/ 1817370 w 4871180"/>
                  <a:gd name="connsiteY1867" fmla="*/ 2572703 h 2676524"/>
                  <a:gd name="connsiteX1868" fmla="*/ 1818323 w 4871180"/>
                  <a:gd name="connsiteY1868" fmla="*/ 2572703 h 2676524"/>
                  <a:gd name="connsiteX1869" fmla="*/ 1819275 w 4871180"/>
                  <a:gd name="connsiteY1869" fmla="*/ 2572703 h 2676524"/>
                  <a:gd name="connsiteX1870" fmla="*/ 1820228 w 4871180"/>
                  <a:gd name="connsiteY1870" fmla="*/ 2572703 h 2676524"/>
                  <a:gd name="connsiteX1871" fmla="*/ 1821180 w 4871180"/>
                  <a:gd name="connsiteY1871" fmla="*/ 2573655 h 2676524"/>
                  <a:gd name="connsiteX1872" fmla="*/ 1822133 w 4871180"/>
                  <a:gd name="connsiteY1872" fmla="*/ 2573655 h 2676524"/>
                  <a:gd name="connsiteX1873" fmla="*/ 1823085 w 4871180"/>
                  <a:gd name="connsiteY1873" fmla="*/ 2573655 h 2676524"/>
                  <a:gd name="connsiteX1874" fmla="*/ 1824038 w 4871180"/>
                  <a:gd name="connsiteY1874" fmla="*/ 2573655 h 2676524"/>
                  <a:gd name="connsiteX1875" fmla="*/ 1824990 w 4871180"/>
                  <a:gd name="connsiteY1875" fmla="*/ 2573655 h 2676524"/>
                  <a:gd name="connsiteX1876" fmla="*/ 1825943 w 4871180"/>
                  <a:gd name="connsiteY1876" fmla="*/ 2573655 h 2676524"/>
                  <a:gd name="connsiteX1877" fmla="*/ 1826895 w 4871180"/>
                  <a:gd name="connsiteY1877" fmla="*/ 2573655 h 2676524"/>
                  <a:gd name="connsiteX1878" fmla="*/ 1827848 w 4871180"/>
                  <a:gd name="connsiteY1878" fmla="*/ 2573655 h 2676524"/>
                  <a:gd name="connsiteX1879" fmla="*/ 1828800 w 4871180"/>
                  <a:gd name="connsiteY1879" fmla="*/ 2573655 h 2676524"/>
                  <a:gd name="connsiteX1880" fmla="*/ 1829753 w 4871180"/>
                  <a:gd name="connsiteY1880" fmla="*/ 2573655 h 2676524"/>
                  <a:gd name="connsiteX1881" fmla="*/ 1830705 w 4871180"/>
                  <a:gd name="connsiteY1881" fmla="*/ 2573655 h 2676524"/>
                  <a:gd name="connsiteX1882" fmla="*/ 1831658 w 4871180"/>
                  <a:gd name="connsiteY1882" fmla="*/ 2573655 h 2676524"/>
                  <a:gd name="connsiteX1883" fmla="*/ 1832610 w 4871180"/>
                  <a:gd name="connsiteY1883" fmla="*/ 2573655 h 2676524"/>
                  <a:gd name="connsiteX1884" fmla="*/ 1833563 w 4871180"/>
                  <a:gd name="connsiteY1884" fmla="*/ 2573655 h 2676524"/>
                  <a:gd name="connsiteX1885" fmla="*/ 1834515 w 4871180"/>
                  <a:gd name="connsiteY1885" fmla="*/ 2573655 h 2676524"/>
                  <a:gd name="connsiteX1886" fmla="*/ 1835467 w 4871180"/>
                  <a:gd name="connsiteY1886" fmla="*/ 2573655 h 2676524"/>
                  <a:gd name="connsiteX1887" fmla="*/ 1836420 w 4871180"/>
                  <a:gd name="connsiteY1887" fmla="*/ 2573655 h 2676524"/>
                  <a:gd name="connsiteX1888" fmla="*/ 1837373 w 4871180"/>
                  <a:gd name="connsiteY1888" fmla="*/ 2574608 h 2676524"/>
                  <a:gd name="connsiteX1889" fmla="*/ 1838325 w 4871180"/>
                  <a:gd name="connsiteY1889" fmla="*/ 2574608 h 2676524"/>
                  <a:gd name="connsiteX1890" fmla="*/ 1839278 w 4871180"/>
                  <a:gd name="connsiteY1890" fmla="*/ 2574608 h 2676524"/>
                  <a:gd name="connsiteX1891" fmla="*/ 1840230 w 4871180"/>
                  <a:gd name="connsiteY1891" fmla="*/ 2574608 h 2676524"/>
                  <a:gd name="connsiteX1892" fmla="*/ 1841183 w 4871180"/>
                  <a:gd name="connsiteY1892" fmla="*/ 2574608 h 2676524"/>
                  <a:gd name="connsiteX1893" fmla="*/ 1842135 w 4871180"/>
                  <a:gd name="connsiteY1893" fmla="*/ 2574608 h 2676524"/>
                  <a:gd name="connsiteX1894" fmla="*/ 1843088 w 4871180"/>
                  <a:gd name="connsiteY1894" fmla="*/ 2574608 h 2676524"/>
                  <a:gd name="connsiteX1895" fmla="*/ 1844040 w 4871180"/>
                  <a:gd name="connsiteY1895" fmla="*/ 2574608 h 2676524"/>
                  <a:gd name="connsiteX1896" fmla="*/ 1844992 w 4871180"/>
                  <a:gd name="connsiteY1896" fmla="*/ 2574608 h 2676524"/>
                  <a:gd name="connsiteX1897" fmla="*/ 1845945 w 4871180"/>
                  <a:gd name="connsiteY1897" fmla="*/ 2574608 h 2676524"/>
                  <a:gd name="connsiteX1898" fmla="*/ 1846898 w 4871180"/>
                  <a:gd name="connsiteY1898" fmla="*/ 2574608 h 2676524"/>
                  <a:gd name="connsiteX1899" fmla="*/ 1847850 w 4871180"/>
                  <a:gd name="connsiteY1899" fmla="*/ 2574608 h 2676524"/>
                  <a:gd name="connsiteX1900" fmla="*/ 1848803 w 4871180"/>
                  <a:gd name="connsiteY1900" fmla="*/ 2574608 h 2676524"/>
                  <a:gd name="connsiteX1901" fmla="*/ 1849755 w 4871180"/>
                  <a:gd name="connsiteY1901" fmla="*/ 2575560 h 2676524"/>
                  <a:gd name="connsiteX1902" fmla="*/ 1850708 w 4871180"/>
                  <a:gd name="connsiteY1902" fmla="*/ 2575560 h 2676524"/>
                  <a:gd name="connsiteX1903" fmla="*/ 1851660 w 4871180"/>
                  <a:gd name="connsiteY1903" fmla="*/ 2575560 h 2676524"/>
                  <a:gd name="connsiteX1904" fmla="*/ 1852613 w 4871180"/>
                  <a:gd name="connsiteY1904" fmla="*/ 2575560 h 2676524"/>
                  <a:gd name="connsiteX1905" fmla="*/ 1853565 w 4871180"/>
                  <a:gd name="connsiteY1905" fmla="*/ 2575560 h 2676524"/>
                  <a:gd name="connsiteX1906" fmla="*/ 1854517 w 4871180"/>
                  <a:gd name="connsiteY1906" fmla="*/ 2575560 h 2676524"/>
                  <a:gd name="connsiteX1907" fmla="*/ 1855470 w 4871180"/>
                  <a:gd name="connsiteY1907" fmla="*/ 2575560 h 2676524"/>
                  <a:gd name="connsiteX1908" fmla="*/ 1856423 w 4871180"/>
                  <a:gd name="connsiteY1908" fmla="*/ 2575560 h 2676524"/>
                  <a:gd name="connsiteX1909" fmla="*/ 1857375 w 4871180"/>
                  <a:gd name="connsiteY1909" fmla="*/ 2575560 h 2676524"/>
                  <a:gd name="connsiteX1910" fmla="*/ 1859280 w 4871180"/>
                  <a:gd name="connsiteY1910" fmla="*/ 2575560 h 2676524"/>
                  <a:gd name="connsiteX1911" fmla="*/ 1860233 w 4871180"/>
                  <a:gd name="connsiteY1911" fmla="*/ 2575560 h 2676524"/>
                  <a:gd name="connsiteX1912" fmla="*/ 1861185 w 4871180"/>
                  <a:gd name="connsiteY1912" fmla="*/ 2575560 h 2676524"/>
                  <a:gd name="connsiteX1913" fmla="*/ 1862138 w 4871180"/>
                  <a:gd name="connsiteY1913" fmla="*/ 2575560 h 2676524"/>
                  <a:gd name="connsiteX1914" fmla="*/ 1863090 w 4871180"/>
                  <a:gd name="connsiteY1914" fmla="*/ 2575560 h 2676524"/>
                  <a:gd name="connsiteX1915" fmla="*/ 1864042 w 4871180"/>
                  <a:gd name="connsiteY1915" fmla="*/ 2576513 h 2676524"/>
                  <a:gd name="connsiteX1916" fmla="*/ 1864995 w 4871180"/>
                  <a:gd name="connsiteY1916" fmla="*/ 2576513 h 2676524"/>
                  <a:gd name="connsiteX1917" fmla="*/ 1865948 w 4871180"/>
                  <a:gd name="connsiteY1917" fmla="*/ 2576513 h 2676524"/>
                  <a:gd name="connsiteX1918" fmla="*/ 1866900 w 4871180"/>
                  <a:gd name="connsiteY1918" fmla="*/ 2576513 h 2676524"/>
                  <a:gd name="connsiteX1919" fmla="*/ 1867853 w 4871180"/>
                  <a:gd name="connsiteY1919" fmla="*/ 2576513 h 2676524"/>
                  <a:gd name="connsiteX1920" fmla="*/ 1868805 w 4871180"/>
                  <a:gd name="connsiteY1920" fmla="*/ 2576513 h 2676524"/>
                  <a:gd name="connsiteX1921" fmla="*/ 1869758 w 4871180"/>
                  <a:gd name="connsiteY1921" fmla="*/ 2576513 h 2676524"/>
                  <a:gd name="connsiteX1922" fmla="*/ 1870710 w 4871180"/>
                  <a:gd name="connsiteY1922" fmla="*/ 2576513 h 2676524"/>
                  <a:gd name="connsiteX1923" fmla="*/ 1871663 w 4871180"/>
                  <a:gd name="connsiteY1923" fmla="*/ 2576513 h 2676524"/>
                  <a:gd name="connsiteX1924" fmla="*/ 1872615 w 4871180"/>
                  <a:gd name="connsiteY1924" fmla="*/ 2576513 h 2676524"/>
                  <a:gd name="connsiteX1925" fmla="*/ 1873567 w 4871180"/>
                  <a:gd name="connsiteY1925" fmla="*/ 2576513 h 2676524"/>
                  <a:gd name="connsiteX1926" fmla="*/ 1874520 w 4871180"/>
                  <a:gd name="connsiteY1926" fmla="*/ 2576513 h 2676524"/>
                  <a:gd name="connsiteX1927" fmla="*/ 1875473 w 4871180"/>
                  <a:gd name="connsiteY1927" fmla="*/ 2576513 h 2676524"/>
                  <a:gd name="connsiteX1928" fmla="*/ 1876425 w 4871180"/>
                  <a:gd name="connsiteY1928" fmla="*/ 2576513 h 2676524"/>
                  <a:gd name="connsiteX1929" fmla="*/ 1877378 w 4871180"/>
                  <a:gd name="connsiteY1929" fmla="*/ 2576513 h 2676524"/>
                  <a:gd name="connsiteX1930" fmla="*/ 1878330 w 4871180"/>
                  <a:gd name="connsiteY1930" fmla="*/ 2576513 h 2676524"/>
                  <a:gd name="connsiteX1931" fmla="*/ 1879283 w 4871180"/>
                  <a:gd name="connsiteY1931" fmla="*/ 2577465 h 2676524"/>
                  <a:gd name="connsiteX1932" fmla="*/ 1880235 w 4871180"/>
                  <a:gd name="connsiteY1932" fmla="*/ 2577465 h 2676524"/>
                  <a:gd name="connsiteX1933" fmla="*/ 1881188 w 4871180"/>
                  <a:gd name="connsiteY1933" fmla="*/ 2577465 h 2676524"/>
                  <a:gd name="connsiteX1934" fmla="*/ 1882140 w 4871180"/>
                  <a:gd name="connsiteY1934" fmla="*/ 2577465 h 2676524"/>
                  <a:gd name="connsiteX1935" fmla="*/ 1883092 w 4871180"/>
                  <a:gd name="connsiteY1935" fmla="*/ 2576513 h 2676524"/>
                  <a:gd name="connsiteX1936" fmla="*/ 1884045 w 4871180"/>
                  <a:gd name="connsiteY1936" fmla="*/ 2577465 h 2676524"/>
                  <a:gd name="connsiteX1937" fmla="*/ 1884998 w 4871180"/>
                  <a:gd name="connsiteY1937" fmla="*/ 2577465 h 2676524"/>
                  <a:gd name="connsiteX1938" fmla="*/ 1885950 w 4871180"/>
                  <a:gd name="connsiteY1938" fmla="*/ 2577465 h 2676524"/>
                  <a:gd name="connsiteX1939" fmla="*/ 1886903 w 4871180"/>
                  <a:gd name="connsiteY1939" fmla="*/ 2577465 h 2676524"/>
                  <a:gd name="connsiteX1940" fmla="*/ 1887855 w 4871180"/>
                  <a:gd name="connsiteY1940" fmla="*/ 2577465 h 2676524"/>
                  <a:gd name="connsiteX1941" fmla="*/ 1888808 w 4871180"/>
                  <a:gd name="connsiteY1941" fmla="*/ 2577465 h 2676524"/>
                  <a:gd name="connsiteX1942" fmla="*/ 1889760 w 4871180"/>
                  <a:gd name="connsiteY1942" fmla="*/ 2577465 h 2676524"/>
                  <a:gd name="connsiteX1943" fmla="*/ 1890713 w 4871180"/>
                  <a:gd name="connsiteY1943" fmla="*/ 2577465 h 2676524"/>
                  <a:gd name="connsiteX1944" fmla="*/ 1891665 w 4871180"/>
                  <a:gd name="connsiteY1944" fmla="*/ 2577465 h 2676524"/>
                  <a:gd name="connsiteX1945" fmla="*/ 1892617 w 4871180"/>
                  <a:gd name="connsiteY1945" fmla="*/ 2577465 h 2676524"/>
                  <a:gd name="connsiteX1946" fmla="*/ 1893570 w 4871180"/>
                  <a:gd name="connsiteY1946" fmla="*/ 2577465 h 2676524"/>
                  <a:gd name="connsiteX1947" fmla="*/ 1894523 w 4871180"/>
                  <a:gd name="connsiteY1947" fmla="*/ 2578418 h 2676524"/>
                  <a:gd name="connsiteX1948" fmla="*/ 1895475 w 4871180"/>
                  <a:gd name="connsiteY1948" fmla="*/ 2578418 h 2676524"/>
                  <a:gd name="connsiteX1949" fmla="*/ 1896428 w 4871180"/>
                  <a:gd name="connsiteY1949" fmla="*/ 2578418 h 2676524"/>
                  <a:gd name="connsiteX1950" fmla="*/ 1897380 w 4871180"/>
                  <a:gd name="connsiteY1950" fmla="*/ 2576513 h 2676524"/>
                  <a:gd name="connsiteX1951" fmla="*/ 1898333 w 4871180"/>
                  <a:gd name="connsiteY1951" fmla="*/ 2578418 h 2676524"/>
                  <a:gd name="connsiteX1952" fmla="*/ 1899285 w 4871180"/>
                  <a:gd name="connsiteY1952" fmla="*/ 2578418 h 2676524"/>
                  <a:gd name="connsiteX1953" fmla="*/ 1900238 w 4871180"/>
                  <a:gd name="connsiteY1953" fmla="*/ 2578418 h 2676524"/>
                  <a:gd name="connsiteX1954" fmla="*/ 1902142 w 4871180"/>
                  <a:gd name="connsiteY1954" fmla="*/ 2578418 h 2676524"/>
                  <a:gd name="connsiteX1955" fmla="*/ 1903095 w 4871180"/>
                  <a:gd name="connsiteY1955" fmla="*/ 2578418 h 2676524"/>
                  <a:gd name="connsiteX1956" fmla="*/ 1904048 w 4871180"/>
                  <a:gd name="connsiteY1956" fmla="*/ 2578418 h 2676524"/>
                  <a:gd name="connsiteX1957" fmla="*/ 1905000 w 4871180"/>
                  <a:gd name="connsiteY1957" fmla="*/ 2578418 h 2676524"/>
                  <a:gd name="connsiteX1958" fmla="*/ 1905953 w 4871180"/>
                  <a:gd name="connsiteY1958" fmla="*/ 2578418 h 2676524"/>
                  <a:gd name="connsiteX1959" fmla="*/ 1906905 w 4871180"/>
                  <a:gd name="connsiteY1959" fmla="*/ 2578418 h 2676524"/>
                  <a:gd name="connsiteX1960" fmla="*/ 1907858 w 4871180"/>
                  <a:gd name="connsiteY1960" fmla="*/ 2578418 h 2676524"/>
                  <a:gd name="connsiteX1961" fmla="*/ 1908810 w 4871180"/>
                  <a:gd name="connsiteY1961" fmla="*/ 2579370 h 2676524"/>
                  <a:gd name="connsiteX1962" fmla="*/ 1909763 w 4871180"/>
                  <a:gd name="connsiteY1962" fmla="*/ 2579370 h 2676524"/>
                  <a:gd name="connsiteX1963" fmla="*/ 1910715 w 4871180"/>
                  <a:gd name="connsiteY1963" fmla="*/ 2579370 h 2676524"/>
                  <a:gd name="connsiteX1964" fmla="*/ 1911667 w 4871180"/>
                  <a:gd name="connsiteY1964" fmla="*/ 2579370 h 2676524"/>
                  <a:gd name="connsiteX1965" fmla="*/ 1912620 w 4871180"/>
                  <a:gd name="connsiteY1965" fmla="*/ 2579370 h 2676524"/>
                  <a:gd name="connsiteX1966" fmla="*/ 1913573 w 4871180"/>
                  <a:gd name="connsiteY1966" fmla="*/ 2579370 h 2676524"/>
                  <a:gd name="connsiteX1967" fmla="*/ 1914525 w 4871180"/>
                  <a:gd name="connsiteY1967" fmla="*/ 2579370 h 2676524"/>
                  <a:gd name="connsiteX1968" fmla="*/ 1915478 w 4871180"/>
                  <a:gd name="connsiteY1968" fmla="*/ 2579370 h 2676524"/>
                  <a:gd name="connsiteX1969" fmla="*/ 1916430 w 4871180"/>
                  <a:gd name="connsiteY1969" fmla="*/ 2579370 h 2676524"/>
                  <a:gd name="connsiteX1970" fmla="*/ 1917383 w 4871180"/>
                  <a:gd name="connsiteY1970" fmla="*/ 2579370 h 2676524"/>
                  <a:gd name="connsiteX1971" fmla="*/ 1918335 w 4871180"/>
                  <a:gd name="connsiteY1971" fmla="*/ 2579370 h 2676524"/>
                  <a:gd name="connsiteX1972" fmla="*/ 1919288 w 4871180"/>
                  <a:gd name="connsiteY1972" fmla="*/ 2579370 h 2676524"/>
                  <a:gd name="connsiteX1973" fmla="*/ 1920240 w 4871180"/>
                  <a:gd name="connsiteY1973" fmla="*/ 2579370 h 2676524"/>
                  <a:gd name="connsiteX1974" fmla="*/ 1921192 w 4871180"/>
                  <a:gd name="connsiteY1974" fmla="*/ 2580323 h 2676524"/>
                  <a:gd name="connsiteX1975" fmla="*/ 1922145 w 4871180"/>
                  <a:gd name="connsiteY1975" fmla="*/ 2580323 h 2676524"/>
                  <a:gd name="connsiteX1976" fmla="*/ 1923098 w 4871180"/>
                  <a:gd name="connsiteY1976" fmla="*/ 2580323 h 2676524"/>
                  <a:gd name="connsiteX1977" fmla="*/ 1924050 w 4871180"/>
                  <a:gd name="connsiteY1977" fmla="*/ 2580323 h 2676524"/>
                  <a:gd name="connsiteX1978" fmla="*/ 1925003 w 4871180"/>
                  <a:gd name="connsiteY1978" fmla="*/ 2580323 h 2676524"/>
                  <a:gd name="connsiteX1979" fmla="*/ 1925955 w 4871180"/>
                  <a:gd name="connsiteY1979" fmla="*/ 2580323 h 2676524"/>
                  <a:gd name="connsiteX1980" fmla="*/ 1926908 w 4871180"/>
                  <a:gd name="connsiteY1980" fmla="*/ 2580323 h 2676524"/>
                  <a:gd name="connsiteX1981" fmla="*/ 1927860 w 4871180"/>
                  <a:gd name="connsiteY1981" fmla="*/ 2580323 h 2676524"/>
                  <a:gd name="connsiteX1982" fmla="*/ 1928813 w 4871180"/>
                  <a:gd name="connsiteY1982" fmla="*/ 2580323 h 2676524"/>
                  <a:gd name="connsiteX1983" fmla="*/ 1929765 w 4871180"/>
                  <a:gd name="connsiteY1983" fmla="*/ 2580323 h 2676524"/>
                  <a:gd name="connsiteX1984" fmla="*/ 1930717 w 4871180"/>
                  <a:gd name="connsiteY1984" fmla="*/ 2580323 h 2676524"/>
                  <a:gd name="connsiteX1985" fmla="*/ 1931670 w 4871180"/>
                  <a:gd name="connsiteY1985" fmla="*/ 2580323 h 2676524"/>
                  <a:gd name="connsiteX1986" fmla="*/ 1932623 w 4871180"/>
                  <a:gd name="connsiteY1986" fmla="*/ 2580323 h 2676524"/>
                  <a:gd name="connsiteX1987" fmla="*/ 1933575 w 4871180"/>
                  <a:gd name="connsiteY1987" fmla="*/ 2580323 h 2676524"/>
                  <a:gd name="connsiteX1988" fmla="*/ 1934528 w 4871180"/>
                  <a:gd name="connsiteY1988" fmla="*/ 2580323 h 2676524"/>
                  <a:gd name="connsiteX1989" fmla="*/ 1935480 w 4871180"/>
                  <a:gd name="connsiteY1989" fmla="*/ 2580323 h 2676524"/>
                  <a:gd name="connsiteX1990" fmla="*/ 1936433 w 4871180"/>
                  <a:gd name="connsiteY1990" fmla="*/ 2580323 h 2676524"/>
                  <a:gd name="connsiteX1991" fmla="*/ 1937385 w 4871180"/>
                  <a:gd name="connsiteY1991" fmla="*/ 2580323 h 2676524"/>
                  <a:gd name="connsiteX1992" fmla="*/ 1938338 w 4871180"/>
                  <a:gd name="connsiteY1992" fmla="*/ 2580323 h 2676524"/>
                  <a:gd name="connsiteX1993" fmla="*/ 1939290 w 4871180"/>
                  <a:gd name="connsiteY1993" fmla="*/ 2580323 h 2676524"/>
                  <a:gd name="connsiteX1994" fmla="*/ 1940242 w 4871180"/>
                  <a:gd name="connsiteY1994" fmla="*/ 2581275 h 2676524"/>
                  <a:gd name="connsiteX1995" fmla="*/ 1941195 w 4871180"/>
                  <a:gd name="connsiteY1995" fmla="*/ 2581275 h 2676524"/>
                  <a:gd name="connsiteX1996" fmla="*/ 1942148 w 4871180"/>
                  <a:gd name="connsiteY1996" fmla="*/ 2581275 h 2676524"/>
                  <a:gd name="connsiteX1997" fmla="*/ 1943100 w 4871180"/>
                  <a:gd name="connsiteY1997" fmla="*/ 2581275 h 2676524"/>
                  <a:gd name="connsiteX1998" fmla="*/ 1945005 w 4871180"/>
                  <a:gd name="connsiteY1998" fmla="*/ 2581275 h 2676524"/>
                  <a:gd name="connsiteX1999" fmla="*/ 1945958 w 4871180"/>
                  <a:gd name="connsiteY1999" fmla="*/ 2581275 h 2676524"/>
                  <a:gd name="connsiteX2000" fmla="*/ 1946910 w 4871180"/>
                  <a:gd name="connsiteY2000" fmla="*/ 2581275 h 2676524"/>
                  <a:gd name="connsiteX2001" fmla="*/ 1947863 w 4871180"/>
                  <a:gd name="connsiteY2001" fmla="*/ 2581275 h 2676524"/>
                  <a:gd name="connsiteX2002" fmla="*/ 1948815 w 4871180"/>
                  <a:gd name="connsiteY2002" fmla="*/ 2581275 h 2676524"/>
                  <a:gd name="connsiteX2003" fmla="*/ 1949767 w 4871180"/>
                  <a:gd name="connsiteY2003" fmla="*/ 2581275 h 2676524"/>
                  <a:gd name="connsiteX2004" fmla="*/ 1950720 w 4871180"/>
                  <a:gd name="connsiteY2004" fmla="*/ 2581275 h 2676524"/>
                  <a:gd name="connsiteX2005" fmla="*/ 1951673 w 4871180"/>
                  <a:gd name="connsiteY2005" fmla="*/ 2581275 h 2676524"/>
                  <a:gd name="connsiteX2006" fmla="*/ 1952625 w 4871180"/>
                  <a:gd name="connsiteY2006" fmla="*/ 2581275 h 2676524"/>
                  <a:gd name="connsiteX2007" fmla="*/ 1953578 w 4871180"/>
                  <a:gd name="connsiteY2007" fmla="*/ 2581275 h 2676524"/>
                  <a:gd name="connsiteX2008" fmla="*/ 1954530 w 4871180"/>
                  <a:gd name="connsiteY2008" fmla="*/ 2581275 h 2676524"/>
                  <a:gd name="connsiteX2009" fmla="*/ 1955483 w 4871180"/>
                  <a:gd name="connsiteY2009" fmla="*/ 2581275 h 2676524"/>
                  <a:gd name="connsiteX2010" fmla="*/ 1956435 w 4871180"/>
                  <a:gd name="connsiteY2010" fmla="*/ 2581275 h 2676524"/>
                  <a:gd name="connsiteX2011" fmla="*/ 1957388 w 4871180"/>
                  <a:gd name="connsiteY2011" fmla="*/ 2581275 h 2676524"/>
                  <a:gd name="connsiteX2012" fmla="*/ 1958340 w 4871180"/>
                  <a:gd name="connsiteY2012" fmla="*/ 2582228 h 2676524"/>
                  <a:gd name="connsiteX2013" fmla="*/ 1959292 w 4871180"/>
                  <a:gd name="connsiteY2013" fmla="*/ 2582228 h 2676524"/>
                  <a:gd name="connsiteX2014" fmla="*/ 1960245 w 4871180"/>
                  <a:gd name="connsiteY2014" fmla="*/ 2582228 h 2676524"/>
                  <a:gd name="connsiteX2015" fmla="*/ 1961198 w 4871180"/>
                  <a:gd name="connsiteY2015" fmla="*/ 2582228 h 2676524"/>
                  <a:gd name="connsiteX2016" fmla="*/ 1962150 w 4871180"/>
                  <a:gd name="connsiteY2016" fmla="*/ 2582228 h 2676524"/>
                  <a:gd name="connsiteX2017" fmla="*/ 1963103 w 4871180"/>
                  <a:gd name="connsiteY2017" fmla="*/ 2582228 h 2676524"/>
                  <a:gd name="connsiteX2018" fmla="*/ 1964055 w 4871180"/>
                  <a:gd name="connsiteY2018" fmla="*/ 2582228 h 2676524"/>
                  <a:gd name="connsiteX2019" fmla="*/ 1965008 w 4871180"/>
                  <a:gd name="connsiteY2019" fmla="*/ 2582228 h 2676524"/>
                  <a:gd name="connsiteX2020" fmla="*/ 1965960 w 4871180"/>
                  <a:gd name="connsiteY2020" fmla="*/ 2582228 h 2676524"/>
                  <a:gd name="connsiteX2021" fmla="*/ 1966913 w 4871180"/>
                  <a:gd name="connsiteY2021" fmla="*/ 2582228 h 2676524"/>
                  <a:gd name="connsiteX2022" fmla="*/ 1967865 w 4871180"/>
                  <a:gd name="connsiteY2022" fmla="*/ 2582228 h 2676524"/>
                  <a:gd name="connsiteX2023" fmla="*/ 1968817 w 4871180"/>
                  <a:gd name="connsiteY2023" fmla="*/ 2582228 h 2676524"/>
                  <a:gd name="connsiteX2024" fmla="*/ 1969770 w 4871180"/>
                  <a:gd name="connsiteY2024" fmla="*/ 2582228 h 2676524"/>
                  <a:gd name="connsiteX2025" fmla="*/ 1970723 w 4871180"/>
                  <a:gd name="connsiteY2025" fmla="*/ 2582228 h 2676524"/>
                  <a:gd name="connsiteX2026" fmla="*/ 1971675 w 4871180"/>
                  <a:gd name="connsiteY2026" fmla="*/ 2582228 h 2676524"/>
                  <a:gd name="connsiteX2027" fmla="*/ 1972628 w 4871180"/>
                  <a:gd name="connsiteY2027" fmla="*/ 2582228 h 2676524"/>
                  <a:gd name="connsiteX2028" fmla="*/ 1973580 w 4871180"/>
                  <a:gd name="connsiteY2028" fmla="*/ 2582228 h 2676524"/>
                  <a:gd name="connsiteX2029" fmla="*/ 1974533 w 4871180"/>
                  <a:gd name="connsiteY2029" fmla="*/ 2583180 h 2676524"/>
                  <a:gd name="connsiteX2030" fmla="*/ 1975485 w 4871180"/>
                  <a:gd name="connsiteY2030" fmla="*/ 2583180 h 2676524"/>
                  <a:gd name="connsiteX2031" fmla="*/ 1976438 w 4871180"/>
                  <a:gd name="connsiteY2031" fmla="*/ 2583180 h 2676524"/>
                  <a:gd name="connsiteX2032" fmla="*/ 1977390 w 4871180"/>
                  <a:gd name="connsiteY2032" fmla="*/ 2583180 h 2676524"/>
                  <a:gd name="connsiteX2033" fmla="*/ 1978342 w 4871180"/>
                  <a:gd name="connsiteY2033" fmla="*/ 2583180 h 2676524"/>
                  <a:gd name="connsiteX2034" fmla="*/ 1979295 w 4871180"/>
                  <a:gd name="connsiteY2034" fmla="*/ 2583180 h 2676524"/>
                  <a:gd name="connsiteX2035" fmla="*/ 1980248 w 4871180"/>
                  <a:gd name="connsiteY2035" fmla="*/ 2582228 h 2676524"/>
                  <a:gd name="connsiteX2036" fmla="*/ 1981200 w 4871180"/>
                  <a:gd name="connsiteY2036" fmla="*/ 2583180 h 2676524"/>
                  <a:gd name="connsiteX2037" fmla="*/ 1982153 w 4871180"/>
                  <a:gd name="connsiteY2037" fmla="*/ 2583180 h 2676524"/>
                  <a:gd name="connsiteX2038" fmla="*/ 1983105 w 4871180"/>
                  <a:gd name="connsiteY2038" fmla="*/ 2583180 h 2676524"/>
                  <a:gd name="connsiteX2039" fmla="*/ 1984058 w 4871180"/>
                  <a:gd name="connsiteY2039" fmla="*/ 2583180 h 2676524"/>
                  <a:gd name="connsiteX2040" fmla="*/ 1985010 w 4871180"/>
                  <a:gd name="connsiteY2040" fmla="*/ 2583180 h 2676524"/>
                  <a:gd name="connsiteX2041" fmla="*/ 1985963 w 4871180"/>
                  <a:gd name="connsiteY2041" fmla="*/ 2583180 h 2676524"/>
                  <a:gd name="connsiteX2042" fmla="*/ 1987867 w 4871180"/>
                  <a:gd name="connsiteY2042" fmla="*/ 2583180 h 2676524"/>
                  <a:gd name="connsiteX2043" fmla="*/ 1988820 w 4871180"/>
                  <a:gd name="connsiteY2043" fmla="*/ 2584133 h 2676524"/>
                  <a:gd name="connsiteX2044" fmla="*/ 1989773 w 4871180"/>
                  <a:gd name="connsiteY2044" fmla="*/ 2584133 h 2676524"/>
                  <a:gd name="connsiteX2045" fmla="*/ 1990725 w 4871180"/>
                  <a:gd name="connsiteY2045" fmla="*/ 2584133 h 2676524"/>
                  <a:gd name="connsiteX2046" fmla="*/ 1991678 w 4871180"/>
                  <a:gd name="connsiteY2046" fmla="*/ 2584133 h 2676524"/>
                  <a:gd name="connsiteX2047" fmla="*/ 1992630 w 4871180"/>
                  <a:gd name="connsiteY2047" fmla="*/ 2584133 h 2676524"/>
                  <a:gd name="connsiteX2048" fmla="*/ 1993583 w 4871180"/>
                  <a:gd name="connsiteY2048" fmla="*/ 2583180 h 2676524"/>
                  <a:gd name="connsiteX2049" fmla="*/ 1994535 w 4871180"/>
                  <a:gd name="connsiteY2049" fmla="*/ 2584133 h 2676524"/>
                  <a:gd name="connsiteX2050" fmla="*/ 1995488 w 4871180"/>
                  <a:gd name="connsiteY2050" fmla="*/ 2584133 h 2676524"/>
                  <a:gd name="connsiteX2051" fmla="*/ 1996440 w 4871180"/>
                  <a:gd name="connsiteY2051" fmla="*/ 2584133 h 2676524"/>
                  <a:gd name="connsiteX2052" fmla="*/ 1997392 w 4871180"/>
                  <a:gd name="connsiteY2052" fmla="*/ 2584133 h 2676524"/>
                  <a:gd name="connsiteX2053" fmla="*/ 1998345 w 4871180"/>
                  <a:gd name="connsiteY2053" fmla="*/ 2584133 h 2676524"/>
                  <a:gd name="connsiteX2054" fmla="*/ 1999298 w 4871180"/>
                  <a:gd name="connsiteY2054" fmla="*/ 2584133 h 2676524"/>
                  <a:gd name="connsiteX2055" fmla="*/ 2000250 w 4871180"/>
                  <a:gd name="connsiteY2055" fmla="*/ 2584133 h 2676524"/>
                  <a:gd name="connsiteX2056" fmla="*/ 2001203 w 4871180"/>
                  <a:gd name="connsiteY2056" fmla="*/ 2585085 h 2676524"/>
                  <a:gd name="connsiteX2057" fmla="*/ 2002155 w 4871180"/>
                  <a:gd name="connsiteY2057" fmla="*/ 2585085 h 2676524"/>
                  <a:gd name="connsiteX2058" fmla="*/ 2003108 w 4871180"/>
                  <a:gd name="connsiteY2058" fmla="*/ 2585085 h 2676524"/>
                  <a:gd name="connsiteX2059" fmla="*/ 2004060 w 4871180"/>
                  <a:gd name="connsiteY2059" fmla="*/ 2585085 h 2676524"/>
                  <a:gd name="connsiteX2060" fmla="*/ 2005013 w 4871180"/>
                  <a:gd name="connsiteY2060" fmla="*/ 2585085 h 2676524"/>
                  <a:gd name="connsiteX2061" fmla="*/ 2005965 w 4871180"/>
                  <a:gd name="connsiteY2061" fmla="*/ 2585085 h 2676524"/>
                  <a:gd name="connsiteX2062" fmla="*/ 2006917 w 4871180"/>
                  <a:gd name="connsiteY2062" fmla="*/ 2585085 h 2676524"/>
                  <a:gd name="connsiteX2063" fmla="*/ 2007870 w 4871180"/>
                  <a:gd name="connsiteY2063" fmla="*/ 2585085 h 2676524"/>
                  <a:gd name="connsiteX2064" fmla="*/ 2008823 w 4871180"/>
                  <a:gd name="connsiteY2064" fmla="*/ 2585085 h 2676524"/>
                  <a:gd name="connsiteX2065" fmla="*/ 2009775 w 4871180"/>
                  <a:gd name="connsiteY2065" fmla="*/ 2585085 h 2676524"/>
                  <a:gd name="connsiteX2066" fmla="*/ 2010728 w 4871180"/>
                  <a:gd name="connsiteY2066" fmla="*/ 2585085 h 2676524"/>
                  <a:gd name="connsiteX2067" fmla="*/ 2011680 w 4871180"/>
                  <a:gd name="connsiteY2067" fmla="*/ 2585085 h 2676524"/>
                  <a:gd name="connsiteX2068" fmla="*/ 2012633 w 4871180"/>
                  <a:gd name="connsiteY2068" fmla="*/ 2585085 h 2676524"/>
                  <a:gd name="connsiteX2069" fmla="*/ 2013585 w 4871180"/>
                  <a:gd name="connsiteY2069" fmla="*/ 2585085 h 2676524"/>
                  <a:gd name="connsiteX2070" fmla="*/ 2014538 w 4871180"/>
                  <a:gd name="connsiteY2070" fmla="*/ 2585085 h 2676524"/>
                  <a:gd name="connsiteX2071" fmla="*/ 2015490 w 4871180"/>
                  <a:gd name="connsiteY2071" fmla="*/ 2585085 h 2676524"/>
                  <a:gd name="connsiteX2072" fmla="*/ 2016442 w 4871180"/>
                  <a:gd name="connsiteY2072" fmla="*/ 2585085 h 2676524"/>
                  <a:gd name="connsiteX2073" fmla="*/ 2017395 w 4871180"/>
                  <a:gd name="connsiteY2073" fmla="*/ 2585085 h 2676524"/>
                  <a:gd name="connsiteX2074" fmla="*/ 2018348 w 4871180"/>
                  <a:gd name="connsiteY2074" fmla="*/ 2586038 h 2676524"/>
                  <a:gd name="connsiteX2075" fmla="*/ 2019300 w 4871180"/>
                  <a:gd name="connsiteY2075" fmla="*/ 2586038 h 2676524"/>
                  <a:gd name="connsiteX2076" fmla="*/ 2020253 w 4871180"/>
                  <a:gd name="connsiteY2076" fmla="*/ 2586038 h 2676524"/>
                  <a:gd name="connsiteX2077" fmla="*/ 2021205 w 4871180"/>
                  <a:gd name="connsiteY2077" fmla="*/ 2586038 h 2676524"/>
                  <a:gd name="connsiteX2078" fmla="*/ 2022158 w 4871180"/>
                  <a:gd name="connsiteY2078" fmla="*/ 2586038 h 2676524"/>
                  <a:gd name="connsiteX2079" fmla="*/ 2023110 w 4871180"/>
                  <a:gd name="connsiteY2079" fmla="*/ 2586038 h 2676524"/>
                  <a:gd name="connsiteX2080" fmla="*/ 2024063 w 4871180"/>
                  <a:gd name="connsiteY2080" fmla="*/ 2586038 h 2676524"/>
                  <a:gd name="connsiteX2081" fmla="*/ 2025015 w 4871180"/>
                  <a:gd name="connsiteY2081" fmla="*/ 2586038 h 2676524"/>
                  <a:gd name="connsiteX2082" fmla="*/ 2025967 w 4871180"/>
                  <a:gd name="connsiteY2082" fmla="*/ 2586038 h 2676524"/>
                  <a:gd name="connsiteX2083" fmla="*/ 2026920 w 4871180"/>
                  <a:gd name="connsiteY2083" fmla="*/ 2586038 h 2676524"/>
                  <a:gd name="connsiteX2084" fmla="*/ 2027873 w 4871180"/>
                  <a:gd name="connsiteY2084" fmla="*/ 2586038 h 2676524"/>
                  <a:gd name="connsiteX2085" fmla="*/ 2028825 w 4871180"/>
                  <a:gd name="connsiteY2085" fmla="*/ 2586038 h 2676524"/>
                  <a:gd name="connsiteX2086" fmla="*/ 2030730 w 4871180"/>
                  <a:gd name="connsiteY2086" fmla="*/ 2586038 h 2676524"/>
                  <a:gd name="connsiteX2087" fmla="*/ 2031683 w 4871180"/>
                  <a:gd name="connsiteY2087" fmla="*/ 2586038 h 2676524"/>
                  <a:gd name="connsiteX2088" fmla="*/ 2032635 w 4871180"/>
                  <a:gd name="connsiteY2088" fmla="*/ 2586038 h 2676524"/>
                  <a:gd name="connsiteX2089" fmla="*/ 2033588 w 4871180"/>
                  <a:gd name="connsiteY2089" fmla="*/ 2586038 h 2676524"/>
                  <a:gd name="connsiteX2090" fmla="*/ 2034540 w 4871180"/>
                  <a:gd name="connsiteY2090" fmla="*/ 2586038 h 2676524"/>
                  <a:gd name="connsiteX2091" fmla="*/ 2035492 w 4871180"/>
                  <a:gd name="connsiteY2091" fmla="*/ 2586038 h 2676524"/>
                  <a:gd name="connsiteX2092" fmla="*/ 2036445 w 4871180"/>
                  <a:gd name="connsiteY2092" fmla="*/ 2586990 h 2676524"/>
                  <a:gd name="connsiteX2093" fmla="*/ 2037398 w 4871180"/>
                  <a:gd name="connsiteY2093" fmla="*/ 2586990 h 2676524"/>
                  <a:gd name="connsiteX2094" fmla="*/ 2038350 w 4871180"/>
                  <a:gd name="connsiteY2094" fmla="*/ 2586990 h 2676524"/>
                  <a:gd name="connsiteX2095" fmla="*/ 2039303 w 4871180"/>
                  <a:gd name="connsiteY2095" fmla="*/ 2586990 h 2676524"/>
                  <a:gd name="connsiteX2096" fmla="*/ 2040255 w 4871180"/>
                  <a:gd name="connsiteY2096" fmla="*/ 2586990 h 2676524"/>
                  <a:gd name="connsiteX2097" fmla="*/ 2041208 w 4871180"/>
                  <a:gd name="connsiteY2097" fmla="*/ 2586990 h 2676524"/>
                  <a:gd name="connsiteX2098" fmla="*/ 2042160 w 4871180"/>
                  <a:gd name="connsiteY2098" fmla="*/ 2586990 h 2676524"/>
                  <a:gd name="connsiteX2099" fmla="*/ 2043113 w 4871180"/>
                  <a:gd name="connsiteY2099" fmla="*/ 2586990 h 2676524"/>
                  <a:gd name="connsiteX2100" fmla="*/ 2044065 w 4871180"/>
                  <a:gd name="connsiteY2100" fmla="*/ 2586990 h 2676524"/>
                  <a:gd name="connsiteX2101" fmla="*/ 2045017 w 4871180"/>
                  <a:gd name="connsiteY2101" fmla="*/ 2587943 h 2676524"/>
                  <a:gd name="connsiteX2102" fmla="*/ 2045970 w 4871180"/>
                  <a:gd name="connsiteY2102" fmla="*/ 2587943 h 2676524"/>
                  <a:gd name="connsiteX2103" fmla="*/ 2046923 w 4871180"/>
                  <a:gd name="connsiteY2103" fmla="*/ 2587943 h 2676524"/>
                  <a:gd name="connsiteX2104" fmla="*/ 2047875 w 4871180"/>
                  <a:gd name="connsiteY2104" fmla="*/ 2586990 h 2676524"/>
                  <a:gd name="connsiteX2105" fmla="*/ 2048828 w 4871180"/>
                  <a:gd name="connsiteY2105" fmla="*/ 2587943 h 2676524"/>
                  <a:gd name="connsiteX2106" fmla="*/ 2049780 w 4871180"/>
                  <a:gd name="connsiteY2106" fmla="*/ 2587943 h 2676524"/>
                  <a:gd name="connsiteX2107" fmla="*/ 2050733 w 4871180"/>
                  <a:gd name="connsiteY2107" fmla="*/ 2587943 h 2676524"/>
                  <a:gd name="connsiteX2108" fmla="*/ 2051685 w 4871180"/>
                  <a:gd name="connsiteY2108" fmla="*/ 2587943 h 2676524"/>
                  <a:gd name="connsiteX2109" fmla="*/ 2052638 w 4871180"/>
                  <a:gd name="connsiteY2109" fmla="*/ 2587943 h 2676524"/>
                  <a:gd name="connsiteX2110" fmla="*/ 2053590 w 4871180"/>
                  <a:gd name="connsiteY2110" fmla="*/ 2587943 h 2676524"/>
                  <a:gd name="connsiteX2111" fmla="*/ 2054542 w 4871180"/>
                  <a:gd name="connsiteY2111" fmla="*/ 2587943 h 2676524"/>
                  <a:gd name="connsiteX2112" fmla="*/ 2055495 w 4871180"/>
                  <a:gd name="connsiteY2112" fmla="*/ 2587943 h 2676524"/>
                  <a:gd name="connsiteX2113" fmla="*/ 2056448 w 4871180"/>
                  <a:gd name="connsiteY2113" fmla="*/ 2587943 h 2676524"/>
                  <a:gd name="connsiteX2114" fmla="*/ 2057400 w 4871180"/>
                  <a:gd name="connsiteY2114" fmla="*/ 2587943 h 2676524"/>
                  <a:gd name="connsiteX2115" fmla="*/ 2058353 w 4871180"/>
                  <a:gd name="connsiteY2115" fmla="*/ 2587943 h 2676524"/>
                  <a:gd name="connsiteX2116" fmla="*/ 2059305 w 4871180"/>
                  <a:gd name="connsiteY2116" fmla="*/ 2587943 h 2676524"/>
                  <a:gd name="connsiteX2117" fmla="*/ 2060258 w 4871180"/>
                  <a:gd name="connsiteY2117" fmla="*/ 2587943 h 2676524"/>
                  <a:gd name="connsiteX2118" fmla="*/ 2061210 w 4871180"/>
                  <a:gd name="connsiteY2118" fmla="*/ 2587943 h 2676524"/>
                  <a:gd name="connsiteX2119" fmla="*/ 2062163 w 4871180"/>
                  <a:gd name="connsiteY2119" fmla="*/ 2587943 h 2676524"/>
                  <a:gd name="connsiteX2120" fmla="*/ 2063115 w 4871180"/>
                  <a:gd name="connsiteY2120" fmla="*/ 2587943 h 2676524"/>
                  <a:gd name="connsiteX2121" fmla="*/ 2064067 w 4871180"/>
                  <a:gd name="connsiteY2121" fmla="*/ 2588895 h 2676524"/>
                  <a:gd name="connsiteX2122" fmla="*/ 2065020 w 4871180"/>
                  <a:gd name="connsiteY2122" fmla="*/ 2588895 h 2676524"/>
                  <a:gd name="connsiteX2123" fmla="*/ 2065973 w 4871180"/>
                  <a:gd name="connsiteY2123" fmla="*/ 2588895 h 2676524"/>
                  <a:gd name="connsiteX2124" fmla="*/ 2066925 w 4871180"/>
                  <a:gd name="connsiteY2124" fmla="*/ 2588895 h 2676524"/>
                  <a:gd name="connsiteX2125" fmla="*/ 2067878 w 4871180"/>
                  <a:gd name="connsiteY2125" fmla="*/ 2588895 h 2676524"/>
                  <a:gd name="connsiteX2126" fmla="*/ 2068830 w 4871180"/>
                  <a:gd name="connsiteY2126" fmla="*/ 2588895 h 2676524"/>
                  <a:gd name="connsiteX2127" fmla="*/ 2069783 w 4871180"/>
                  <a:gd name="connsiteY2127" fmla="*/ 2588895 h 2676524"/>
                  <a:gd name="connsiteX2128" fmla="*/ 2070735 w 4871180"/>
                  <a:gd name="connsiteY2128" fmla="*/ 2588895 h 2676524"/>
                  <a:gd name="connsiteX2129" fmla="*/ 2071688 w 4871180"/>
                  <a:gd name="connsiteY2129" fmla="*/ 2588895 h 2676524"/>
                  <a:gd name="connsiteX2130" fmla="*/ 2073592 w 4871180"/>
                  <a:gd name="connsiteY2130" fmla="*/ 2588895 h 2676524"/>
                  <a:gd name="connsiteX2131" fmla="*/ 2074545 w 4871180"/>
                  <a:gd name="connsiteY2131" fmla="*/ 2588895 h 2676524"/>
                  <a:gd name="connsiteX2132" fmla="*/ 2075498 w 4871180"/>
                  <a:gd name="connsiteY2132" fmla="*/ 2588895 h 2676524"/>
                  <a:gd name="connsiteX2133" fmla="*/ 2076450 w 4871180"/>
                  <a:gd name="connsiteY2133" fmla="*/ 2589848 h 2676524"/>
                  <a:gd name="connsiteX2134" fmla="*/ 2077403 w 4871180"/>
                  <a:gd name="connsiteY2134" fmla="*/ 2588895 h 2676524"/>
                  <a:gd name="connsiteX2135" fmla="*/ 2078355 w 4871180"/>
                  <a:gd name="connsiteY2135" fmla="*/ 2589848 h 2676524"/>
                  <a:gd name="connsiteX2136" fmla="*/ 2079308 w 4871180"/>
                  <a:gd name="connsiteY2136" fmla="*/ 2589848 h 2676524"/>
                  <a:gd name="connsiteX2137" fmla="*/ 2080260 w 4871180"/>
                  <a:gd name="connsiteY2137" fmla="*/ 2589848 h 2676524"/>
                  <a:gd name="connsiteX2138" fmla="*/ 2081213 w 4871180"/>
                  <a:gd name="connsiteY2138" fmla="*/ 2589848 h 2676524"/>
                  <a:gd name="connsiteX2139" fmla="*/ 2082165 w 4871180"/>
                  <a:gd name="connsiteY2139" fmla="*/ 2589848 h 2676524"/>
                  <a:gd name="connsiteX2140" fmla="*/ 2083117 w 4871180"/>
                  <a:gd name="connsiteY2140" fmla="*/ 2589848 h 2676524"/>
                  <a:gd name="connsiteX2141" fmla="*/ 2084070 w 4871180"/>
                  <a:gd name="connsiteY2141" fmla="*/ 2589848 h 2676524"/>
                  <a:gd name="connsiteX2142" fmla="*/ 2085023 w 4871180"/>
                  <a:gd name="connsiteY2142" fmla="*/ 2589848 h 2676524"/>
                  <a:gd name="connsiteX2143" fmla="*/ 2085975 w 4871180"/>
                  <a:gd name="connsiteY2143" fmla="*/ 2589848 h 2676524"/>
                  <a:gd name="connsiteX2144" fmla="*/ 2086928 w 4871180"/>
                  <a:gd name="connsiteY2144" fmla="*/ 2589848 h 2676524"/>
                  <a:gd name="connsiteX2145" fmla="*/ 2087880 w 4871180"/>
                  <a:gd name="connsiteY2145" fmla="*/ 2589848 h 2676524"/>
                  <a:gd name="connsiteX2146" fmla="*/ 2088833 w 4871180"/>
                  <a:gd name="connsiteY2146" fmla="*/ 2589848 h 2676524"/>
                  <a:gd name="connsiteX2147" fmla="*/ 2089785 w 4871180"/>
                  <a:gd name="connsiteY2147" fmla="*/ 2589848 h 2676524"/>
                  <a:gd name="connsiteX2148" fmla="*/ 2090738 w 4871180"/>
                  <a:gd name="connsiteY2148" fmla="*/ 2589848 h 2676524"/>
                  <a:gd name="connsiteX2149" fmla="*/ 2091690 w 4871180"/>
                  <a:gd name="connsiteY2149" fmla="*/ 2589848 h 2676524"/>
                  <a:gd name="connsiteX2150" fmla="*/ 2092642 w 4871180"/>
                  <a:gd name="connsiteY2150" fmla="*/ 2589848 h 2676524"/>
                  <a:gd name="connsiteX2151" fmla="*/ 2093595 w 4871180"/>
                  <a:gd name="connsiteY2151" fmla="*/ 2589848 h 2676524"/>
                  <a:gd name="connsiteX2152" fmla="*/ 2094548 w 4871180"/>
                  <a:gd name="connsiteY2152" fmla="*/ 2589848 h 2676524"/>
                  <a:gd name="connsiteX2153" fmla="*/ 2095500 w 4871180"/>
                  <a:gd name="connsiteY2153" fmla="*/ 2590800 h 2676524"/>
                  <a:gd name="connsiteX2154" fmla="*/ 2096453 w 4871180"/>
                  <a:gd name="connsiteY2154" fmla="*/ 2590800 h 2676524"/>
                  <a:gd name="connsiteX2155" fmla="*/ 2097405 w 4871180"/>
                  <a:gd name="connsiteY2155" fmla="*/ 2590800 h 2676524"/>
                  <a:gd name="connsiteX2156" fmla="*/ 2098358 w 4871180"/>
                  <a:gd name="connsiteY2156" fmla="*/ 2590800 h 2676524"/>
                  <a:gd name="connsiteX2157" fmla="*/ 2099310 w 4871180"/>
                  <a:gd name="connsiteY2157" fmla="*/ 2590800 h 2676524"/>
                  <a:gd name="connsiteX2158" fmla="*/ 2100263 w 4871180"/>
                  <a:gd name="connsiteY2158" fmla="*/ 2590800 h 2676524"/>
                  <a:gd name="connsiteX2159" fmla="*/ 2101215 w 4871180"/>
                  <a:gd name="connsiteY2159" fmla="*/ 2589848 h 2676524"/>
                  <a:gd name="connsiteX2160" fmla="*/ 2102168 w 4871180"/>
                  <a:gd name="connsiteY2160" fmla="*/ 2590800 h 2676524"/>
                  <a:gd name="connsiteX2161" fmla="*/ 2103120 w 4871180"/>
                  <a:gd name="connsiteY2161" fmla="*/ 2590800 h 2676524"/>
                  <a:gd name="connsiteX2162" fmla="*/ 2104073 w 4871180"/>
                  <a:gd name="connsiteY2162" fmla="*/ 2590800 h 2676524"/>
                  <a:gd name="connsiteX2163" fmla="*/ 2105025 w 4871180"/>
                  <a:gd name="connsiteY2163" fmla="*/ 2590800 h 2676524"/>
                  <a:gd name="connsiteX2164" fmla="*/ 2105978 w 4871180"/>
                  <a:gd name="connsiteY2164" fmla="*/ 2590800 h 2676524"/>
                  <a:gd name="connsiteX2165" fmla="*/ 2106930 w 4871180"/>
                  <a:gd name="connsiteY2165" fmla="*/ 2590800 h 2676524"/>
                  <a:gd name="connsiteX2166" fmla="*/ 2107883 w 4871180"/>
                  <a:gd name="connsiteY2166" fmla="*/ 2590800 h 2676524"/>
                  <a:gd name="connsiteX2167" fmla="*/ 2108835 w 4871180"/>
                  <a:gd name="connsiteY2167" fmla="*/ 2590800 h 2676524"/>
                  <a:gd name="connsiteX2168" fmla="*/ 2109788 w 4871180"/>
                  <a:gd name="connsiteY2168" fmla="*/ 2590800 h 2676524"/>
                  <a:gd name="connsiteX2169" fmla="*/ 2110740 w 4871180"/>
                  <a:gd name="connsiteY2169" fmla="*/ 2590800 h 2676524"/>
                  <a:gd name="connsiteX2170" fmla="*/ 2111693 w 4871180"/>
                  <a:gd name="connsiteY2170" fmla="*/ 2590800 h 2676524"/>
                  <a:gd name="connsiteX2171" fmla="*/ 2112645 w 4871180"/>
                  <a:gd name="connsiteY2171" fmla="*/ 2591753 h 2676524"/>
                  <a:gd name="connsiteX2172" fmla="*/ 2113598 w 4871180"/>
                  <a:gd name="connsiteY2172" fmla="*/ 2591753 h 2676524"/>
                  <a:gd name="connsiteX2173" fmla="*/ 2114550 w 4871180"/>
                  <a:gd name="connsiteY2173" fmla="*/ 2591753 h 2676524"/>
                  <a:gd name="connsiteX2174" fmla="*/ 2116455 w 4871180"/>
                  <a:gd name="connsiteY2174" fmla="*/ 2591753 h 2676524"/>
                  <a:gd name="connsiteX2175" fmla="*/ 2117408 w 4871180"/>
                  <a:gd name="connsiteY2175" fmla="*/ 2591753 h 2676524"/>
                  <a:gd name="connsiteX2176" fmla="*/ 2118360 w 4871180"/>
                  <a:gd name="connsiteY2176" fmla="*/ 2591753 h 2676524"/>
                  <a:gd name="connsiteX2177" fmla="*/ 2119313 w 4871180"/>
                  <a:gd name="connsiteY2177" fmla="*/ 2590800 h 2676524"/>
                  <a:gd name="connsiteX2178" fmla="*/ 2120265 w 4871180"/>
                  <a:gd name="connsiteY2178" fmla="*/ 2591753 h 2676524"/>
                  <a:gd name="connsiteX2179" fmla="*/ 2121218 w 4871180"/>
                  <a:gd name="connsiteY2179" fmla="*/ 2591753 h 2676524"/>
                  <a:gd name="connsiteX2180" fmla="*/ 2122170 w 4871180"/>
                  <a:gd name="connsiteY2180" fmla="*/ 2591753 h 2676524"/>
                  <a:gd name="connsiteX2181" fmla="*/ 2123123 w 4871180"/>
                  <a:gd name="connsiteY2181" fmla="*/ 2591753 h 2676524"/>
                  <a:gd name="connsiteX2182" fmla="*/ 2124075 w 4871180"/>
                  <a:gd name="connsiteY2182" fmla="*/ 2591753 h 2676524"/>
                  <a:gd name="connsiteX2183" fmla="*/ 2125028 w 4871180"/>
                  <a:gd name="connsiteY2183" fmla="*/ 2591753 h 2676524"/>
                  <a:gd name="connsiteX2184" fmla="*/ 2125980 w 4871180"/>
                  <a:gd name="connsiteY2184" fmla="*/ 2591753 h 2676524"/>
                  <a:gd name="connsiteX2185" fmla="*/ 2126933 w 4871180"/>
                  <a:gd name="connsiteY2185" fmla="*/ 2591753 h 2676524"/>
                  <a:gd name="connsiteX2186" fmla="*/ 2127885 w 4871180"/>
                  <a:gd name="connsiteY2186" fmla="*/ 2591753 h 2676524"/>
                  <a:gd name="connsiteX2187" fmla="*/ 2128838 w 4871180"/>
                  <a:gd name="connsiteY2187" fmla="*/ 2591753 h 2676524"/>
                  <a:gd name="connsiteX2188" fmla="*/ 2129790 w 4871180"/>
                  <a:gd name="connsiteY2188" fmla="*/ 2591753 h 2676524"/>
                  <a:gd name="connsiteX2189" fmla="*/ 2130743 w 4871180"/>
                  <a:gd name="connsiteY2189" fmla="*/ 2591753 h 2676524"/>
                  <a:gd name="connsiteX2190" fmla="*/ 2131695 w 4871180"/>
                  <a:gd name="connsiteY2190" fmla="*/ 2592705 h 2676524"/>
                  <a:gd name="connsiteX2191" fmla="*/ 2132648 w 4871180"/>
                  <a:gd name="connsiteY2191" fmla="*/ 2592705 h 2676524"/>
                  <a:gd name="connsiteX2192" fmla="*/ 2133600 w 4871180"/>
                  <a:gd name="connsiteY2192" fmla="*/ 2591753 h 2676524"/>
                  <a:gd name="connsiteX2193" fmla="*/ 2134553 w 4871180"/>
                  <a:gd name="connsiteY2193" fmla="*/ 2592705 h 2676524"/>
                  <a:gd name="connsiteX2194" fmla="*/ 2135505 w 4871180"/>
                  <a:gd name="connsiteY2194" fmla="*/ 2592705 h 2676524"/>
                  <a:gd name="connsiteX2195" fmla="*/ 2136458 w 4871180"/>
                  <a:gd name="connsiteY2195" fmla="*/ 2592705 h 2676524"/>
                  <a:gd name="connsiteX2196" fmla="*/ 2137410 w 4871180"/>
                  <a:gd name="connsiteY2196" fmla="*/ 2592705 h 2676524"/>
                  <a:gd name="connsiteX2197" fmla="*/ 2138363 w 4871180"/>
                  <a:gd name="connsiteY2197" fmla="*/ 2592705 h 2676524"/>
                  <a:gd name="connsiteX2198" fmla="*/ 2139315 w 4871180"/>
                  <a:gd name="connsiteY2198" fmla="*/ 2592705 h 2676524"/>
                  <a:gd name="connsiteX2199" fmla="*/ 2140268 w 4871180"/>
                  <a:gd name="connsiteY2199" fmla="*/ 2592705 h 2676524"/>
                  <a:gd name="connsiteX2200" fmla="*/ 2141220 w 4871180"/>
                  <a:gd name="connsiteY2200" fmla="*/ 2592705 h 2676524"/>
                  <a:gd name="connsiteX2201" fmla="*/ 2142173 w 4871180"/>
                  <a:gd name="connsiteY2201" fmla="*/ 2592705 h 2676524"/>
                  <a:gd name="connsiteX2202" fmla="*/ 2143125 w 4871180"/>
                  <a:gd name="connsiteY2202" fmla="*/ 2592705 h 2676524"/>
                  <a:gd name="connsiteX2203" fmla="*/ 2144078 w 4871180"/>
                  <a:gd name="connsiteY2203" fmla="*/ 2592705 h 2676524"/>
                  <a:gd name="connsiteX2204" fmla="*/ 2145030 w 4871180"/>
                  <a:gd name="connsiteY2204" fmla="*/ 2592705 h 2676524"/>
                  <a:gd name="connsiteX2205" fmla="*/ 2145983 w 4871180"/>
                  <a:gd name="connsiteY2205" fmla="*/ 2592705 h 2676524"/>
                  <a:gd name="connsiteX2206" fmla="*/ 2146935 w 4871180"/>
                  <a:gd name="connsiteY2206" fmla="*/ 2593658 h 2676524"/>
                  <a:gd name="connsiteX2207" fmla="*/ 2147888 w 4871180"/>
                  <a:gd name="connsiteY2207" fmla="*/ 2593658 h 2676524"/>
                  <a:gd name="connsiteX2208" fmla="*/ 2148840 w 4871180"/>
                  <a:gd name="connsiteY2208" fmla="*/ 2593658 h 2676524"/>
                  <a:gd name="connsiteX2209" fmla="*/ 2149793 w 4871180"/>
                  <a:gd name="connsiteY2209" fmla="*/ 2593658 h 2676524"/>
                  <a:gd name="connsiteX2210" fmla="*/ 2150745 w 4871180"/>
                  <a:gd name="connsiteY2210" fmla="*/ 2593658 h 2676524"/>
                  <a:gd name="connsiteX2211" fmla="*/ 2151698 w 4871180"/>
                  <a:gd name="connsiteY2211" fmla="*/ 2593658 h 2676524"/>
                  <a:gd name="connsiteX2212" fmla="*/ 2152650 w 4871180"/>
                  <a:gd name="connsiteY2212" fmla="*/ 2593658 h 2676524"/>
                  <a:gd name="connsiteX2213" fmla="*/ 2153603 w 4871180"/>
                  <a:gd name="connsiteY2213" fmla="*/ 2593658 h 2676524"/>
                  <a:gd name="connsiteX2214" fmla="*/ 2154555 w 4871180"/>
                  <a:gd name="connsiteY2214" fmla="*/ 2593658 h 2676524"/>
                  <a:gd name="connsiteX2215" fmla="*/ 2155508 w 4871180"/>
                  <a:gd name="connsiteY2215" fmla="*/ 2593658 h 2676524"/>
                  <a:gd name="connsiteX2216" fmla="*/ 2156460 w 4871180"/>
                  <a:gd name="connsiteY2216" fmla="*/ 2593658 h 2676524"/>
                  <a:gd name="connsiteX2217" fmla="*/ 2158365 w 4871180"/>
                  <a:gd name="connsiteY2217" fmla="*/ 2593658 h 2676524"/>
                  <a:gd name="connsiteX2218" fmla="*/ 2159318 w 4871180"/>
                  <a:gd name="connsiteY2218" fmla="*/ 2593658 h 2676524"/>
                  <a:gd name="connsiteX2219" fmla="*/ 2160270 w 4871180"/>
                  <a:gd name="connsiteY2219" fmla="*/ 2593658 h 2676524"/>
                  <a:gd name="connsiteX2220" fmla="*/ 2161223 w 4871180"/>
                  <a:gd name="connsiteY2220" fmla="*/ 2594610 h 2676524"/>
                  <a:gd name="connsiteX2221" fmla="*/ 2162175 w 4871180"/>
                  <a:gd name="connsiteY2221" fmla="*/ 2594610 h 2676524"/>
                  <a:gd name="connsiteX2222" fmla="*/ 2163128 w 4871180"/>
                  <a:gd name="connsiteY2222" fmla="*/ 2594610 h 2676524"/>
                  <a:gd name="connsiteX2223" fmla="*/ 2164080 w 4871180"/>
                  <a:gd name="connsiteY2223" fmla="*/ 2594610 h 2676524"/>
                  <a:gd name="connsiteX2224" fmla="*/ 2165033 w 4871180"/>
                  <a:gd name="connsiteY2224" fmla="*/ 2594610 h 2676524"/>
                  <a:gd name="connsiteX2225" fmla="*/ 2165985 w 4871180"/>
                  <a:gd name="connsiteY2225" fmla="*/ 2594610 h 2676524"/>
                  <a:gd name="connsiteX2226" fmla="*/ 2166938 w 4871180"/>
                  <a:gd name="connsiteY2226" fmla="*/ 2594610 h 2676524"/>
                  <a:gd name="connsiteX2227" fmla="*/ 2167890 w 4871180"/>
                  <a:gd name="connsiteY2227" fmla="*/ 2594610 h 2676524"/>
                  <a:gd name="connsiteX2228" fmla="*/ 2168843 w 4871180"/>
                  <a:gd name="connsiteY2228" fmla="*/ 2594610 h 2676524"/>
                  <a:gd name="connsiteX2229" fmla="*/ 2169795 w 4871180"/>
                  <a:gd name="connsiteY2229" fmla="*/ 2594610 h 2676524"/>
                  <a:gd name="connsiteX2230" fmla="*/ 2170748 w 4871180"/>
                  <a:gd name="connsiteY2230" fmla="*/ 2594610 h 2676524"/>
                  <a:gd name="connsiteX2231" fmla="*/ 2171700 w 4871180"/>
                  <a:gd name="connsiteY2231" fmla="*/ 2594610 h 2676524"/>
                  <a:gd name="connsiteX2232" fmla="*/ 2172653 w 4871180"/>
                  <a:gd name="connsiteY2232" fmla="*/ 2594610 h 2676524"/>
                  <a:gd name="connsiteX2233" fmla="*/ 2173605 w 4871180"/>
                  <a:gd name="connsiteY2233" fmla="*/ 2594610 h 2676524"/>
                  <a:gd name="connsiteX2234" fmla="*/ 2174558 w 4871180"/>
                  <a:gd name="connsiteY2234" fmla="*/ 2594610 h 2676524"/>
                  <a:gd name="connsiteX2235" fmla="*/ 2175510 w 4871180"/>
                  <a:gd name="connsiteY2235" fmla="*/ 2594610 h 2676524"/>
                  <a:gd name="connsiteX2236" fmla="*/ 2176463 w 4871180"/>
                  <a:gd name="connsiteY2236" fmla="*/ 2594610 h 2676524"/>
                  <a:gd name="connsiteX2237" fmla="*/ 2177415 w 4871180"/>
                  <a:gd name="connsiteY2237" fmla="*/ 2594610 h 2676524"/>
                  <a:gd name="connsiteX2238" fmla="*/ 2178368 w 4871180"/>
                  <a:gd name="connsiteY2238" fmla="*/ 2594610 h 2676524"/>
                  <a:gd name="connsiteX2239" fmla="*/ 2179320 w 4871180"/>
                  <a:gd name="connsiteY2239" fmla="*/ 2594610 h 2676524"/>
                  <a:gd name="connsiteX2240" fmla="*/ 2180273 w 4871180"/>
                  <a:gd name="connsiteY2240" fmla="*/ 2594610 h 2676524"/>
                  <a:gd name="connsiteX2241" fmla="*/ 2181225 w 4871180"/>
                  <a:gd name="connsiteY2241" fmla="*/ 2595563 h 2676524"/>
                  <a:gd name="connsiteX2242" fmla="*/ 2182178 w 4871180"/>
                  <a:gd name="connsiteY2242" fmla="*/ 2595563 h 2676524"/>
                  <a:gd name="connsiteX2243" fmla="*/ 2183130 w 4871180"/>
                  <a:gd name="connsiteY2243" fmla="*/ 2595563 h 2676524"/>
                  <a:gd name="connsiteX2244" fmla="*/ 2184083 w 4871180"/>
                  <a:gd name="connsiteY2244" fmla="*/ 2595563 h 2676524"/>
                  <a:gd name="connsiteX2245" fmla="*/ 2185035 w 4871180"/>
                  <a:gd name="connsiteY2245" fmla="*/ 2595563 h 2676524"/>
                  <a:gd name="connsiteX2246" fmla="*/ 2185988 w 4871180"/>
                  <a:gd name="connsiteY2246" fmla="*/ 2595563 h 2676524"/>
                  <a:gd name="connsiteX2247" fmla="*/ 2186940 w 4871180"/>
                  <a:gd name="connsiteY2247" fmla="*/ 2595563 h 2676524"/>
                  <a:gd name="connsiteX2248" fmla="*/ 2187893 w 4871180"/>
                  <a:gd name="connsiteY2248" fmla="*/ 2595563 h 2676524"/>
                  <a:gd name="connsiteX2249" fmla="*/ 2188845 w 4871180"/>
                  <a:gd name="connsiteY2249" fmla="*/ 2595563 h 2676524"/>
                  <a:gd name="connsiteX2250" fmla="*/ 2189798 w 4871180"/>
                  <a:gd name="connsiteY2250" fmla="*/ 2595563 h 2676524"/>
                  <a:gd name="connsiteX2251" fmla="*/ 2190750 w 4871180"/>
                  <a:gd name="connsiteY2251" fmla="*/ 2595563 h 2676524"/>
                  <a:gd name="connsiteX2252" fmla="*/ 2191703 w 4871180"/>
                  <a:gd name="connsiteY2252" fmla="*/ 2595563 h 2676524"/>
                  <a:gd name="connsiteX2253" fmla="*/ 2192655 w 4871180"/>
                  <a:gd name="connsiteY2253" fmla="*/ 2595563 h 2676524"/>
                  <a:gd name="connsiteX2254" fmla="*/ 2193608 w 4871180"/>
                  <a:gd name="connsiteY2254" fmla="*/ 2595563 h 2676524"/>
                  <a:gd name="connsiteX2255" fmla="*/ 2194560 w 4871180"/>
                  <a:gd name="connsiteY2255" fmla="*/ 2595563 h 2676524"/>
                  <a:gd name="connsiteX2256" fmla="*/ 2195513 w 4871180"/>
                  <a:gd name="connsiteY2256" fmla="*/ 2595563 h 2676524"/>
                  <a:gd name="connsiteX2257" fmla="*/ 2196465 w 4871180"/>
                  <a:gd name="connsiteY2257" fmla="*/ 2595563 h 2676524"/>
                  <a:gd name="connsiteX2258" fmla="*/ 2197418 w 4871180"/>
                  <a:gd name="connsiteY2258" fmla="*/ 2596515 h 2676524"/>
                  <a:gd name="connsiteX2259" fmla="*/ 2198370 w 4871180"/>
                  <a:gd name="connsiteY2259" fmla="*/ 2595563 h 2676524"/>
                  <a:gd name="connsiteX2260" fmla="*/ 2199323 w 4871180"/>
                  <a:gd name="connsiteY2260" fmla="*/ 2596515 h 2676524"/>
                  <a:gd name="connsiteX2261" fmla="*/ 2201228 w 4871180"/>
                  <a:gd name="connsiteY2261" fmla="*/ 2596515 h 2676524"/>
                  <a:gd name="connsiteX2262" fmla="*/ 2202180 w 4871180"/>
                  <a:gd name="connsiteY2262" fmla="*/ 2596515 h 2676524"/>
                  <a:gd name="connsiteX2263" fmla="*/ 2203133 w 4871180"/>
                  <a:gd name="connsiteY2263" fmla="*/ 2596515 h 2676524"/>
                  <a:gd name="connsiteX2264" fmla="*/ 2204085 w 4871180"/>
                  <a:gd name="connsiteY2264" fmla="*/ 2596515 h 2676524"/>
                  <a:gd name="connsiteX2265" fmla="*/ 2205038 w 4871180"/>
                  <a:gd name="connsiteY2265" fmla="*/ 2596515 h 2676524"/>
                  <a:gd name="connsiteX2266" fmla="*/ 2205990 w 4871180"/>
                  <a:gd name="connsiteY2266" fmla="*/ 2596515 h 2676524"/>
                  <a:gd name="connsiteX2267" fmla="*/ 2206943 w 4871180"/>
                  <a:gd name="connsiteY2267" fmla="*/ 2596515 h 2676524"/>
                  <a:gd name="connsiteX2268" fmla="*/ 2207895 w 4871180"/>
                  <a:gd name="connsiteY2268" fmla="*/ 2596515 h 2676524"/>
                  <a:gd name="connsiteX2269" fmla="*/ 2208848 w 4871180"/>
                  <a:gd name="connsiteY2269" fmla="*/ 2596515 h 2676524"/>
                  <a:gd name="connsiteX2270" fmla="*/ 2209800 w 4871180"/>
                  <a:gd name="connsiteY2270" fmla="*/ 2596515 h 2676524"/>
                  <a:gd name="connsiteX2271" fmla="*/ 2210753 w 4871180"/>
                  <a:gd name="connsiteY2271" fmla="*/ 2596515 h 2676524"/>
                  <a:gd name="connsiteX2272" fmla="*/ 2211705 w 4871180"/>
                  <a:gd name="connsiteY2272" fmla="*/ 2596515 h 2676524"/>
                  <a:gd name="connsiteX2273" fmla="*/ 2212658 w 4871180"/>
                  <a:gd name="connsiteY2273" fmla="*/ 2597468 h 2676524"/>
                  <a:gd name="connsiteX2274" fmla="*/ 2213610 w 4871180"/>
                  <a:gd name="connsiteY2274" fmla="*/ 2596515 h 2676524"/>
                  <a:gd name="connsiteX2275" fmla="*/ 2214563 w 4871180"/>
                  <a:gd name="connsiteY2275" fmla="*/ 2597468 h 2676524"/>
                  <a:gd name="connsiteX2276" fmla="*/ 2215515 w 4871180"/>
                  <a:gd name="connsiteY2276" fmla="*/ 2597468 h 2676524"/>
                  <a:gd name="connsiteX2277" fmla="*/ 2216468 w 4871180"/>
                  <a:gd name="connsiteY2277" fmla="*/ 2597468 h 2676524"/>
                  <a:gd name="connsiteX2278" fmla="*/ 2217420 w 4871180"/>
                  <a:gd name="connsiteY2278" fmla="*/ 2597468 h 2676524"/>
                  <a:gd name="connsiteX2279" fmla="*/ 2218373 w 4871180"/>
                  <a:gd name="connsiteY2279" fmla="*/ 2597468 h 2676524"/>
                  <a:gd name="connsiteX2280" fmla="*/ 2219325 w 4871180"/>
                  <a:gd name="connsiteY2280" fmla="*/ 2597468 h 2676524"/>
                  <a:gd name="connsiteX2281" fmla="*/ 2220278 w 4871180"/>
                  <a:gd name="connsiteY2281" fmla="*/ 2597468 h 2676524"/>
                  <a:gd name="connsiteX2282" fmla="*/ 2221230 w 4871180"/>
                  <a:gd name="connsiteY2282" fmla="*/ 2597468 h 2676524"/>
                  <a:gd name="connsiteX2283" fmla="*/ 2222183 w 4871180"/>
                  <a:gd name="connsiteY2283" fmla="*/ 2597468 h 2676524"/>
                  <a:gd name="connsiteX2284" fmla="*/ 2223135 w 4871180"/>
                  <a:gd name="connsiteY2284" fmla="*/ 2597468 h 2676524"/>
                  <a:gd name="connsiteX2285" fmla="*/ 2224088 w 4871180"/>
                  <a:gd name="connsiteY2285" fmla="*/ 2597468 h 2676524"/>
                  <a:gd name="connsiteX2286" fmla="*/ 2225040 w 4871180"/>
                  <a:gd name="connsiteY2286" fmla="*/ 2597468 h 2676524"/>
                  <a:gd name="connsiteX2287" fmla="*/ 2225993 w 4871180"/>
                  <a:gd name="connsiteY2287" fmla="*/ 2598420 h 2676524"/>
                  <a:gd name="connsiteX2288" fmla="*/ 2226945 w 4871180"/>
                  <a:gd name="connsiteY2288" fmla="*/ 2598420 h 2676524"/>
                  <a:gd name="connsiteX2289" fmla="*/ 2227898 w 4871180"/>
                  <a:gd name="connsiteY2289" fmla="*/ 2598420 h 2676524"/>
                  <a:gd name="connsiteX2290" fmla="*/ 2228850 w 4871180"/>
                  <a:gd name="connsiteY2290" fmla="*/ 2598420 h 2676524"/>
                  <a:gd name="connsiteX2291" fmla="*/ 2229803 w 4871180"/>
                  <a:gd name="connsiteY2291" fmla="*/ 2598420 h 2676524"/>
                  <a:gd name="connsiteX2292" fmla="*/ 2230755 w 4871180"/>
                  <a:gd name="connsiteY2292" fmla="*/ 2598420 h 2676524"/>
                  <a:gd name="connsiteX2293" fmla="*/ 2231708 w 4871180"/>
                  <a:gd name="connsiteY2293" fmla="*/ 2598420 h 2676524"/>
                  <a:gd name="connsiteX2294" fmla="*/ 2232660 w 4871180"/>
                  <a:gd name="connsiteY2294" fmla="*/ 2598420 h 2676524"/>
                  <a:gd name="connsiteX2295" fmla="*/ 2233613 w 4871180"/>
                  <a:gd name="connsiteY2295" fmla="*/ 2598420 h 2676524"/>
                  <a:gd name="connsiteX2296" fmla="*/ 2234565 w 4871180"/>
                  <a:gd name="connsiteY2296" fmla="*/ 2598420 h 2676524"/>
                  <a:gd name="connsiteX2297" fmla="*/ 2235518 w 4871180"/>
                  <a:gd name="connsiteY2297" fmla="*/ 2598420 h 2676524"/>
                  <a:gd name="connsiteX2298" fmla="*/ 2236470 w 4871180"/>
                  <a:gd name="connsiteY2298" fmla="*/ 2598420 h 2676524"/>
                  <a:gd name="connsiteX2299" fmla="*/ 2237423 w 4871180"/>
                  <a:gd name="connsiteY2299" fmla="*/ 2598420 h 2676524"/>
                  <a:gd name="connsiteX2300" fmla="*/ 2238375 w 4871180"/>
                  <a:gd name="connsiteY2300" fmla="*/ 2598420 h 2676524"/>
                  <a:gd name="connsiteX2301" fmla="*/ 2239328 w 4871180"/>
                  <a:gd name="connsiteY2301" fmla="*/ 2598420 h 2676524"/>
                  <a:gd name="connsiteX2302" fmla="*/ 2240280 w 4871180"/>
                  <a:gd name="connsiteY2302" fmla="*/ 2598420 h 2676524"/>
                  <a:gd name="connsiteX2303" fmla="*/ 2241233 w 4871180"/>
                  <a:gd name="connsiteY2303" fmla="*/ 2598420 h 2676524"/>
                  <a:gd name="connsiteX2304" fmla="*/ 2242185 w 4871180"/>
                  <a:gd name="connsiteY2304" fmla="*/ 2598420 h 2676524"/>
                  <a:gd name="connsiteX2305" fmla="*/ 2244090 w 4871180"/>
                  <a:gd name="connsiteY2305" fmla="*/ 2598420 h 2676524"/>
                  <a:gd name="connsiteX2306" fmla="*/ 2245043 w 4871180"/>
                  <a:gd name="connsiteY2306" fmla="*/ 2598420 h 2676524"/>
                  <a:gd name="connsiteX2307" fmla="*/ 2245995 w 4871180"/>
                  <a:gd name="connsiteY2307" fmla="*/ 2598420 h 2676524"/>
                  <a:gd name="connsiteX2308" fmla="*/ 2246948 w 4871180"/>
                  <a:gd name="connsiteY2308" fmla="*/ 2598420 h 2676524"/>
                  <a:gd name="connsiteX2309" fmla="*/ 2247900 w 4871180"/>
                  <a:gd name="connsiteY2309" fmla="*/ 2598420 h 2676524"/>
                  <a:gd name="connsiteX2310" fmla="*/ 2248853 w 4871180"/>
                  <a:gd name="connsiteY2310" fmla="*/ 2598420 h 2676524"/>
                  <a:gd name="connsiteX2311" fmla="*/ 2249805 w 4871180"/>
                  <a:gd name="connsiteY2311" fmla="*/ 2598420 h 2676524"/>
                  <a:gd name="connsiteX2312" fmla="*/ 2250758 w 4871180"/>
                  <a:gd name="connsiteY2312" fmla="*/ 2599373 h 2676524"/>
                  <a:gd name="connsiteX2313" fmla="*/ 2251710 w 4871180"/>
                  <a:gd name="connsiteY2313" fmla="*/ 2599373 h 2676524"/>
                  <a:gd name="connsiteX2314" fmla="*/ 2252663 w 4871180"/>
                  <a:gd name="connsiteY2314" fmla="*/ 2599373 h 2676524"/>
                  <a:gd name="connsiteX2315" fmla="*/ 2253615 w 4871180"/>
                  <a:gd name="connsiteY2315" fmla="*/ 2599373 h 2676524"/>
                  <a:gd name="connsiteX2316" fmla="*/ 2254568 w 4871180"/>
                  <a:gd name="connsiteY2316" fmla="*/ 2599373 h 2676524"/>
                  <a:gd name="connsiteX2317" fmla="*/ 2255520 w 4871180"/>
                  <a:gd name="connsiteY2317" fmla="*/ 2599373 h 2676524"/>
                  <a:gd name="connsiteX2318" fmla="*/ 2256473 w 4871180"/>
                  <a:gd name="connsiteY2318" fmla="*/ 2599373 h 2676524"/>
                  <a:gd name="connsiteX2319" fmla="*/ 2257425 w 4871180"/>
                  <a:gd name="connsiteY2319" fmla="*/ 2599373 h 2676524"/>
                  <a:gd name="connsiteX2320" fmla="*/ 2258378 w 4871180"/>
                  <a:gd name="connsiteY2320" fmla="*/ 2599373 h 2676524"/>
                  <a:gd name="connsiteX2321" fmla="*/ 2259330 w 4871180"/>
                  <a:gd name="connsiteY2321" fmla="*/ 2599373 h 2676524"/>
                  <a:gd name="connsiteX2322" fmla="*/ 2260283 w 4871180"/>
                  <a:gd name="connsiteY2322" fmla="*/ 2599373 h 2676524"/>
                  <a:gd name="connsiteX2323" fmla="*/ 2261235 w 4871180"/>
                  <a:gd name="connsiteY2323" fmla="*/ 2599373 h 2676524"/>
                  <a:gd name="connsiteX2324" fmla="*/ 2262188 w 4871180"/>
                  <a:gd name="connsiteY2324" fmla="*/ 2599373 h 2676524"/>
                  <a:gd name="connsiteX2325" fmla="*/ 2263140 w 4871180"/>
                  <a:gd name="connsiteY2325" fmla="*/ 2599373 h 2676524"/>
                  <a:gd name="connsiteX2326" fmla="*/ 2264093 w 4871180"/>
                  <a:gd name="connsiteY2326" fmla="*/ 2599373 h 2676524"/>
                  <a:gd name="connsiteX2327" fmla="*/ 2265045 w 4871180"/>
                  <a:gd name="connsiteY2327" fmla="*/ 2599373 h 2676524"/>
                  <a:gd name="connsiteX2328" fmla="*/ 2265998 w 4871180"/>
                  <a:gd name="connsiteY2328" fmla="*/ 2599373 h 2676524"/>
                  <a:gd name="connsiteX2329" fmla="*/ 2266950 w 4871180"/>
                  <a:gd name="connsiteY2329" fmla="*/ 2599373 h 2676524"/>
                  <a:gd name="connsiteX2330" fmla="*/ 2267903 w 4871180"/>
                  <a:gd name="connsiteY2330" fmla="*/ 2599373 h 2676524"/>
                  <a:gd name="connsiteX2331" fmla="*/ 2268855 w 4871180"/>
                  <a:gd name="connsiteY2331" fmla="*/ 2599373 h 2676524"/>
                  <a:gd name="connsiteX2332" fmla="*/ 2269808 w 4871180"/>
                  <a:gd name="connsiteY2332" fmla="*/ 2599373 h 2676524"/>
                  <a:gd name="connsiteX2333" fmla="*/ 2270760 w 4871180"/>
                  <a:gd name="connsiteY2333" fmla="*/ 2599373 h 2676524"/>
                  <a:gd name="connsiteX2334" fmla="*/ 2271713 w 4871180"/>
                  <a:gd name="connsiteY2334" fmla="*/ 2599373 h 2676524"/>
                  <a:gd name="connsiteX2335" fmla="*/ 2272665 w 4871180"/>
                  <a:gd name="connsiteY2335" fmla="*/ 2598420 h 2676524"/>
                  <a:gd name="connsiteX2336" fmla="*/ 2273618 w 4871180"/>
                  <a:gd name="connsiteY2336" fmla="*/ 2599373 h 2676524"/>
                  <a:gd name="connsiteX2337" fmla="*/ 2274570 w 4871180"/>
                  <a:gd name="connsiteY2337" fmla="*/ 2599373 h 2676524"/>
                  <a:gd name="connsiteX2338" fmla="*/ 2275523 w 4871180"/>
                  <a:gd name="connsiteY2338" fmla="*/ 2599373 h 2676524"/>
                  <a:gd name="connsiteX2339" fmla="*/ 2276475 w 4871180"/>
                  <a:gd name="connsiteY2339" fmla="*/ 2599373 h 2676524"/>
                  <a:gd name="connsiteX2340" fmla="*/ 2277428 w 4871180"/>
                  <a:gd name="connsiteY2340" fmla="*/ 2599373 h 2676524"/>
                  <a:gd name="connsiteX2341" fmla="*/ 2278380 w 4871180"/>
                  <a:gd name="connsiteY2341" fmla="*/ 2599373 h 2676524"/>
                  <a:gd name="connsiteX2342" fmla="*/ 2279333 w 4871180"/>
                  <a:gd name="connsiteY2342" fmla="*/ 2599373 h 2676524"/>
                  <a:gd name="connsiteX2343" fmla="*/ 2280285 w 4871180"/>
                  <a:gd name="connsiteY2343" fmla="*/ 2599373 h 2676524"/>
                  <a:gd name="connsiteX2344" fmla="*/ 2281238 w 4871180"/>
                  <a:gd name="connsiteY2344" fmla="*/ 2600325 h 2676524"/>
                  <a:gd name="connsiteX2345" fmla="*/ 2282190 w 4871180"/>
                  <a:gd name="connsiteY2345" fmla="*/ 2600325 h 2676524"/>
                  <a:gd name="connsiteX2346" fmla="*/ 2283143 w 4871180"/>
                  <a:gd name="connsiteY2346" fmla="*/ 2600325 h 2676524"/>
                  <a:gd name="connsiteX2347" fmla="*/ 2284095 w 4871180"/>
                  <a:gd name="connsiteY2347" fmla="*/ 2600325 h 2676524"/>
                  <a:gd name="connsiteX2348" fmla="*/ 2285048 w 4871180"/>
                  <a:gd name="connsiteY2348" fmla="*/ 2600325 h 2676524"/>
                  <a:gd name="connsiteX2349" fmla="*/ 2286953 w 4871180"/>
                  <a:gd name="connsiteY2349" fmla="*/ 2600325 h 2676524"/>
                  <a:gd name="connsiteX2350" fmla="*/ 2287905 w 4871180"/>
                  <a:gd name="connsiteY2350" fmla="*/ 2600325 h 2676524"/>
                  <a:gd name="connsiteX2351" fmla="*/ 2288858 w 4871180"/>
                  <a:gd name="connsiteY2351" fmla="*/ 2600325 h 2676524"/>
                  <a:gd name="connsiteX2352" fmla="*/ 2289810 w 4871180"/>
                  <a:gd name="connsiteY2352" fmla="*/ 2600325 h 2676524"/>
                  <a:gd name="connsiteX2353" fmla="*/ 2290763 w 4871180"/>
                  <a:gd name="connsiteY2353" fmla="*/ 2600325 h 2676524"/>
                  <a:gd name="connsiteX2354" fmla="*/ 2291715 w 4871180"/>
                  <a:gd name="connsiteY2354" fmla="*/ 2600325 h 2676524"/>
                  <a:gd name="connsiteX2355" fmla="*/ 2292668 w 4871180"/>
                  <a:gd name="connsiteY2355" fmla="*/ 2600325 h 2676524"/>
                  <a:gd name="connsiteX2356" fmla="*/ 2293620 w 4871180"/>
                  <a:gd name="connsiteY2356" fmla="*/ 2600325 h 2676524"/>
                  <a:gd name="connsiteX2357" fmla="*/ 2294573 w 4871180"/>
                  <a:gd name="connsiteY2357" fmla="*/ 2600325 h 2676524"/>
                  <a:gd name="connsiteX2358" fmla="*/ 2295525 w 4871180"/>
                  <a:gd name="connsiteY2358" fmla="*/ 2600325 h 2676524"/>
                  <a:gd name="connsiteX2359" fmla="*/ 2296478 w 4871180"/>
                  <a:gd name="connsiteY2359" fmla="*/ 2600325 h 2676524"/>
                  <a:gd name="connsiteX2360" fmla="*/ 2297430 w 4871180"/>
                  <a:gd name="connsiteY2360" fmla="*/ 2600325 h 2676524"/>
                  <a:gd name="connsiteX2361" fmla="*/ 2298383 w 4871180"/>
                  <a:gd name="connsiteY2361" fmla="*/ 2600325 h 2676524"/>
                  <a:gd name="connsiteX2362" fmla="*/ 2299335 w 4871180"/>
                  <a:gd name="connsiteY2362" fmla="*/ 2600325 h 2676524"/>
                  <a:gd name="connsiteX2363" fmla="*/ 2300288 w 4871180"/>
                  <a:gd name="connsiteY2363" fmla="*/ 2600325 h 2676524"/>
                  <a:gd name="connsiteX2364" fmla="*/ 2301240 w 4871180"/>
                  <a:gd name="connsiteY2364" fmla="*/ 2600325 h 2676524"/>
                  <a:gd name="connsiteX2365" fmla="*/ 2302193 w 4871180"/>
                  <a:gd name="connsiteY2365" fmla="*/ 2601278 h 2676524"/>
                  <a:gd name="connsiteX2366" fmla="*/ 2303145 w 4871180"/>
                  <a:gd name="connsiteY2366" fmla="*/ 2601278 h 2676524"/>
                  <a:gd name="connsiteX2367" fmla="*/ 2304098 w 4871180"/>
                  <a:gd name="connsiteY2367" fmla="*/ 2601278 h 2676524"/>
                  <a:gd name="connsiteX2368" fmla="*/ 2305050 w 4871180"/>
                  <a:gd name="connsiteY2368" fmla="*/ 2601278 h 2676524"/>
                  <a:gd name="connsiteX2369" fmla="*/ 2306003 w 4871180"/>
                  <a:gd name="connsiteY2369" fmla="*/ 2601278 h 2676524"/>
                  <a:gd name="connsiteX2370" fmla="*/ 2306955 w 4871180"/>
                  <a:gd name="connsiteY2370" fmla="*/ 2601278 h 2676524"/>
                  <a:gd name="connsiteX2371" fmla="*/ 2307908 w 4871180"/>
                  <a:gd name="connsiteY2371" fmla="*/ 2601278 h 2676524"/>
                  <a:gd name="connsiteX2372" fmla="*/ 2308860 w 4871180"/>
                  <a:gd name="connsiteY2372" fmla="*/ 2601278 h 2676524"/>
                  <a:gd name="connsiteX2373" fmla="*/ 2309813 w 4871180"/>
                  <a:gd name="connsiteY2373" fmla="*/ 2600325 h 2676524"/>
                  <a:gd name="connsiteX2374" fmla="*/ 2310765 w 4871180"/>
                  <a:gd name="connsiteY2374" fmla="*/ 2601278 h 2676524"/>
                  <a:gd name="connsiteX2375" fmla="*/ 2311718 w 4871180"/>
                  <a:gd name="connsiteY2375" fmla="*/ 2601278 h 2676524"/>
                  <a:gd name="connsiteX2376" fmla="*/ 2312670 w 4871180"/>
                  <a:gd name="connsiteY2376" fmla="*/ 2601278 h 2676524"/>
                  <a:gd name="connsiteX2377" fmla="*/ 2313623 w 4871180"/>
                  <a:gd name="connsiteY2377" fmla="*/ 2601278 h 2676524"/>
                  <a:gd name="connsiteX2378" fmla="*/ 2314575 w 4871180"/>
                  <a:gd name="connsiteY2378" fmla="*/ 2601278 h 2676524"/>
                  <a:gd name="connsiteX2379" fmla="*/ 2315528 w 4871180"/>
                  <a:gd name="connsiteY2379" fmla="*/ 2601278 h 2676524"/>
                  <a:gd name="connsiteX2380" fmla="*/ 2316480 w 4871180"/>
                  <a:gd name="connsiteY2380" fmla="*/ 2601278 h 2676524"/>
                  <a:gd name="connsiteX2381" fmla="*/ 2317433 w 4871180"/>
                  <a:gd name="connsiteY2381" fmla="*/ 2601278 h 2676524"/>
                  <a:gd name="connsiteX2382" fmla="*/ 2318385 w 4871180"/>
                  <a:gd name="connsiteY2382" fmla="*/ 2602230 h 2676524"/>
                  <a:gd name="connsiteX2383" fmla="*/ 2319338 w 4871180"/>
                  <a:gd name="connsiteY2383" fmla="*/ 2602230 h 2676524"/>
                  <a:gd name="connsiteX2384" fmla="*/ 2320290 w 4871180"/>
                  <a:gd name="connsiteY2384" fmla="*/ 2602230 h 2676524"/>
                  <a:gd name="connsiteX2385" fmla="*/ 2321243 w 4871180"/>
                  <a:gd name="connsiteY2385" fmla="*/ 2601278 h 2676524"/>
                  <a:gd name="connsiteX2386" fmla="*/ 2322195 w 4871180"/>
                  <a:gd name="connsiteY2386" fmla="*/ 2602230 h 2676524"/>
                  <a:gd name="connsiteX2387" fmla="*/ 2323148 w 4871180"/>
                  <a:gd name="connsiteY2387" fmla="*/ 2602230 h 2676524"/>
                  <a:gd name="connsiteX2388" fmla="*/ 2324100 w 4871180"/>
                  <a:gd name="connsiteY2388" fmla="*/ 2602230 h 2676524"/>
                  <a:gd name="connsiteX2389" fmla="*/ 2325053 w 4871180"/>
                  <a:gd name="connsiteY2389" fmla="*/ 2602230 h 2676524"/>
                  <a:gd name="connsiteX2390" fmla="*/ 2326005 w 4871180"/>
                  <a:gd name="connsiteY2390" fmla="*/ 2602230 h 2676524"/>
                  <a:gd name="connsiteX2391" fmla="*/ 2326958 w 4871180"/>
                  <a:gd name="connsiteY2391" fmla="*/ 2602230 h 2676524"/>
                  <a:gd name="connsiteX2392" fmla="*/ 2327910 w 4871180"/>
                  <a:gd name="connsiteY2392" fmla="*/ 2602230 h 2676524"/>
                  <a:gd name="connsiteX2393" fmla="*/ 2329815 w 4871180"/>
                  <a:gd name="connsiteY2393" fmla="*/ 2603183 h 2676524"/>
                  <a:gd name="connsiteX2394" fmla="*/ 2330768 w 4871180"/>
                  <a:gd name="connsiteY2394" fmla="*/ 2603183 h 2676524"/>
                  <a:gd name="connsiteX2395" fmla="*/ 2331720 w 4871180"/>
                  <a:gd name="connsiteY2395" fmla="*/ 2603183 h 2676524"/>
                  <a:gd name="connsiteX2396" fmla="*/ 2332673 w 4871180"/>
                  <a:gd name="connsiteY2396" fmla="*/ 2603183 h 2676524"/>
                  <a:gd name="connsiteX2397" fmla="*/ 2333625 w 4871180"/>
                  <a:gd name="connsiteY2397" fmla="*/ 2603183 h 2676524"/>
                  <a:gd name="connsiteX2398" fmla="*/ 2334578 w 4871180"/>
                  <a:gd name="connsiteY2398" fmla="*/ 2603183 h 2676524"/>
                  <a:gd name="connsiteX2399" fmla="*/ 2335530 w 4871180"/>
                  <a:gd name="connsiteY2399" fmla="*/ 2603183 h 2676524"/>
                  <a:gd name="connsiteX2400" fmla="*/ 2336483 w 4871180"/>
                  <a:gd name="connsiteY2400" fmla="*/ 2603183 h 2676524"/>
                  <a:gd name="connsiteX2401" fmla="*/ 2337435 w 4871180"/>
                  <a:gd name="connsiteY2401" fmla="*/ 2603183 h 2676524"/>
                  <a:gd name="connsiteX2402" fmla="*/ 2338388 w 4871180"/>
                  <a:gd name="connsiteY2402" fmla="*/ 2603183 h 2676524"/>
                  <a:gd name="connsiteX2403" fmla="*/ 2339340 w 4871180"/>
                  <a:gd name="connsiteY2403" fmla="*/ 2603183 h 2676524"/>
                  <a:gd name="connsiteX2404" fmla="*/ 2340293 w 4871180"/>
                  <a:gd name="connsiteY2404" fmla="*/ 2603183 h 2676524"/>
                  <a:gd name="connsiteX2405" fmla="*/ 2341245 w 4871180"/>
                  <a:gd name="connsiteY2405" fmla="*/ 2603183 h 2676524"/>
                  <a:gd name="connsiteX2406" fmla="*/ 2342198 w 4871180"/>
                  <a:gd name="connsiteY2406" fmla="*/ 2603183 h 2676524"/>
                  <a:gd name="connsiteX2407" fmla="*/ 2343150 w 4871180"/>
                  <a:gd name="connsiteY2407" fmla="*/ 2604135 h 2676524"/>
                  <a:gd name="connsiteX2408" fmla="*/ 2344103 w 4871180"/>
                  <a:gd name="connsiteY2408" fmla="*/ 2604135 h 2676524"/>
                  <a:gd name="connsiteX2409" fmla="*/ 2345055 w 4871180"/>
                  <a:gd name="connsiteY2409" fmla="*/ 2604135 h 2676524"/>
                  <a:gd name="connsiteX2410" fmla="*/ 2346008 w 4871180"/>
                  <a:gd name="connsiteY2410" fmla="*/ 2604135 h 2676524"/>
                  <a:gd name="connsiteX2411" fmla="*/ 2346960 w 4871180"/>
                  <a:gd name="connsiteY2411" fmla="*/ 2604135 h 2676524"/>
                  <a:gd name="connsiteX2412" fmla="*/ 2347913 w 4871180"/>
                  <a:gd name="connsiteY2412" fmla="*/ 2604135 h 2676524"/>
                  <a:gd name="connsiteX2413" fmla="*/ 2348865 w 4871180"/>
                  <a:gd name="connsiteY2413" fmla="*/ 2604135 h 2676524"/>
                  <a:gd name="connsiteX2414" fmla="*/ 2349818 w 4871180"/>
                  <a:gd name="connsiteY2414" fmla="*/ 2604135 h 2676524"/>
                  <a:gd name="connsiteX2415" fmla="*/ 2350770 w 4871180"/>
                  <a:gd name="connsiteY2415" fmla="*/ 2604135 h 2676524"/>
                  <a:gd name="connsiteX2416" fmla="*/ 2351723 w 4871180"/>
                  <a:gd name="connsiteY2416" fmla="*/ 2604135 h 2676524"/>
                  <a:gd name="connsiteX2417" fmla="*/ 2352675 w 4871180"/>
                  <a:gd name="connsiteY2417" fmla="*/ 2604135 h 2676524"/>
                  <a:gd name="connsiteX2418" fmla="*/ 2353628 w 4871180"/>
                  <a:gd name="connsiteY2418" fmla="*/ 2604135 h 2676524"/>
                  <a:gd name="connsiteX2419" fmla="*/ 2354580 w 4871180"/>
                  <a:gd name="connsiteY2419" fmla="*/ 2604135 h 2676524"/>
                  <a:gd name="connsiteX2420" fmla="*/ 2355533 w 4871180"/>
                  <a:gd name="connsiteY2420" fmla="*/ 2604135 h 2676524"/>
                  <a:gd name="connsiteX2421" fmla="*/ 2356485 w 4871180"/>
                  <a:gd name="connsiteY2421" fmla="*/ 2604135 h 2676524"/>
                  <a:gd name="connsiteX2422" fmla="*/ 2357438 w 4871180"/>
                  <a:gd name="connsiteY2422" fmla="*/ 2604135 h 2676524"/>
                  <a:gd name="connsiteX2423" fmla="*/ 2358390 w 4871180"/>
                  <a:gd name="connsiteY2423" fmla="*/ 2604135 h 2676524"/>
                  <a:gd name="connsiteX2424" fmla="*/ 2359343 w 4871180"/>
                  <a:gd name="connsiteY2424" fmla="*/ 2604135 h 2676524"/>
                  <a:gd name="connsiteX2425" fmla="*/ 2360295 w 4871180"/>
                  <a:gd name="connsiteY2425" fmla="*/ 2604135 h 2676524"/>
                  <a:gd name="connsiteX2426" fmla="*/ 2361248 w 4871180"/>
                  <a:gd name="connsiteY2426" fmla="*/ 2605088 h 2676524"/>
                  <a:gd name="connsiteX2427" fmla="*/ 2362200 w 4871180"/>
                  <a:gd name="connsiteY2427" fmla="*/ 2605088 h 2676524"/>
                  <a:gd name="connsiteX2428" fmla="*/ 2363153 w 4871180"/>
                  <a:gd name="connsiteY2428" fmla="*/ 2605088 h 2676524"/>
                  <a:gd name="connsiteX2429" fmla="*/ 2364105 w 4871180"/>
                  <a:gd name="connsiteY2429" fmla="*/ 2605088 h 2676524"/>
                  <a:gd name="connsiteX2430" fmla="*/ 2365058 w 4871180"/>
                  <a:gd name="connsiteY2430" fmla="*/ 2605088 h 2676524"/>
                  <a:gd name="connsiteX2431" fmla="*/ 2366010 w 4871180"/>
                  <a:gd name="connsiteY2431" fmla="*/ 2605088 h 2676524"/>
                  <a:gd name="connsiteX2432" fmla="*/ 2366963 w 4871180"/>
                  <a:gd name="connsiteY2432" fmla="*/ 2605088 h 2676524"/>
                  <a:gd name="connsiteX2433" fmla="*/ 2367915 w 4871180"/>
                  <a:gd name="connsiteY2433" fmla="*/ 2605088 h 2676524"/>
                  <a:gd name="connsiteX2434" fmla="*/ 2368868 w 4871180"/>
                  <a:gd name="connsiteY2434" fmla="*/ 2605088 h 2676524"/>
                  <a:gd name="connsiteX2435" fmla="*/ 2369820 w 4871180"/>
                  <a:gd name="connsiteY2435" fmla="*/ 2605088 h 2676524"/>
                  <a:gd name="connsiteX2436" fmla="*/ 2370773 w 4871180"/>
                  <a:gd name="connsiteY2436" fmla="*/ 2605088 h 2676524"/>
                  <a:gd name="connsiteX2437" fmla="*/ 2372678 w 4871180"/>
                  <a:gd name="connsiteY2437" fmla="*/ 2605088 h 2676524"/>
                  <a:gd name="connsiteX2438" fmla="*/ 2373630 w 4871180"/>
                  <a:gd name="connsiteY2438" fmla="*/ 2605088 h 2676524"/>
                  <a:gd name="connsiteX2439" fmla="*/ 2374583 w 4871180"/>
                  <a:gd name="connsiteY2439" fmla="*/ 2605088 h 2676524"/>
                  <a:gd name="connsiteX2440" fmla="*/ 2375535 w 4871180"/>
                  <a:gd name="connsiteY2440" fmla="*/ 2605088 h 2676524"/>
                  <a:gd name="connsiteX2441" fmla="*/ 2376488 w 4871180"/>
                  <a:gd name="connsiteY2441" fmla="*/ 2605088 h 2676524"/>
                  <a:gd name="connsiteX2442" fmla="*/ 2377440 w 4871180"/>
                  <a:gd name="connsiteY2442" fmla="*/ 2605088 h 2676524"/>
                  <a:gd name="connsiteX2443" fmla="*/ 2378393 w 4871180"/>
                  <a:gd name="connsiteY2443" fmla="*/ 2606040 h 2676524"/>
                  <a:gd name="connsiteX2444" fmla="*/ 2379345 w 4871180"/>
                  <a:gd name="connsiteY2444" fmla="*/ 2606040 h 2676524"/>
                  <a:gd name="connsiteX2445" fmla="*/ 2380298 w 4871180"/>
                  <a:gd name="connsiteY2445" fmla="*/ 2606040 h 2676524"/>
                  <a:gd name="connsiteX2446" fmla="*/ 2381250 w 4871180"/>
                  <a:gd name="connsiteY2446" fmla="*/ 2606040 h 2676524"/>
                  <a:gd name="connsiteX2447" fmla="*/ 2382203 w 4871180"/>
                  <a:gd name="connsiteY2447" fmla="*/ 2606040 h 2676524"/>
                  <a:gd name="connsiteX2448" fmla="*/ 2383155 w 4871180"/>
                  <a:gd name="connsiteY2448" fmla="*/ 2606040 h 2676524"/>
                  <a:gd name="connsiteX2449" fmla="*/ 2384108 w 4871180"/>
                  <a:gd name="connsiteY2449" fmla="*/ 2606040 h 2676524"/>
                  <a:gd name="connsiteX2450" fmla="*/ 2385060 w 4871180"/>
                  <a:gd name="connsiteY2450" fmla="*/ 2606040 h 2676524"/>
                  <a:gd name="connsiteX2451" fmla="*/ 2386013 w 4871180"/>
                  <a:gd name="connsiteY2451" fmla="*/ 2605088 h 2676524"/>
                  <a:gd name="connsiteX2452" fmla="*/ 2386965 w 4871180"/>
                  <a:gd name="connsiteY2452" fmla="*/ 2606040 h 2676524"/>
                  <a:gd name="connsiteX2453" fmla="*/ 2387918 w 4871180"/>
                  <a:gd name="connsiteY2453" fmla="*/ 2606040 h 2676524"/>
                  <a:gd name="connsiteX2454" fmla="*/ 2388870 w 4871180"/>
                  <a:gd name="connsiteY2454" fmla="*/ 2606040 h 2676524"/>
                  <a:gd name="connsiteX2455" fmla="*/ 2389823 w 4871180"/>
                  <a:gd name="connsiteY2455" fmla="*/ 2606040 h 2676524"/>
                  <a:gd name="connsiteX2456" fmla="*/ 2390775 w 4871180"/>
                  <a:gd name="connsiteY2456" fmla="*/ 2606040 h 2676524"/>
                  <a:gd name="connsiteX2457" fmla="*/ 2391728 w 4871180"/>
                  <a:gd name="connsiteY2457" fmla="*/ 2606040 h 2676524"/>
                  <a:gd name="connsiteX2458" fmla="*/ 2392680 w 4871180"/>
                  <a:gd name="connsiteY2458" fmla="*/ 2606040 h 2676524"/>
                  <a:gd name="connsiteX2459" fmla="*/ 2393633 w 4871180"/>
                  <a:gd name="connsiteY2459" fmla="*/ 2606040 h 2676524"/>
                  <a:gd name="connsiteX2460" fmla="*/ 2394585 w 4871180"/>
                  <a:gd name="connsiteY2460" fmla="*/ 2606040 h 2676524"/>
                  <a:gd name="connsiteX2461" fmla="*/ 2395538 w 4871180"/>
                  <a:gd name="connsiteY2461" fmla="*/ 2604135 h 2676524"/>
                  <a:gd name="connsiteX2462" fmla="*/ 2396490 w 4871180"/>
                  <a:gd name="connsiteY2462" fmla="*/ 2606040 h 2676524"/>
                  <a:gd name="connsiteX2463" fmla="*/ 2397443 w 4871180"/>
                  <a:gd name="connsiteY2463" fmla="*/ 2606040 h 2676524"/>
                  <a:gd name="connsiteX2464" fmla="*/ 2398395 w 4871180"/>
                  <a:gd name="connsiteY2464" fmla="*/ 2606993 h 2676524"/>
                  <a:gd name="connsiteX2465" fmla="*/ 2399348 w 4871180"/>
                  <a:gd name="connsiteY2465" fmla="*/ 2606993 h 2676524"/>
                  <a:gd name="connsiteX2466" fmla="*/ 2400300 w 4871180"/>
                  <a:gd name="connsiteY2466" fmla="*/ 2606993 h 2676524"/>
                  <a:gd name="connsiteX2467" fmla="*/ 2401253 w 4871180"/>
                  <a:gd name="connsiteY2467" fmla="*/ 2606993 h 2676524"/>
                  <a:gd name="connsiteX2468" fmla="*/ 2402205 w 4871180"/>
                  <a:gd name="connsiteY2468" fmla="*/ 2606993 h 2676524"/>
                  <a:gd name="connsiteX2469" fmla="*/ 2403158 w 4871180"/>
                  <a:gd name="connsiteY2469" fmla="*/ 2606993 h 2676524"/>
                  <a:gd name="connsiteX2470" fmla="*/ 2404110 w 4871180"/>
                  <a:gd name="connsiteY2470" fmla="*/ 2606993 h 2676524"/>
                  <a:gd name="connsiteX2471" fmla="*/ 2405063 w 4871180"/>
                  <a:gd name="connsiteY2471" fmla="*/ 2606993 h 2676524"/>
                  <a:gd name="connsiteX2472" fmla="*/ 2406015 w 4871180"/>
                  <a:gd name="connsiteY2472" fmla="*/ 2606993 h 2676524"/>
                  <a:gd name="connsiteX2473" fmla="*/ 2406968 w 4871180"/>
                  <a:gd name="connsiteY2473" fmla="*/ 2606993 h 2676524"/>
                  <a:gd name="connsiteX2474" fmla="*/ 2407920 w 4871180"/>
                  <a:gd name="connsiteY2474" fmla="*/ 2606993 h 2676524"/>
                  <a:gd name="connsiteX2475" fmla="*/ 2408873 w 4871180"/>
                  <a:gd name="connsiteY2475" fmla="*/ 2606993 h 2676524"/>
                  <a:gd name="connsiteX2476" fmla="*/ 2409825 w 4871180"/>
                  <a:gd name="connsiteY2476" fmla="*/ 2606993 h 2676524"/>
                  <a:gd name="connsiteX2477" fmla="*/ 2410778 w 4871180"/>
                  <a:gd name="connsiteY2477" fmla="*/ 2606993 h 2676524"/>
                  <a:gd name="connsiteX2478" fmla="*/ 2411730 w 4871180"/>
                  <a:gd name="connsiteY2478" fmla="*/ 2606993 h 2676524"/>
                  <a:gd name="connsiteX2479" fmla="*/ 2412683 w 4871180"/>
                  <a:gd name="connsiteY2479" fmla="*/ 2606993 h 2676524"/>
                  <a:gd name="connsiteX2480" fmla="*/ 2413635 w 4871180"/>
                  <a:gd name="connsiteY2480" fmla="*/ 2606993 h 2676524"/>
                  <a:gd name="connsiteX2481" fmla="*/ 2415540 w 4871180"/>
                  <a:gd name="connsiteY2481" fmla="*/ 2606993 h 2676524"/>
                  <a:gd name="connsiteX2482" fmla="*/ 2416493 w 4871180"/>
                  <a:gd name="connsiteY2482" fmla="*/ 2606993 h 2676524"/>
                  <a:gd name="connsiteX2483" fmla="*/ 2417445 w 4871180"/>
                  <a:gd name="connsiteY2483" fmla="*/ 2606993 h 2676524"/>
                  <a:gd name="connsiteX2484" fmla="*/ 2418398 w 4871180"/>
                  <a:gd name="connsiteY2484" fmla="*/ 2606993 h 2676524"/>
                  <a:gd name="connsiteX2485" fmla="*/ 2419350 w 4871180"/>
                  <a:gd name="connsiteY2485" fmla="*/ 2606993 h 2676524"/>
                  <a:gd name="connsiteX2486" fmla="*/ 2420303 w 4871180"/>
                  <a:gd name="connsiteY2486" fmla="*/ 2607945 h 2676524"/>
                  <a:gd name="connsiteX2487" fmla="*/ 2421255 w 4871180"/>
                  <a:gd name="connsiteY2487" fmla="*/ 2607945 h 2676524"/>
                  <a:gd name="connsiteX2488" fmla="*/ 2422208 w 4871180"/>
                  <a:gd name="connsiteY2488" fmla="*/ 2607945 h 2676524"/>
                  <a:gd name="connsiteX2489" fmla="*/ 2423160 w 4871180"/>
                  <a:gd name="connsiteY2489" fmla="*/ 2606040 h 2676524"/>
                  <a:gd name="connsiteX2490" fmla="*/ 2424113 w 4871180"/>
                  <a:gd name="connsiteY2490" fmla="*/ 2607945 h 2676524"/>
                  <a:gd name="connsiteX2491" fmla="*/ 2425065 w 4871180"/>
                  <a:gd name="connsiteY2491" fmla="*/ 2607945 h 2676524"/>
                  <a:gd name="connsiteX2492" fmla="*/ 2426018 w 4871180"/>
                  <a:gd name="connsiteY2492" fmla="*/ 2607945 h 2676524"/>
                  <a:gd name="connsiteX2493" fmla="*/ 2426970 w 4871180"/>
                  <a:gd name="connsiteY2493" fmla="*/ 2607945 h 2676524"/>
                  <a:gd name="connsiteX2494" fmla="*/ 2427923 w 4871180"/>
                  <a:gd name="connsiteY2494" fmla="*/ 2607945 h 2676524"/>
                  <a:gd name="connsiteX2495" fmla="*/ 2428875 w 4871180"/>
                  <a:gd name="connsiteY2495" fmla="*/ 2607945 h 2676524"/>
                  <a:gd name="connsiteX2496" fmla="*/ 2429828 w 4871180"/>
                  <a:gd name="connsiteY2496" fmla="*/ 2607945 h 2676524"/>
                  <a:gd name="connsiteX2497" fmla="*/ 2430780 w 4871180"/>
                  <a:gd name="connsiteY2497" fmla="*/ 2607945 h 2676524"/>
                  <a:gd name="connsiteX2498" fmla="*/ 2431733 w 4871180"/>
                  <a:gd name="connsiteY2498" fmla="*/ 2607945 h 2676524"/>
                  <a:gd name="connsiteX2499" fmla="*/ 2432685 w 4871180"/>
                  <a:gd name="connsiteY2499" fmla="*/ 2607945 h 2676524"/>
                  <a:gd name="connsiteX2500" fmla="*/ 2433638 w 4871180"/>
                  <a:gd name="connsiteY2500" fmla="*/ 2607945 h 2676524"/>
                  <a:gd name="connsiteX2501" fmla="*/ 2434590 w 4871180"/>
                  <a:gd name="connsiteY2501" fmla="*/ 2607945 h 2676524"/>
                  <a:gd name="connsiteX2502" fmla="*/ 2435543 w 4871180"/>
                  <a:gd name="connsiteY2502" fmla="*/ 2607945 h 2676524"/>
                  <a:gd name="connsiteX2503" fmla="*/ 2436495 w 4871180"/>
                  <a:gd name="connsiteY2503" fmla="*/ 2607945 h 2676524"/>
                  <a:gd name="connsiteX2504" fmla="*/ 2437448 w 4871180"/>
                  <a:gd name="connsiteY2504" fmla="*/ 2607945 h 2676524"/>
                  <a:gd name="connsiteX2505" fmla="*/ 2438400 w 4871180"/>
                  <a:gd name="connsiteY2505" fmla="*/ 2597468 h 2676524"/>
                  <a:gd name="connsiteX2506" fmla="*/ 2439353 w 4871180"/>
                  <a:gd name="connsiteY2506" fmla="*/ 2608898 h 2676524"/>
                  <a:gd name="connsiteX2507" fmla="*/ 2440305 w 4871180"/>
                  <a:gd name="connsiteY2507" fmla="*/ 2608898 h 2676524"/>
                  <a:gd name="connsiteX2508" fmla="*/ 2441258 w 4871180"/>
                  <a:gd name="connsiteY2508" fmla="*/ 2608898 h 2676524"/>
                  <a:gd name="connsiteX2509" fmla="*/ 2442210 w 4871180"/>
                  <a:gd name="connsiteY2509" fmla="*/ 2607945 h 2676524"/>
                  <a:gd name="connsiteX2510" fmla="*/ 2443163 w 4871180"/>
                  <a:gd name="connsiteY2510" fmla="*/ 2608898 h 2676524"/>
                  <a:gd name="connsiteX2511" fmla="*/ 2444115 w 4871180"/>
                  <a:gd name="connsiteY2511" fmla="*/ 2608898 h 2676524"/>
                  <a:gd name="connsiteX2512" fmla="*/ 2445068 w 4871180"/>
                  <a:gd name="connsiteY2512" fmla="*/ 2608898 h 2676524"/>
                  <a:gd name="connsiteX2513" fmla="*/ 2446020 w 4871180"/>
                  <a:gd name="connsiteY2513" fmla="*/ 2608898 h 2676524"/>
                  <a:gd name="connsiteX2514" fmla="*/ 2446973 w 4871180"/>
                  <a:gd name="connsiteY2514" fmla="*/ 2608898 h 2676524"/>
                  <a:gd name="connsiteX2515" fmla="*/ 2447925 w 4871180"/>
                  <a:gd name="connsiteY2515" fmla="*/ 2608898 h 2676524"/>
                  <a:gd name="connsiteX2516" fmla="*/ 2448878 w 4871180"/>
                  <a:gd name="connsiteY2516" fmla="*/ 2608898 h 2676524"/>
                  <a:gd name="connsiteX2517" fmla="*/ 2449830 w 4871180"/>
                  <a:gd name="connsiteY2517" fmla="*/ 2608898 h 2676524"/>
                  <a:gd name="connsiteX2518" fmla="*/ 2450783 w 4871180"/>
                  <a:gd name="connsiteY2518" fmla="*/ 2608898 h 2676524"/>
                  <a:gd name="connsiteX2519" fmla="*/ 2451735 w 4871180"/>
                  <a:gd name="connsiteY2519" fmla="*/ 2608898 h 2676524"/>
                  <a:gd name="connsiteX2520" fmla="*/ 2452688 w 4871180"/>
                  <a:gd name="connsiteY2520" fmla="*/ 2608898 h 2676524"/>
                  <a:gd name="connsiteX2521" fmla="*/ 2453640 w 4871180"/>
                  <a:gd name="connsiteY2521" fmla="*/ 2608898 h 2676524"/>
                  <a:gd name="connsiteX2522" fmla="*/ 2454593 w 4871180"/>
                  <a:gd name="connsiteY2522" fmla="*/ 2608898 h 2676524"/>
                  <a:gd name="connsiteX2523" fmla="*/ 2455545 w 4871180"/>
                  <a:gd name="connsiteY2523" fmla="*/ 2608898 h 2676524"/>
                  <a:gd name="connsiteX2524" fmla="*/ 2457450 w 4871180"/>
                  <a:gd name="connsiteY2524" fmla="*/ 2608898 h 2676524"/>
                  <a:gd name="connsiteX2525" fmla="*/ 2458403 w 4871180"/>
                  <a:gd name="connsiteY2525" fmla="*/ 2608898 h 2676524"/>
                  <a:gd name="connsiteX2526" fmla="*/ 2459355 w 4871180"/>
                  <a:gd name="connsiteY2526" fmla="*/ 2609850 h 2676524"/>
                  <a:gd name="connsiteX2527" fmla="*/ 2460308 w 4871180"/>
                  <a:gd name="connsiteY2527" fmla="*/ 2609850 h 2676524"/>
                  <a:gd name="connsiteX2528" fmla="*/ 2461260 w 4871180"/>
                  <a:gd name="connsiteY2528" fmla="*/ 2609850 h 2676524"/>
                  <a:gd name="connsiteX2529" fmla="*/ 2462213 w 4871180"/>
                  <a:gd name="connsiteY2529" fmla="*/ 2609850 h 2676524"/>
                  <a:gd name="connsiteX2530" fmla="*/ 2463165 w 4871180"/>
                  <a:gd name="connsiteY2530" fmla="*/ 2609850 h 2676524"/>
                  <a:gd name="connsiteX2531" fmla="*/ 2464118 w 4871180"/>
                  <a:gd name="connsiteY2531" fmla="*/ 2609850 h 2676524"/>
                  <a:gd name="connsiteX2532" fmla="*/ 2465070 w 4871180"/>
                  <a:gd name="connsiteY2532" fmla="*/ 2609850 h 2676524"/>
                  <a:gd name="connsiteX2533" fmla="*/ 2466023 w 4871180"/>
                  <a:gd name="connsiteY2533" fmla="*/ 2609850 h 2676524"/>
                  <a:gd name="connsiteX2534" fmla="*/ 2466975 w 4871180"/>
                  <a:gd name="connsiteY2534" fmla="*/ 2609850 h 2676524"/>
                  <a:gd name="connsiteX2535" fmla="*/ 2467928 w 4871180"/>
                  <a:gd name="connsiteY2535" fmla="*/ 2609850 h 2676524"/>
                  <a:gd name="connsiteX2536" fmla="*/ 2468880 w 4871180"/>
                  <a:gd name="connsiteY2536" fmla="*/ 2609850 h 2676524"/>
                  <a:gd name="connsiteX2537" fmla="*/ 2469833 w 4871180"/>
                  <a:gd name="connsiteY2537" fmla="*/ 2609850 h 2676524"/>
                  <a:gd name="connsiteX2538" fmla="*/ 2470785 w 4871180"/>
                  <a:gd name="connsiteY2538" fmla="*/ 2610803 h 2676524"/>
                  <a:gd name="connsiteX2539" fmla="*/ 2471738 w 4871180"/>
                  <a:gd name="connsiteY2539" fmla="*/ 2610803 h 2676524"/>
                  <a:gd name="connsiteX2540" fmla="*/ 2472690 w 4871180"/>
                  <a:gd name="connsiteY2540" fmla="*/ 2609850 h 2676524"/>
                  <a:gd name="connsiteX2541" fmla="*/ 2473643 w 4871180"/>
                  <a:gd name="connsiteY2541" fmla="*/ 2610803 h 2676524"/>
                  <a:gd name="connsiteX2542" fmla="*/ 2474595 w 4871180"/>
                  <a:gd name="connsiteY2542" fmla="*/ 2610803 h 2676524"/>
                  <a:gd name="connsiteX2543" fmla="*/ 2475548 w 4871180"/>
                  <a:gd name="connsiteY2543" fmla="*/ 2610803 h 2676524"/>
                  <a:gd name="connsiteX2544" fmla="*/ 2476500 w 4871180"/>
                  <a:gd name="connsiteY2544" fmla="*/ 2610803 h 2676524"/>
                  <a:gd name="connsiteX2545" fmla="*/ 2477453 w 4871180"/>
                  <a:gd name="connsiteY2545" fmla="*/ 2610803 h 2676524"/>
                  <a:gd name="connsiteX2546" fmla="*/ 2478405 w 4871180"/>
                  <a:gd name="connsiteY2546" fmla="*/ 2610803 h 2676524"/>
                  <a:gd name="connsiteX2547" fmla="*/ 2479358 w 4871180"/>
                  <a:gd name="connsiteY2547" fmla="*/ 2610803 h 2676524"/>
                  <a:gd name="connsiteX2548" fmla="*/ 2480310 w 4871180"/>
                  <a:gd name="connsiteY2548" fmla="*/ 2610803 h 2676524"/>
                  <a:gd name="connsiteX2549" fmla="*/ 2481263 w 4871180"/>
                  <a:gd name="connsiteY2549" fmla="*/ 2610803 h 2676524"/>
                  <a:gd name="connsiteX2550" fmla="*/ 2482215 w 4871180"/>
                  <a:gd name="connsiteY2550" fmla="*/ 2610803 h 2676524"/>
                  <a:gd name="connsiteX2551" fmla="*/ 2483168 w 4871180"/>
                  <a:gd name="connsiteY2551" fmla="*/ 2610803 h 2676524"/>
                  <a:gd name="connsiteX2552" fmla="*/ 2484120 w 4871180"/>
                  <a:gd name="connsiteY2552" fmla="*/ 2610803 h 2676524"/>
                  <a:gd name="connsiteX2553" fmla="*/ 2485073 w 4871180"/>
                  <a:gd name="connsiteY2553" fmla="*/ 2610803 h 2676524"/>
                  <a:gd name="connsiteX2554" fmla="*/ 2486025 w 4871180"/>
                  <a:gd name="connsiteY2554" fmla="*/ 2610803 h 2676524"/>
                  <a:gd name="connsiteX2555" fmla="*/ 2486978 w 4871180"/>
                  <a:gd name="connsiteY2555" fmla="*/ 2610803 h 2676524"/>
                  <a:gd name="connsiteX2556" fmla="*/ 2487930 w 4871180"/>
                  <a:gd name="connsiteY2556" fmla="*/ 2610803 h 2676524"/>
                  <a:gd name="connsiteX2557" fmla="*/ 2488883 w 4871180"/>
                  <a:gd name="connsiteY2557" fmla="*/ 2610803 h 2676524"/>
                  <a:gd name="connsiteX2558" fmla="*/ 2489835 w 4871180"/>
                  <a:gd name="connsiteY2558" fmla="*/ 2610803 h 2676524"/>
                  <a:gd name="connsiteX2559" fmla="*/ 2490788 w 4871180"/>
                  <a:gd name="connsiteY2559" fmla="*/ 2610803 h 2676524"/>
                  <a:gd name="connsiteX2560" fmla="*/ 2491740 w 4871180"/>
                  <a:gd name="connsiteY2560" fmla="*/ 2610803 h 2676524"/>
                  <a:gd name="connsiteX2561" fmla="*/ 2492693 w 4871180"/>
                  <a:gd name="connsiteY2561" fmla="*/ 2610803 h 2676524"/>
                  <a:gd name="connsiteX2562" fmla="*/ 2493645 w 4871180"/>
                  <a:gd name="connsiteY2562" fmla="*/ 2610803 h 2676524"/>
                  <a:gd name="connsiteX2563" fmla="*/ 2494598 w 4871180"/>
                  <a:gd name="connsiteY2563" fmla="*/ 2610803 h 2676524"/>
                  <a:gd name="connsiteX2564" fmla="*/ 2495550 w 4871180"/>
                  <a:gd name="connsiteY2564" fmla="*/ 2610803 h 2676524"/>
                  <a:gd name="connsiteX2565" fmla="*/ 2496503 w 4871180"/>
                  <a:gd name="connsiteY2565" fmla="*/ 2610803 h 2676524"/>
                  <a:gd name="connsiteX2566" fmla="*/ 2497455 w 4871180"/>
                  <a:gd name="connsiteY2566" fmla="*/ 2611755 h 2676524"/>
                  <a:gd name="connsiteX2567" fmla="*/ 2498408 w 4871180"/>
                  <a:gd name="connsiteY2567" fmla="*/ 2611755 h 2676524"/>
                  <a:gd name="connsiteX2568" fmla="*/ 2500313 w 4871180"/>
                  <a:gd name="connsiteY2568" fmla="*/ 2611755 h 2676524"/>
                  <a:gd name="connsiteX2569" fmla="*/ 2501265 w 4871180"/>
                  <a:gd name="connsiteY2569" fmla="*/ 2611755 h 2676524"/>
                  <a:gd name="connsiteX2570" fmla="*/ 2502218 w 4871180"/>
                  <a:gd name="connsiteY2570" fmla="*/ 2611755 h 2676524"/>
                  <a:gd name="connsiteX2571" fmla="*/ 2503170 w 4871180"/>
                  <a:gd name="connsiteY2571" fmla="*/ 2611755 h 2676524"/>
                  <a:gd name="connsiteX2572" fmla="*/ 2504123 w 4871180"/>
                  <a:gd name="connsiteY2572" fmla="*/ 2611755 h 2676524"/>
                  <a:gd name="connsiteX2573" fmla="*/ 2505075 w 4871180"/>
                  <a:gd name="connsiteY2573" fmla="*/ 2611755 h 2676524"/>
                  <a:gd name="connsiteX2574" fmla="*/ 2506028 w 4871180"/>
                  <a:gd name="connsiteY2574" fmla="*/ 2611755 h 2676524"/>
                  <a:gd name="connsiteX2575" fmla="*/ 2506980 w 4871180"/>
                  <a:gd name="connsiteY2575" fmla="*/ 2611755 h 2676524"/>
                  <a:gd name="connsiteX2576" fmla="*/ 2507933 w 4871180"/>
                  <a:gd name="connsiteY2576" fmla="*/ 2611755 h 2676524"/>
                  <a:gd name="connsiteX2577" fmla="*/ 2508885 w 4871180"/>
                  <a:gd name="connsiteY2577" fmla="*/ 2611755 h 2676524"/>
                  <a:gd name="connsiteX2578" fmla="*/ 2509838 w 4871180"/>
                  <a:gd name="connsiteY2578" fmla="*/ 2611755 h 2676524"/>
                  <a:gd name="connsiteX2579" fmla="*/ 2510790 w 4871180"/>
                  <a:gd name="connsiteY2579" fmla="*/ 2611755 h 2676524"/>
                  <a:gd name="connsiteX2580" fmla="*/ 2511743 w 4871180"/>
                  <a:gd name="connsiteY2580" fmla="*/ 2611755 h 2676524"/>
                  <a:gd name="connsiteX2581" fmla="*/ 2512695 w 4871180"/>
                  <a:gd name="connsiteY2581" fmla="*/ 2611755 h 2676524"/>
                  <a:gd name="connsiteX2582" fmla="*/ 2513648 w 4871180"/>
                  <a:gd name="connsiteY2582" fmla="*/ 2611755 h 2676524"/>
                  <a:gd name="connsiteX2583" fmla="*/ 2514600 w 4871180"/>
                  <a:gd name="connsiteY2583" fmla="*/ 2611755 h 2676524"/>
                  <a:gd name="connsiteX2584" fmla="*/ 2515553 w 4871180"/>
                  <a:gd name="connsiteY2584" fmla="*/ 2611755 h 2676524"/>
                  <a:gd name="connsiteX2585" fmla="*/ 2516505 w 4871180"/>
                  <a:gd name="connsiteY2585" fmla="*/ 2611755 h 2676524"/>
                  <a:gd name="connsiteX2586" fmla="*/ 2517458 w 4871180"/>
                  <a:gd name="connsiteY2586" fmla="*/ 2611755 h 2676524"/>
                  <a:gd name="connsiteX2587" fmla="*/ 2518410 w 4871180"/>
                  <a:gd name="connsiteY2587" fmla="*/ 2611755 h 2676524"/>
                  <a:gd name="connsiteX2588" fmla="*/ 2519363 w 4871180"/>
                  <a:gd name="connsiteY2588" fmla="*/ 2611755 h 2676524"/>
                  <a:gd name="connsiteX2589" fmla="*/ 2520315 w 4871180"/>
                  <a:gd name="connsiteY2589" fmla="*/ 2612708 h 2676524"/>
                  <a:gd name="connsiteX2590" fmla="*/ 2521268 w 4871180"/>
                  <a:gd name="connsiteY2590" fmla="*/ 2612708 h 2676524"/>
                  <a:gd name="connsiteX2591" fmla="*/ 2522220 w 4871180"/>
                  <a:gd name="connsiteY2591" fmla="*/ 2612708 h 2676524"/>
                  <a:gd name="connsiteX2592" fmla="*/ 2523173 w 4871180"/>
                  <a:gd name="connsiteY2592" fmla="*/ 2612708 h 2676524"/>
                  <a:gd name="connsiteX2593" fmla="*/ 2524125 w 4871180"/>
                  <a:gd name="connsiteY2593" fmla="*/ 2612708 h 2676524"/>
                  <a:gd name="connsiteX2594" fmla="*/ 2525078 w 4871180"/>
                  <a:gd name="connsiteY2594" fmla="*/ 2612708 h 2676524"/>
                  <a:gd name="connsiteX2595" fmla="*/ 2526030 w 4871180"/>
                  <a:gd name="connsiteY2595" fmla="*/ 2612708 h 2676524"/>
                  <a:gd name="connsiteX2596" fmla="*/ 2526983 w 4871180"/>
                  <a:gd name="connsiteY2596" fmla="*/ 2612708 h 2676524"/>
                  <a:gd name="connsiteX2597" fmla="*/ 2527935 w 4871180"/>
                  <a:gd name="connsiteY2597" fmla="*/ 2612708 h 2676524"/>
                  <a:gd name="connsiteX2598" fmla="*/ 2528888 w 4871180"/>
                  <a:gd name="connsiteY2598" fmla="*/ 2612708 h 2676524"/>
                  <a:gd name="connsiteX2599" fmla="*/ 2529840 w 4871180"/>
                  <a:gd name="connsiteY2599" fmla="*/ 2612708 h 2676524"/>
                  <a:gd name="connsiteX2600" fmla="*/ 2530793 w 4871180"/>
                  <a:gd name="connsiteY2600" fmla="*/ 2612708 h 2676524"/>
                  <a:gd name="connsiteX2601" fmla="*/ 2531745 w 4871180"/>
                  <a:gd name="connsiteY2601" fmla="*/ 2612708 h 2676524"/>
                  <a:gd name="connsiteX2602" fmla="*/ 2532698 w 4871180"/>
                  <a:gd name="connsiteY2602" fmla="*/ 2612708 h 2676524"/>
                  <a:gd name="connsiteX2603" fmla="*/ 2533650 w 4871180"/>
                  <a:gd name="connsiteY2603" fmla="*/ 2612708 h 2676524"/>
                  <a:gd name="connsiteX2604" fmla="*/ 2534603 w 4871180"/>
                  <a:gd name="connsiteY2604" fmla="*/ 2612708 h 2676524"/>
                  <a:gd name="connsiteX2605" fmla="*/ 2535555 w 4871180"/>
                  <a:gd name="connsiteY2605" fmla="*/ 2612708 h 2676524"/>
                  <a:gd name="connsiteX2606" fmla="*/ 2536508 w 4871180"/>
                  <a:gd name="connsiteY2606" fmla="*/ 2613660 h 2676524"/>
                  <a:gd name="connsiteX2607" fmla="*/ 2537460 w 4871180"/>
                  <a:gd name="connsiteY2607" fmla="*/ 2613660 h 2676524"/>
                  <a:gd name="connsiteX2608" fmla="*/ 2538413 w 4871180"/>
                  <a:gd name="connsiteY2608" fmla="*/ 2613660 h 2676524"/>
                  <a:gd name="connsiteX2609" fmla="*/ 2539365 w 4871180"/>
                  <a:gd name="connsiteY2609" fmla="*/ 2613660 h 2676524"/>
                  <a:gd name="connsiteX2610" fmla="*/ 2540318 w 4871180"/>
                  <a:gd name="connsiteY2610" fmla="*/ 2613660 h 2676524"/>
                  <a:gd name="connsiteX2611" fmla="*/ 2541270 w 4871180"/>
                  <a:gd name="connsiteY2611" fmla="*/ 2613660 h 2676524"/>
                  <a:gd name="connsiteX2612" fmla="*/ 2543175 w 4871180"/>
                  <a:gd name="connsiteY2612" fmla="*/ 2612708 h 2676524"/>
                  <a:gd name="connsiteX2613" fmla="*/ 2544128 w 4871180"/>
                  <a:gd name="connsiteY2613" fmla="*/ 2613660 h 2676524"/>
                  <a:gd name="connsiteX2614" fmla="*/ 2545080 w 4871180"/>
                  <a:gd name="connsiteY2614" fmla="*/ 2613660 h 2676524"/>
                  <a:gd name="connsiteX2615" fmla="*/ 2546033 w 4871180"/>
                  <a:gd name="connsiteY2615" fmla="*/ 2613660 h 2676524"/>
                  <a:gd name="connsiteX2616" fmla="*/ 2546985 w 4871180"/>
                  <a:gd name="connsiteY2616" fmla="*/ 2613660 h 2676524"/>
                  <a:gd name="connsiteX2617" fmla="*/ 2547938 w 4871180"/>
                  <a:gd name="connsiteY2617" fmla="*/ 2613660 h 2676524"/>
                  <a:gd name="connsiteX2618" fmla="*/ 2548890 w 4871180"/>
                  <a:gd name="connsiteY2618" fmla="*/ 2613660 h 2676524"/>
                  <a:gd name="connsiteX2619" fmla="*/ 2549843 w 4871180"/>
                  <a:gd name="connsiteY2619" fmla="*/ 2613660 h 2676524"/>
                  <a:gd name="connsiteX2620" fmla="*/ 2550795 w 4871180"/>
                  <a:gd name="connsiteY2620" fmla="*/ 2613660 h 2676524"/>
                  <a:gd name="connsiteX2621" fmla="*/ 2551748 w 4871180"/>
                  <a:gd name="connsiteY2621" fmla="*/ 2613660 h 2676524"/>
                  <a:gd name="connsiteX2622" fmla="*/ 2552700 w 4871180"/>
                  <a:gd name="connsiteY2622" fmla="*/ 2613660 h 2676524"/>
                  <a:gd name="connsiteX2623" fmla="*/ 2553653 w 4871180"/>
                  <a:gd name="connsiteY2623" fmla="*/ 2613660 h 2676524"/>
                  <a:gd name="connsiteX2624" fmla="*/ 2554605 w 4871180"/>
                  <a:gd name="connsiteY2624" fmla="*/ 2613660 h 2676524"/>
                  <a:gd name="connsiteX2625" fmla="*/ 2555558 w 4871180"/>
                  <a:gd name="connsiteY2625" fmla="*/ 2613660 h 2676524"/>
                  <a:gd name="connsiteX2626" fmla="*/ 2556510 w 4871180"/>
                  <a:gd name="connsiteY2626" fmla="*/ 2614613 h 2676524"/>
                  <a:gd name="connsiteX2627" fmla="*/ 2557463 w 4871180"/>
                  <a:gd name="connsiteY2627" fmla="*/ 2614613 h 2676524"/>
                  <a:gd name="connsiteX2628" fmla="*/ 2558415 w 4871180"/>
                  <a:gd name="connsiteY2628" fmla="*/ 2614613 h 2676524"/>
                  <a:gd name="connsiteX2629" fmla="*/ 2559368 w 4871180"/>
                  <a:gd name="connsiteY2629" fmla="*/ 2614613 h 2676524"/>
                  <a:gd name="connsiteX2630" fmla="*/ 2560320 w 4871180"/>
                  <a:gd name="connsiteY2630" fmla="*/ 2614613 h 2676524"/>
                  <a:gd name="connsiteX2631" fmla="*/ 2561273 w 4871180"/>
                  <a:gd name="connsiteY2631" fmla="*/ 2614613 h 2676524"/>
                  <a:gd name="connsiteX2632" fmla="*/ 2562225 w 4871180"/>
                  <a:gd name="connsiteY2632" fmla="*/ 2614613 h 2676524"/>
                  <a:gd name="connsiteX2633" fmla="*/ 2563178 w 4871180"/>
                  <a:gd name="connsiteY2633" fmla="*/ 2614613 h 2676524"/>
                  <a:gd name="connsiteX2634" fmla="*/ 2564130 w 4871180"/>
                  <a:gd name="connsiteY2634" fmla="*/ 2614613 h 2676524"/>
                  <a:gd name="connsiteX2635" fmla="*/ 2565083 w 4871180"/>
                  <a:gd name="connsiteY2635" fmla="*/ 2614613 h 2676524"/>
                  <a:gd name="connsiteX2636" fmla="*/ 2566035 w 4871180"/>
                  <a:gd name="connsiteY2636" fmla="*/ 2614613 h 2676524"/>
                  <a:gd name="connsiteX2637" fmla="*/ 2566988 w 4871180"/>
                  <a:gd name="connsiteY2637" fmla="*/ 2614613 h 2676524"/>
                  <a:gd name="connsiteX2638" fmla="*/ 2567940 w 4871180"/>
                  <a:gd name="connsiteY2638" fmla="*/ 2614613 h 2676524"/>
                  <a:gd name="connsiteX2639" fmla="*/ 2568893 w 4871180"/>
                  <a:gd name="connsiteY2639" fmla="*/ 2614613 h 2676524"/>
                  <a:gd name="connsiteX2640" fmla="*/ 2569845 w 4871180"/>
                  <a:gd name="connsiteY2640" fmla="*/ 2614613 h 2676524"/>
                  <a:gd name="connsiteX2641" fmla="*/ 2570798 w 4871180"/>
                  <a:gd name="connsiteY2641" fmla="*/ 2614613 h 2676524"/>
                  <a:gd name="connsiteX2642" fmla="*/ 2571750 w 4871180"/>
                  <a:gd name="connsiteY2642" fmla="*/ 2614613 h 2676524"/>
                  <a:gd name="connsiteX2643" fmla="*/ 2572703 w 4871180"/>
                  <a:gd name="connsiteY2643" fmla="*/ 2614613 h 2676524"/>
                  <a:gd name="connsiteX2644" fmla="*/ 2573655 w 4871180"/>
                  <a:gd name="connsiteY2644" fmla="*/ 2615565 h 2676524"/>
                  <a:gd name="connsiteX2645" fmla="*/ 2574608 w 4871180"/>
                  <a:gd name="connsiteY2645" fmla="*/ 2615565 h 2676524"/>
                  <a:gd name="connsiteX2646" fmla="*/ 2575560 w 4871180"/>
                  <a:gd name="connsiteY2646" fmla="*/ 2615565 h 2676524"/>
                  <a:gd name="connsiteX2647" fmla="*/ 2576513 w 4871180"/>
                  <a:gd name="connsiteY2647" fmla="*/ 2615565 h 2676524"/>
                  <a:gd name="connsiteX2648" fmla="*/ 2577465 w 4871180"/>
                  <a:gd name="connsiteY2648" fmla="*/ 2615565 h 2676524"/>
                  <a:gd name="connsiteX2649" fmla="*/ 2578418 w 4871180"/>
                  <a:gd name="connsiteY2649" fmla="*/ 2615565 h 2676524"/>
                  <a:gd name="connsiteX2650" fmla="*/ 2579370 w 4871180"/>
                  <a:gd name="connsiteY2650" fmla="*/ 2615565 h 2676524"/>
                  <a:gd name="connsiteX2651" fmla="*/ 2580323 w 4871180"/>
                  <a:gd name="connsiteY2651" fmla="*/ 2615565 h 2676524"/>
                  <a:gd name="connsiteX2652" fmla="*/ 2581275 w 4871180"/>
                  <a:gd name="connsiteY2652" fmla="*/ 2615565 h 2676524"/>
                  <a:gd name="connsiteX2653" fmla="*/ 2582228 w 4871180"/>
                  <a:gd name="connsiteY2653" fmla="*/ 2615565 h 2676524"/>
                  <a:gd name="connsiteX2654" fmla="*/ 2583180 w 4871180"/>
                  <a:gd name="connsiteY2654" fmla="*/ 2615565 h 2676524"/>
                  <a:gd name="connsiteX2655" fmla="*/ 2584133 w 4871180"/>
                  <a:gd name="connsiteY2655" fmla="*/ 2615565 h 2676524"/>
                  <a:gd name="connsiteX2656" fmla="*/ 2586038 w 4871180"/>
                  <a:gd name="connsiteY2656" fmla="*/ 2615565 h 2676524"/>
                  <a:gd name="connsiteX2657" fmla="*/ 2586990 w 4871180"/>
                  <a:gd name="connsiteY2657" fmla="*/ 2615565 h 2676524"/>
                  <a:gd name="connsiteX2658" fmla="*/ 2587943 w 4871180"/>
                  <a:gd name="connsiteY2658" fmla="*/ 2615565 h 2676524"/>
                  <a:gd name="connsiteX2659" fmla="*/ 2588895 w 4871180"/>
                  <a:gd name="connsiteY2659" fmla="*/ 2615565 h 2676524"/>
                  <a:gd name="connsiteX2660" fmla="*/ 2589848 w 4871180"/>
                  <a:gd name="connsiteY2660" fmla="*/ 2615565 h 2676524"/>
                  <a:gd name="connsiteX2661" fmla="*/ 2590800 w 4871180"/>
                  <a:gd name="connsiteY2661" fmla="*/ 2615565 h 2676524"/>
                  <a:gd name="connsiteX2662" fmla="*/ 2591753 w 4871180"/>
                  <a:gd name="connsiteY2662" fmla="*/ 2615565 h 2676524"/>
                  <a:gd name="connsiteX2663" fmla="*/ 2592705 w 4871180"/>
                  <a:gd name="connsiteY2663" fmla="*/ 2615565 h 2676524"/>
                  <a:gd name="connsiteX2664" fmla="*/ 2593658 w 4871180"/>
                  <a:gd name="connsiteY2664" fmla="*/ 2616518 h 2676524"/>
                  <a:gd name="connsiteX2665" fmla="*/ 2594610 w 4871180"/>
                  <a:gd name="connsiteY2665" fmla="*/ 2616518 h 2676524"/>
                  <a:gd name="connsiteX2666" fmla="*/ 2595563 w 4871180"/>
                  <a:gd name="connsiteY2666" fmla="*/ 2616518 h 2676524"/>
                  <a:gd name="connsiteX2667" fmla="*/ 2596515 w 4871180"/>
                  <a:gd name="connsiteY2667" fmla="*/ 2616518 h 2676524"/>
                  <a:gd name="connsiteX2668" fmla="*/ 2597468 w 4871180"/>
                  <a:gd name="connsiteY2668" fmla="*/ 2616518 h 2676524"/>
                  <a:gd name="connsiteX2669" fmla="*/ 2598420 w 4871180"/>
                  <a:gd name="connsiteY2669" fmla="*/ 2616518 h 2676524"/>
                  <a:gd name="connsiteX2670" fmla="*/ 2599373 w 4871180"/>
                  <a:gd name="connsiteY2670" fmla="*/ 2616518 h 2676524"/>
                  <a:gd name="connsiteX2671" fmla="*/ 2600325 w 4871180"/>
                  <a:gd name="connsiteY2671" fmla="*/ 2616518 h 2676524"/>
                  <a:gd name="connsiteX2672" fmla="*/ 2601278 w 4871180"/>
                  <a:gd name="connsiteY2672" fmla="*/ 2616518 h 2676524"/>
                  <a:gd name="connsiteX2673" fmla="*/ 2602230 w 4871180"/>
                  <a:gd name="connsiteY2673" fmla="*/ 2616518 h 2676524"/>
                  <a:gd name="connsiteX2674" fmla="*/ 2603183 w 4871180"/>
                  <a:gd name="connsiteY2674" fmla="*/ 2616518 h 2676524"/>
                  <a:gd name="connsiteX2675" fmla="*/ 2604135 w 4871180"/>
                  <a:gd name="connsiteY2675" fmla="*/ 2616518 h 2676524"/>
                  <a:gd name="connsiteX2676" fmla="*/ 2605088 w 4871180"/>
                  <a:gd name="connsiteY2676" fmla="*/ 2616518 h 2676524"/>
                  <a:gd name="connsiteX2677" fmla="*/ 2606040 w 4871180"/>
                  <a:gd name="connsiteY2677" fmla="*/ 2616518 h 2676524"/>
                  <a:gd name="connsiteX2678" fmla="*/ 2606993 w 4871180"/>
                  <a:gd name="connsiteY2678" fmla="*/ 2616518 h 2676524"/>
                  <a:gd name="connsiteX2679" fmla="*/ 2607945 w 4871180"/>
                  <a:gd name="connsiteY2679" fmla="*/ 2616518 h 2676524"/>
                  <a:gd name="connsiteX2680" fmla="*/ 2608898 w 4871180"/>
                  <a:gd name="connsiteY2680" fmla="*/ 2616518 h 2676524"/>
                  <a:gd name="connsiteX2681" fmla="*/ 2609850 w 4871180"/>
                  <a:gd name="connsiteY2681" fmla="*/ 2616518 h 2676524"/>
                  <a:gd name="connsiteX2682" fmla="*/ 2610803 w 4871180"/>
                  <a:gd name="connsiteY2682" fmla="*/ 2616518 h 2676524"/>
                  <a:gd name="connsiteX2683" fmla="*/ 2611755 w 4871180"/>
                  <a:gd name="connsiteY2683" fmla="*/ 2617470 h 2676524"/>
                  <a:gd name="connsiteX2684" fmla="*/ 2612708 w 4871180"/>
                  <a:gd name="connsiteY2684" fmla="*/ 2617470 h 2676524"/>
                  <a:gd name="connsiteX2685" fmla="*/ 2613660 w 4871180"/>
                  <a:gd name="connsiteY2685" fmla="*/ 2615565 h 2676524"/>
                  <a:gd name="connsiteX2686" fmla="*/ 2614613 w 4871180"/>
                  <a:gd name="connsiteY2686" fmla="*/ 2617470 h 2676524"/>
                  <a:gd name="connsiteX2687" fmla="*/ 2615565 w 4871180"/>
                  <a:gd name="connsiteY2687" fmla="*/ 2617470 h 2676524"/>
                  <a:gd name="connsiteX2688" fmla="*/ 2616518 w 4871180"/>
                  <a:gd name="connsiteY2688" fmla="*/ 2617470 h 2676524"/>
                  <a:gd name="connsiteX2689" fmla="*/ 2617470 w 4871180"/>
                  <a:gd name="connsiteY2689" fmla="*/ 2617470 h 2676524"/>
                  <a:gd name="connsiteX2690" fmla="*/ 2618423 w 4871180"/>
                  <a:gd name="connsiteY2690" fmla="*/ 2617470 h 2676524"/>
                  <a:gd name="connsiteX2691" fmla="*/ 2619375 w 4871180"/>
                  <a:gd name="connsiteY2691" fmla="*/ 2617470 h 2676524"/>
                  <a:gd name="connsiteX2692" fmla="*/ 2620328 w 4871180"/>
                  <a:gd name="connsiteY2692" fmla="*/ 2617470 h 2676524"/>
                  <a:gd name="connsiteX2693" fmla="*/ 2621280 w 4871180"/>
                  <a:gd name="connsiteY2693" fmla="*/ 2617470 h 2676524"/>
                  <a:gd name="connsiteX2694" fmla="*/ 2622233 w 4871180"/>
                  <a:gd name="connsiteY2694" fmla="*/ 2617470 h 2676524"/>
                  <a:gd name="connsiteX2695" fmla="*/ 2623185 w 4871180"/>
                  <a:gd name="connsiteY2695" fmla="*/ 2617470 h 2676524"/>
                  <a:gd name="connsiteX2696" fmla="*/ 2624138 w 4871180"/>
                  <a:gd name="connsiteY2696" fmla="*/ 2617470 h 2676524"/>
                  <a:gd name="connsiteX2697" fmla="*/ 2625090 w 4871180"/>
                  <a:gd name="connsiteY2697" fmla="*/ 2617470 h 2676524"/>
                  <a:gd name="connsiteX2698" fmla="*/ 2626043 w 4871180"/>
                  <a:gd name="connsiteY2698" fmla="*/ 2617470 h 2676524"/>
                  <a:gd name="connsiteX2699" fmla="*/ 2626995 w 4871180"/>
                  <a:gd name="connsiteY2699" fmla="*/ 2617470 h 2676524"/>
                  <a:gd name="connsiteX2700" fmla="*/ 2628900 w 4871180"/>
                  <a:gd name="connsiteY2700" fmla="*/ 2617470 h 2676524"/>
                  <a:gd name="connsiteX2701" fmla="*/ 2629853 w 4871180"/>
                  <a:gd name="connsiteY2701" fmla="*/ 2617470 h 2676524"/>
                  <a:gd name="connsiteX2702" fmla="*/ 2630805 w 4871180"/>
                  <a:gd name="connsiteY2702" fmla="*/ 2617470 h 2676524"/>
                  <a:gd name="connsiteX2703" fmla="*/ 2631758 w 4871180"/>
                  <a:gd name="connsiteY2703" fmla="*/ 2617470 h 2676524"/>
                  <a:gd name="connsiteX2704" fmla="*/ 2632710 w 4871180"/>
                  <a:gd name="connsiteY2704" fmla="*/ 2617470 h 2676524"/>
                  <a:gd name="connsiteX2705" fmla="*/ 2633663 w 4871180"/>
                  <a:gd name="connsiteY2705" fmla="*/ 2617470 h 2676524"/>
                  <a:gd name="connsiteX2706" fmla="*/ 2634615 w 4871180"/>
                  <a:gd name="connsiteY2706" fmla="*/ 2618423 h 2676524"/>
                  <a:gd name="connsiteX2707" fmla="*/ 2635568 w 4871180"/>
                  <a:gd name="connsiteY2707" fmla="*/ 2618423 h 2676524"/>
                  <a:gd name="connsiteX2708" fmla="*/ 2636520 w 4871180"/>
                  <a:gd name="connsiteY2708" fmla="*/ 2618423 h 2676524"/>
                  <a:gd name="connsiteX2709" fmla="*/ 2637473 w 4871180"/>
                  <a:gd name="connsiteY2709" fmla="*/ 2618423 h 2676524"/>
                  <a:gd name="connsiteX2710" fmla="*/ 2638425 w 4871180"/>
                  <a:gd name="connsiteY2710" fmla="*/ 2618423 h 2676524"/>
                  <a:gd name="connsiteX2711" fmla="*/ 2639378 w 4871180"/>
                  <a:gd name="connsiteY2711" fmla="*/ 2618423 h 2676524"/>
                  <a:gd name="connsiteX2712" fmla="*/ 2640330 w 4871180"/>
                  <a:gd name="connsiteY2712" fmla="*/ 2618423 h 2676524"/>
                  <a:gd name="connsiteX2713" fmla="*/ 2641283 w 4871180"/>
                  <a:gd name="connsiteY2713" fmla="*/ 2618423 h 2676524"/>
                  <a:gd name="connsiteX2714" fmla="*/ 2642235 w 4871180"/>
                  <a:gd name="connsiteY2714" fmla="*/ 2618423 h 2676524"/>
                  <a:gd name="connsiteX2715" fmla="*/ 2643188 w 4871180"/>
                  <a:gd name="connsiteY2715" fmla="*/ 2618423 h 2676524"/>
                  <a:gd name="connsiteX2716" fmla="*/ 2644140 w 4871180"/>
                  <a:gd name="connsiteY2716" fmla="*/ 2618423 h 2676524"/>
                  <a:gd name="connsiteX2717" fmla="*/ 2645093 w 4871180"/>
                  <a:gd name="connsiteY2717" fmla="*/ 2618423 h 2676524"/>
                  <a:gd name="connsiteX2718" fmla="*/ 2646045 w 4871180"/>
                  <a:gd name="connsiteY2718" fmla="*/ 2618423 h 2676524"/>
                  <a:gd name="connsiteX2719" fmla="*/ 2646998 w 4871180"/>
                  <a:gd name="connsiteY2719" fmla="*/ 2618423 h 2676524"/>
                  <a:gd name="connsiteX2720" fmla="*/ 2647950 w 4871180"/>
                  <a:gd name="connsiteY2720" fmla="*/ 2618423 h 2676524"/>
                  <a:gd name="connsiteX2721" fmla="*/ 2648903 w 4871180"/>
                  <a:gd name="connsiteY2721" fmla="*/ 2618423 h 2676524"/>
                  <a:gd name="connsiteX2722" fmla="*/ 2649855 w 4871180"/>
                  <a:gd name="connsiteY2722" fmla="*/ 2618423 h 2676524"/>
                  <a:gd name="connsiteX2723" fmla="*/ 2650808 w 4871180"/>
                  <a:gd name="connsiteY2723" fmla="*/ 2618423 h 2676524"/>
                  <a:gd name="connsiteX2724" fmla="*/ 2651760 w 4871180"/>
                  <a:gd name="connsiteY2724" fmla="*/ 2618423 h 2676524"/>
                  <a:gd name="connsiteX2725" fmla="*/ 2652713 w 4871180"/>
                  <a:gd name="connsiteY2725" fmla="*/ 2618423 h 2676524"/>
                  <a:gd name="connsiteX2726" fmla="*/ 2653665 w 4871180"/>
                  <a:gd name="connsiteY2726" fmla="*/ 2618423 h 2676524"/>
                  <a:gd name="connsiteX2727" fmla="*/ 2654618 w 4871180"/>
                  <a:gd name="connsiteY2727" fmla="*/ 2618423 h 2676524"/>
                  <a:gd name="connsiteX2728" fmla="*/ 2655570 w 4871180"/>
                  <a:gd name="connsiteY2728" fmla="*/ 2618423 h 2676524"/>
                  <a:gd name="connsiteX2729" fmla="*/ 2656523 w 4871180"/>
                  <a:gd name="connsiteY2729" fmla="*/ 2619375 h 2676524"/>
                  <a:gd name="connsiteX2730" fmla="*/ 2657475 w 4871180"/>
                  <a:gd name="connsiteY2730" fmla="*/ 2619375 h 2676524"/>
                  <a:gd name="connsiteX2731" fmla="*/ 2658428 w 4871180"/>
                  <a:gd name="connsiteY2731" fmla="*/ 2619375 h 2676524"/>
                  <a:gd name="connsiteX2732" fmla="*/ 2659380 w 4871180"/>
                  <a:gd name="connsiteY2732" fmla="*/ 2619375 h 2676524"/>
                  <a:gd name="connsiteX2733" fmla="*/ 2660333 w 4871180"/>
                  <a:gd name="connsiteY2733" fmla="*/ 2619375 h 2676524"/>
                  <a:gd name="connsiteX2734" fmla="*/ 2661285 w 4871180"/>
                  <a:gd name="connsiteY2734" fmla="*/ 2618423 h 2676524"/>
                  <a:gd name="connsiteX2735" fmla="*/ 2662238 w 4871180"/>
                  <a:gd name="connsiteY2735" fmla="*/ 2619375 h 2676524"/>
                  <a:gd name="connsiteX2736" fmla="*/ 2663190 w 4871180"/>
                  <a:gd name="connsiteY2736" fmla="*/ 2619375 h 2676524"/>
                  <a:gd name="connsiteX2737" fmla="*/ 2664143 w 4871180"/>
                  <a:gd name="connsiteY2737" fmla="*/ 2619375 h 2676524"/>
                  <a:gd name="connsiteX2738" fmla="*/ 2665095 w 4871180"/>
                  <a:gd name="connsiteY2738" fmla="*/ 2619375 h 2676524"/>
                  <a:gd name="connsiteX2739" fmla="*/ 2666048 w 4871180"/>
                  <a:gd name="connsiteY2739" fmla="*/ 2619375 h 2676524"/>
                  <a:gd name="connsiteX2740" fmla="*/ 2667000 w 4871180"/>
                  <a:gd name="connsiteY2740" fmla="*/ 2619375 h 2676524"/>
                  <a:gd name="connsiteX2741" fmla="*/ 2667953 w 4871180"/>
                  <a:gd name="connsiteY2741" fmla="*/ 2619375 h 2676524"/>
                  <a:gd name="connsiteX2742" fmla="*/ 2668905 w 4871180"/>
                  <a:gd name="connsiteY2742" fmla="*/ 2619375 h 2676524"/>
                  <a:gd name="connsiteX2743" fmla="*/ 2669858 w 4871180"/>
                  <a:gd name="connsiteY2743" fmla="*/ 2619375 h 2676524"/>
                  <a:gd name="connsiteX2744" fmla="*/ 2671763 w 4871180"/>
                  <a:gd name="connsiteY2744" fmla="*/ 2619375 h 2676524"/>
                  <a:gd name="connsiteX2745" fmla="*/ 2672715 w 4871180"/>
                  <a:gd name="connsiteY2745" fmla="*/ 2619375 h 2676524"/>
                  <a:gd name="connsiteX2746" fmla="*/ 2673668 w 4871180"/>
                  <a:gd name="connsiteY2746" fmla="*/ 2619375 h 2676524"/>
                  <a:gd name="connsiteX2747" fmla="*/ 2674620 w 4871180"/>
                  <a:gd name="connsiteY2747" fmla="*/ 2619375 h 2676524"/>
                  <a:gd name="connsiteX2748" fmla="*/ 2675573 w 4871180"/>
                  <a:gd name="connsiteY2748" fmla="*/ 2619375 h 2676524"/>
                  <a:gd name="connsiteX2749" fmla="*/ 2676525 w 4871180"/>
                  <a:gd name="connsiteY2749" fmla="*/ 2619375 h 2676524"/>
                  <a:gd name="connsiteX2750" fmla="*/ 2677478 w 4871180"/>
                  <a:gd name="connsiteY2750" fmla="*/ 2620328 h 2676524"/>
                  <a:gd name="connsiteX2751" fmla="*/ 2678430 w 4871180"/>
                  <a:gd name="connsiteY2751" fmla="*/ 2619375 h 2676524"/>
                  <a:gd name="connsiteX2752" fmla="*/ 2679383 w 4871180"/>
                  <a:gd name="connsiteY2752" fmla="*/ 2620328 h 2676524"/>
                  <a:gd name="connsiteX2753" fmla="*/ 2680335 w 4871180"/>
                  <a:gd name="connsiteY2753" fmla="*/ 2620328 h 2676524"/>
                  <a:gd name="connsiteX2754" fmla="*/ 2681288 w 4871180"/>
                  <a:gd name="connsiteY2754" fmla="*/ 2620328 h 2676524"/>
                  <a:gd name="connsiteX2755" fmla="*/ 2682240 w 4871180"/>
                  <a:gd name="connsiteY2755" fmla="*/ 2620328 h 2676524"/>
                  <a:gd name="connsiteX2756" fmla="*/ 2683193 w 4871180"/>
                  <a:gd name="connsiteY2756" fmla="*/ 2620328 h 2676524"/>
                  <a:gd name="connsiteX2757" fmla="*/ 2684145 w 4871180"/>
                  <a:gd name="connsiteY2757" fmla="*/ 2620328 h 2676524"/>
                  <a:gd name="connsiteX2758" fmla="*/ 2685098 w 4871180"/>
                  <a:gd name="connsiteY2758" fmla="*/ 2620328 h 2676524"/>
                  <a:gd name="connsiteX2759" fmla="*/ 2686050 w 4871180"/>
                  <a:gd name="connsiteY2759" fmla="*/ 2620328 h 2676524"/>
                  <a:gd name="connsiteX2760" fmla="*/ 2687003 w 4871180"/>
                  <a:gd name="connsiteY2760" fmla="*/ 2620328 h 2676524"/>
                  <a:gd name="connsiteX2761" fmla="*/ 2687955 w 4871180"/>
                  <a:gd name="connsiteY2761" fmla="*/ 2620328 h 2676524"/>
                  <a:gd name="connsiteX2762" fmla="*/ 2688908 w 4871180"/>
                  <a:gd name="connsiteY2762" fmla="*/ 2620328 h 2676524"/>
                  <a:gd name="connsiteX2763" fmla="*/ 2689860 w 4871180"/>
                  <a:gd name="connsiteY2763" fmla="*/ 2620328 h 2676524"/>
                  <a:gd name="connsiteX2764" fmla="*/ 2690813 w 4871180"/>
                  <a:gd name="connsiteY2764" fmla="*/ 2620328 h 2676524"/>
                  <a:gd name="connsiteX2765" fmla="*/ 2691765 w 4871180"/>
                  <a:gd name="connsiteY2765" fmla="*/ 2620328 h 2676524"/>
                  <a:gd name="connsiteX2766" fmla="*/ 2692718 w 4871180"/>
                  <a:gd name="connsiteY2766" fmla="*/ 2620328 h 2676524"/>
                  <a:gd name="connsiteX2767" fmla="*/ 2693670 w 4871180"/>
                  <a:gd name="connsiteY2767" fmla="*/ 2620328 h 2676524"/>
                  <a:gd name="connsiteX2768" fmla="*/ 2694623 w 4871180"/>
                  <a:gd name="connsiteY2768" fmla="*/ 2620328 h 2676524"/>
                  <a:gd name="connsiteX2769" fmla="*/ 2695575 w 4871180"/>
                  <a:gd name="connsiteY2769" fmla="*/ 2620328 h 2676524"/>
                  <a:gd name="connsiteX2770" fmla="*/ 2696528 w 4871180"/>
                  <a:gd name="connsiteY2770" fmla="*/ 2620328 h 2676524"/>
                  <a:gd name="connsiteX2771" fmla="*/ 2697480 w 4871180"/>
                  <a:gd name="connsiteY2771" fmla="*/ 2620328 h 2676524"/>
                  <a:gd name="connsiteX2772" fmla="*/ 2698433 w 4871180"/>
                  <a:gd name="connsiteY2772" fmla="*/ 2621280 h 2676524"/>
                  <a:gd name="connsiteX2773" fmla="*/ 2699385 w 4871180"/>
                  <a:gd name="connsiteY2773" fmla="*/ 2621280 h 2676524"/>
                  <a:gd name="connsiteX2774" fmla="*/ 2700338 w 4871180"/>
                  <a:gd name="connsiteY2774" fmla="*/ 2621280 h 2676524"/>
                  <a:gd name="connsiteX2775" fmla="*/ 2701290 w 4871180"/>
                  <a:gd name="connsiteY2775" fmla="*/ 2621280 h 2676524"/>
                  <a:gd name="connsiteX2776" fmla="*/ 2702243 w 4871180"/>
                  <a:gd name="connsiteY2776" fmla="*/ 2621280 h 2676524"/>
                  <a:gd name="connsiteX2777" fmla="*/ 2703195 w 4871180"/>
                  <a:gd name="connsiteY2777" fmla="*/ 2621280 h 2676524"/>
                  <a:gd name="connsiteX2778" fmla="*/ 2704148 w 4871180"/>
                  <a:gd name="connsiteY2778" fmla="*/ 2621280 h 2676524"/>
                  <a:gd name="connsiteX2779" fmla="*/ 2705100 w 4871180"/>
                  <a:gd name="connsiteY2779" fmla="*/ 2621280 h 2676524"/>
                  <a:gd name="connsiteX2780" fmla="*/ 2706053 w 4871180"/>
                  <a:gd name="connsiteY2780" fmla="*/ 2621280 h 2676524"/>
                  <a:gd name="connsiteX2781" fmla="*/ 2707005 w 4871180"/>
                  <a:gd name="connsiteY2781" fmla="*/ 2621280 h 2676524"/>
                  <a:gd name="connsiteX2782" fmla="*/ 2707958 w 4871180"/>
                  <a:gd name="connsiteY2782" fmla="*/ 2621280 h 2676524"/>
                  <a:gd name="connsiteX2783" fmla="*/ 2708910 w 4871180"/>
                  <a:gd name="connsiteY2783" fmla="*/ 2621280 h 2676524"/>
                  <a:gd name="connsiteX2784" fmla="*/ 2709863 w 4871180"/>
                  <a:gd name="connsiteY2784" fmla="*/ 2621280 h 2676524"/>
                  <a:gd name="connsiteX2785" fmla="*/ 2710815 w 4871180"/>
                  <a:gd name="connsiteY2785" fmla="*/ 2616518 h 2676524"/>
                  <a:gd name="connsiteX2786" fmla="*/ 2711768 w 4871180"/>
                  <a:gd name="connsiteY2786" fmla="*/ 2621280 h 2676524"/>
                  <a:gd name="connsiteX2787" fmla="*/ 2712720 w 4871180"/>
                  <a:gd name="connsiteY2787" fmla="*/ 2621280 h 2676524"/>
                  <a:gd name="connsiteX2788" fmla="*/ 2714625 w 4871180"/>
                  <a:gd name="connsiteY2788" fmla="*/ 2621280 h 2676524"/>
                  <a:gd name="connsiteX2789" fmla="*/ 2715578 w 4871180"/>
                  <a:gd name="connsiteY2789" fmla="*/ 2621280 h 2676524"/>
                  <a:gd name="connsiteX2790" fmla="*/ 2716530 w 4871180"/>
                  <a:gd name="connsiteY2790" fmla="*/ 2621280 h 2676524"/>
                  <a:gd name="connsiteX2791" fmla="*/ 2717483 w 4871180"/>
                  <a:gd name="connsiteY2791" fmla="*/ 2621280 h 2676524"/>
                  <a:gd name="connsiteX2792" fmla="*/ 2718435 w 4871180"/>
                  <a:gd name="connsiteY2792" fmla="*/ 2621280 h 2676524"/>
                  <a:gd name="connsiteX2793" fmla="*/ 2719388 w 4871180"/>
                  <a:gd name="connsiteY2793" fmla="*/ 2621280 h 2676524"/>
                  <a:gd name="connsiteX2794" fmla="*/ 2720340 w 4871180"/>
                  <a:gd name="connsiteY2794" fmla="*/ 2621280 h 2676524"/>
                  <a:gd name="connsiteX2795" fmla="*/ 2721293 w 4871180"/>
                  <a:gd name="connsiteY2795" fmla="*/ 2621280 h 2676524"/>
                  <a:gd name="connsiteX2796" fmla="*/ 2722245 w 4871180"/>
                  <a:gd name="connsiteY2796" fmla="*/ 2621280 h 2676524"/>
                  <a:gd name="connsiteX2797" fmla="*/ 2723198 w 4871180"/>
                  <a:gd name="connsiteY2797" fmla="*/ 2622233 h 2676524"/>
                  <a:gd name="connsiteX2798" fmla="*/ 2724150 w 4871180"/>
                  <a:gd name="connsiteY2798" fmla="*/ 2622233 h 2676524"/>
                  <a:gd name="connsiteX2799" fmla="*/ 2725103 w 4871180"/>
                  <a:gd name="connsiteY2799" fmla="*/ 2622233 h 2676524"/>
                  <a:gd name="connsiteX2800" fmla="*/ 2726055 w 4871180"/>
                  <a:gd name="connsiteY2800" fmla="*/ 2622233 h 2676524"/>
                  <a:gd name="connsiteX2801" fmla="*/ 2727008 w 4871180"/>
                  <a:gd name="connsiteY2801" fmla="*/ 2622233 h 2676524"/>
                  <a:gd name="connsiteX2802" fmla="*/ 2727960 w 4871180"/>
                  <a:gd name="connsiteY2802" fmla="*/ 2622233 h 2676524"/>
                  <a:gd name="connsiteX2803" fmla="*/ 2728913 w 4871180"/>
                  <a:gd name="connsiteY2803" fmla="*/ 2622233 h 2676524"/>
                  <a:gd name="connsiteX2804" fmla="*/ 2729865 w 4871180"/>
                  <a:gd name="connsiteY2804" fmla="*/ 2622233 h 2676524"/>
                  <a:gd name="connsiteX2805" fmla="*/ 2730818 w 4871180"/>
                  <a:gd name="connsiteY2805" fmla="*/ 2622233 h 2676524"/>
                  <a:gd name="connsiteX2806" fmla="*/ 2731770 w 4871180"/>
                  <a:gd name="connsiteY2806" fmla="*/ 2622233 h 2676524"/>
                  <a:gd name="connsiteX2807" fmla="*/ 2732723 w 4871180"/>
                  <a:gd name="connsiteY2807" fmla="*/ 2622233 h 2676524"/>
                  <a:gd name="connsiteX2808" fmla="*/ 2733675 w 4871180"/>
                  <a:gd name="connsiteY2808" fmla="*/ 2622233 h 2676524"/>
                  <a:gd name="connsiteX2809" fmla="*/ 2734628 w 4871180"/>
                  <a:gd name="connsiteY2809" fmla="*/ 2622233 h 2676524"/>
                  <a:gd name="connsiteX2810" fmla="*/ 2735580 w 4871180"/>
                  <a:gd name="connsiteY2810" fmla="*/ 2622233 h 2676524"/>
                  <a:gd name="connsiteX2811" fmla="*/ 2736533 w 4871180"/>
                  <a:gd name="connsiteY2811" fmla="*/ 2622233 h 2676524"/>
                  <a:gd name="connsiteX2812" fmla="*/ 2737485 w 4871180"/>
                  <a:gd name="connsiteY2812" fmla="*/ 2622233 h 2676524"/>
                  <a:gd name="connsiteX2813" fmla="*/ 2738438 w 4871180"/>
                  <a:gd name="connsiteY2813" fmla="*/ 2622233 h 2676524"/>
                  <a:gd name="connsiteX2814" fmla="*/ 2739390 w 4871180"/>
                  <a:gd name="connsiteY2814" fmla="*/ 2622233 h 2676524"/>
                  <a:gd name="connsiteX2815" fmla="*/ 2740343 w 4871180"/>
                  <a:gd name="connsiteY2815" fmla="*/ 2622233 h 2676524"/>
                  <a:gd name="connsiteX2816" fmla="*/ 2741295 w 4871180"/>
                  <a:gd name="connsiteY2816" fmla="*/ 2621280 h 2676524"/>
                  <a:gd name="connsiteX2817" fmla="*/ 2742248 w 4871180"/>
                  <a:gd name="connsiteY2817" fmla="*/ 2622233 h 2676524"/>
                  <a:gd name="connsiteX2818" fmla="*/ 2743200 w 4871180"/>
                  <a:gd name="connsiteY2818" fmla="*/ 2622233 h 2676524"/>
                  <a:gd name="connsiteX2819" fmla="*/ 2744153 w 4871180"/>
                  <a:gd name="connsiteY2819" fmla="*/ 2622233 h 2676524"/>
                  <a:gd name="connsiteX2820" fmla="*/ 2745105 w 4871180"/>
                  <a:gd name="connsiteY2820" fmla="*/ 2622233 h 2676524"/>
                  <a:gd name="connsiteX2821" fmla="*/ 2746058 w 4871180"/>
                  <a:gd name="connsiteY2821" fmla="*/ 2622233 h 2676524"/>
                  <a:gd name="connsiteX2822" fmla="*/ 2747010 w 4871180"/>
                  <a:gd name="connsiteY2822" fmla="*/ 2622233 h 2676524"/>
                  <a:gd name="connsiteX2823" fmla="*/ 2747963 w 4871180"/>
                  <a:gd name="connsiteY2823" fmla="*/ 2622233 h 2676524"/>
                  <a:gd name="connsiteX2824" fmla="*/ 2748915 w 4871180"/>
                  <a:gd name="connsiteY2824" fmla="*/ 2622233 h 2676524"/>
                  <a:gd name="connsiteX2825" fmla="*/ 2749868 w 4871180"/>
                  <a:gd name="connsiteY2825" fmla="*/ 2623185 h 2676524"/>
                  <a:gd name="connsiteX2826" fmla="*/ 2750820 w 4871180"/>
                  <a:gd name="connsiteY2826" fmla="*/ 2623185 h 2676524"/>
                  <a:gd name="connsiteX2827" fmla="*/ 2751773 w 4871180"/>
                  <a:gd name="connsiteY2827" fmla="*/ 2623185 h 2676524"/>
                  <a:gd name="connsiteX2828" fmla="*/ 2752725 w 4871180"/>
                  <a:gd name="connsiteY2828" fmla="*/ 2623185 h 2676524"/>
                  <a:gd name="connsiteX2829" fmla="*/ 2753678 w 4871180"/>
                  <a:gd name="connsiteY2829" fmla="*/ 2623185 h 2676524"/>
                  <a:gd name="connsiteX2830" fmla="*/ 2754630 w 4871180"/>
                  <a:gd name="connsiteY2830" fmla="*/ 2623185 h 2676524"/>
                  <a:gd name="connsiteX2831" fmla="*/ 2756535 w 4871180"/>
                  <a:gd name="connsiteY2831" fmla="*/ 2623185 h 2676524"/>
                  <a:gd name="connsiteX2832" fmla="*/ 2757488 w 4871180"/>
                  <a:gd name="connsiteY2832" fmla="*/ 2623185 h 2676524"/>
                  <a:gd name="connsiteX2833" fmla="*/ 2758440 w 4871180"/>
                  <a:gd name="connsiteY2833" fmla="*/ 2623185 h 2676524"/>
                  <a:gd name="connsiteX2834" fmla="*/ 2759393 w 4871180"/>
                  <a:gd name="connsiteY2834" fmla="*/ 2623185 h 2676524"/>
                  <a:gd name="connsiteX2835" fmla="*/ 2760345 w 4871180"/>
                  <a:gd name="connsiteY2835" fmla="*/ 2623185 h 2676524"/>
                  <a:gd name="connsiteX2836" fmla="*/ 2761298 w 4871180"/>
                  <a:gd name="connsiteY2836" fmla="*/ 2623185 h 2676524"/>
                  <a:gd name="connsiteX2837" fmla="*/ 2762250 w 4871180"/>
                  <a:gd name="connsiteY2837" fmla="*/ 2623185 h 2676524"/>
                  <a:gd name="connsiteX2838" fmla="*/ 2763203 w 4871180"/>
                  <a:gd name="connsiteY2838" fmla="*/ 2623185 h 2676524"/>
                  <a:gd name="connsiteX2839" fmla="*/ 2764155 w 4871180"/>
                  <a:gd name="connsiteY2839" fmla="*/ 2623185 h 2676524"/>
                  <a:gd name="connsiteX2840" fmla="*/ 2765108 w 4871180"/>
                  <a:gd name="connsiteY2840" fmla="*/ 2623185 h 2676524"/>
                  <a:gd name="connsiteX2841" fmla="*/ 2766060 w 4871180"/>
                  <a:gd name="connsiteY2841" fmla="*/ 2623185 h 2676524"/>
                  <a:gd name="connsiteX2842" fmla="*/ 2767013 w 4871180"/>
                  <a:gd name="connsiteY2842" fmla="*/ 2623185 h 2676524"/>
                  <a:gd name="connsiteX2843" fmla="*/ 2767965 w 4871180"/>
                  <a:gd name="connsiteY2843" fmla="*/ 2624138 h 2676524"/>
                  <a:gd name="connsiteX2844" fmla="*/ 2768918 w 4871180"/>
                  <a:gd name="connsiteY2844" fmla="*/ 2624138 h 2676524"/>
                  <a:gd name="connsiteX2845" fmla="*/ 2769870 w 4871180"/>
                  <a:gd name="connsiteY2845" fmla="*/ 2624138 h 2676524"/>
                  <a:gd name="connsiteX2846" fmla="*/ 2770823 w 4871180"/>
                  <a:gd name="connsiteY2846" fmla="*/ 2624138 h 2676524"/>
                  <a:gd name="connsiteX2847" fmla="*/ 2771775 w 4871180"/>
                  <a:gd name="connsiteY2847" fmla="*/ 2624138 h 2676524"/>
                  <a:gd name="connsiteX2848" fmla="*/ 2772728 w 4871180"/>
                  <a:gd name="connsiteY2848" fmla="*/ 2624138 h 2676524"/>
                  <a:gd name="connsiteX2849" fmla="*/ 2773680 w 4871180"/>
                  <a:gd name="connsiteY2849" fmla="*/ 2624138 h 2676524"/>
                  <a:gd name="connsiteX2850" fmla="*/ 2774633 w 4871180"/>
                  <a:gd name="connsiteY2850" fmla="*/ 2624138 h 2676524"/>
                  <a:gd name="connsiteX2851" fmla="*/ 2775585 w 4871180"/>
                  <a:gd name="connsiteY2851" fmla="*/ 2624138 h 2676524"/>
                  <a:gd name="connsiteX2852" fmla="*/ 2776538 w 4871180"/>
                  <a:gd name="connsiteY2852" fmla="*/ 2624138 h 2676524"/>
                  <a:gd name="connsiteX2853" fmla="*/ 2777490 w 4871180"/>
                  <a:gd name="connsiteY2853" fmla="*/ 2624138 h 2676524"/>
                  <a:gd name="connsiteX2854" fmla="*/ 2778443 w 4871180"/>
                  <a:gd name="connsiteY2854" fmla="*/ 2624138 h 2676524"/>
                  <a:gd name="connsiteX2855" fmla="*/ 2779395 w 4871180"/>
                  <a:gd name="connsiteY2855" fmla="*/ 2624138 h 2676524"/>
                  <a:gd name="connsiteX2856" fmla="*/ 2780348 w 4871180"/>
                  <a:gd name="connsiteY2856" fmla="*/ 2624138 h 2676524"/>
                  <a:gd name="connsiteX2857" fmla="*/ 2781300 w 4871180"/>
                  <a:gd name="connsiteY2857" fmla="*/ 2624138 h 2676524"/>
                  <a:gd name="connsiteX2858" fmla="*/ 2782253 w 4871180"/>
                  <a:gd name="connsiteY2858" fmla="*/ 2623185 h 2676524"/>
                  <a:gd name="connsiteX2859" fmla="*/ 2783205 w 4871180"/>
                  <a:gd name="connsiteY2859" fmla="*/ 2624138 h 2676524"/>
                  <a:gd name="connsiteX2860" fmla="*/ 2784158 w 4871180"/>
                  <a:gd name="connsiteY2860" fmla="*/ 2624138 h 2676524"/>
                  <a:gd name="connsiteX2861" fmla="*/ 2785110 w 4871180"/>
                  <a:gd name="connsiteY2861" fmla="*/ 2624138 h 2676524"/>
                  <a:gd name="connsiteX2862" fmla="*/ 2786063 w 4871180"/>
                  <a:gd name="connsiteY2862" fmla="*/ 2625090 h 2676524"/>
                  <a:gd name="connsiteX2863" fmla="*/ 2787015 w 4871180"/>
                  <a:gd name="connsiteY2863" fmla="*/ 2625090 h 2676524"/>
                  <a:gd name="connsiteX2864" fmla="*/ 2787968 w 4871180"/>
                  <a:gd name="connsiteY2864" fmla="*/ 2625090 h 2676524"/>
                  <a:gd name="connsiteX2865" fmla="*/ 2788920 w 4871180"/>
                  <a:gd name="connsiteY2865" fmla="*/ 2625090 h 2676524"/>
                  <a:gd name="connsiteX2866" fmla="*/ 2789873 w 4871180"/>
                  <a:gd name="connsiteY2866" fmla="*/ 2625090 h 2676524"/>
                  <a:gd name="connsiteX2867" fmla="*/ 2790825 w 4871180"/>
                  <a:gd name="connsiteY2867" fmla="*/ 2625090 h 2676524"/>
                  <a:gd name="connsiteX2868" fmla="*/ 2791778 w 4871180"/>
                  <a:gd name="connsiteY2868" fmla="*/ 2625090 h 2676524"/>
                  <a:gd name="connsiteX2869" fmla="*/ 2792730 w 4871180"/>
                  <a:gd name="connsiteY2869" fmla="*/ 2625090 h 2676524"/>
                  <a:gd name="connsiteX2870" fmla="*/ 2793683 w 4871180"/>
                  <a:gd name="connsiteY2870" fmla="*/ 2625090 h 2676524"/>
                  <a:gd name="connsiteX2871" fmla="*/ 2794635 w 4871180"/>
                  <a:gd name="connsiteY2871" fmla="*/ 2625090 h 2676524"/>
                  <a:gd name="connsiteX2872" fmla="*/ 2795588 w 4871180"/>
                  <a:gd name="connsiteY2872" fmla="*/ 2625090 h 2676524"/>
                  <a:gd name="connsiteX2873" fmla="*/ 2796540 w 4871180"/>
                  <a:gd name="connsiteY2873" fmla="*/ 2625090 h 2676524"/>
                  <a:gd name="connsiteX2874" fmla="*/ 2797493 w 4871180"/>
                  <a:gd name="connsiteY2874" fmla="*/ 2625090 h 2676524"/>
                  <a:gd name="connsiteX2875" fmla="*/ 2799398 w 4871180"/>
                  <a:gd name="connsiteY2875" fmla="*/ 2625090 h 2676524"/>
                  <a:gd name="connsiteX2876" fmla="*/ 2800350 w 4871180"/>
                  <a:gd name="connsiteY2876" fmla="*/ 2625090 h 2676524"/>
                  <a:gd name="connsiteX2877" fmla="*/ 2801303 w 4871180"/>
                  <a:gd name="connsiteY2877" fmla="*/ 2625090 h 2676524"/>
                  <a:gd name="connsiteX2878" fmla="*/ 2802255 w 4871180"/>
                  <a:gd name="connsiteY2878" fmla="*/ 2625090 h 2676524"/>
                  <a:gd name="connsiteX2879" fmla="*/ 2803208 w 4871180"/>
                  <a:gd name="connsiteY2879" fmla="*/ 2625090 h 2676524"/>
                  <a:gd name="connsiteX2880" fmla="*/ 2804160 w 4871180"/>
                  <a:gd name="connsiteY2880" fmla="*/ 2625090 h 2676524"/>
                  <a:gd name="connsiteX2881" fmla="*/ 2805113 w 4871180"/>
                  <a:gd name="connsiteY2881" fmla="*/ 2625090 h 2676524"/>
                  <a:gd name="connsiteX2882" fmla="*/ 2806065 w 4871180"/>
                  <a:gd name="connsiteY2882" fmla="*/ 2626043 h 2676524"/>
                  <a:gd name="connsiteX2883" fmla="*/ 2807018 w 4871180"/>
                  <a:gd name="connsiteY2883" fmla="*/ 2626043 h 2676524"/>
                  <a:gd name="connsiteX2884" fmla="*/ 2807970 w 4871180"/>
                  <a:gd name="connsiteY2884" fmla="*/ 2626043 h 2676524"/>
                  <a:gd name="connsiteX2885" fmla="*/ 2808923 w 4871180"/>
                  <a:gd name="connsiteY2885" fmla="*/ 2626043 h 2676524"/>
                  <a:gd name="connsiteX2886" fmla="*/ 2809875 w 4871180"/>
                  <a:gd name="connsiteY2886" fmla="*/ 2626043 h 2676524"/>
                  <a:gd name="connsiteX2887" fmla="*/ 2810828 w 4871180"/>
                  <a:gd name="connsiteY2887" fmla="*/ 2626043 h 2676524"/>
                  <a:gd name="connsiteX2888" fmla="*/ 2811780 w 4871180"/>
                  <a:gd name="connsiteY2888" fmla="*/ 2626043 h 2676524"/>
                  <a:gd name="connsiteX2889" fmla="*/ 2812733 w 4871180"/>
                  <a:gd name="connsiteY2889" fmla="*/ 2626043 h 2676524"/>
                  <a:gd name="connsiteX2890" fmla="*/ 2813685 w 4871180"/>
                  <a:gd name="connsiteY2890" fmla="*/ 2626043 h 2676524"/>
                  <a:gd name="connsiteX2891" fmla="*/ 2814638 w 4871180"/>
                  <a:gd name="connsiteY2891" fmla="*/ 2626043 h 2676524"/>
                  <a:gd name="connsiteX2892" fmla="*/ 2815590 w 4871180"/>
                  <a:gd name="connsiteY2892" fmla="*/ 2626043 h 2676524"/>
                  <a:gd name="connsiteX2893" fmla="*/ 2816543 w 4871180"/>
                  <a:gd name="connsiteY2893" fmla="*/ 2626043 h 2676524"/>
                  <a:gd name="connsiteX2894" fmla="*/ 2817495 w 4871180"/>
                  <a:gd name="connsiteY2894" fmla="*/ 2626043 h 2676524"/>
                  <a:gd name="connsiteX2895" fmla="*/ 2818448 w 4871180"/>
                  <a:gd name="connsiteY2895" fmla="*/ 2626043 h 2676524"/>
                  <a:gd name="connsiteX2896" fmla="*/ 2819400 w 4871180"/>
                  <a:gd name="connsiteY2896" fmla="*/ 2626043 h 2676524"/>
                  <a:gd name="connsiteX2897" fmla="*/ 2820353 w 4871180"/>
                  <a:gd name="connsiteY2897" fmla="*/ 2626043 h 2676524"/>
                  <a:gd name="connsiteX2898" fmla="*/ 2821305 w 4871180"/>
                  <a:gd name="connsiteY2898" fmla="*/ 2626043 h 2676524"/>
                  <a:gd name="connsiteX2899" fmla="*/ 2822258 w 4871180"/>
                  <a:gd name="connsiteY2899" fmla="*/ 2626043 h 2676524"/>
                  <a:gd name="connsiteX2900" fmla="*/ 2823210 w 4871180"/>
                  <a:gd name="connsiteY2900" fmla="*/ 2626043 h 2676524"/>
                  <a:gd name="connsiteX2901" fmla="*/ 2824163 w 4871180"/>
                  <a:gd name="connsiteY2901" fmla="*/ 2625090 h 2676524"/>
                  <a:gd name="connsiteX2902" fmla="*/ 2825115 w 4871180"/>
                  <a:gd name="connsiteY2902" fmla="*/ 2626043 h 2676524"/>
                  <a:gd name="connsiteX2903" fmla="*/ 2826068 w 4871180"/>
                  <a:gd name="connsiteY2903" fmla="*/ 2626043 h 2676524"/>
                  <a:gd name="connsiteX2904" fmla="*/ 2827020 w 4871180"/>
                  <a:gd name="connsiteY2904" fmla="*/ 2626043 h 2676524"/>
                  <a:gd name="connsiteX2905" fmla="*/ 2827973 w 4871180"/>
                  <a:gd name="connsiteY2905" fmla="*/ 2626043 h 2676524"/>
                  <a:gd name="connsiteX2906" fmla="*/ 2828925 w 4871180"/>
                  <a:gd name="connsiteY2906" fmla="*/ 2626995 h 2676524"/>
                  <a:gd name="connsiteX2907" fmla="*/ 2829878 w 4871180"/>
                  <a:gd name="connsiteY2907" fmla="*/ 2626995 h 2676524"/>
                  <a:gd name="connsiteX2908" fmla="*/ 2830830 w 4871180"/>
                  <a:gd name="connsiteY2908" fmla="*/ 2626995 h 2676524"/>
                  <a:gd name="connsiteX2909" fmla="*/ 2831783 w 4871180"/>
                  <a:gd name="connsiteY2909" fmla="*/ 2626995 h 2676524"/>
                  <a:gd name="connsiteX2910" fmla="*/ 2832735 w 4871180"/>
                  <a:gd name="connsiteY2910" fmla="*/ 2626995 h 2676524"/>
                  <a:gd name="connsiteX2911" fmla="*/ 2833688 w 4871180"/>
                  <a:gd name="connsiteY2911" fmla="*/ 2626995 h 2676524"/>
                  <a:gd name="connsiteX2912" fmla="*/ 2834640 w 4871180"/>
                  <a:gd name="connsiteY2912" fmla="*/ 2626995 h 2676524"/>
                  <a:gd name="connsiteX2913" fmla="*/ 2835593 w 4871180"/>
                  <a:gd name="connsiteY2913" fmla="*/ 2626995 h 2676524"/>
                  <a:gd name="connsiteX2914" fmla="*/ 2836545 w 4871180"/>
                  <a:gd name="connsiteY2914" fmla="*/ 2626995 h 2676524"/>
                  <a:gd name="connsiteX2915" fmla="*/ 2837498 w 4871180"/>
                  <a:gd name="connsiteY2915" fmla="*/ 2626995 h 2676524"/>
                  <a:gd name="connsiteX2916" fmla="*/ 2838450 w 4871180"/>
                  <a:gd name="connsiteY2916" fmla="*/ 2626995 h 2676524"/>
                  <a:gd name="connsiteX2917" fmla="*/ 2839403 w 4871180"/>
                  <a:gd name="connsiteY2917" fmla="*/ 2626043 h 2676524"/>
                  <a:gd name="connsiteX2918" fmla="*/ 2840355 w 4871180"/>
                  <a:gd name="connsiteY2918" fmla="*/ 2626995 h 2676524"/>
                  <a:gd name="connsiteX2919" fmla="*/ 2842260 w 4871180"/>
                  <a:gd name="connsiteY2919" fmla="*/ 2626995 h 2676524"/>
                  <a:gd name="connsiteX2920" fmla="*/ 2843213 w 4871180"/>
                  <a:gd name="connsiteY2920" fmla="*/ 2626995 h 2676524"/>
                  <a:gd name="connsiteX2921" fmla="*/ 2844165 w 4871180"/>
                  <a:gd name="connsiteY2921" fmla="*/ 2626995 h 2676524"/>
                  <a:gd name="connsiteX2922" fmla="*/ 2845118 w 4871180"/>
                  <a:gd name="connsiteY2922" fmla="*/ 2626995 h 2676524"/>
                  <a:gd name="connsiteX2923" fmla="*/ 2846070 w 4871180"/>
                  <a:gd name="connsiteY2923" fmla="*/ 2626995 h 2676524"/>
                  <a:gd name="connsiteX2924" fmla="*/ 2847023 w 4871180"/>
                  <a:gd name="connsiteY2924" fmla="*/ 2626995 h 2676524"/>
                  <a:gd name="connsiteX2925" fmla="*/ 2847975 w 4871180"/>
                  <a:gd name="connsiteY2925" fmla="*/ 2626995 h 2676524"/>
                  <a:gd name="connsiteX2926" fmla="*/ 2848928 w 4871180"/>
                  <a:gd name="connsiteY2926" fmla="*/ 2626995 h 2676524"/>
                  <a:gd name="connsiteX2927" fmla="*/ 2849880 w 4871180"/>
                  <a:gd name="connsiteY2927" fmla="*/ 2626995 h 2676524"/>
                  <a:gd name="connsiteX2928" fmla="*/ 2850833 w 4871180"/>
                  <a:gd name="connsiteY2928" fmla="*/ 2627948 h 2676524"/>
                  <a:gd name="connsiteX2929" fmla="*/ 2851785 w 4871180"/>
                  <a:gd name="connsiteY2929" fmla="*/ 2627948 h 2676524"/>
                  <a:gd name="connsiteX2930" fmla="*/ 2852738 w 4871180"/>
                  <a:gd name="connsiteY2930" fmla="*/ 2627948 h 2676524"/>
                  <a:gd name="connsiteX2931" fmla="*/ 2853690 w 4871180"/>
                  <a:gd name="connsiteY2931" fmla="*/ 2627948 h 2676524"/>
                  <a:gd name="connsiteX2932" fmla="*/ 2854643 w 4871180"/>
                  <a:gd name="connsiteY2932" fmla="*/ 2627948 h 2676524"/>
                  <a:gd name="connsiteX2933" fmla="*/ 2855595 w 4871180"/>
                  <a:gd name="connsiteY2933" fmla="*/ 2627948 h 2676524"/>
                  <a:gd name="connsiteX2934" fmla="*/ 2856548 w 4871180"/>
                  <a:gd name="connsiteY2934" fmla="*/ 2627948 h 2676524"/>
                  <a:gd name="connsiteX2935" fmla="*/ 2857500 w 4871180"/>
                  <a:gd name="connsiteY2935" fmla="*/ 2627948 h 2676524"/>
                  <a:gd name="connsiteX2936" fmla="*/ 2858453 w 4871180"/>
                  <a:gd name="connsiteY2936" fmla="*/ 2627948 h 2676524"/>
                  <a:gd name="connsiteX2937" fmla="*/ 2859405 w 4871180"/>
                  <a:gd name="connsiteY2937" fmla="*/ 2627948 h 2676524"/>
                  <a:gd name="connsiteX2938" fmla="*/ 2860358 w 4871180"/>
                  <a:gd name="connsiteY2938" fmla="*/ 2627948 h 2676524"/>
                  <a:gd name="connsiteX2939" fmla="*/ 2861310 w 4871180"/>
                  <a:gd name="connsiteY2939" fmla="*/ 2627948 h 2676524"/>
                  <a:gd name="connsiteX2940" fmla="*/ 2862263 w 4871180"/>
                  <a:gd name="connsiteY2940" fmla="*/ 2627948 h 2676524"/>
                  <a:gd name="connsiteX2941" fmla="*/ 2863215 w 4871180"/>
                  <a:gd name="connsiteY2941" fmla="*/ 2627948 h 2676524"/>
                  <a:gd name="connsiteX2942" fmla="*/ 2864168 w 4871180"/>
                  <a:gd name="connsiteY2942" fmla="*/ 2627948 h 2676524"/>
                  <a:gd name="connsiteX2943" fmla="*/ 2865120 w 4871180"/>
                  <a:gd name="connsiteY2943" fmla="*/ 2627948 h 2676524"/>
                  <a:gd name="connsiteX2944" fmla="*/ 2866073 w 4871180"/>
                  <a:gd name="connsiteY2944" fmla="*/ 2627948 h 2676524"/>
                  <a:gd name="connsiteX2945" fmla="*/ 2867025 w 4871180"/>
                  <a:gd name="connsiteY2945" fmla="*/ 2627948 h 2676524"/>
                  <a:gd name="connsiteX2946" fmla="*/ 2867978 w 4871180"/>
                  <a:gd name="connsiteY2946" fmla="*/ 2627948 h 2676524"/>
                  <a:gd name="connsiteX2947" fmla="*/ 2868930 w 4871180"/>
                  <a:gd name="connsiteY2947" fmla="*/ 2627948 h 2676524"/>
                  <a:gd name="connsiteX2948" fmla="*/ 2869883 w 4871180"/>
                  <a:gd name="connsiteY2948" fmla="*/ 2627948 h 2676524"/>
                  <a:gd name="connsiteX2949" fmla="*/ 2870835 w 4871180"/>
                  <a:gd name="connsiteY2949" fmla="*/ 2627948 h 2676524"/>
                  <a:gd name="connsiteX2950" fmla="*/ 2871788 w 4871180"/>
                  <a:gd name="connsiteY2950" fmla="*/ 2628900 h 2676524"/>
                  <a:gd name="connsiteX2951" fmla="*/ 2872740 w 4871180"/>
                  <a:gd name="connsiteY2951" fmla="*/ 2628900 h 2676524"/>
                  <a:gd name="connsiteX2952" fmla="*/ 2873693 w 4871180"/>
                  <a:gd name="connsiteY2952" fmla="*/ 2628900 h 2676524"/>
                  <a:gd name="connsiteX2953" fmla="*/ 2874645 w 4871180"/>
                  <a:gd name="connsiteY2953" fmla="*/ 2628900 h 2676524"/>
                  <a:gd name="connsiteX2954" fmla="*/ 2875598 w 4871180"/>
                  <a:gd name="connsiteY2954" fmla="*/ 2628900 h 2676524"/>
                  <a:gd name="connsiteX2955" fmla="*/ 2876550 w 4871180"/>
                  <a:gd name="connsiteY2955" fmla="*/ 2628900 h 2676524"/>
                  <a:gd name="connsiteX2956" fmla="*/ 2877503 w 4871180"/>
                  <a:gd name="connsiteY2956" fmla="*/ 2628900 h 2676524"/>
                  <a:gd name="connsiteX2957" fmla="*/ 2878455 w 4871180"/>
                  <a:gd name="connsiteY2957" fmla="*/ 2628900 h 2676524"/>
                  <a:gd name="connsiteX2958" fmla="*/ 2879408 w 4871180"/>
                  <a:gd name="connsiteY2958" fmla="*/ 2628900 h 2676524"/>
                  <a:gd name="connsiteX2959" fmla="*/ 2880360 w 4871180"/>
                  <a:gd name="connsiteY2959" fmla="*/ 2628900 h 2676524"/>
                  <a:gd name="connsiteX2960" fmla="*/ 2881313 w 4871180"/>
                  <a:gd name="connsiteY2960" fmla="*/ 2628900 h 2676524"/>
                  <a:gd name="connsiteX2961" fmla="*/ 2882265 w 4871180"/>
                  <a:gd name="connsiteY2961" fmla="*/ 2628900 h 2676524"/>
                  <a:gd name="connsiteX2962" fmla="*/ 2883218 w 4871180"/>
                  <a:gd name="connsiteY2962" fmla="*/ 2628900 h 2676524"/>
                  <a:gd name="connsiteX2963" fmla="*/ 2885123 w 4871180"/>
                  <a:gd name="connsiteY2963" fmla="*/ 2628900 h 2676524"/>
                  <a:gd name="connsiteX2964" fmla="*/ 2886075 w 4871180"/>
                  <a:gd name="connsiteY2964" fmla="*/ 2628900 h 2676524"/>
                  <a:gd name="connsiteX2965" fmla="*/ 2887028 w 4871180"/>
                  <a:gd name="connsiteY2965" fmla="*/ 2628900 h 2676524"/>
                  <a:gd name="connsiteX2966" fmla="*/ 2887980 w 4871180"/>
                  <a:gd name="connsiteY2966" fmla="*/ 2628900 h 2676524"/>
                  <a:gd name="connsiteX2967" fmla="*/ 2888933 w 4871180"/>
                  <a:gd name="connsiteY2967" fmla="*/ 2628900 h 2676524"/>
                  <a:gd name="connsiteX2968" fmla="*/ 2889885 w 4871180"/>
                  <a:gd name="connsiteY2968" fmla="*/ 2628900 h 2676524"/>
                  <a:gd name="connsiteX2969" fmla="*/ 2890838 w 4871180"/>
                  <a:gd name="connsiteY2969" fmla="*/ 2628900 h 2676524"/>
                  <a:gd name="connsiteX2970" fmla="*/ 2891790 w 4871180"/>
                  <a:gd name="connsiteY2970" fmla="*/ 2628900 h 2676524"/>
                  <a:gd name="connsiteX2971" fmla="*/ 2892743 w 4871180"/>
                  <a:gd name="connsiteY2971" fmla="*/ 2628900 h 2676524"/>
                  <a:gd name="connsiteX2972" fmla="*/ 2893695 w 4871180"/>
                  <a:gd name="connsiteY2972" fmla="*/ 2628900 h 2676524"/>
                  <a:gd name="connsiteX2973" fmla="*/ 2894648 w 4871180"/>
                  <a:gd name="connsiteY2973" fmla="*/ 2628900 h 2676524"/>
                  <a:gd name="connsiteX2974" fmla="*/ 2895600 w 4871180"/>
                  <a:gd name="connsiteY2974" fmla="*/ 2628900 h 2676524"/>
                  <a:gd name="connsiteX2975" fmla="*/ 2896553 w 4871180"/>
                  <a:gd name="connsiteY2975" fmla="*/ 2628900 h 2676524"/>
                  <a:gd name="connsiteX2976" fmla="*/ 2897505 w 4871180"/>
                  <a:gd name="connsiteY2976" fmla="*/ 2628900 h 2676524"/>
                  <a:gd name="connsiteX2977" fmla="*/ 2898458 w 4871180"/>
                  <a:gd name="connsiteY2977" fmla="*/ 2628900 h 2676524"/>
                  <a:gd name="connsiteX2978" fmla="*/ 2899410 w 4871180"/>
                  <a:gd name="connsiteY2978" fmla="*/ 2628900 h 2676524"/>
                  <a:gd name="connsiteX2979" fmla="*/ 2900363 w 4871180"/>
                  <a:gd name="connsiteY2979" fmla="*/ 2628900 h 2676524"/>
                  <a:gd name="connsiteX2980" fmla="*/ 2901315 w 4871180"/>
                  <a:gd name="connsiteY2980" fmla="*/ 2628900 h 2676524"/>
                  <a:gd name="connsiteX2981" fmla="*/ 2902268 w 4871180"/>
                  <a:gd name="connsiteY2981" fmla="*/ 2629853 h 2676524"/>
                  <a:gd name="connsiteX2982" fmla="*/ 2903220 w 4871180"/>
                  <a:gd name="connsiteY2982" fmla="*/ 2629853 h 2676524"/>
                  <a:gd name="connsiteX2983" fmla="*/ 2904173 w 4871180"/>
                  <a:gd name="connsiteY2983" fmla="*/ 2629853 h 2676524"/>
                  <a:gd name="connsiteX2984" fmla="*/ 2905125 w 4871180"/>
                  <a:gd name="connsiteY2984" fmla="*/ 2629853 h 2676524"/>
                  <a:gd name="connsiteX2985" fmla="*/ 2906078 w 4871180"/>
                  <a:gd name="connsiteY2985" fmla="*/ 2629853 h 2676524"/>
                  <a:gd name="connsiteX2986" fmla="*/ 2907030 w 4871180"/>
                  <a:gd name="connsiteY2986" fmla="*/ 2629853 h 2676524"/>
                  <a:gd name="connsiteX2987" fmla="*/ 2907983 w 4871180"/>
                  <a:gd name="connsiteY2987" fmla="*/ 2629853 h 2676524"/>
                  <a:gd name="connsiteX2988" fmla="*/ 2908935 w 4871180"/>
                  <a:gd name="connsiteY2988" fmla="*/ 2629853 h 2676524"/>
                  <a:gd name="connsiteX2989" fmla="*/ 2909888 w 4871180"/>
                  <a:gd name="connsiteY2989" fmla="*/ 2629853 h 2676524"/>
                  <a:gd name="connsiteX2990" fmla="*/ 2910840 w 4871180"/>
                  <a:gd name="connsiteY2990" fmla="*/ 2629853 h 2676524"/>
                  <a:gd name="connsiteX2991" fmla="*/ 2911793 w 4871180"/>
                  <a:gd name="connsiteY2991" fmla="*/ 2629853 h 2676524"/>
                  <a:gd name="connsiteX2992" fmla="*/ 2912745 w 4871180"/>
                  <a:gd name="connsiteY2992" fmla="*/ 2629853 h 2676524"/>
                  <a:gd name="connsiteX2993" fmla="*/ 2913698 w 4871180"/>
                  <a:gd name="connsiteY2993" fmla="*/ 2629853 h 2676524"/>
                  <a:gd name="connsiteX2994" fmla="*/ 2914650 w 4871180"/>
                  <a:gd name="connsiteY2994" fmla="*/ 2629853 h 2676524"/>
                  <a:gd name="connsiteX2995" fmla="*/ 2915603 w 4871180"/>
                  <a:gd name="connsiteY2995" fmla="*/ 2629853 h 2676524"/>
                  <a:gd name="connsiteX2996" fmla="*/ 2916555 w 4871180"/>
                  <a:gd name="connsiteY2996" fmla="*/ 2629853 h 2676524"/>
                  <a:gd name="connsiteX2997" fmla="*/ 2917508 w 4871180"/>
                  <a:gd name="connsiteY2997" fmla="*/ 2629853 h 2676524"/>
                  <a:gd name="connsiteX2998" fmla="*/ 2918460 w 4871180"/>
                  <a:gd name="connsiteY2998" fmla="*/ 2629853 h 2676524"/>
                  <a:gd name="connsiteX2999" fmla="*/ 2919413 w 4871180"/>
                  <a:gd name="connsiteY2999" fmla="*/ 2629853 h 2676524"/>
                  <a:gd name="connsiteX3000" fmla="*/ 2920365 w 4871180"/>
                  <a:gd name="connsiteY3000" fmla="*/ 2629853 h 2676524"/>
                  <a:gd name="connsiteX3001" fmla="*/ 2921318 w 4871180"/>
                  <a:gd name="connsiteY3001" fmla="*/ 2629853 h 2676524"/>
                  <a:gd name="connsiteX3002" fmla="*/ 2922270 w 4871180"/>
                  <a:gd name="connsiteY3002" fmla="*/ 2629853 h 2676524"/>
                  <a:gd name="connsiteX3003" fmla="*/ 2923223 w 4871180"/>
                  <a:gd name="connsiteY3003" fmla="*/ 2629853 h 2676524"/>
                  <a:gd name="connsiteX3004" fmla="*/ 2924175 w 4871180"/>
                  <a:gd name="connsiteY3004" fmla="*/ 2630805 h 2676524"/>
                  <a:gd name="connsiteX3005" fmla="*/ 2925128 w 4871180"/>
                  <a:gd name="connsiteY3005" fmla="*/ 2630805 h 2676524"/>
                  <a:gd name="connsiteX3006" fmla="*/ 2926080 w 4871180"/>
                  <a:gd name="connsiteY3006" fmla="*/ 2630805 h 2676524"/>
                  <a:gd name="connsiteX3007" fmla="*/ 2927985 w 4871180"/>
                  <a:gd name="connsiteY3007" fmla="*/ 2630805 h 2676524"/>
                  <a:gd name="connsiteX3008" fmla="*/ 2928938 w 4871180"/>
                  <a:gd name="connsiteY3008" fmla="*/ 2630805 h 2676524"/>
                  <a:gd name="connsiteX3009" fmla="*/ 2929890 w 4871180"/>
                  <a:gd name="connsiteY3009" fmla="*/ 2630805 h 2676524"/>
                  <a:gd name="connsiteX3010" fmla="*/ 2930843 w 4871180"/>
                  <a:gd name="connsiteY3010" fmla="*/ 2630805 h 2676524"/>
                  <a:gd name="connsiteX3011" fmla="*/ 2931795 w 4871180"/>
                  <a:gd name="connsiteY3011" fmla="*/ 2630805 h 2676524"/>
                  <a:gd name="connsiteX3012" fmla="*/ 2932748 w 4871180"/>
                  <a:gd name="connsiteY3012" fmla="*/ 2630805 h 2676524"/>
                  <a:gd name="connsiteX3013" fmla="*/ 2933700 w 4871180"/>
                  <a:gd name="connsiteY3013" fmla="*/ 2630805 h 2676524"/>
                  <a:gd name="connsiteX3014" fmla="*/ 2934653 w 4871180"/>
                  <a:gd name="connsiteY3014" fmla="*/ 2630805 h 2676524"/>
                  <a:gd name="connsiteX3015" fmla="*/ 2935605 w 4871180"/>
                  <a:gd name="connsiteY3015" fmla="*/ 2630805 h 2676524"/>
                  <a:gd name="connsiteX3016" fmla="*/ 2936558 w 4871180"/>
                  <a:gd name="connsiteY3016" fmla="*/ 2630805 h 2676524"/>
                  <a:gd name="connsiteX3017" fmla="*/ 2937510 w 4871180"/>
                  <a:gd name="connsiteY3017" fmla="*/ 2630805 h 2676524"/>
                  <a:gd name="connsiteX3018" fmla="*/ 2938463 w 4871180"/>
                  <a:gd name="connsiteY3018" fmla="*/ 2630805 h 2676524"/>
                  <a:gd name="connsiteX3019" fmla="*/ 2939415 w 4871180"/>
                  <a:gd name="connsiteY3019" fmla="*/ 2630805 h 2676524"/>
                  <a:gd name="connsiteX3020" fmla="*/ 2940368 w 4871180"/>
                  <a:gd name="connsiteY3020" fmla="*/ 2630805 h 2676524"/>
                  <a:gd name="connsiteX3021" fmla="*/ 2941320 w 4871180"/>
                  <a:gd name="connsiteY3021" fmla="*/ 2630805 h 2676524"/>
                  <a:gd name="connsiteX3022" fmla="*/ 2942273 w 4871180"/>
                  <a:gd name="connsiteY3022" fmla="*/ 2630805 h 2676524"/>
                  <a:gd name="connsiteX3023" fmla="*/ 2943225 w 4871180"/>
                  <a:gd name="connsiteY3023" fmla="*/ 2630805 h 2676524"/>
                  <a:gd name="connsiteX3024" fmla="*/ 2944178 w 4871180"/>
                  <a:gd name="connsiteY3024" fmla="*/ 2630805 h 2676524"/>
                  <a:gd name="connsiteX3025" fmla="*/ 2945130 w 4871180"/>
                  <a:gd name="connsiteY3025" fmla="*/ 2630805 h 2676524"/>
                  <a:gd name="connsiteX3026" fmla="*/ 2946083 w 4871180"/>
                  <a:gd name="connsiteY3026" fmla="*/ 2630805 h 2676524"/>
                  <a:gd name="connsiteX3027" fmla="*/ 2947035 w 4871180"/>
                  <a:gd name="connsiteY3027" fmla="*/ 2630805 h 2676524"/>
                  <a:gd name="connsiteX3028" fmla="*/ 2947988 w 4871180"/>
                  <a:gd name="connsiteY3028" fmla="*/ 2630805 h 2676524"/>
                  <a:gd name="connsiteX3029" fmla="*/ 2948940 w 4871180"/>
                  <a:gd name="connsiteY3029" fmla="*/ 2630805 h 2676524"/>
                  <a:gd name="connsiteX3030" fmla="*/ 2949893 w 4871180"/>
                  <a:gd name="connsiteY3030" fmla="*/ 2630805 h 2676524"/>
                  <a:gd name="connsiteX3031" fmla="*/ 2950845 w 4871180"/>
                  <a:gd name="connsiteY3031" fmla="*/ 2630805 h 2676524"/>
                  <a:gd name="connsiteX3032" fmla="*/ 2951798 w 4871180"/>
                  <a:gd name="connsiteY3032" fmla="*/ 2630805 h 2676524"/>
                  <a:gd name="connsiteX3033" fmla="*/ 2952750 w 4871180"/>
                  <a:gd name="connsiteY3033" fmla="*/ 2630805 h 2676524"/>
                  <a:gd name="connsiteX3034" fmla="*/ 2953703 w 4871180"/>
                  <a:gd name="connsiteY3034" fmla="*/ 2630805 h 2676524"/>
                  <a:gd name="connsiteX3035" fmla="*/ 2954655 w 4871180"/>
                  <a:gd name="connsiteY3035" fmla="*/ 2630805 h 2676524"/>
                  <a:gd name="connsiteX3036" fmla="*/ 2955608 w 4871180"/>
                  <a:gd name="connsiteY3036" fmla="*/ 2630805 h 2676524"/>
                  <a:gd name="connsiteX3037" fmla="*/ 2956560 w 4871180"/>
                  <a:gd name="connsiteY3037" fmla="*/ 2630805 h 2676524"/>
                  <a:gd name="connsiteX3038" fmla="*/ 2957513 w 4871180"/>
                  <a:gd name="connsiteY3038" fmla="*/ 2630805 h 2676524"/>
                  <a:gd name="connsiteX3039" fmla="*/ 2958465 w 4871180"/>
                  <a:gd name="connsiteY3039" fmla="*/ 2631758 h 2676524"/>
                  <a:gd name="connsiteX3040" fmla="*/ 2959418 w 4871180"/>
                  <a:gd name="connsiteY3040" fmla="*/ 2631758 h 2676524"/>
                  <a:gd name="connsiteX3041" fmla="*/ 2960370 w 4871180"/>
                  <a:gd name="connsiteY3041" fmla="*/ 2631758 h 2676524"/>
                  <a:gd name="connsiteX3042" fmla="*/ 2961323 w 4871180"/>
                  <a:gd name="connsiteY3042" fmla="*/ 2631758 h 2676524"/>
                  <a:gd name="connsiteX3043" fmla="*/ 2962275 w 4871180"/>
                  <a:gd name="connsiteY3043" fmla="*/ 2631758 h 2676524"/>
                  <a:gd name="connsiteX3044" fmla="*/ 2963228 w 4871180"/>
                  <a:gd name="connsiteY3044" fmla="*/ 2631758 h 2676524"/>
                  <a:gd name="connsiteX3045" fmla="*/ 2964180 w 4871180"/>
                  <a:gd name="connsiteY3045" fmla="*/ 2631758 h 2676524"/>
                  <a:gd name="connsiteX3046" fmla="*/ 2965133 w 4871180"/>
                  <a:gd name="connsiteY3046" fmla="*/ 2631758 h 2676524"/>
                  <a:gd name="connsiteX3047" fmla="*/ 2966085 w 4871180"/>
                  <a:gd name="connsiteY3047" fmla="*/ 2631758 h 2676524"/>
                  <a:gd name="connsiteX3048" fmla="*/ 2967038 w 4871180"/>
                  <a:gd name="connsiteY3048" fmla="*/ 2631758 h 2676524"/>
                  <a:gd name="connsiteX3049" fmla="*/ 2967990 w 4871180"/>
                  <a:gd name="connsiteY3049" fmla="*/ 2631758 h 2676524"/>
                  <a:gd name="connsiteX3050" fmla="*/ 2968943 w 4871180"/>
                  <a:gd name="connsiteY3050" fmla="*/ 2631758 h 2676524"/>
                  <a:gd name="connsiteX3051" fmla="*/ 2970848 w 4871180"/>
                  <a:gd name="connsiteY3051" fmla="*/ 2631758 h 2676524"/>
                  <a:gd name="connsiteX3052" fmla="*/ 2971800 w 4871180"/>
                  <a:gd name="connsiteY3052" fmla="*/ 2631758 h 2676524"/>
                  <a:gd name="connsiteX3053" fmla="*/ 2972753 w 4871180"/>
                  <a:gd name="connsiteY3053" fmla="*/ 2631758 h 2676524"/>
                  <a:gd name="connsiteX3054" fmla="*/ 2973705 w 4871180"/>
                  <a:gd name="connsiteY3054" fmla="*/ 2631758 h 2676524"/>
                  <a:gd name="connsiteX3055" fmla="*/ 2974658 w 4871180"/>
                  <a:gd name="connsiteY3055" fmla="*/ 2631758 h 2676524"/>
                  <a:gd name="connsiteX3056" fmla="*/ 2975610 w 4871180"/>
                  <a:gd name="connsiteY3056" fmla="*/ 2631758 h 2676524"/>
                  <a:gd name="connsiteX3057" fmla="*/ 2976563 w 4871180"/>
                  <a:gd name="connsiteY3057" fmla="*/ 2631758 h 2676524"/>
                  <a:gd name="connsiteX3058" fmla="*/ 2977515 w 4871180"/>
                  <a:gd name="connsiteY3058" fmla="*/ 2631758 h 2676524"/>
                  <a:gd name="connsiteX3059" fmla="*/ 2978468 w 4871180"/>
                  <a:gd name="connsiteY3059" fmla="*/ 2631758 h 2676524"/>
                  <a:gd name="connsiteX3060" fmla="*/ 2979420 w 4871180"/>
                  <a:gd name="connsiteY3060" fmla="*/ 2631758 h 2676524"/>
                  <a:gd name="connsiteX3061" fmla="*/ 2980373 w 4871180"/>
                  <a:gd name="connsiteY3061" fmla="*/ 2631758 h 2676524"/>
                  <a:gd name="connsiteX3062" fmla="*/ 2981325 w 4871180"/>
                  <a:gd name="connsiteY3062" fmla="*/ 2631758 h 2676524"/>
                  <a:gd name="connsiteX3063" fmla="*/ 2982278 w 4871180"/>
                  <a:gd name="connsiteY3063" fmla="*/ 2631758 h 2676524"/>
                  <a:gd name="connsiteX3064" fmla="*/ 2983230 w 4871180"/>
                  <a:gd name="connsiteY3064" fmla="*/ 2631758 h 2676524"/>
                  <a:gd name="connsiteX3065" fmla="*/ 2984183 w 4871180"/>
                  <a:gd name="connsiteY3065" fmla="*/ 2631758 h 2676524"/>
                  <a:gd name="connsiteX3066" fmla="*/ 2985135 w 4871180"/>
                  <a:gd name="connsiteY3066" fmla="*/ 2631758 h 2676524"/>
                  <a:gd name="connsiteX3067" fmla="*/ 2986088 w 4871180"/>
                  <a:gd name="connsiteY3067" fmla="*/ 2632710 h 2676524"/>
                  <a:gd name="connsiteX3068" fmla="*/ 2987040 w 4871180"/>
                  <a:gd name="connsiteY3068" fmla="*/ 2632710 h 2676524"/>
                  <a:gd name="connsiteX3069" fmla="*/ 2987993 w 4871180"/>
                  <a:gd name="connsiteY3069" fmla="*/ 2632710 h 2676524"/>
                  <a:gd name="connsiteX3070" fmla="*/ 2988945 w 4871180"/>
                  <a:gd name="connsiteY3070" fmla="*/ 2632710 h 2676524"/>
                  <a:gd name="connsiteX3071" fmla="*/ 2989898 w 4871180"/>
                  <a:gd name="connsiteY3071" fmla="*/ 2632710 h 2676524"/>
                  <a:gd name="connsiteX3072" fmla="*/ 2990850 w 4871180"/>
                  <a:gd name="connsiteY3072" fmla="*/ 2632710 h 2676524"/>
                  <a:gd name="connsiteX3073" fmla="*/ 2991803 w 4871180"/>
                  <a:gd name="connsiteY3073" fmla="*/ 2632710 h 2676524"/>
                  <a:gd name="connsiteX3074" fmla="*/ 2992755 w 4871180"/>
                  <a:gd name="connsiteY3074" fmla="*/ 2632710 h 2676524"/>
                  <a:gd name="connsiteX3075" fmla="*/ 2993708 w 4871180"/>
                  <a:gd name="connsiteY3075" fmla="*/ 2632710 h 2676524"/>
                  <a:gd name="connsiteX3076" fmla="*/ 2994660 w 4871180"/>
                  <a:gd name="connsiteY3076" fmla="*/ 2632710 h 2676524"/>
                  <a:gd name="connsiteX3077" fmla="*/ 2995613 w 4871180"/>
                  <a:gd name="connsiteY3077" fmla="*/ 2632710 h 2676524"/>
                  <a:gd name="connsiteX3078" fmla="*/ 2996565 w 4871180"/>
                  <a:gd name="connsiteY3078" fmla="*/ 2632710 h 2676524"/>
                  <a:gd name="connsiteX3079" fmla="*/ 2997518 w 4871180"/>
                  <a:gd name="connsiteY3079" fmla="*/ 2632710 h 2676524"/>
                  <a:gd name="connsiteX3080" fmla="*/ 2998470 w 4871180"/>
                  <a:gd name="connsiteY3080" fmla="*/ 2632710 h 2676524"/>
                  <a:gd name="connsiteX3081" fmla="*/ 2999423 w 4871180"/>
                  <a:gd name="connsiteY3081" fmla="*/ 2632710 h 2676524"/>
                  <a:gd name="connsiteX3082" fmla="*/ 3000375 w 4871180"/>
                  <a:gd name="connsiteY3082" fmla="*/ 2632710 h 2676524"/>
                  <a:gd name="connsiteX3083" fmla="*/ 3001328 w 4871180"/>
                  <a:gd name="connsiteY3083" fmla="*/ 2632710 h 2676524"/>
                  <a:gd name="connsiteX3084" fmla="*/ 3002280 w 4871180"/>
                  <a:gd name="connsiteY3084" fmla="*/ 2632710 h 2676524"/>
                  <a:gd name="connsiteX3085" fmla="*/ 3003233 w 4871180"/>
                  <a:gd name="connsiteY3085" fmla="*/ 2632710 h 2676524"/>
                  <a:gd name="connsiteX3086" fmla="*/ 3004185 w 4871180"/>
                  <a:gd name="connsiteY3086" fmla="*/ 2632710 h 2676524"/>
                  <a:gd name="connsiteX3087" fmla="*/ 3005138 w 4871180"/>
                  <a:gd name="connsiteY3087" fmla="*/ 2632710 h 2676524"/>
                  <a:gd name="connsiteX3088" fmla="*/ 3006090 w 4871180"/>
                  <a:gd name="connsiteY3088" fmla="*/ 2632710 h 2676524"/>
                  <a:gd name="connsiteX3089" fmla="*/ 3007043 w 4871180"/>
                  <a:gd name="connsiteY3089" fmla="*/ 2632710 h 2676524"/>
                  <a:gd name="connsiteX3090" fmla="*/ 3007995 w 4871180"/>
                  <a:gd name="connsiteY3090" fmla="*/ 2632710 h 2676524"/>
                  <a:gd name="connsiteX3091" fmla="*/ 3008948 w 4871180"/>
                  <a:gd name="connsiteY3091" fmla="*/ 2632710 h 2676524"/>
                  <a:gd name="connsiteX3092" fmla="*/ 3009900 w 4871180"/>
                  <a:gd name="connsiteY3092" fmla="*/ 2632710 h 2676524"/>
                  <a:gd name="connsiteX3093" fmla="*/ 3010853 w 4871180"/>
                  <a:gd name="connsiteY3093" fmla="*/ 2632710 h 2676524"/>
                  <a:gd name="connsiteX3094" fmla="*/ 3011805 w 4871180"/>
                  <a:gd name="connsiteY3094" fmla="*/ 2632710 h 2676524"/>
                  <a:gd name="connsiteX3095" fmla="*/ 3013710 w 4871180"/>
                  <a:gd name="connsiteY3095" fmla="*/ 2632710 h 2676524"/>
                  <a:gd name="connsiteX3096" fmla="*/ 3014663 w 4871180"/>
                  <a:gd name="connsiteY3096" fmla="*/ 2632710 h 2676524"/>
                  <a:gd name="connsiteX3097" fmla="*/ 3015615 w 4871180"/>
                  <a:gd name="connsiteY3097" fmla="*/ 2633663 h 2676524"/>
                  <a:gd name="connsiteX3098" fmla="*/ 3016568 w 4871180"/>
                  <a:gd name="connsiteY3098" fmla="*/ 2633663 h 2676524"/>
                  <a:gd name="connsiteX3099" fmla="*/ 3017520 w 4871180"/>
                  <a:gd name="connsiteY3099" fmla="*/ 2633663 h 2676524"/>
                  <a:gd name="connsiteX3100" fmla="*/ 3018473 w 4871180"/>
                  <a:gd name="connsiteY3100" fmla="*/ 2633663 h 2676524"/>
                  <a:gd name="connsiteX3101" fmla="*/ 3019425 w 4871180"/>
                  <a:gd name="connsiteY3101" fmla="*/ 2633663 h 2676524"/>
                  <a:gd name="connsiteX3102" fmla="*/ 3020378 w 4871180"/>
                  <a:gd name="connsiteY3102" fmla="*/ 2633663 h 2676524"/>
                  <a:gd name="connsiteX3103" fmla="*/ 3021330 w 4871180"/>
                  <a:gd name="connsiteY3103" fmla="*/ 2633663 h 2676524"/>
                  <a:gd name="connsiteX3104" fmla="*/ 3022283 w 4871180"/>
                  <a:gd name="connsiteY3104" fmla="*/ 2633663 h 2676524"/>
                  <a:gd name="connsiteX3105" fmla="*/ 3023235 w 4871180"/>
                  <a:gd name="connsiteY3105" fmla="*/ 2633663 h 2676524"/>
                  <a:gd name="connsiteX3106" fmla="*/ 3024188 w 4871180"/>
                  <a:gd name="connsiteY3106" fmla="*/ 2633663 h 2676524"/>
                  <a:gd name="connsiteX3107" fmla="*/ 3025140 w 4871180"/>
                  <a:gd name="connsiteY3107" fmla="*/ 2633663 h 2676524"/>
                  <a:gd name="connsiteX3108" fmla="*/ 3026093 w 4871180"/>
                  <a:gd name="connsiteY3108" fmla="*/ 2633663 h 2676524"/>
                  <a:gd name="connsiteX3109" fmla="*/ 3027045 w 4871180"/>
                  <a:gd name="connsiteY3109" fmla="*/ 2633663 h 2676524"/>
                  <a:gd name="connsiteX3110" fmla="*/ 3027998 w 4871180"/>
                  <a:gd name="connsiteY3110" fmla="*/ 2633663 h 2676524"/>
                  <a:gd name="connsiteX3111" fmla="*/ 3028950 w 4871180"/>
                  <a:gd name="connsiteY3111" fmla="*/ 2633663 h 2676524"/>
                  <a:gd name="connsiteX3112" fmla="*/ 3029903 w 4871180"/>
                  <a:gd name="connsiteY3112" fmla="*/ 2633663 h 2676524"/>
                  <a:gd name="connsiteX3113" fmla="*/ 3030855 w 4871180"/>
                  <a:gd name="connsiteY3113" fmla="*/ 2633663 h 2676524"/>
                  <a:gd name="connsiteX3114" fmla="*/ 3031808 w 4871180"/>
                  <a:gd name="connsiteY3114" fmla="*/ 2633663 h 2676524"/>
                  <a:gd name="connsiteX3115" fmla="*/ 3032760 w 4871180"/>
                  <a:gd name="connsiteY3115" fmla="*/ 2633663 h 2676524"/>
                  <a:gd name="connsiteX3116" fmla="*/ 3033713 w 4871180"/>
                  <a:gd name="connsiteY3116" fmla="*/ 2633663 h 2676524"/>
                  <a:gd name="connsiteX3117" fmla="*/ 3034665 w 4871180"/>
                  <a:gd name="connsiteY3117" fmla="*/ 2633663 h 2676524"/>
                  <a:gd name="connsiteX3118" fmla="*/ 3035618 w 4871180"/>
                  <a:gd name="connsiteY3118" fmla="*/ 2633663 h 2676524"/>
                  <a:gd name="connsiteX3119" fmla="*/ 3036570 w 4871180"/>
                  <a:gd name="connsiteY3119" fmla="*/ 2633663 h 2676524"/>
                  <a:gd name="connsiteX3120" fmla="*/ 3037523 w 4871180"/>
                  <a:gd name="connsiteY3120" fmla="*/ 2633663 h 2676524"/>
                  <a:gd name="connsiteX3121" fmla="*/ 3038475 w 4871180"/>
                  <a:gd name="connsiteY3121" fmla="*/ 2633663 h 2676524"/>
                  <a:gd name="connsiteX3122" fmla="*/ 3039428 w 4871180"/>
                  <a:gd name="connsiteY3122" fmla="*/ 2633663 h 2676524"/>
                  <a:gd name="connsiteX3123" fmla="*/ 3040380 w 4871180"/>
                  <a:gd name="connsiteY3123" fmla="*/ 2633663 h 2676524"/>
                  <a:gd name="connsiteX3124" fmla="*/ 3041333 w 4871180"/>
                  <a:gd name="connsiteY3124" fmla="*/ 2633663 h 2676524"/>
                  <a:gd name="connsiteX3125" fmla="*/ 3042285 w 4871180"/>
                  <a:gd name="connsiteY3125" fmla="*/ 2633663 h 2676524"/>
                  <a:gd name="connsiteX3126" fmla="*/ 3043238 w 4871180"/>
                  <a:gd name="connsiteY3126" fmla="*/ 2633663 h 2676524"/>
                  <a:gd name="connsiteX3127" fmla="*/ 3044190 w 4871180"/>
                  <a:gd name="connsiteY3127" fmla="*/ 2633663 h 2676524"/>
                  <a:gd name="connsiteX3128" fmla="*/ 3045143 w 4871180"/>
                  <a:gd name="connsiteY3128" fmla="*/ 2633663 h 2676524"/>
                  <a:gd name="connsiteX3129" fmla="*/ 3046095 w 4871180"/>
                  <a:gd name="connsiteY3129" fmla="*/ 2633663 h 2676524"/>
                  <a:gd name="connsiteX3130" fmla="*/ 3047048 w 4871180"/>
                  <a:gd name="connsiteY3130" fmla="*/ 2633663 h 2676524"/>
                  <a:gd name="connsiteX3131" fmla="*/ 3048000 w 4871180"/>
                  <a:gd name="connsiteY3131" fmla="*/ 2634615 h 2676524"/>
                  <a:gd name="connsiteX3132" fmla="*/ 3048953 w 4871180"/>
                  <a:gd name="connsiteY3132" fmla="*/ 2634615 h 2676524"/>
                  <a:gd name="connsiteX3133" fmla="*/ 3049905 w 4871180"/>
                  <a:gd name="connsiteY3133" fmla="*/ 2634615 h 2676524"/>
                  <a:gd name="connsiteX3134" fmla="*/ 3050858 w 4871180"/>
                  <a:gd name="connsiteY3134" fmla="*/ 2634615 h 2676524"/>
                  <a:gd name="connsiteX3135" fmla="*/ 3051810 w 4871180"/>
                  <a:gd name="connsiteY3135" fmla="*/ 2634615 h 2676524"/>
                  <a:gd name="connsiteX3136" fmla="*/ 3052763 w 4871180"/>
                  <a:gd name="connsiteY3136" fmla="*/ 2634615 h 2676524"/>
                  <a:gd name="connsiteX3137" fmla="*/ 3053715 w 4871180"/>
                  <a:gd name="connsiteY3137" fmla="*/ 2634615 h 2676524"/>
                  <a:gd name="connsiteX3138" fmla="*/ 3055620 w 4871180"/>
                  <a:gd name="connsiteY3138" fmla="*/ 2634615 h 2676524"/>
                  <a:gd name="connsiteX3139" fmla="*/ 3056573 w 4871180"/>
                  <a:gd name="connsiteY3139" fmla="*/ 2634615 h 2676524"/>
                  <a:gd name="connsiteX3140" fmla="*/ 3057525 w 4871180"/>
                  <a:gd name="connsiteY3140" fmla="*/ 2634615 h 2676524"/>
                  <a:gd name="connsiteX3141" fmla="*/ 3058478 w 4871180"/>
                  <a:gd name="connsiteY3141" fmla="*/ 2634615 h 2676524"/>
                  <a:gd name="connsiteX3142" fmla="*/ 3059430 w 4871180"/>
                  <a:gd name="connsiteY3142" fmla="*/ 2633663 h 2676524"/>
                  <a:gd name="connsiteX3143" fmla="*/ 3060383 w 4871180"/>
                  <a:gd name="connsiteY3143" fmla="*/ 2634615 h 2676524"/>
                  <a:gd name="connsiteX3144" fmla="*/ 3061335 w 4871180"/>
                  <a:gd name="connsiteY3144" fmla="*/ 2634615 h 2676524"/>
                  <a:gd name="connsiteX3145" fmla="*/ 3062288 w 4871180"/>
                  <a:gd name="connsiteY3145" fmla="*/ 2634615 h 2676524"/>
                  <a:gd name="connsiteX3146" fmla="*/ 3063240 w 4871180"/>
                  <a:gd name="connsiteY3146" fmla="*/ 2634615 h 2676524"/>
                  <a:gd name="connsiteX3147" fmla="*/ 3064193 w 4871180"/>
                  <a:gd name="connsiteY3147" fmla="*/ 2634615 h 2676524"/>
                  <a:gd name="connsiteX3148" fmla="*/ 3065145 w 4871180"/>
                  <a:gd name="connsiteY3148" fmla="*/ 2634615 h 2676524"/>
                  <a:gd name="connsiteX3149" fmla="*/ 3066098 w 4871180"/>
                  <a:gd name="connsiteY3149" fmla="*/ 2634615 h 2676524"/>
                  <a:gd name="connsiteX3150" fmla="*/ 3067050 w 4871180"/>
                  <a:gd name="connsiteY3150" fmla="*/ 2634615 h 2676524"/>
                  <a:gd name="connsiteX3151" fmla="*/ 3068003 w 4871180"/>
                  <a:gd name="connsiteY3151" fmla="*/ 2634615 h 2676524"/>
                  <a:gd name="connsiteX3152" fmla="*/ 3068955 w 4871180"/>
                  <a:gd name="connsiteY3152" fmla="*/ 2634615 h 2676524"/>
                  <a:gd name="connsiteX3153" fmla="*/ 3069908 w 4871180"/>
                  <a:gd name="connsiteY3153" fmla="*/ 2634615 h 2676524"/>
                  <a:gd name="connsiteX3154" fmla="*/ 3070860 w 4871180"/>
                  <a:gd name="connsiteY3154" fmla="*/ 2634615 h 2676524"/>
                  <a:gd name="connsiteX3155" fmla="*/ 3071813 w 4871180"/>
                  <a:gd name="connsiteY3155" fmla="*/ 2634615 h 2676524"/>
                  <a:gd name="connsiteX3156" fmla="*/ 3072765 w 4871180"/>
                  <a:gd name="connsiteY3156" fmla="*/ 2634615 h 2676524"/>
                  <a:gd name="connsiteX3157" fmla="*/ 3073718 w 4871180"/>
                  <a:gd name="connsiteY3157" fmla="*/ 2634615 h 2676524"/>
                  <a:gd name="connsiteX3158" fmla="*/ 3074670 w 4871180"/>
                  <a:gd name="connsiteY3158" fmla="*/ 2634615 h 2676524"/>
                  <a:gd name="connsiteX3159" fmla="*/ 3075623 w 4871180"/>
                  <a:gd name="connsiteY3159" fmla="*/ 2634615 h 2676524"/>
                  <a:gd name="connsiteX3160" fmla="*/ 3076575 w 4871180"/>
                  <a:gd name="connsiteY3160" fmla="*/ 2634615 h 2676524"/>
                  <a:gd name="connsiteX3161" fmla="*/ 3077528 w 4871180"/>
                  <a:gd name="connsiteY3161" fmla="*/ 2634615 h 2676524"/>
                  <a:gd name="connsiteX3162" fmla="*/ 3078480 w 4871180"/>
                  <a:gd name="connsiteY3162" fmla="*/ 2634615 h 2676524"/>
                  <a:gd name="connsiteX3163" fmla="*/ 3079433 w 4871180"/>
                  <a:gd name="connsiteY3163" fmla="*/ 2634615 h 2676524"/>
                  <a:gd name="connsiteX3164" fmla="*/ 3080385 w 4871180"/>
                  <a:gd name="connsiteY3164" fmla="*/ 2634615 h 2676524"/>
                  <a:gd name="connsiteX3165" fmla="*/ 3081338 w 4871180"/>
                  <a:gd name="connsiteY3165" fmla="*/ 2634615 h 2676524"/>
                  <a:gd name="connsiteX3166" fmla="*/ 3082290 w 4871180"/>
                  <a:gd name="connsiteY3166" fmla="*/ 2634615 h 2676524"/>
                  <a:gd name="connsiteX3167" fmla="*/ 3083243 w 4871180"/>
                  <a:gd name="connsiteY3167" fmla="*/ 2634615 h 2676524"/>
                  <a:gd name="connsiteX3168" fmla="*/ 3084195 w 4871180"/>
                  <a:gd name="connsiteY3168" fmla="*/ 2634615 h 2676524"/>
                  <a:gd name="connsiteX3169" fmla="*/ 3085148 w 4871180"/>
                  <a:gd name="connsiteY3169" fmla="*/ 2634615 h 2676524"/>
                  <a:gd name="connsiteX3170" fmla="*/ 3086100 w 4871180"/>
                  <a:gd name="connsiteY3170" fmla="*/ 2634615 h 2676524"/>
                  <a:gd name="connsiteX3171" fmla="*/ 3087053 w 4871180"/>
                  <a:gd name="connsiteY3171" fmla="*/ 2635568 h 2676524"/>
                  <a:gd name="connsiteX3172" fmla="*/ 3088005 w 4871180"/>
                  <a:gd name="connsiteY3172" fmla="*/ 2635568 h 2676524"/>
                  <a:gd name="connsiteX3173" fmla="*/ 3088958 w 4871180"/>
                  <a:gd name="connsiteY3173" fmla="*/ 2635568 h 2676524"/>
                  <a:gd name="connsiteX3174" fmla="*/ 3089910 w 4871180"/>
                  <a:gd name="connsiteY3174" fmla="*/ 2635568 h 2676524"/>
                  <a:gd name="connsiteX3175" fmla="*/ 3090863 w 4871180"/>
                  <a:gd name="connsiteY3175" fmla="*/ 2635568 h 2676524"/>
                  <a:gd name="connsiteX3176" fmla="*/ 3091815 w 4871180"/>
                  <a:gd name="connsiteY3176" fmla="*/ 2635568 h 2676524"/>
                  <a:gd name="connsiteX3177" fmla="*/ 3092768 w 4871180"/>
                  <a:gd name="connsiteY3177" fmla="*/ 2635568 h 2676524"/>
                  <a:gd name="connsiteX3178" fmla="*/ 3093720 w 4871180"/>
                  <a:gd name="connsiteY3178" fmla="*/ 2634615 h 2676524"/>
                  <a:gd name="connsiteX3179" fmla="*/ 3094673 w 4871180"/>
                  <a:gd name="connsiteY3179" fmla="*/ 2635568 h 2676524"/>
                  <a:gd name="connsiteX3180" fmla="*/ 3095625 w 4871180"/>
                  <a:gd name="connsiteY3180" fmla="*/ 2635568 h 2676524"/>
                  <a:gd name="connsiteX3181" fmla="*/ 3096578 w 4871180"/>
                  <a:gd name="connsiteY3181" fmla="*/ 2635568 h 2676524"/>
                  <a:gd name="connsiteX3182" fmla="*/ 3098483 w 4871180"/>
                  <a:gd name="connsiteY3182" fmla="*/ 2635568 h 2676524"/>
                  <a:gd name="connsiteX3183" fmla="*/ 3099435 w 4871180"/>
                  <a:gd name="connsiteY3183" fmla="*/ 2635568 h 2676524"/>
                  <a:gd name="connsiteX3184" fmla="*/ 3100388 w 4871180"/>
                  <a:gd name="connsiteY3184" fmla="*/ 2635568 h 2676524"/>
                  <a:gd name="connsiteX3185" fmla="*/ 3101340 w 4871180"/>
                  <a:gd name="connsiteY3185" fmla="*/ 2635568 h 2676524"/>
                  <a:gd name="connsiteX3186" fmla="*/ 3102293 w 4871180"/>
                  <a:gd name="connsiteY3186" fmla="*/ 2633663 h 2676524"/>
                  <a:gd name="connsiteX3187" fmla="*/ 3103245 w 4871180"/>
                  <a:gd name="connsiteY3187" fmla="*/ 2635568 h 2676524"/>
                  <a:gd name="connsiteX3188" fmla="*/ 3104198 w 4871180"/>
                  <a:gd name="connsiteY3188" fmla="*/ 2635568 h 2676524"/>
                  <a:gd name="connsiteX3189" fmla="*/ 3105150 w 4871180"/>
                  <a:gd name="connsiteY3189" fmla="*/ 2635568 h 2676524"/>
                  <a:gd name="connsiteX3190" fmla="*/ 3106103 w 4871180"/>
                  <a:gd name="connsiteY3190" fmla="*/ 2635568 h 2676524"/>
                  <a:gd name="connsiteX3191" fmla="*/ 3107055 w 4871180"/>
                  <a:gd name="connsiteY3191" fmla="*/ 2635568 h 2676524"/>
                  <a:gd name="connsiteX3192" fmla="*/ 3108008 w 4871180"/>
                  <a:gd name="connsiteY3192" fmla="*/ 2635568 h 2676524"/>
                  <a:gd name="connsiteX3193" fmla="*/ 3108960 w 4871180"/>
                  <a:gd name="connsiteY3193" fmla="*/ 2635568 h 2676524"/>
                  <a:gd name="connsiteX3194" fmla="*/ 3109913 w 4871180"/>
                  <a:gd name="connsiteY3194" fmla="*/ 2635568 h 2676524"/>
                  <a:gd name="connsiteX3195" fmla="*/ 3110865 w 4871180"/>
                  <a:gd name="connsiteY3195" fmla="*/ 2635568 h 2676524"/>
                  <a:gd name="connsiteX3196" fmla="*/ 3111818 w 4871180"/>
                  <a:gd name="connsiteY3196" fmla="*/ 2635568 h 2676524"/>
                  <a:gd name="connsiteX3197" fmla="*/ 3112770 w 4871180"/>
                  <a:gd name="connsiteY3197" fmla="*/ 2635568 h 2676524"/>
                  <a:gd name="connsiteX3198" fmla="*/ 3113723 w 4871180"/>
                  <a:gd name="connsiteY3198" fmla="*/ 2635568 h 2676524"/>
                  <a:gd name="connsiteX3199" fmla="*/ 3114675 w 4871180"/>
                  <a:gd name="connsiteY3199" fmla="*/ 2635568 h 2676524"/>
                  <a:gd name="connsiteX3200" fmla="*/ 3115628 w 4871180"/>
                  <a:gd name="connsiteY3200" fmla="*/ 2635568 h 2676524"/>
                  <a:gd name="connsiteX3201" fmla="*/ 3116580 w 4871180"/>
                  <a:gd name="connsiteY3201" fmla="*/ 2635568 h 2676524"/>
                  <a:gd name="connsiteX3202" fmla="*/ 3117533 w 4871180"/>
                  <a:gd name="connsiteY3202" fmla="*/ 2635568 h 2676524"/>
                  <a:gd name="connsiteX3203" fmla="*/ 3118485 w 4871180"/>
                  <a:gd name="connsiteY3203" fmla="*/ 2635568 h 2676524"/>
                  <a:gd name="connsiteX3204" fmla="*/ 3119438 w 4871180"/>
                  <a:gd name="connsiteY3204" fmla="*/ 2635568 h 2676524"/>
                  <a:gd name="connsiteX3205" fmla="*/ 3120390 w 4871180"/>
                  <a:gd name="connsiteY3205" fmla="*/ 2635568 h 2676524"/>
                  <a:gd name="connsiteX3206" fmla="*/ 3121343 w 4871180"/>
                  <a:gd name="connsiteY3206" fmla="*/ 2635568 h 2676524"/>
                  <a:gd name="connsiteX3207" fmla="*/ 3122295 w 4871180"/>
                  <a:gd name="connsiteY3207" fmla="*/ 2636520 h 2676524"/>
                  <a:gd name="connsiteX3208" fmla="*/ 3123248 w 4871180"/>
                  <a:gd name="connsiteY3208" fmla="*/ 2636520 h 2676524"/>
                  <a:gd name="connsiteX3209" fmla="*/ 3124200 w 4871180"/>
                  <a:gd name="connsiteY3209" fmla="*/ 2636520 h 2676524"/>
                  <a:gd name="connsiteX3210" fmla="*/ 3125153 w 4871180"/>
                  <a:gd name="connsiteY3210" fmla="*/ 2636520 h 2676524"/>
                  <a:gd name="connsiteX3211" fmla="*/ 3126105 w 4871180"/>
                  <a:gd name="connsiteY3211" fmla="*/ 2636520 h 2676524"/>
                  <a:gd name="connsiteX3212" fmla="*/ 3127058 w 4871180"/>
                  <a:gd name="connsiteY3212" fmla="*/ 2636520 h 2676524"/>
                  <a:gd name="connsiteX3213" fmla="*/ 3128010 w 4871180"/>
                  <a:gd name="connsiteY3213" fmla="*/ 2636520 h 2676524"/>
                  <a:gd name="connsiteX3214" fmla="*/ 3128963 w 4871180"/>
                  <a:gd name="connsiteY3214" fmla="*/ 2636520 h 2676524"/>
                  <a:gd name="connsiteX3215" fmla="*/ 3129915 w 4871180"/>
                  <a:gd name="connsiteY3215" fmla="*/ 2636520 h 2676524"/>
                  <a:gd name="connsiteX3216" fmla="*/ 3130868 w 4871180"/>
                  <a:gd name="connsiteY3216" fmla="*/ 2636520 h 2676524"/>
                  <a:gd name="connsiteX3217" fmla="*/ 3131820 w 4871180"/>
                  <a:gd name="connsiteY3217" fmla="*/ 2636520 h 2676524"/>
                  <a:gd name="connsiteX3218" fmla="*/ 3132773 w 4871180"/>
                  <a:gd name="connsiteY3218" fmla="*/ 2636520 h 2676524"/>
                  <a:gd name="connsiteX3219" fmla="*/ 3133725 w 4871180"/>
                  <a:gd name="connsiteY3219" fmla="*/ 2636520 h 2676524"/>
                  <a:gd name="connsiteX3220" fmla="*/ 3134678 w 4871180"/>
                  <a:gd name="connsiteY3220" fmla="*/ 2636520 h 2676524"/>
                  <a:gd name="connsiteX3221" fmla="*/ 3135630 w 4871180"/>
                  <a:gd name="connsiteY3221" fmla="*/ 2636520 h 2676524"/>
                  <a:gd name="connsiteX3222" fmla="*/ 3136583 w 4871180"/>
                  <a:gd name="connsiteY3222" fmla="*/ 2636520 h 2676524"/>
                  <a:gd name="connsiteX3223" fmla="*/ 3137535 w 4871180"/>
                  <a:gd name="connsiteY3223" fmla="*/ 2635568 h 2676524"/>
                  <a:gd name="connsiteX3224" fmla="*/ 3138488 w 4871180"/>
                  <a:gd name="connsiteY3224" fmla="*/ 2636520 h 2676524"/>
                  <a:gd name="connsiteX3225" fmla="*/ 3139440 w 4871180"/>
                  <a:gd name="connsiteY3225" fmla="*/ 2636520 h 2676524"/>
                  <a:gd name="connsiteX3226" fmla="*/ 3141345 w 4871180"/>
                  <a:gd name="connsiteY3226" fmla="*/ 2636520 h 2676524"/>
                  <a:gd name="connsiteX3227" fmla="*/ 3142298 w 4871180"/>
                  <a:gd name="connsiteY3227" fmla="*/ 2636520 h 2676524"/>
                  <a:gd name="connsiteX3228" fmla="*/ 3143250 w 4871180"/>
                  <a:gd name="connsiteY3228" fmla="*/ 2636520 h 2676524"/>
                  <a:gd name="connsiteX3229" fmla="*/ 3144203 w 4871180"/>
                  <a:gd name="connsiteY3229" fmla="*/ 2636520 h 2676524"/>
                  <a:gd name="connsiteX3230" fmla="*/ 3145155 w 4871180"/>
                  <a:gd name="connsiteY3230" fmla="*/ 2636520 h 2676524"/>
                  <a:gd name="connsiteX3231" fmla="*/ 3146108 w 4871180"/>
                  <a:gd name="connsiteY3231" fmla="*/ 2636520 h 2676524"/>
                  <a:gd name="connsiteX3232" fmla="*/ 3147060 w 4871180"/>
                  <a:gd name="connsiteY3232" fmla="*/ 2636520 h 2676524"/>
                  <a:gd name="connsiteX3233" fmla="*/ 3148013 w 4871180"/>
                  <a:gd name="connsiteY3233" fmla="*/ 2636520 h 2676524"/>
                  <a:gd name="connsiteX3234" fmla="*/ 3148965 w 4871180"/>
                  <a:gd name="connsiteY3234" fmla="*/ 2636520 h 2676524"/>
                  <a:gd name="connsiteX3235" fmla="*/ 3149918 w 4871180"/>
                  <a:gd name="connsiteY3235" fmla="*/ 2636520 h 2676524"/>
                  <a:gd name="connsiteX3236" fmla="*/ 3150870 w 4871180"/>
                  <a:gd name="connsiteY3236" fmla="*/ 2636520 h 2676524"/>
                  <a:gd name="connsiteX3237" fmla="*/ 3151823 w 4871180"/>
                  <a:gd name="connsiteY3237" fmla="*/ 2637473 h 2676524"/>
                  <a:gd name="connsiteX3238" fmla="*/ 3152775 w 4871180"/>
                  <a:gd name="connsiteY3238" fmla="*/ 2637473 h 2676524"/>
                  <a:gd name="connsiteX3239" fmla="*/ 3153728 w 4871180"/>
                  <a:gd name="connsiteY3239" fmla="*/ 2637473 h 2676524"/>
                  <a:gd name="connsiteX3240" fmla="*/ 3154680 w 4871180"/>
                  <a:gd name="connsiteY3240" fmla="*/ 2637473 h 2676524"/>
                  <a:gd name="connsiteX3241" fmla="*/ 3155633 w 4871180"/>
                  <a:gd name="connsiteY3241" fmla="*/ 2636520 h 2676524"/>
                  <a:gd name="connsiteX3242" fmla="*/ 3156585 w 4871180"/>
                  <a:gd name="connsiteY3242" fmla="*/ 2637473 h 2676524"/>
                  <a:gd name="connsiteX3243" fmla="*/ 3157538 w 4871180"/>
                  <a:gd name="connsiteY3243" fmla="*/ 2637473 h 2676524"/>
                  <a:gd name="connsiteX3244" fmla="*/ 3158490 w 4871180"/>
                  <a:gd name="connsiteY3244" fmla="*/ 2637473 h 2676524"/>
                  <a:gd name="connsiteX3245" fmla="*/ 3159443 w 4871180"/>
                  <a:gd name="connsiteY3245" fmla="*/ 2637473 h 2676524"/>
                  <a:gd name="connsiteX3246" fmla="*/ 3160395 w 4871180"/>
                  <a:gd name="connsiteY3246" fmla="*/ 2637473 h 2676524"/>
                  <a:gd name="connsiteX3247" fmla="*/ 3161348 w 4871180"/>
                  <a:gd name="connsiteY3247" fmla="*/ 2637473 h 2676524"/>
                  <a:gd name="connsiteX3248" fmla="*/ 3162300 w 4871180"/>
                  <a:gd name="connsiteY3248" fmla="*/ 2637473 h 2676524"/>
                  <a:gd name="connsiteX3249" fmla="*/ 3163253 w 4871180"/>
                  <a:gd name="connsiteY3249" fmla="*/ 2637473 h 2676524"/>
                  <a:gd name="connsiteX3250" fmla="*/ 3164205 w 4871180"/>
                  <a:gd name="connsiteY3250" fmla="*/ 2637473 h 2676524"/>
                  <a:gd name="connsiteX3251" fmla="*/ 3165158 w 4871180"/>
                  <a:gd name="connsiteY3251" fmla="*/ 2637473 h 2676524"/>
                  <a:gd name="connsiteX3252" fmla="*/ 3166110 w 4871180"/>
                  <a:gd name="connsiteY3252" fmla="*/ 2637473 h 2676524"/>
                  <a:gd name="connsiteX3253" fmla="*/ 3167063 w 4871180"/>
                  <a:gd name="connsiteY3253" fmla="*/ 2637473 h 2676524"/>
                  <a:gd name="connsiteX3254" fmla="*/ 3168015 w 4871180"/>
                  <a:gd name="connsiteY3254" fmla="*/ 2637473 h 2676524"/>
                  <a:gd name="connsiteX3255" fmla="*/ 3168968 w 4871180"/>
                  <a:gd name="connsiteY3255" fmla="*/ 2637473 h 2676524"/>
                  <a:gd name="connsiteX3256" fmla="*/ 3169920 w 4871180"/>
                  <a:gd name="connsiteY3256" fmla="*/ 2637473 h 2676524"/>
                  <a:gd name="connsiteX3257" fmla="*/ 3170873 w 4871180"/>
                  <a:gd name="connsiteY3257" fmla="*/ 2637473 h 2676524"/>
                  <a:gd name="connsiteX3258" fmla="*/ 3171825 w 4871180"/>
                  <a:gd name="connsiteY3258" fmla="*/ 2637473 h 2676524"/>
                  <a:gd name="connsiteX3259" fmla="*/ 3172778 w 4871180"/>
                  <a:gd name="connsiteY3259" fmla="*/ 2637473 h 2676524"/>
                  <a:gd name="connsiteX3260" fmla="*/ 3173730 w 4871180"/>
                  <a:gd name="connsiteY3260" fmla="*/ 2637473 h 2676524"/>
                  <a:gd name="connsiteX3261" fmla="*/ 3174683 w 4871180"/>
                  <a:gd name="connsiteY3261" fmla="*/ 2637473 h 2676524"/>
                  <a:gd name="connsiteX3262" fmla="*/ 3175635 w 4871180"/>
                  <a:gd name="connsiteY3262" fmla="*/ 2638425 h 2676524"/>
                  <a:gd name="connsiteX3263" fmla="*/ 3176588 w 4871180"/>
                  <a:gd name="connsiteY3263" fmla="*/ 2638425 h 2676524"/>
                  <a:gd name="connsiteX3264" fmla="*/ 3177540 w 4871180"/>
                  <a:gd name="connsiteY3264" fmla="*/ 2638425 h 2676524"/>
                  <a:gd name="connsiteX3265" fmla="*/ 3178493 w 4871180"/>
                  <a:gd name="connsiteY3265" fmla="*/ 2637473 h 2676524"/>
                  <a:gd name="connsiteX3266" fmla="*/ 3179445 w 4871180"/>
                  <a:gd name="connsiteY3266" fmla="*/ 2638425 h 2676524"/>
                  <a:gd name="connsiteX3267" fmla="*/ 3180398 w 4871180"/>
                  <a:gd name="connsiteY3267" fmla="*/ 2638425 h 2676524"/>
                  <a:gd name="connsiteX3268" fmla="*/ 3181350 w 4871180"/>
                  <a:gd name="connsiteY3268" fmla="*/ 2638425 h 2676524"/>
                  <a:gd name="connsiteX3269" fmla="*/ 3182303 w 4871180"/>
                  <a:gd name="connsiteY3269" fmla="*/ 2638425 h 2676524"/>
                  <a:gd name="connsiteX3270" fmla="*/ 3184208 w 4871180"/>
                  <a:gd name="connsiteY3270" fmla="*/ 2638425 h 2676524"/>
                  <a:gd name="connsiteX3271" fmla="*/ 3185160 w 4871180"/>
                  <a:gd name="connsiteY3271" fmla="*/ 2638425 h 2676524"/>
                  <a:gd name="connsiteX3272" fmla="*/ 3186113 w 4871180"/>
                  <a:gd name="connsiteY3272" fmla="*/ 2638425 h 2676524"/>
                  <a:gd name="connsiteX3273" fmla="*/ 3187065 w 4871180"/>
                  <a:gd name="connsiteY3273" fmla="*/ 2638425 h 2676524"/>
                  <a:gd name="connsiteX3274" fmla="*/ 3188018 w 4871180"/>
                  <a:gd name="connsiteY3274" fmla="*/ 2638425 h 2676524"/>
                  <a:gd name="connsiteX3275" fmla="*/ 3188970 w 4871180"/>
                  <a:gd name="connsiteY3275" fmla="*/ 2638425 h 2676524"/>
                  <a:gd name="connsiteX3276" fmla="*/ 3189923 w 4871180"/>
                  <a:gd name="connsiteY3276" fmla="*/ 2638425 h 2676524"/>
                  <a:gd name="connsiteX3277" fmla="*/ 3190875 w 4871180"/>
                  <a:gd name="connsiteY3277" fmla="*/ 2638425 h 2676524"/>
                  <a:gd name="connsiteX3278" fmla="*/ 3191828 w 4871180"/>
                  <a:gd name="connsiteY3278" fmla="*/ 2638425 h 2676524"/>
                  <a:gd name="connsiteX3279" fmla="*/ 3192780 w 4871180"/>
                  <a:gd name="connsiteY3279" fmla="*/ 2638425 h 2676524"/>
                  <a:gd name="connsiteX3280" fmla="*/ 3193733 w 4871180"/>
                  <a:gd name="connsiteY3280" fmla="*/ 2638425 h 2676524"/>
                  <a:gd name="connsiteX3281" fmla="*/ 3194685 w 4871180"/>
                  <a:gd name="connsiteY3281" fmla="*/ 2638425 h 2676524"/>
                  <a:gd name="connsiteX3282" fmla="*/ 3195638 w 4871180"/>
                  <a:gd name="connsiteY3282" fmla="*/ 2638425 h 2676524"/>
                  <a:gd name="connsiteX3283" fmla="*/ 3196590 w 4871180"/>
                  <a:gd name="connsiteY3283" fmla="*/ 2638425 h 2676524"/>
                  <a:gd name="connsiteX3284" fmla="*/ 3197543 w 4871180"/>
                  <a:gd name="connsiteY3284" fmla="*/ 2638425 h 2676524"/>
                  <a:gd name="connsiteX3285" fmla="*/ 3198495 w 4871180"/>
                  <a:gd name="connsiteY3285" fmla="*/ 2638425 h 2676524"/>
                  <a:gd name="connsiteX3286" fmla="*/ 3199448 w 4871180"/>
                  <a:gd name="connsiteY3286" fmla="*/ 2638425 h 2676524"/>
                  <a:gd name="connsiteX3287" fmla="*/ 3200400 w 4871180"/>
                  <a:gd name="connsiteY3287" fmla="*/ 2638425 h 2676524"/>
                  <a:gd name="connsiteX3288" fmla="*/ 3201353 w 4871180"/>
                  <a:gd name="connsiteY3288" fmla="*/ 2638425 h 2676524"/>
                  <a:gd name="connsiteX3289" fmla="*/ 3202305 w 4871180"/>
                  <a:gd name="connsiteY3289" fmla="*/ 2638425 h 2676524"/>
                  <a:gd name="connsiteX3290" fmla="*/ 3203258 w 4871180"/>
                  <a:gd name="connsiteY3290" fmla="*/ 2638425 h 2676524"/>
                  <a:gd name="connsiteX3291" fmla="*/ 3204210 w 4871180"/>
                  <a:gd name="connsiteY3291" fmla="*/ 2638425 h 2676524"/>
                  <a:gd name="connsiteX3292" fmla="*/ 3205163 w 4871180"/>
                  <a:gd name="connsiteY3292" fmla="*/ 2638425 h 2676524"/>
                  <a:gd name="connsiteX3293" fmla="*/ 3206115 w 4871180"/>
                  <a:gd name="connsiteY3293" fmla="*/ 2638425 h 2676524"/>
                  <a:gd name="connsiteX3294" fmla="*/ 3207068 w 4871180"/>
                  <a:gd name="connsiteY3294" fmla="*/ 2638425 h 2676524"/>
                  <a:gd name="connsiteX3295" fmla="*/ 3208020 w 4871180"/>
                  <a:gd name="connsiteY3295" fmla="*/ 2638425 h 2676524"/>
                  <a:gd name="connsiteX3296" fmla="*/ 3208973 w 4871180"/>
                  <a:gd name="connsiteY3296" fmla="*/ 2638425 h 2676524"/>
                  <a:gd name="connsiteX3297" fmla="*/ 3209925 w 4871180"/>
                  <a:gd name="connsiteY3297" fmla="*/ 2638425 h 2676524"/>
                  <a:gd name="connsiteX3298" fmla="*/ 3210878 w 4871180"/>
                  <a:gd name="connsiteY3298" fmla="*/ 2639378 h 2676524"/>
                  <a:gd name="connsiteX3299" fmla="*/ 3211830 w 4871180"/>
                  <a:gd name="connsiteY3299" fmla="*/ 2639378 h 2676524"/>
                  <a:gd name="connsiteX3300" fmla="*/ 3212783 w 4871180"/>
                  <a:gd name="connsiteY3300" fmla="*/ 2639378 h 2676524"/>
                  <a:gd name="connsiteX3301" fmla="*/ 3213735 w 4871180"/>
                  <a:gd name="connsiteY3301" fmla="*/ 2639378 h 2676524"/>
                  <a:gd name="connsiteX3302" fmla="*/ 3214688 w 4871180"/>
                  <a:gd name="connsiteY3302" fmla="*/ 2639378 h 2676524"/>
                  <a:gd name="connsiteX3303" fmla="*/ 3215640 w 4871180"/>
                  <a:gd name="connsiteY3303" fmla="*/ 2639378 h 2676524"/>
                  <a:gd name="connsiteX3304" fmla="*/ 3216593 w 4871180"/>
                  <a:gd name="connsiteY3304" fmla="*/ 2639378 h 2676524"/>
                  <a:gd name="connsiteX3305" fmla="*/ 3217545 w 4871180"/>
                  <a:gd name="connsiteY3305" fmla="*/ 2639378 h 2676524"/>
                  <a:gd name="connsiteX3306" fmla="*/ 3218498 w 4871180"/>
                  <a:gd name="connsiteY3306" fmla="*/ 2639378 h 2676524"/>
                  <a:gd name="connsiteX3307" fmla="*/ 3219450 w 4871180"/>
                  <a:gd name="connsiteY3307" fmla="*/ 2639378 h 2676524"/>
                  <a:gd name="connsiteX3308" fmla="*/ 3220403 w 4871180"/>
                  <a:gd name="connsiteY3308" fmla="*/ 2638425 h 2676524"/>
                  <a:gd name="connsiteX3309" fmla="*/ 3221355 w 4871180"/>
                  <a:gd name="connsiteY3309" fmla="*/ 2639378 h 2676524"/>
                  <a:gd name="connsiteX3310" fmla="*/ 3222308 w 4871180"/>
                  <a:gd name="connsiteY3310" fmla="*/ 2639378 h 2676524"/>
                  <a:gd name="connsiteX3311" fmla="*/ 3223260 w 4871180"/>
                  <a:gd name="connsiteY3311" fmla="*/ 2639378 h 2676524"/>
                  <a:gd name="connsiteX3312" fmla="*/ 3224213 w 4871180"/>
                  <a:gd name="connsiteY3312" fmla="*/ 2639378 h 2676524"/>
                  <a:gd name="connsiteX3313" fmla="*/ 3225165 w 4871180"/>
                  <a:gd name="connsiteY3313" fmla="*/ 2639378 h 2676524"/>
                  <a:gd name="connsiteX3314" fmla="*/ 3227070 w 4871180"/>
                  <a:gd name="connsiteY3314" fmla="*/ 2639378 h 2676524"/>
                  <a:gd name="connsiteX3315" fmla="*/ 3228023 w 4871180"/>
                  <a:gd name="connsiteY3315" fmla="*/ 2639378 h 2676524"/>
                  <a:gd name="connsiteX3316" fmla="*/ 3228975 w 4871180"/>
                  <a:gd name="connsiteY3316" fmla="*/ 2639378 h 2676524"/>
                  <a:gd name="connsiteX3317" fmla="*/ 3229928 w 4871180"/>
                  <a:gd name="connsiteY3317" fmla="*/ 2639378 h 2676524"/>
                  <a:gd name="connsiteX3318" fmla="*/ 3230880 w 4871180"/>
                  <a:gd name="connsiteY3318" fmla="*/ 2639378 h 2676524"/>
                  <a:gd name="connsiteX3319" fmla="*/ 3231833 w 4871180"/>
                  <a:gd name="connsiteY3319" fmla="*/ 2639378 h 2676524"/>
                  <a:gd name="connsiteX3320" fmla="*/ 3232785 w 4871180"/>
                  <a:gd name="connsiteY3320" fmla="*/ 2639378 h 2676524"/>
                  <a:gd name="connsiteX3321" fmla="*/ 3233738 w 4871180"/>
                  <a:gd name="connsiteY3321" fmla="*/ 2639378 h 2676524"/>
                  <a:gd name="connsiteX3322" fmla="*/ 3234690 w 4871180"/>
                  <a:gd name="connsiteY3322" fmla="*/ 2639378 h 2676524"/>
                  <a:gd name="connsiteX3323" fmla="*/ 3235643 w 4871180"/>
                  <a:gd name="connsiteY3323" fmla="*/ 2639378 h 2676524"/>
                  <a:gd name="connsiteX3324" fmla="*/ 3236595 w 4871180"/>
                  <a:gd name="connsiteY3324" fmla="*/ 2639378 h 2676524"/>
                  <a:gd name="connsiteX3325" fmla="*/ 3237548 w 4871180"/>
                  <a:gd name="connsiteY3325" fmla="*/ 2639378 h 2676524"/>
                  <a:gd name="connsiteX3326" fmla="*/ 3238500 w 4871180"/>
                  <a:gd name="connsiteY3326" fmla="*/ 2639378 h 2676524"/>
                  <a:gd name="connsiteX3327" fmla="*/ 3239453 w 4871180"/>
                  <a:gd name="connsiteY3327" fmla="*/ 2639378 h 2676524"/>
                  <a:gd name="connsiteX3328" fmla="*/ 3240405 w 4871180"/>
                  <a:gd name="connsiteY3328" fmla="*/ 2639378 h 2676524"/>
                  <a:gd name="connsiteX3329" fmla="*/ 3241358 w 4871180"/>
                  <a:gd name="connsiteY3329" fmla="*/ 2639378 h 2676524"/>
                  <a:gd name="connsiteX3330" fmla="*/ 3242310 w 4871180"/>
                  <a:gd name="connsiteY3330" fmla="*/ 2639378 h 2676524"/>
                  <a:gd name="connsiteX3331" fmla="*/ 3243263 w 4871180"/>
                  <a:gd name="connsiteY3331" fmla="*/ 2639378 h 2676524"/>
                  <a:gd name="connsiteX3332" fmla="*/ 3244215 w 4871180"/>
                  <a:gd name="connsiteY3332" fmla="*/ 2639378 h 2676524"/>
                  <a:gd name="connsiteX3333" fmla="*/ 3245168 w 4871180"/>
                  <a:gd name="connsiteY3333" fmla="*/ 2639378 h 2676524"/>
                  <a:gd name="connsiteX3334" fmla="*/ 3246120 w 4871180"/>
                  <a:gd name="connsiteY3334" fmla="*/ 2640330 h 2676524"/>
                  <a:gd name="connsiteX3335" fmla="*/ 3247073 w 4871180"/>
                  <a:gd name="connsiteY3335" fmla="*/ 2640330 h 2676524"/>
                  <a:gd name="connsiteX3336" fmla="*/ 3248025 w 4871180"/>
                  <a:gd name="connsiteY3336" fmla="*/ 2640330 h 2676524"/>
                  <a:gd name="connsiteX3337" fmla="*/ 3248978 w 4871180"/>
                  <a:gd name="connsiteY3337" fmla="*/ 2640330 h 2676524"/>
                  <a:gd name="connsiteX3338" fmla="*/ 3249930 w 4871180"/>
                  <a:gd name="connsiteY3338" fmla="*/ 2640330 h 2676524"/>
                  <a:gd name="connsiteX3339" fmla="*/ 3250883 w 4871180"/>
                  <a:gd name="connsiteY3339" fmla="*/ 2640330 h 2676524"/>
                  <a:gd name="connsiteX3340" fmla="*/ 3251835 w 4871180"/>
                  <a:gd name="connsiteY3340" fmla="*/ 2640330 h 2676524"/>
                  <a:gd name="connsiteX3341" fmla="*/ 3252788 w 4871180"/>
                  <a:gd name="connsiteY3341" fmla="*/ 2640330 h 2676524"/>
                  <a:gd name="connsiteX3342" fmla="*/ 3253740 w 4871180"/>
                  <a:gd name="connsiteY3342" fmla="*/ 2640330 h 2676524"/>
                  <a:gd name="connsiteX3343" fmla="*/ 3254693 w 4871180"/>
                  <a:gd name="connsiteY3343" fmla="*/ 2640330 h 2676524"/>
                  <a:gd name="connsiteX3344" fmla="*/ 3255645 w 4871180"/>
                  <a:gd name="connsiteY3344" fmla="*/ 2640330 h 2676524"/>
                  <a:gd name="connsiteX3345" fmla="*/ 3256598 w 4871180"/>
                  <a:gd name="connsiteY3345" fmla="*/ 2640330 h 2676524"/>
                  <a:gd name="connsiteX3346" fmla="*/ 3257550 w 4871180"/>
                  <a:gd name="connsiteY3346" fmla="*/ 2640330 h 2676524"/>
                  <a:gd name="connsiteX3347" fmla="*/ 3258503 w 4871180"/>
                  <a:gd name="connsiteY3347" fmla="*/ 2640330 h 2676524"/>
                  <a:gd name="connsiteX3348" fmla="*/ 3259455 w 4871180"/>
                  <a:gd name="connsiteY3348" fmla="*/ 2640330 h 2676524"/>
                  <a:gd name="connsiteX3349" fmla="*/ 3260408 w 4871180"/>
                  <a:gd name="connsiteY3349" fmla="*/ 2640330 h 2676524"/>
                  <a:gd name="connsiteX3350" fmla="*/ 3261360 w 4871180"/>
                  <a:gd name="connsiteY3350" fmla="*/ 2640330 h 2676524"/>
                  <a:gd name="connsiteX3351" fmla="*/ 3262313 w 4871180"/>
                  <a:gd name="connsiteY3351" fmla="*/ 2640330 h 2676524"/>
                  <a:gd name="connsiteX3352" fmla="*/ 3263265 w 4871180"/>
                  <a:gd name="connsiteY3352" fmla="*/ 2640330 h 2676524"/>
                  <a:gd name="connsiteX3353" fmla="*/ 3264218 w 4871180"/>
                  <a:gd name="connsiteY3353" fmla="*/ 2640330 h 2676524"/>
                  <a:gd name="connsiteX3354" fmla="*/ 3265170 w 4871180"/>
                  <a:gd name="connsiteY3354" fmla="*/ 2640330 h 2676524"/>
                  <a:gd name="connsiteX3355" fmla="*/ 3266123 w 4871180"/>
                  <a:gd name="connsiteY3355" fmla="*/ 2640330 h 2676524"/>
                  <a:gd name="connsiteX3356" fmla="*/ 3267075 w 4871180"/>
                  <a:gd name="connsiteY3356" fmla="*/ 2640330 h 2676524"/>
                  <a:gd name="connsiteX3357" fmla="*/ 3268028 w 4871180"/>
                  <a:gd name="connsiteY3357" fmla="*/ 2640330 h 2676524"/>
                  <a:gd name="connsiteX3358" fmla="*/ 3269933 w 4871180"/>
                  <a:gd name="connsiteY3358" fmla="*/ 2640330 h 2676524"/>
                  <a:gd name="connsiteX3359" fmla="*/ 3270885 w 4871180"/>
                  <a:gd name="connsiteY3359" fmla="*/ 2640330 h 2676524"/>
                  <a:gd name="connsiteX3360" fmla="*/ 3271838 w 4871180"/>
                  <a:gd name="connsiteY3360" fmla="*/ 2640330 h 2676524"/>
                  <a:gd name="connsiteX3361" fmla="*/ 3272790 w 4871180"/>
                  <a:gd name="connsiteY3361" fmla="*/ 2640330 h 2676524"/>
                  <a:gd name="connsiteX3362" fmla="*/ 3273743 w 4871180"/>
                  <a:gd name="connsiteY3362" fmla="*/ 2640330 h 2676524"/>
                  <a:gd name="connsiteX3363" fmla="*/ 3274695 w 4871180"/>
                  <a:gd name="connsiteY3363" fmla="*/ 2640330 h 2676524"/>
                  <a:gd name="connsiteX3364" fmla="*/ 3275648 w 4871180"/>
                  <a:gd name="connsiteY3364" fmla="*/ 2640330 h 2676524"/>
                  <a:gd name="connsiteX3365" fmla="*/ 3276600 w 4871180"/>
                  <a:gd name="connsiteY3365" fmla="*/ 2640330 h 2676524"/>
                  <a:gd name="connsiteX3366" fmla="*/ 3277553 w 4871180"/>
                  <a:gd name="connsiteY3366" fmla="*/ 2640330 h 2676524"/>
                  <a:gd name="connsiteX3367" fmla="*/ 3278505 w 4871180"/>
                  <a:gd name="connsiteY3367" fmla="*/ 2640330 h 2676524"/>
                  <a:gd name="connsiteX3368" fmla="*/ 3279458 w 4871180"/>
                  <a:gd name="connsiteY3368" fmla="*/ 2640330 h 2676524"/>
                  <a:gd name="connsiteX3369" fmla="*/ 3280410 w 4871180"/>
                  <a:gd name="connsiteY3369" fmla="*/ 2640330 h 2676524"/>
                  <a:gd name="connsiteX3370" fmla="*/ 3281363 w 4871180"/>
                  <a:gd name="connsiteY3370" fmla="*/ 2640330 h 2676524"/>
                  <a:gd name="connsiteX3371" fmla="*/ 3282315 w 4871180"/>
                  <a:gd name="connsiteY3371" fmla="*/ 2641283 h 2676524"/>
                  <a:gd name="connsiteX3372" fmla="*/ 3283268 w 4871180"/>
                  <a:gd name="connsiteY3372" fmla="*/ 2641283 h 2676524"/>
                  <a:gd name="connsiteX3373" fmla="*/ 3284220 w 4871180"/>
                  <a:gd name="connsiteY3373" fmla="*/ 2641283 h 2676524"/>
                  <a:gd name="connsiteX3374" fmla="*/ 3285173 w 4871180"/>
                  <a:gd name="connsiteY3374" fmla="*/ 2640330 h 2676524"/>
                  <a:gd name="connsiteX3375" fmla="*/ 3286125 w 4871180"/>
                  <a:gd name="connsiteY3375" fmla="*/ 2641283 h 2676524"/>
                  <a:gd name="connsiteX3376" fmla="*/ 3287078 w 4871180"/>
                  <a:gd name="connsiteY3376" fmla="*/ 2641283 h 2676524"/>
                  <a:gd name="connsiteX3377" fmla="*/ 3288030 w 4871180"/>
                  <a:gd name="connsiteY3377" fmla="*/ 2641283 h 2676524"/>
                  <a:gd name="connsiteX3378" fmla="*/ 3288983 w 4871180"/>
                  <a:gd name="connsiteY3378" fmla="*/ 2641283 h 2676524"/>
                  <a:gd name="connsiteX3379" fmla="*/ 3289935 w 4871180"/>
                  <a:gd name="connsiteY3379" fmla="*/ 2641283 h 2676524"/>
                  <a:gd name="connsiteX3380" fmla="*/ 3290888 w 4871180"/>
                  <a:gd name="connsiteY3380" fmla="*/ 2641283 h 2676524"/>
                  <a:gd name="connsiteX3381" fmla="*/ 3291840 w 4871180"/>
                  <a:gd name="connsiteY3381" fmla="*/ 2641283 h 2676524"/>
                  <a:gd name="connsiteX3382" fmla="*/ 3292793 w 4871180"/>
                  <a:gd name="connsiteY3382" fmla="*/ 2641283 h 2676524"/>
                  <a:gd name="connsiteX3383" fmla="*/ 3293745 w 4871180"/>
                  <a:gd name="connsiteY3383" fmla="*/ 2641283 h 2676524"/>
                  <a:gd name="connsiteX3384" fmla="*/ 3294698 w 4871180"/>
                  <a:gd name="connsiteY3384" fmla="*/ 2641283 h 2676524"/>
                  <a:gd name="connsiteX3385" fmla="*/ 3295650 w 4871180"/>
                  <a:gd name="connsiteY3385" fmla="*/ 2641283 h 2676524"/>
                  <a:gd name="connsiteX3386" fmla="*/ 3296603 w 4871180"/>
                  <a:gd name="connsiteY3386" fmla="*/ 2641283 h 2676524"/>
                  <a:gd name="connsiteX3387" fmla="*/ 3297555 w 4871180"/>
                  <a:gd name="connsiteY3387" fmla="*/ 2641283 h 2676524"/>
                  <a:gd name="connsiteX3388" fmla="*/ 3298508 w 4871180"/>
                  <a:gd name="connsiteY3388" fmla="*/ 2641283 h 2676524"/>
                  <a:gd name="connsiteX3389" fmla="*/ 3299460 w 4871180"/>
                  <a:gd name="connsiteY3389" fmla="*/ 2641283 h 2676524"/>
                  <a:gd name="connsiteX3390" fmla="*/ 3300413 w 4871180"/>
                  <a:gd name="connsiteY3390" fmla="*/ 2641283 h 2676524"/>
                  <a:gd name="connsiteX3391" fmla="*/ 3301365 w 4871180"/>
                  <a:gd name="connsiteY3391" fmla="*/ 2641283 h 2676524"/>
                  <a:gd name="connsiteX3392" fmla="*/ 3302318 w 4871180"/>
                  <a:gd name="connsiteY3392" fmla="*/ 2641283 h 2676524"/>
                  <a:gd name="connsiteX3393" fmla="*/ 3303270 w 4871180"/>
                  <a:gd name="connsiteY3393" fmla="*/ 2641283 h 2676524"/>
                  <a:gd name="connsiteX3394" fmla="*/ 3304223 w 4871180"/>
                  <a:gd name="connsiteY3394" fmla="*/ 2641283 h 2676524"/>
                  <a:gd name="connsiteX3395" fmla="*/ 3305175 w 4871180"/>
                  <a:gd name="connsiteY3395" fmla="*/ 2641283 h 2676524"/>
                  <a:gd name="connsiteX3396" fmla="*/ 3306128 w 4871180"/>
                  <a:gd name="connsiteY3396" fmla="*/ 2641283 h 2676524"/>
                  <a:gd name="connsiteX3397" fmla="*/ 3307080 w 4871180"/>
                  <a:gd name="connsiteY3397" fmla="*/ 2641283 h 2676524"/>
                  <a:gd name="connsiteX3398" fmla="*/ 3308033 w 4871180"/>
                  <a:gd name="connsiteY3398" fmla="*/ 2639378 h 2676524"/>
                  <a:gd name="connsiteX3399" fmla="*/ 3308985 w 4871180"/>
                  <a:gd name="connsiteY3399" fmla="*/ 2641283 h 2676524"/>
                  <a:gd name="connsiteX3400" fmla="*/ 3309938 w 4871180"/>
                  <a:gd name="connsiteY3400" fmla="*/ 2642235 h 2676524"/>
                  <a:gd name="connsiteX3401" fmla="*/ 3310890 w 4871180"/>
                  <a:gd name="connsiteY3401" fmla="*/ 2642235 h 2676524"/>
                  <a:gd name="connsiteX3402" fmla="*/ 3312795 w 4871180"/>
                  <a:gd name="connsiteY3402" fmla="*/ 2642235 h 2676524"/>
                  <a:gd name="connsiteX3403" fmla="*/ 3313748 w 4871180"/>
                  <a:gd name="connsiteY3403" fmla="*/ 2642235 h 2676524"/>
                  <a:gd name="connsiteX3404" fmla="*/ 3314700 w 4871180"/>
                  <a:gd name="connsiteY3404" fmla="*/ 2642235 h 2676524"/>
                  <a:gd name="connsiteX3405" fmla="*/ 3315653 w 4871180"/>
                  <a:gd name="connsiteY3405" fmla="*/ 2642235 h 2676524"/>
                  <a:gd name="connsiteX3406" fmla="*/ 3316605 w 4871180"/>
                  <a:gd name="connsiteY3406" fmla="*/ 2642235 h 2676524"/>
                  <a:gd name="connsiteX3407" fmla="*/ 3317558 w 4871180"/>
                  <a:gd name="connsiteY3407" fmla="*/ 2642235 h 2676524"/>
                  <a:gd name="connsiteX3408" fmla="*/ 3318510 w 4871180"/>
                  <a:gd name="connsiteY3408" fmla="*/ 2642235 h 2676524"/>
                  <a:gd name="connsiteX3409" fmla="*/ 3319463 w 4871180"/>
                  <a:gd name="connsiteY3409" fmla="*/ 2642235 h 2676524"/>
                  <a:gd name="connsiteX3410" fmla="*/ 3320415 w 4871180"/>
                  <a:gd name="connsiteY3410" fmla="*/ 2642235 h 2676524"/>
                  <a:gd name="connsiteX3411" fmla="*/ 3321368 w 4871180"/>
                  <a:gd name="connsiteY3411" fmla="*/ 2642235 h 2676524"/>
                  <a:gd name="connsiteX3412" fmla="*/ 3322320 w 4871180"/>
                  <a:gd name="connsiteY3412" fmla="*/ 2642235 h 2676524"/>
                  <a:gd name="connsiteX3413" fmla="*/ 3323273 w 4871180"/>
                  <a:gd name="connsiteY3413" fmla="*/ 2642235 h 2676524"/>
                  <a:gd name="connsiteX3414" fmla="*/ 3324225 w 4871180"/>
                  <a:gd name="connsiteY3414" fmla="*/ 2642235 h 2676524"/>
                  <a:gd name="connsiteX3415" fmla="*/ 3325178 w 4871180"/>
                  <a:gd name="connsiteY3415" fmla="*/ 2642235 h 2676524"/>
                  <a:gd name="connsiteX3416" fmla="*/ 3326130 w 4871180"/>
                  <a:gd name="connsiteY3416" fmla="*/ 2642235 h 2676524"/>
                  <a:gd name="connsiteX3417" fmla="*/ 3327083 w 4871180"/>
                  <a:gd name="connsiteY3417" fmla="*/ 2642235 h 2676524"/>
                  <a:gd name="connsiteX3418" fmla="*/ 3328035 w 4871180"/>
                  <a:gd name="connsiteY3418" fmla="*/ 2642235 h 2676524"/>
                  <a:gd name="connsiteX3419" fmla="*/ 3328988 w 4871180"/>
                  <a:gd name="connsiteY3419" fmla="*/ 2642235 h 2676524"/>
                  <a:gd name="connsiteX3420" fmla="*/ 3329940 w 4871180"/>
                  <a:gd name="connsiteY3420" fmla="*/ 2642235 h 2676524"/>
                  <a:gd name="connsiteX3421" fmla="*/ 3330893 w 4871180"/>
                  <a:gd name="connsiteY3421" fmla="*/ 2642235 h 2676524"/>
                  <a:gd name="connsiteX3422" fmla="*/ 3331845 w 4871180"/>
                  <a:gd name="connsiteY3422" fmla="*/ 2642235 h 2676524"/>
                  <a:gd name="connsiteX3423" fmla="*/ 3332798 w 4871180"/>
                  <a:gd name="connsiteY3423" fmla="*/ 2642235 h 2676524"/>
                  <a:gd name="connsiteX3424" fmla="*/ 3333750 w 4871180"/>
                  <a:gd name="connsiteY3424" fmla="*/ 2642235 h 2676524"/>
                  <a:gd name="connsiteX3425" fmla="*/ 3334703 w 4871180"/>
                  <a:gd name="connsiteY3425" fmla="*/ 2642235 h 2676524"/>
                  <a:gd name="connsiteX3426" fmla="*/ 3335655 w 4871180"/>
                  <a:gd name="connsiteY3426" fmla="*/ 2642235 h 2676524"/>
                  <a:gd name="connsiteX3427" fmla="*/ 3336608 w 4871180"/>
                  <a:gd name="connsiteY3427" fmla="*/ 2642235 h 2676524"/>
                  <a:gd name="connsiteX3428" fmla="*/ 3337560 w 4871180"/>
                  <a:gd name="connsiteY3428" fmla="*/ 2642235 h 2676524"/>
                  <a:gd name="connsiteX3429" fmla="*/ 3338513 w 4871180"/>
                  <a:gd name="connsiteY3429" fmla="*/ 2642235 h 2676524"/>
                  <a:gd name="connsiteX3430" fmla="*/ 3339465 w 4871180"/>
                  <a:gd name="connsiteY3430" fmla="*/ 2642235 h 2676524"/>
                  <a:gd name="connsiteX3431" fmla="*/ 3340418 w 4871180"/>
                  <a:gd name="connsiteY3431" fmla="*/ 2643188 h 2676524"/>
                  <a:gd name="connsiteX3432" fmla="*/ 3341370 w 4871180"/>
                  <a:gd name="connsiteY3432" fmla="*/ 2643188 h 2676524"/>
                  <a:gd name="connsiteX3433" fmla="*/ 3342323 w 4871180"/>
                  <a:gd name="connsiteY3433" fmla="*/ 2643188 h 2676524"/>
                  <a:gd name="connsiteX3434" fmla="*/ 3343275 w 4871180"/>
                  <a:gd name="connsiteY3434" fmla="*/ 2643188 h 2676524"/>
                  <a:gd name="connsiteX3435" fmla="*/ 3344228 w 4871180"/>
                  <a:gd name="connsiteY3435" fmla="*/ 2642235 h 2676524"/>
                  <a:gd name="connsiteX3436" fmla="*/ 3345180 w 4871180"/>
                  <a:gd name="connsiteY3436" fmla="*/ 2643188 h 2676524"/>
                  <a:gd name="connsiteX3437" fmla="*/ 3346133 w 4871180"/>
                  <a:gd name="connsiteY3437" fmla="*/ 2643188 h 2676524"/>
                  <a:gd name="connsiteX3438" fmla="*/ 3347085 w 4871180"/>
                  <a:gd name="connsiteY3438" fmla="*/ 2643188 h 2676524"/>
                  <a:gd name="connsiteX3439" fmla="*/ 3348038 w 4871180"/>
                  <a:gd name="connsiteY3439" fmla="*/ 2643188 h 2676524"/>
                  <a:gd name="connsiteX3440" fmla="*/ 3348990 w 4871180"/>
                  <a:gd name="connsiteY3440" fmla="*/ 2643188 h 2676524"/>
                  <a:gd name="connsiteX3441" fmla="*/ 3349943 w 4871180"/>
                  <a:gd name="connsiteY3441" fmla="*/ 2638425 h 2676524"/>
                  <a:gd name="connsiteX3442" fmla="*/ 3350895 w 4871180"/>
                  <a:gd name="connsiteY3442" fmla="*/ 2643188 h 2676524"/>
                  <a:gd name="connsiteX3443" fmla="*/ 3351848 w 4871180"/>
                  <a:gd name="connsiteY3443" fmla="*/ 2643188 h 2676524"/>
                  <a:gd name="connsiteX3444" fmla="*/ 3352800 w 4871180"/>
                  <a:gd name="connsiteY3444" fmla="*/ 2643188 h 2676524"/>
                  <a:gd name="connsiteX3445" fmla="*/ 3354705 w 4871180"/>
                  <a:gd name="connsiteY3445" fmla="*/ 2643188 h 2676524"/>
                  <a:gd name="connsiteX3446" fmla="*/ 3355658 w 4871180"/>
                  <a:gd name="connsiteY3446" fmla="*/ 2643188 h 2676524"/>
                  <a:gd name="connsiteX3447" fmla="*/ 3356610 w 4871180"/>
                  <a:gd name="connsiteY3447" fmla="*/ 2643188 h 2676524"/>
                  <a:gd name="connsiteX3448" fmla="*/ 3357563 w 4871180"/>
                  <a:gd name="connsiteY3448" fmla="*/ 2643188 h 2676524"/>
                  <a:gd name="connsiteX3449" fmla="*/ 3358515 w 4871180"/>
                  <a:gd name="connsiteY3449" fmla="*/ 2643188 h 2676524"/>
                  <a:gd name="connsiteX3450" fmla="*/ 3359468 w 4871180"/>
                  <a:gd name="connsiteY3450" fmla="*/ 2643188 h 2676524"/>
                  <a:gd name="connsiteX3451" fmla="*/ 3360420 w 4871180"/>
                  <a:gd name="connsiteY3451" fmla="*/ 2643188 h 2676524"/>
                  <a:gd name="connsiteX3452" fmla="*/ 3361373 w 4871180"/>
                  <a:gd name="connsiteY3452" fmla="*/ 2643188 h 2676524"/>
                  <a:gd name="connsiteX3453" fmla="*/ 3362325 w 4871180"/>
                  <a:gd name="connsiteY3453" fmla="*/ 2643188 h 2676524"/>
                  <a:gd name="connsiteX3454" fmla="*/ 3363278 w 4871180"/>
                  <a:gd name="connsiteY3454" fmla="*/ 2643188 h 2676524"/>
                  <a:gd name="connsiteX3455" fmla="*/ 3364230 w 4871180"/>
                  <a:gd name="connsiteY3455" fmla="*/ 2643188 h 2676524"/>
                  <a:gd name="connsiteX3456" fmla="*/ 3365183 w 4871180"/>
                  <a:gd name="connsiteY3456" fmla="*/ 2643188 h 2676524"/>
                  <a:gd name="connsiteX3457" fmla="*/ 3366135 w 4871180"/>
                  <a:gd name="connsiteY3457" fmla="*/ 2643188 h 2676524"/>
                  <a:gd name="connsiteX3458" fmla="*/ 3367088 w 4871180"/>
                  <a:gd name="connsiteY3458" fmla="*/ 2643188 h 2676524"/>
                  <a:gd name="connsiteX3459" fmla="*/ 3368040 w 4871180"/>
                  <a:gd name="connsiteY3459" fmla="*/ 2643188 h 2676524"/>
                  <a:gd name="connsiteX3460" fmla="*/ 3368993 w 4871180"/>
                  <a:gd name="connsiteY3460" fmla="*/ 2643188 h 2676524"/>
                  <a:gd name="connsiteX3461" fmla="*/ 3369945 w 4871180"/>
                  <a:gd name="connsiteY3461" fmla="*/ 2643188 h 2676524"/>
                  <a:gd name="connsiteX3462" fmla="*/ 3370898 w 4871180"/>
                  <a:gd name="connsiteY3462" fmla="*/ 2643188 h 2676524"/>
                  <a:gd name="connsiteX3463" fmla="*/ 3371850 w 4871180"/>
                  <a:gd name="connsiteY3463" fmla="*/ 2643188 h 2676524"/>
                  <a:gd name="connsiteX3464" fmla="*/ 3372803 w 4871180"/>
                  <a:gd name="connsiteY3464" fmla="*/ 2643188 h 2676524"/>
                  <a:gd name="connsiteX3465" fmla="*/ 3373755 w 4871180"/>
                  <a:gd name="connsiteY3465" fmla="*/ 2643188 h 2676524"/>
                  <a:gd name="connsiteX3466" fmla="*/ 3374708 w 4871180"/>
                  <a:gd name="connsiteY3466" fmla="*/ 2643188 h 2676524"/>
                  <a:gd name="connsiteX3467" fmla="*/ 3375660 w 4871180"/>
                  <a:gd name="connsiteY3467" fmla="*/ 2643188 h 2676524"/>
                  <a:gd name="connsiteX3468" fmla="*/ 3376613 w 4871180"/>
                  <a:gd name="connsiteY3468" fmla="*/ 2643188 h 2676524"/>
                  <a:gd name="connsiteX3469" fmla="*/ 3377565 w 4871180"/>
                  <a:gd name="connsiteY3469" fmla="*/ 2643188 h 2676524"/>
                  <a:gd name="connsiteX3470" fmla="*/ 3378518 w 4871180"/>
                  <a:gd name="connsiteY3470" fmla="*/ 2643188 h 2676524"/>
                  <a:gd name="connsiteX3471" fmla="*/ 3379470 w 4871180"/>
                  <a:gd name="connsiteY3471" fmla="*/ 2643188 h 2676524"/>
                  <a:gd name="connsiteX3472" fmla="*/ 3380423 w 4871180"/>
                  <a:gd name="connsiteY3472" fmla="*/ 2643188 h 2676524"/>
                  <a:gd name="connsiteX3473" fmla="*/ 3381375 w 4871180"/>
                  <a:gd name="connsiteY3473" fmla="*/ 2644140 h 2676524"/>
                  <a:gd name="connsiteX3474" fmla="*/ 3382328 w 4871180"/>
                  <a:gd name="connsiteY3474" fmla="*/ 2644140 h 2676524"/>
                  <a:gd name="connsiteX3475" fmla="*/ 3383280 w 4871180"/>
                  <a:gd name="connsiteY3475" fmla="*/ 2644140 h 2676524"/>
                  <a:gd name="connsiteX3476" fmla="*/ 3384233 w 4871180"/>
                  <a:gd name="connsiteY3476" fmla="*/ 2644140 h 2676524"/>
                  <a:gd name="connsiteX3477" fmla="*/ 3385185 w 4871180"/>
                  <a:gd name="connsiteY3477" fmla="*/ 2644140 h 2676524"/>
                  <a:gd name="connsiteX3478" fmla="*/ 3386138 w 4871180"/>
                  <a:gd name="connsiteY3478" fmla="*/ 2644140 h 2676524"/>
                  <a:gd name="connsiteX3479" fmla="*/ 3387090 w 4871180"/>
                  <a:gd name="connsiteY3479" fmla="*/ 2644140 h 2676524"/>
                  <a:gd name="connsiteX3480" fmla="*/ 3388043 w 4871180"/>
                  <a:gd name="connsiteY3480" fmla="*/ 2644140 h 2676524"/>
                  <a:gd name="connsiteX3481" fmla="*/ 3388995 w 4871180"/>
                  <a:gd name="connsiteY3481" fmla="*/ 2644140 h 2676524"/>
                  <a:gd name="connsiteX3482" fmla="*/ 3389948 w 4871180"/>
                  <a:gd name="connsiteY3482" fmla="*/ 2644140 h 2676524"/>
                  <a:gd name="connsiteX3483" fmla="*/ 3390900 w 4871180"/>
                  <a:gd name="connsiteY3483" fmla="*/ 2644140 h 2676524"/>
                  <a:gd name="connsiteX3484" fmla="*/ 3391853 w 4871180"/>
                  <a:gd name="connsiteY3484" fmla="*/ 2644140 h 2676524"/>
                  <a:gd name="connsiteX3485" fmla="*/ 3392805 w 4871180"/>
                  <a:gd name="connsiteY3485" fmla="*/ 2644140 h 2676524"/>
                  <a:gd name="connsiteX3486" fmla="*/ 3393758 w 4871180"/>
                  <a:gd name="connsiteY3486" fmla="*/ 2644140 h 2676524"/>
                  <a:gd name="connsiteX3487" fmla="*/ 3394710 w 4871180"/>
                  <a:gd name="connsiteY3487" fmla="*/ 2644140 h 2676524"/>
                  <a:gd name="connsiteX3488" fmla="*/ 3395663 w 4871180"/>
                  <a:gd name="connsiteY3488" fmla="*/ 2644140 h 2676524"/>
                  <a:gd name="connsiteX3489" fmla="*/ 3397568 w 4871180"/>
                  <a:gd name="connsiteY3489" fmla="*/ 2644140 h 2676524"/>
                  <a:gd name="connsiteX3490" fmla="*/ 3398520 w 4871180"/>
                  <a:gd name="connsiteY3490" fmla="*/ 2644140 h 2676524"/>
                  <a:gd name="connsiteX3491" fmla="*/ 3399473 w 4871180"/>
                  <a:gd name="connsiteY3491" fmla="*/ 2644140 h 2676524"/>
                  <a:gd name="connsiteX3492" fmla="*/ 3400425 w 4871180"/>
                  <a:gd name="connsiteY3492" fmla="*/ 2644140 h 2676524"/>
                  <a:gd name="connsiteX3493" fmla="*/ 3401378 w 4871180"/>
                  <a:gd name="connsiteY3493" fmla="*/ 2644140 h 2676524"/>
                  <a:gd name="connsiteX3494" fmla="*/ 3402330 w 4871180"/>
                  <a:gd name="connsiteY3494" fmla="*/ 2644140 h 2676524"/>
                  <a:gd name="connsiteX3495" fmla="*/ 3403283 w 4871180"/>
                  <a:gd name="connsiteY3495" fmla="*/ 2644140 h 2676524"/>
                  <a:gd name="connsiteX3496" fmla="*/ 3404235 w 4871180"/>
                  <a:gd name="connsiteY3496" fmla="*/ 2644140 h 2676524"/>
                  <a:gd name="connsiteX3497" fmla="*/ 3405188 w 4871180"/>
                  <a:gd name="connsiteY3497" fmla="*/ 2644140 h 2676524"/>
                  <a:gd name="connsiteX3498" fmla="*/ 3406140 w 4871180"/>
                  <a:gd name="connsiteY3498" fmla="*/ 2644140 h 2676524"/>
                  <a:gd name="connsiteX3499" fmla="*/ 3407093 w 4871180"/>
                  <a:gd name="connsiteY3499" fmla="*/ 2644140 h 2676524"/>
                  <a:gd name="connsiteX3500" fmla="*/ 3408045 w 4871180"/>
                  <a:gd name="connsiteY3500" fmla="*/ 2644140 h 2676524"/>
                  <a:gd name="connsiteX3501" fmla="*/ 3408998 w 4871180"/>
                  <a:gd name="connsiteY3501" fmla="*/ 2644140 h 2676524"/>
                  <a:gd name="connsiteX3502" fmla="*/ 3409950 w 4871180"/>
                  <a:gd name="connsiteY3502" fmla="*/ 2644140 h 2676524"/>
                  <a:gd name="connsiteX3503" fmla="*/ 3410903 w 4871180"/>
                  <a:gd name="connsiteY3503" fmla="*/ 2644140 h 2676524"/>
                  <a:gd name="connsiteX3504" fmla="*/ 3411855 w 4871180"/>
                  <a:gd name="connsiteY3504" fmla="*/ 2644140 h 2676524"/>
                  <a:gd name="connsiteX3505" fmla="*/ 3412808 w 4871180"/>
                  <a:gd name="connsiteY3505" fmla="*/ 2645093 h 2676524"/>
                  <a:gd name="connsiteX3506" fmla="*/ 3413760 w 4871180"/>
                  <a:gd name="connsiteY3506" fmla="*/ 2645093 h 2676524"/>
                  <a:gd name="connsiteX3507" fmla="*/ 3414713 w 4871180"/>
                  <a:gd name="connsiteY3507" fmla="*/ 2645093 h 2676524"/>
                  <a:gd name="connsiteX3508" fmla="*/ 3415665 w 4871180"/>
                  <a:gd name="connsiteY3508" fmla="*/ 2645093 h 2676524"/>
                  <a:gd name="connsiteX3509" fmla="*/ 3416618 w 4871180"/>
                  <a:gd name="connsiteY3509" fmla="*/ 2645093 h 2676524"/>
                  <a:gd name="connsiteX3510" fmla="*/ 3417570 w 4871180"/>
                  <a:gd name="connsiteY3510" fmla="*/ 2645093 h 2676524"/>
                  <a:gd name="connsiteX3511" fmla="*/ 3418523 w 4871180"/>
                  <a:gd name="connsiteY3511" fmla="*/ 2645093 h 2676524"/>
                  <a:gd name="connsiteX3512" fmla="*/ 3419475 w 4871180"/>
                  <a:gd name="connsiteY3512" fmla="*/ 2644140 h 2676524"/>
                  <a:gd name="connsiteX3513" fmla="*/ 3420428 w 4871180"/>
                  <a:gd name="connsiteY3513" fmla="*/ 2645093 h 2676524"/>
                  <a:gd name="connsiteX3514" fmla="*/ 3421380 w 4871180"/>
                  <a:gd name="connsiteY3514" fmla="*/ 2645093 h 2676524"/>
                  <a:gd name="connsiteX3515" fmla="*/ 3422333 w 4871180"/>
                  <a:gd name="connsiteY3515" fmla="*/ 2645093 h 2676524"/>
                  <a:gd name="connsiteX3516" fmla="*/ 3423285 w 4871180"/>
                  <a:gd name="connsiteY3516" fmla="*/ 2645093 h 2676524"/>
                  <a:gd name="connsiteX3517" fmla="*/ 3424238 w 4871180"/>
                  <a:gd name="connsiteY3517" fmla="*/ 2645093 h 2676524"/>
                  <a:gd name="connsiteX3518" fmla="*/ 3425190 w 4871180"/>
                  <a:gd name="connsiteY3518" fmla="*/ 2645093 h 2676524"/>
                  <a:gd name="connsiteX3519" fmla="*/ 3426143 w 4871180"/>
                  <a:gd name="connsiteY3519" fmla="*/ 2645093 h 2676524"/>
                  <a:gd name="connsiteX3520" fmla="*/ 3427095 w 4871180"/>
                  <a:gd name="connsiteY3520" fmla="*/ 2645093 h 2676524"/>
                  <a:gd name="connsiteX3521" fmla="*/ 3428048 w 4871180"/>
                  <a:gd name="connsiteY3521" fmla="*/ 2645093 h 2676524"/>
                  <a:gd name="connsiteX3522" fmla="*/ 3429000 w 4871180"/>
                  <a:gd name="connsiteY3522" fmla="*/ 2645093 h 2676524"/>
                  <a:gd name="connsiteX3523" fmla="*/ 3429953 w 4871180"/>
                  <a:gd name="connsiteY3523" fmla="*/ 2645093 h 2676524"/>
                  <a:gd name="connsiteX3524" fmla="*/ 3430905 w 4871180"/>
                  <a:gd name="connsiteY3524" fmla="*/ 2645093 h 2676524"/>
                  <a:gd name="connsiteX3525" fmla="*/ 3431858 w 4871180"/>
                  <a:gd name="connsiteY3525" fmla="*/ 2645093 h 2676524"/>
                  <a:gd name="connsiteX3526" fmla="*/ 3432810 w 4871180"/>
                  <a:gd name="connsiteY3526" fmla="*/ 2645093 h 2676524"/>
                  <a:gd name="connsiteX3527" fmla="*/ 3433763 w 4871180"/>
                  <a:gd name="connsiteY3527" fmla="*/ 2646045 h 2676524"/>
                  <a:gd name="connsiteX3528" fmla="*/ 3434715 w 4871180"/>
                  <a:gd name="connsiteY3528" fmla="*/ 2646045 h 2676524"/>
                  <a:gd name="connsiteX3529" fmla="*/ 3435668 w 4871180"/>
                  <a:gd name="connsiteY3529" fmla="*/ 2646045 h 2676524"/>
                  <a:gd name="connsiteX3530" fmla="*/ 3436620 w 4871180"/>
                  <a:gd name="connsiteY3530" fmla="*/ 2646045 h 2676524"/>
                  <a:gd name="connsiteX3531" fmla="*/ 3437573 w 4871180"/>
                  <a:gd name="connsiteY3531" fmla="*/ 2645093 h 2676524"/>
                  <a:gd name="connsiteX3532" fmla="*/ 3438525 w 4871180"/>
                  <a:gd name="connsiteY3532" fmla="*/ 2646045 h 2676524"/>
                  <a:gd name="connsiteX3533" fmla="*/ 3440430 w 4871180"/>
                  <a:gd name="connsiteY3533" fmla="*/ 2646045 h 2676524"/>
                  <a:gd name="connsiteX3534" fmla="*/ 3441383 w 4871180"/>
                  <a:gd name="connsiteY3534" fmla="*/ 2646045 h 2676524"/>
                  <a:gd name="connsiteX3535" fmla="*/ 3442335 w 4871180"/>
                  <a:gd name="connsiteY3535" fmla="*/ 2646045 h 2676524"/>
                  <a:gd name="connsiteX3536" fmla="*/ 3443288 w 4871180"/>
                  <a:gd name="connsiteY3536" fmla="*/ 2646045 h 2676524"/>
                  <a:gd name="connsiteX3537" fmla="*/ 3444240 w 4871180"/>
                  <a:gd name="connsiteY3537" fmla="*/ 2646045 h 2676524"/>
                  <a:gd name="connsiteX3538" fmla="*/ 3445193 w 4871180"/>
                  <a:gd name="connsiteY3538" fmla="*/ 2646045 h 2676524"/>
                  <a:gd name="connsiteX3539" fmla="*/ 3446145 w 4871180"/>
                  <a:gd name="connsiteY3539" fmla="*/ 2646045 h 2676524"/>
                  <a:gd name="connsiteX3540" fmla="*/ 3447098 w 4871180"/>
                  <a:gd name="connsiteY3540" fmla="*/ 2646045 h 2676524"/>
                  <a:gd name="connsiteX3541" fmla="*/ 3448050 w 4871180"/>
                  <a:gd name="connsiteY3541" fmla="*/ 2646045 h 2676524"/>
                  <a:gd name="connsiteX3542" fmla="*/ 3449003 w 4871180"/>
                  <a:gd name="connsiteY3542" fmla="*/ 2646045 h 2676524"/>
                  <a:gd name="connsiteX3543" fmla="*/ 3449955 w 4871180"/>
                  <a:gd name="connsiteY3543" fmla="*/ 2646045 h 2676524"/>
                  <a:gd name="connsiteX3544" fmla="*/ 3450908 w 4871180"/>
                  <a:gd name="connsiteY3544" fmla="*/ 2646045 h 2676524"/>
                  <a:gd name="connsiteX3545" fmla="*/ 3451860 w 4871180"/>
                  <a:gd name="connsiteY3545" fmla="*/ 2646045 h 2676524"/>
                  <a:gd name="connsiteX3546" fmla="*/ 3452813 w 4871180"/>
                  <a:gd name="connsiteY3546" fmla="*/ 2646045 h 2676524"/>
                  <a:gd name="connsiteX3547" fmla="*/ 3453765 w 4871180"/>
                  <a:gd name="connsiteY3547" fmla="*/ 2646045 h 2676524"/>
                  <a:gd name="connsiteX3548" fmla="*/ 3454718 w 4871180"/>
                  <a:gd name="connsiteY3548" fmla="*/ 2646045 h 2676524"/>
                  <a:gd name="connsiteX3549" fmla="*/ 3455670 w 4871180"/>
                  <a:gd name="connsiteY3549" fmla="*/ 2646045 h 2676524"/>
                  <a:gd name="connsiteX3550" fmla="*/ 3456623 w 4871180"/>
                  <a:gd name="connsiteY3550" fmla="*/ 2646045 h 2676524"/>
                  <a:gd name="connsiteX3551" fmla="*/ 3457575 w 4871180"/>
                  <a:gd name="connsiteY3551" fmla="*/ 2646045 h 2676524"/>
                  <a:gd name="connsiteX3552" fmla="*/ 3458528 w 4871180"/>
                  <a:gd name="connsiteY3552" fmla="*/ 2646045 h 2676524"/>
                  <a:gd name="connsiteX3553" fmla="*/ 3459480 w 4871180"/>
                  <a:gd name="connsiteY3553" fmla="*/ 2646045 h 2676524"/>
                  <a:gd name="connsiteX3554" fmla="*/ 3460433 w 4871180"/>
                  <a:gd name="connsiteY3554" fmla="*/ 2646045 h 2676524"/>
                  <a:gd name="connsiteX3555" fmla="*/ 3461385 w 4871180"/>
                  <a:gd name="connsiteY3555" fmla="*/ 2646045 h 2676524"/>
                  <a:gd name="connsiteX3556" fmla="*/ 3462338 w 4871180"/>
                  <a:gd name="connsiteY3556" fmla="*/ 2646998 h 2676524"/>
                  <a:gd name="connsiteX3557" fmla="*/ 3463290 w 4871180"/>
                  <a:gd name="connsiteY3557" fmla="*/ 2646998 h 2676524"/>
                  <a:gd name="connsiteX3558" fmla="*/ 3464243 w 4871180"/>
                  <a:gd name="connsiteY3558" fmla="*/ 2646998 h 2676524"/>
                  <a:gd name="connsiteX3559" fmla="*/ 3465195 w 4871180"/>
                  <a:gd name="connsiteY3559" fmla="*/ 2646998 h 2676524"/>
                  <a:gd name="connsiteX3560" fmla="*/ 3466148 w 4871180"/>
                  <a:gd name="connsiteY3560" fmla="*/ 2646998 h 2676524"/>
                  <a:gd name="connsiteX3561" fmla="*/ 3467100 w 4871180"/>
                  <a:gd name="connsiteY3561" fmla="*/ 2646998 h 2676524"/>
                  <a:gd name="connsiteX3562" fmla="*/ 3468053 w 4871180"/>
                  <a:gd name="connsiteY3562" fmla="*/ 2646998 h 2676524"/>
                  <a:gd name="connsiteX3563" fmla="*/ 3469005 w 4871180"/>
                  <a:gd name="connsiteY3563" fmla="*/ 2646998 h 2676524"/>
                  <a:gd name="connsiteX3564" fmla="*/ 3469958 w 4871180"/>
                  <a:gd name="connsiteY3564" fmla="*/ 2646998 h 2676524"/>
                  <a:gd name="connsiteX3565" fmla="*/ 3470910 w 4871180"/>
                  <a:gd name="connsiteY3565" fmla="*/ 2646998 h 2676524"/>
                  <a:gd name="connsiteX3566" fmla="*/ 3471863 w 4871180"/>
                  <a:gd name="connsiteY3566" fmla="*/ 2646998 h 2676524"/>
                  <a:gd name="connsiteX3567" fmla="*/ 3472815 w 4871180"/>
                  <a:gd name="connsiteY3567" fmla="*/ 2646998 h 2676524"/>
                  <a:gd name="connsiteX3568" fmla="*/ 3473768 w 4871180"/>
                  <a:gd name="connsiteY3568" fmla="*/ 2646998 h 2676524"/>
                  <a:gd name="connsiteX3569" fmla="*/ 3474720 w 4871180"/>
                  <a:gd name="connsiteY3569" fmla="*/ 2646998 h 2676524"/>
                  <a:gd name="connsiteX3570" fmla="*/ 3475673 w 4871180"/>
                  <a:gd name="connsiteY3570" fmla="*/ 2646998 h 2676524"/>
                  <a:gd name="connsiteX3571" fmla="*/ 3476625 w 4871180"/>
                  <a:gd name="connsiteY3571" fmla="*/ 2646998 h 2676524"/>
                  <a:gd name="connsiteX3572" fmla="*/ 3477578 w 4871180"/>
                  <a:gd name="connsiteY3572" fmla="*/ 2646998 h 2676524"/>
                  <a:gd name="connsiteX3573" fmla="*/ 3478530 w 4871180"/>
                  <a:gd name="connsiteY3573" fmla="*/ 2646998 h 2676524"/>
                  <a:gd name="connsiteX3574" fmla="*/ 3479483 w 4871180"/>
                  <a:gd name="connsiteY3574" fmla="*/ 2646998 h 2676524"/>
                  <a:gd name="connsiteX3575" fmla="*/ 3480435 w 4871180"/>
                  <a:gd name="connsiteY3575" fmla="*/ 2646998 h 2676524"/>
                  <a:gd name="connsiteX3576" fmla="*/ 3481388 w 4871180"/>
                  <a:gd name="connsiteY3576" fmla="*/ 2646998 h 2676524"/>
                  <a:gd name="connsiteX3577" fmla="*/ 3483293 w 4871180"/>
                  <a:gd name="connsiteY3577" fmla="*/ 2646998 h 2676524"/>
                  <a:gd name="connsiteX3578" fmla="*/ 3484245 w 4871180"/>
                  <a:gd name="connsiteY3578" fmla="*/ 2646998 h 2676524"/>
                  <a:gd name="connsiteX3579" fmla="*/ 3485198 w 4871180"/>
                  <a:gd name="connsiteY3579" fmla="*/ 2646998 h 2676524"/>
                  <a:gd name="connsiteX3580" fmla="*/ 3486150 w 4871180"/>
                  <a:gd name="connsiteY3580" fmla="*/ 2646998 h 2676524"/>
                  <a:gd name="connsiteX3581" fmla="*/ 3487103 w 4871180"/>
                  <a:gd name="connsiteY3581" fmla="*/ 2646998 h 2676524"/>
                  <a:gd name="connsiteX3582" fmla="*/ 3488055 w 4871180"/>
                  <a:gd name="connsiteY3582" fmla="*/ 2646998 h 2676524"/>
                  <a:gd name="connsiteX3583" fmla="*/ 3489008 w 4871180"/>
                  <a:gd name="connsiteY3583" fmla="*/ 2646998 h 2676524"/>
                  <a:gd name="connsiteX3584" fmla="*/ 3489960 w 4871180"/>
                  <a:gd name="connsiteY3584" fmla="*/ 2647950 h 2676524"/>
                  <a:gd name="connsiteX3585" fmla="*/ 3490913 w 4871180"/>
                  <a:gd name="connsiteY3585" fmla="*/ 2647950 h 2676524"/>
                  <a:gd name="connsiteX3586" fmla="*/ 3491865 w 4871180"/>
                  <a:gd name="connsiteY3586" fmla="*/ 2647950 h 2676524"/>
                  <a:gd name="connsiteX3587" fmla="*/ 3492818 w 4871180"/>
                  <a:gd name="connsiteY3587" fmla="*/ 2647950 h 2676524"/>
                  <a:gd name="connsiteX3588" fmla="*/ 3493770 w 4871180"/>
                  <a:gd name="connsiteY3588" fmla="*/ 2647950 h 2676524"/>
                  <a:gd name="connsiteX3589" fmla="*/ 3494723 w 4871180"/>
                  <a:gd name="connsiteY3589" fmla="*/ 2647950 h 2676524"/>
                  <a:gd name="connsiteX3590" fmla="*/ 3495675 w 4871180"/>
                  <a:gd name="connsiteY3590" fmla="*/ 2647950 h 2676524"/>
                  <a:gd name="connsiteX3591" fmla="*/ 3496628 w 4871180"/>
                  <a:gd name="connsiteY3591" fmla="*/ 2647950 h 2676524"/>
                  <a:gd name="connsiteX3592" fmla="*/ 3497580 w 4871180"/>
                  <a:gd name="connsiteY3592" fmla="*/ 2647950 h 2676524"/>
                  <a:gd name="connsiteX3593" fmla="*/ 3498533 w 4871180"/>
                  <a:gd name="connsiteY3593" fmla="*/ 2647950 h 2676524"/>
                  <a:gd name="connsiteX3594" fmla="*/ 3499485 w 4871180"/>
                  <a:gd name="connsiteY3594" fmla="*/ 2647950 h 2676524"/>
                  <a:gd name="connsiteX3595" fmla="*/ 3500438 w 4871180"/>
                  <a:gd name="connsiteY3595" fmla="*/ 2647950 h 2676524"/>
                  <a:gd name="connsiteX3596" fmla="*/ 3501390 w 4871180"/>
                  <a:gd name="connsiteY3596" fmla="*/ 2647950 h 2676524"/>
                  <a:gd name="connsiteX3597" fmla="*/ 3502343 w 4871180"/>
                  <a:gd name="connsiteY3597" fmla="*/ 2647950 h 2676524"/>
                  <a:gd name="connsiteX3598" fmla="*/ 3503295 w 4871180"/>
                  <a:gd name="connsiteY3598" fmla="*/ 2647950 h 2676524"/>
                  <a:gd name="connsiteX3599" fmla="*/ 3504248 w 4871180"/>
                  <a:gd name="connsiteY3599" fmla="*/ 2647950 h 2676524"/>
                  <a:gd name="connsiteX3600" fmla="*/ 3505200 w 4871180"/>
                  <a:gd name="connsiteY3600" fmla="*/ 2644140 h 2676524"/>
                  <a:gd name="connsiteX3601" fmla="*/ 3506153 w 4871180"/>
                  <a:gd name="connsiteY3601" fmla="*/ 2647950 h 2676524"/>
                  <a:gd name="connsiteX3602" fmla="*/ 3507105 w 4871180"/>
                  <a:gd name="connsiteY3602" fmla="*/ 2647950 h 2676524"/>
                  <a:gd name="connsiteX3603" fmla="*/ 3508058 w 4871180"/>
                  <a:gd name="connsiteY3603" fmla="*/ 2647950 h 2676524"/>
                  <a:gd name="connsiteX3604" fmla="*/ 3509010 w 4871180"/>
                  <a:gd name="connsiteY3604" fmla="*/ 2647950 h 2676524"/>
                  <a:gd name="connsiteX3605" fmla="*/ 3509963 w 4871180"/>
                  <a:gd name="connsiteY3605" fmla="*/ 2647950 h 2676524"/>
                  <a:gd name="connsiteX3606" fmla="*/ 3510915 w 4871180"/>
                  <a:gd name="connsiteY3606" fmla="*/ 2647950 h 2676524"/>
                  <a:gd name="connsiteX3607" fmla="*/ 3511868 w 4871180"/>
                  <a:gd name="connsiteY3607" fmla="*/ 2647950 h 2676524"/>
                  <a:gd name="connsiteX3608" fmla="*/ 3512820 w 4871180"/>
                  <a:gd name="connsiteY3608" fmla="*/ 2647950 h 2676524"/>
                  <a:gd name="connsiteX3609" fmla="*/ 3513773 w 4871180"/>
                  <a:gd name="connsiteY3609" fmla="*/ 2647950 h 2676524"/>
                  <a:gd name="connsiteX3610" fmla="*/ 3514725 w 4871180"/>
                  <a:gd name="connsiteY3610" fmla="*/ 2647950 h 2676524"/>
                  <a:gd name="connsiteX3611" fmla="*/ 3515678 w 4871180"/>
                  <a:gd name="connsiteY3611" fmla="*/ 2647950 h 2676524"/>
                  <a:gd name="connsiteX3612" fmla="*/ 3516630 w 4871180"/>
                  <a:gd name="connsiteY3612" fmla="*/ 2647950 h 2676524"/>
                  <a:gd name="connsiteX3613" fmla="*/ 3517583 w 4871180"/>
                  <a:gd name="connsiteY3613" fmla="*/ 2647950 h 2676524"/>
                  <a:gd name="connsiteX3614" fmla="*/ 3518535 w 4871180"/>
                  <a:gd name="connsiteY3614" fmla="*/ 2647950 h 2676524"/>
                  <a:gd name="connsiteX3615" fmla="*/ 3519488 w 4871180"/>
                  <a:gd name="connsiteY3615" fmla="*/ 2647950 h 2676524"/>
                  <a:gd name="connsiteX3616" fmla="*/ 3520440 w 4871180"/>
                  <a:gd name="connsiteY3616" fmla="*/ 2647950 h 2676524"/>
                  <a:gd name="connsiteX3617" fmla="*/ 3521393 w 4871180"/>
                  <a:gd name="connsiteY3617" fmla="*/ 2647950 h 2676524"/>
                  <a:gd name="connsiteX3618" fmla="*/ 3522345 w 4871180"/>
                  <a:gd name="connsiteY3618" fmla="*/ 2647950 h 2676524"/>
                  <a:gd name="connsiteX3619" fmla="*/ 3523298 w 4871180"/>
                  <a:gd name="connsiteY3619" fmla="*/ 2647950 h 2676524"/>
                  <a:gd name="connsiteX3620" fmla="*/ 3524250 w 4871180"/>
                  <a:gd name="connsiteY3620" fmla="*/ 2648903 h 2676524"/>
                  <a:gd name="connsiteX3621" fmla="*/ 3526155 w 4871180"/>
                  <a:gd name="connsiteY3621" fmla="*/ 2648903 h 2676524"/>
                  <a:gd name="connsiteX3622" fmla="*/ 3527108 w 4871180"/>
                  <a:gd name="connsiteY3622" fmla="*/ 2648903 h 2676524"/>
                  <a:gd name="connsiteX3623" fmla="*/ 3528060 w 4871180"/>
                  <a:gd name="connsiteY3623" fmla="*/ 2648903 h 2676524"/>
                  <a:gd name="connsiteX3624" fmla="*/ 3529013 w 4871180"/>
                  <a:gd name="connsiteY3624" fmla="*/ 2648903 h 2676524"/>
                  <a:gd name="connsiteX3625" fmla="*/ 3529965 w 4871180"/>
                  <a:gd name="connsiteY3625" fmla="*/ 2648903 h 2676524"/>
                  <a:gd name="connsiteX3626" fmla="*/ 3530918 w 4871180"/>
                  <a:gd name="connsiteY3626" fmla="*/ 2648903 h 2676524"/>
                  <a:gd name="connsiteX3627" fmla="*/ 3531870 w 4871180"/>
                  <a:gd name="connsiteY3627" fmla="*/ 2648903 h 2676524"/>
                  <a:gd name="connsiteX3628" fmla="*/ 3532823 w 4871180"/>
                  <a:gd name="connsiteY3628" fmla="*/ 2648903 h 2676524"/>
                  <a:gd name="connsiteX3629" fmla="*/ 3533775 w 4871180"/>
                  <a:gd name="connsiteY3629" fmla="*/ 2648903 h 2676524"/>
                  <a:gd name="connsiteX3630" fmla="*/ 3534728 w 4871180"/>
                  <a:gd name="connsiteY3630" fmla="*/ 2648903 h 2676524"/>
                  <a:gd name="connsiteX3631" fmla="*/ 3535680 w 4871180"/>
                  <a:gd name="connsiteY3631" fmla="*/ 2648903 h 2676524"/>
                  <a:gd name="connsiteX3632" fmla="*/ 3536633 w 4871180"/>
                  <a:gd name="connsiteY3632" fmla="*/ 2648903 h 2676524"/>
                  <a:gd name="connsiteX3633" fmla="*/ 3537585 w 4871180"/>
                  <a:gd name="connsiteY3633" fmla="*/ 2648903 h 2676524"/>
                  <a:gd name="connsiteX3634" fmla="*/ 3538538 w 4871180"/>
                  <a:gd name="connsiteY3634" fmla="*/ 2648903 h 2676524"/>
                  <a:gd name="connsiteX3635" fmla="*/ 3539490 w 4871180"/>
                  <a:gd name="connsiteY3635" fmla="*/ 2648903 h 2676524"/>
                  <a:gd name="connsiteX3636" fmla="*/ 3540443 w 4871180"/>
                  <a:gd name="connsiteY3636" fmla="*/ 2648903 h 2676524"/>
                  <a:gd name="connsiteX3637" fmla="*/ 3541395 w 4871180"/>
                  <a:gd name="connsiteY3637" fmla="*/ 2648903 h 2676524"/>
                  <a:gd name="connsiteX3638" fmla="*/ 3542348 w 4871180"/>
                  <a:gd name="connsiteY3638" fmla="*/ 2648903 h 2676524"/>
                  <a:gd name="connsiteX3639" fmla="*/ 3543300 w 4871180"/>
                  <a:gd name="connsiteY3639" fmla="*/ 2648903 h 2676524"/>
                  <a:gd name="connsiteX3640" fmla="*/ 3544253 w 4871180"/>
                  <a:gd name="connsiteY3640" fmla="*/ 2648903 h 2676524"/>
                  <a:gd name="connsiteX3641" fmla="*/ 3545205 w 4871180"/>
                  <a:gd name="connsiteY3641" fmla="*/ 2648903 h 2676524"/>
                  <a:gd name="connsiteX3642" fmla="*/ 3546158 w 4871180"/>
                  <a:gd name="connsiteY3642" fmla="*/ 2648903 h 2676524"/>
                  <a:gd name="connsiteX3643" fmla="*/ 3547110 w 4871180"/>
                  <a:gd name="connsiteY3643" fmla="*/ 2648903 h 2676524"/>
                  <a:gd name="connsiteX3644" fmla="*/ 3548063 w 4871180"/>
                  <a:gd name="connsiteY3644" fmla="*/ 2648903 h 2676524"/>
                  <a:gd name="connsiteX3645" fmla="*/ 3549015 w 4871180"/>
                  <a:gd name="connsiteY3645" fmla="*/ 2648903 h 2676524"/>
                  <a:gd name="connsiteX3646" fmla="*/ 3549968 w 4871180"/>
                  <a:gd name="connsiteY3646" fmla="*/ 2648903 h 2676524"/>
                  <a:gd name="connsiteX3647" fmla="*/ 3550920 w 4871180"/>
                  <a:gd name="connsiteY3647" fmla="*/ 2648903 h 2676524"/>
                  <a:gd name="connsiteX3648" fmla="*/ 3551873 w 4871180"/>
                  <a:gd name="connsiteY3648" fmla="*/ 2648903 h 2676524"/>
                  <a:gd name="connsiteX3649" fmla="*/ 3552825 w 4871180"/>
                  <a:gd name="connsiteY3649" fmla="*/ 2648903 h 2676524"/>
                  <a:gd name="connsiteX3650" fmla="*/ 3553778 w 4871180"/>
                  <a:gd name="connsiteY3650" fmla="*/ 2648903 h 2676524"/>
                  <a:gd name="connsiteX3651" fmla="*/ 3554730 w 4871180"/>
                  <a:gd name="connsiteY3651" fmla="*/ 2648903 h 2676524"/>
                  <a:gd name="connsiteX3652" fmla="*/ 3555683 w 4871180"/>
                  <a:gd name="connsiteY3652" fmla="*/ 2648903 h 2676524"/>
                  <a:gd name="connsiteX3653" fmla="*/ 3556635 w 4871180"/>
                  <a:gd name="connsiteY3653" fmla="*/ 2648903 h 2676524"/>
                  <a:gd name="connsiteX3654" fmla="*/ 3557588 w 4871180"/>
                  <a:gd name="connsiteY3654" fmla="*/ 2648903 h 2676524"/>
                  <a:gd name="connsiteX3655" fmla="*/ 3558540 w 4871180"/>
                  <a:gd name="connsiteY3655" fmla="*/ 2648903 h 2676524"/>
                  <a:gd name="connsiteX3656" fmla="*/ 3559493 w 4871180"/>
                  <a:gd name="connsiteY3656" fmla="*/ 2649855 h 2676524"/>
                  <a:gd name="connsiteX3657" fmla="*/ 3560445 w 4871180"/>
                  <a:gd name="connsiteY3657" fmla="*/ 2649855 h 2676524"/>
                  <a:gd name="connsiteX3658" fmla="*/ 3561398 w 4871180"/>
                  <a:gd name="connsiteY3658" fmla="*/ 2649855 h 2676524"/>
                  <a:gd name="connsiteX3659" fmla="*/ 3562350 w 4871180"/>
                  <a:gd name="connsiteY3659" fmla="*/ 2649855 h 2676524"/>
                  <a:gd name="connsiteX3660" fmla="*/ 3563303 w 4871180"/>
                  <a:gd name="connsiteY3660" fmla="*/ 2649855 h 2676524"/>
                  <a:gd name="connsiteX3661" fmla="*/ 3564255 w 4871180"/>
                  <a:gd name="connsiteY3661" fmla="*/ 2649855 h 2676524"/>
                  <a:gd name="connsiteX3662" fmla="*/ 3565208 w 4871180"/>
                  <a:gd name="connsiteY3662" fmla="*/ 2649855 h 2676524"/>
                  <a:gd name="connsiteX3663" fmla="*/ 3566160 w 4871180"/>
                  <a:gd name="connsiteY3663" fmla="*/ 2649855 h 2676524"/>
                  <a:gd name="connsiteX3664" fmla="*/ 3567113 w 4871180"/>
                  <a:gd name="connsiteY3664" fmla="*/ 2649855 h 2676524"/>
                  <a:gd name="connsiteX3665" fmla="*/ 3569018 w 4871180"/>
                  <a:gd name="connsiteY3665" fmla="*/ 2649855 h 2676524"/>
                  <a:gd name="connsiteX3666" fmla="*/ 3569970 w 4871180"/>
                  <a:gd name="connsiteY3666" fmla="*/ 2649855 h 2676524"/>
                  <a:gd name="connsiteX3667" fmla="*/ 3570923 w 4871180"/>
                  <a:gd name="connsiteY3667" fmla="*/ 2649855 h 2676524"/>
                  <a:gd name="connsiteX3668" fmla="*/ 3571875 w 4871180"/>
                  <a:gd name="connsiteY3668" fmla="*/ 2649855 h 2676524"/>
                  <a:gd name="connsiteX3669" fmla="*/ 3572828 w 4871180"/>
                  <a:gd name="connsiteY3669" fmla="*/ 2649855 h 2676524"/>
                  <a:gd name="connsiteX3670" fmla="*/ 3573780 w 4871180"/>
                  <a:gd name="connsiteY3670" fmla="*/ 2649855 h 2676524"/>
                  <a:gd name="connsiteX3671" fmla="*/ 3574733 w 4871180"/>
                  <a:gd name="connsiteY3671" fmla="*/ 2649855 h 2676524"/>
                  <a:gd name="connsiteX3672" fmla="*/ 3575685 w 4871180"/>
                  <a:gd name="connsiteY3672" fmla="*/ 2649855 h 2676524"/>
                  <a:gd name="connsiteX3673" fmla="*/ 3576638 w 4871180"/>
                  <a:gd name="connsiteY3673" fmla="*/ 2649855 h 2676524"/>
                  <a:gd name="connsiteX3674" fmla="*/ 3577590 w 4871180"/>
                  <a:gd name="connsiteY3674" fmla="*/ 2649855 h 2676524"/>
                  <a:gd name="connsiteX3675" fmla="*/ 3578543 w 4871180"/>
                  <a:gd name="connsiteY3675" fmla="*/ 2649855 h 2676524"/>
                  <a:gd name="connsiteX3676" fmla="*/ 3579495 w 4871180"/>
                  <a:gd name="connsiteY3676" fmla="*/ 2649855 h 2676524"/>
                  <a:gd name="connsiteX3677" fmla="*/ 3580448 w 4871180"/>
                  <a:gd name="connsiteY3677" fmla="*/ 2649855 h 2676524"/>
                  <a:gd name="connsiteX3678" fmla="*/ 3581400 w 4871180"/>
                  <a:gd name="connsiteY3678" fmla="*/ 2649855 h 2676524"/>
                  <a:gd name="connsiteX3679" fmla="*/ 3582353 w 4871180"/>
                  <a:gd name="connsiteY3679" fmla="*/ 2649855 h 2676524"/>
                  <a:gd name="connsiteX3680" fmla="*/ 3583305 w 4871180"/>
                  <a:gd name="connsiteY3680" fmla="*/ 2649855 h 2676524"/>
                  <a:gd name="connsiteX3681" fmla="*/ 3584258 w 4871180"/>
                  <a:gd name="connsiteY3681" fmla="*/ 2649855 h 2676524"/>
                  <a:gd name="connsiteX3682" fmla="*/ 3585210 w 4871180"/>
                  <a:gd name="connsiteY3682" fmla="*/ 2649855 h 2676524"/>
                  <a:gd name="connsiteX3683" fmla="*/ 3586163 w 4871180"/>
                  <a:gd name="connsiteY3683" fmla="*/ 2649855 h 2676524"/>
                  <a:gd name="connsiteX3684" fmla="*/ 3587115 w 4871180"/>
                  <a:gd name="connsiteY3684" fmla="*/ 2649855 h 2676524"/>
                  <a:gd name="connsiteX3685" fmla="*/ 3588068 w 4871180"/>
                  <a:gd name="connsiteY3685" fmla="*/ 2650808 h 2676524"/>
                  <a:gd name="connsiteX3686" fmla="*/ 3589020 w 4871180"/>
                  <a:gd name="connsiteY3686" fmla="*/ 2650808 h 2676524"/>
                  <a:gd name="connsiteX3687" fmla="*/ 3589973 w 4871180"/>
                  <a:gd name="connsiteY3687" fmla="*/ 2650808 h 2676524"/>
                  <a:gd name="connsiteX3688" fmla="*/ 3590925 w 4871180"/>
                  <a:gd name="connsiteY3688" fmla="*/ 2650808 h 2676524"/>
                  <a:gd name="connsiteX3689" fmla="*/ 3591878 w 4871180"/>
                  <a:gd name="connsiteY3689" fmla="*/ 2650808 h 2676524"/>
                  <a:gd name="connsiteX3690" fmla="*/ 3592830 w 4871180"/>
                  <a:gd name="connsiteY3690" fmla="*/ 2650808 h 2676524"/>
                  <a:gd name="connsiteX3691" fmla="*/ 3593783 w 4871180"/>
                  <a:gd name="connsiteY3691" fmla="*/ 2650808 h 2676524"/>
                  <a:gd name="connsiteX3692" fmla="*/ 3594735 w 4871180"/>
                  <a:gd name="connsiteY3692" fmla="*/ 2650808 h 2676524"/>
                  <a:gd name="connsiteX3693" fmla="*/ 3595688 w 4871180"/>
                  <a:gd name="connsiteY3693" fmla="*/ 2650808 h 2676524"/>
                  <a:gd name="connsiteX3694" fmla="*/ 3596640 w 4871180"/>
                  <a:gd name="connsiteY3694" fmla="*/ 2650808 h 2676524"/>
                  <a:gd name="connsiteX3695" fmla="*/ 3597593 w 4871180"/>
                  <a:gd name="connsiteY3695" fmla="*/ 2650808 h 2676524"/>
                  <a:gd name="connsiteX3696" fmla="*/ 3598545 w 4871180"/>
                  <a:gd name="connsiteY3696" fmla="*/ 2650808 h 2676524"/>
                  <a:gd name="connsiteX3697" fmla="*/ 3599498 w 4871180"/>
                  <a:gd name="connsiteY3697" fmla="*/ 2650808 h 2676524"/>
                  <a:gd name="connsiteX3698" fmla="*/ 3600450 w 4871180"/>
                  <a:gd name="connsiteY3698" fmla="*/ 2650808 h 2676524"/>
                  <a:gd name="connsiteX3699" fmla="*/ 3601403 w 4871180"/>
                  <a:gd name="connsiteY3699" fmla="*/ 2650808 h 2676524"/>
                  <a:gd name="connsiteX3700" fmla="*/ 3602355 w 4871180"/>
                  <a:gd name="connsiteY3700" fmla="*/ 2650808 h 2676524"/>
                  <a:gd name="connsiteX3701" fmla="*/ 3603308 w 4871180"/>
                  <a:gd name="connsiteY3701" fmla="*/ 2650808 h 2676524"/>
                  <a:gd name="connsiteX3702" fmla="*/ 3604260 w 4871180"/>
                  <a:gd name="connsiteY3702" fmla="*/ 2650808 h 2676524"/>
                  <a:gd name="connsiteX3703" fmla="*/ 3605213 w 4871180"/>
                  <a:gd name="connsiteY3703" fmla="*/ 2650808 h 2676524"/>
                  <a:gd name="connsiteX3704" fmla="*/ 3606165 w 4871180"/>
                  <a:gd name="connsiteY3704" fmla="*/ 2650808 h 2676524"/>
                  <a:gd name="connsiteX3705" fmla="*/ 3607118 w 4871180"/>
                  <a:gd name="connsiteY3705" fmla="*/ 2650808 h 2676524"/>
                  <a:gd name="connsiteX3706" fmla="*/ 3608070 w 4871180"/>
                  <a:gd name="connsiteY3706" fmla="*/ 2650808 h 2676524"/>
                  <a:gd name="connsiteX3707" fmla="*/ 3609023 w 4871180"/>
                  <a:gd name="connsiteY3707" fmla="*/ 2650808 h 2676524"/>
                  <a:gd name="connsiteX3708" fmla="*/ 3609975 w 4871180"/>
                  <a:gd name="connsiteY3708" fmla="*/ 2650808 h 2676524"/>
                  <a:gd name="connsiteX3709" fmla="*/ 3611880 w 4871180"/>
                  <a:gd name="connsiteY3709" fmla="*/ 2650808 h 2676524"/>
                  <a:gd name="connsiteX3710" fmla="*/ 3612833 w 4871180"/>
                  <a:gd name="connsiteY3710" fmla="*/ 2650808 h 2676524"/>
                  <a:gd name="connsiteX3711" fmla="*/ 3613785 w 4871180"/>
                  <a:gd name="connsiteY3711" fmla="*/ 2650808 h 2676524"/>
                  <a:gd name="connsiteX3712" fmla="*/ 3614738 w 4871180"/>
                  <a:gd name="connsiteY3712" fmla="*/ 2650808 h 2676524"/>
                  <a:gd name="connsiteX3713" fmla="*/ 3615690 w 4871180"/>
                  <a:gd name="connsiteY3713" fmla="*/ 2650808 h 2676524"/>
                  <a:gd name="connsiteX3714" fmla="*/ 3616643 w 4871180"/>
                  <a:gd name="connsiteY3714" fmla="*/ 2650808 h 2676524"/>
                  <a:gd name="connsiteX3715" fmla="*/ 3617595 w 4871180"/>
                  <a:gd name="connsiteY3715" fmla="*/ 2650808 h 2676524"/>
                  <a:gd name="connsiteX3716" fmla="*/ 3618548 w 4871180"/>
                  <a:gd name="connsiteY3716" fmla="*/ 2650808 h 2676524"/>
                  <a:gd name="connsiteX3717" fmla="*/ 3619500 w 4871180"/>
                  <a:gd name="connsiteY3717" fmla="*/ 2650808 h 2676524"/>
                  <a:gd name="connsiteX3718" fmla="*/ 3620453 w 4871180"/>
                  <a:gd name="connsiteY3718" fmla="*/ 2651760 h 2676524"/>
                  <a:gd name="connsiteX3719" fmla="*/ 3621405 w 4871180"/>
                  <a:gd name="connsiteY3719" fmla="*/ 2651760 h 2676524"/>
                  <a:gd name="connsiteX3720" fmla="*/ 3622358 w 4871180"/>
                  <a:gd name="connsiteY3720" fmla="*/ 2651760 h 2676524"/>
                  <a:gd name="connsiteX3721" fmla="*/ 3623310 w 4871180"/>
                  <a:gd name="connsiteY3721" fmla="*/ 2651760 h 2676524"/>
                  <a:gd name="connsiteX3722" fmla="*/ 3624263 w 4871180"/>
                  <a:gd name="connsiteY3722" fmla="*/ 2651760 h 2676524"/>
                  <a:gd name="connsiteX3723" fmla="*/ 3625215 w 4871180"/>
                  <a:gd name="connsiteY3723" fmla="*/ 2651760 h 2676524"/>
                  <a:gd name="connsiteX3724" fmla="*/ 3626168 w 4871180"/>
                  <a:gd name="connsiteY3724" fmla="*/ 2651760 h 2676524"/>
                  <a:gd name="connsiteX3725" fmla="*/ 3627120 w 4871180"/>
                  <a:gd name="connsiteY3725" fmla="*/ 2651760 h 2676524"/>
                  <a:gd name="connsiteX3726" fmla="*/ 3628073 w 4871180"/>
                  <a:gd name="connsiteY3726" fmla="*/ 2651760 h 2676524"/>
                  <a:gd name="connsiteX3727" fmla="*/ 3629025 w 4871180"/>
                  <a:gd name="connsiteY3727" fmla="*/ 2651760 h 2676524"/>
                  <a:gd name="connsiteX3728" fmla="*/ 3629978 w 4871180"/>
                  <a:gd name="connsiteY3728" fmla="*/ 2651760 h 2676524"/>
                  <a:gd name="connsiteX3729" fmla="*/ 3630930 w 4871180"/>
                  <a:gd name="connsiteY3729" fmla="*/ 2651760 h 2676524"/>
                  <a:gd name="connsiteX3730" fmla="*/ 3631883 w 4871180"/>
                  <a:gd name="connsiteY3730" fmla="*/ 2651760 h 2676524"/>
                  <a:gd name="connsiteX3731" fmla="*/ 3632835 w 4871180"/>
                  <a:gd name="connsiteY3731" fmla="*/ 2651760 h 2676524"/>
                  <a:gd name="connsiteX3732" fmla="*/ 3633788 w 4871180"/>
                  <a:gd name="connsiteY3732" fmla="*/ 2651760 h 2676524"/>
                  <a:gd name="connsiteX3733" fmla="*/ 3634740 w 4871180"/>
                  <a:gd name="connsiteY3733" fmla="*/ 2651760 h 2676524"/>
                  <a:gd name="connsiteX3734" fmla="*/ 3635693 w 4871180"/>
                  <a:gd name="connsiteY3734" fmla="*/ 2651760 h 2676524"/>
                  <a:gd name="connsiteX3735" fmla="*/ 3636645 w 4871180"/>
                  <a:gd name="connsiteY3735" fmla="*/ 2651760 h 2676524"/>
                  <a:gd name="connsiteX3736" fmla="*/ 3637598 w 4871180"/>
                  <a:gd name="connsiteY3736" fmla="*/ 2651760 h 2676524"/>
                  <a:gd name="connsiteX3737" fmla="*/ 3638550 w 4871180"/>
                  <a:gd name="connsiteY3737" fmla="*/ 2651760 h 2676524"/>
                  <a:gd name="connsiteX3738" fmla="*/ 3639503 w 4871180"/>
                  <a:gd name="connsiteY3738" fmla="*/ 2651760 h 2676524"/>
                  <a:gd name="connsiteX3739" fmla="*/ 3640455 w 4871180"/>
                  <a:gd name="connsiteY3739" fmla="*/ 2651760 h 2676524"/>
                  <a:gd name="connsiteX3740" fmla="*/ 3641408 w 4871180"/>
                  <a:gd name="connsiteY3740" fmla="*/ 2651760 h 2676524"/>
                  <a:gd name="connsiteX3741" fmla="*/ 3642360 w 4871180"/>
                  <a:gd name="connsiteY3741" fmla="*/ 2651760 h 2676524"/>
                  <a:gd name="connsiteX3742" fmla="*/ 3643313 w 4871180"/>
                  <a:gd name="connsiteY3742" fmla="*/ 2644140 h 2676524"/>
                  <a:gd name="connsiteX3743" fmla="*/ 3644265 w 4871180"/>
                  <a:gd name="connsiteY3743" fmla="*/ 2651760 h 2676524"/>
                  <a:gd name="connsiteX3744" fmla="*/ 3645218 w 4871180"/>
                  <a:gd name="connsiteY3744" fmla="*/ 2651760 h 2676524"/>
                  <a:gd name="connsiteX3745" fmla="*/ 3646170 w 4871180"/>
                  <a:gd name="connsiteY3745" fmla="*/ 2651760 h 2676524"/>
                  <a:gd name="connsiteX3746" fmla="*/ 3647123 w 4871180"/>
                  <a:gd name="connsiteY3746" fmla="*/ 2651760 h 2676524"/>
                  <a:gd name="connsiteX3747" fmla="*/ 3648075 w 4871180"/>
                  <a:gd name="connsiteY3747" fmla="*/ 2652713 h 2676524"/>
                  <a:gd name="connsiteX3748" fmla="*/ 3649028 w 4871180"/>
                  <a:gd name="connsiteY3748" fmla="*/ 2652713 h 2676524"/>
                  <a:gd name="connsiteX3749" fmla="*/ 3649980 w 4871180"/>
                  <a:gd name="connsiteY3749" fmla="*/ 2652713 h 2676524"/>
                  <a:gd name="connsiteX3750" fmla="*/ 3650933 w 4871180"/>
                  <a:gd name="connsiteY3750" fmla="*/ 2652713 h 2676524"/>
                  <a:gd name="connsiteX3751" fmla="*/ 3651885 w 4871180"/>
                  <a:gd name="connsiteY3751" fmla="*/ 2652713 h 2676524"/>
                  <a:gd name="connsiteX3752" fmla="*/ 3653790 w 4871180"/>
                  <a:gd name="connsiteY3752" fmla="*/ 2652713 h 2676524"/>
                  <a:gd name="connsiteX3753" fmla="*/ 3654743 w 4871180"/>
                  <a:gd name="connsiteY3753" fmla="*/ 2652713 h 2676524"/>
                  <a:gd name="connsiteX3754" fmla="*/ 3655695 w 4871180"/>
                  <a:gd name="connsiteY3754" fmla="*/ 2651760 h 2676524"/>
                  <a:gd name="connsiteX3755" fmla="*/ 3656648 w 4871180"/>
                  <a:gd name="connsiteY3755" fmla="*/ 2652713 h 2676524"/>
                  <a:gd name="connsiteX3756" fmla="*/ 3657600 w 4871180"/>
                  <a:gd name="connsiteY3756" fmla="*/ 2652713 h 2676524"/>
                  <a:gd name="connsiteX3757" fmla="*/ 3658553 w 4871180"/>
                  <a:gd name="connsiteY3757" fmla="*/ 2652713 h 2676524"/>
                  <a:gd name="connsiteX3758" fmla="*/ 3659505 w 4871180"/>
                  <a:gd name="connsiteY3758" fmla="*/ 2652713 h 2676524"/>
                  <a:gd name="connsiteX3759" fmla="*/ 3660458 w 4871180"/>
                  <a:gd name="connsiteY3759" fmla="*/ 2652713 h 2676524"/>
                  <a:gd name="connsiteX3760" fmla="*/ 3661410 w 4871180"/>
                  <a:gd name="connsiteY3760" fmla="*/ 2652713 h 2676524"/>
                  <a:gd name="connsiteX3761" fmla="*/ 3662363 w 4871180"/>
                  <a:gd name="connsiteY3761" fmla="*/ 2652713 h 2676524"/>
                  <a:gd name="connsiteX3762" fmla="*/ 3663315 w 4871180"/>
                  <a:gd name="connsiteY3762" fmla="*/ 2652713 h 2676524"/>
                  <a:gd name="connsiteX3763" fmla="*/ 3664268 w 4871180"/>
                  <a:gd name="connsiteY3763" fmla="*/ 2652713 h 2676524"/>
                  <a:gd name="connsiteX3764" fmla="*/ 3665220 w 4871180"/>
                  <a:gd name="connsiteY3764" fmla="*/ 2652713 h 2676524"/>
                  <a:gd name="connsiteX3765" fmla="*/ 3666173 w 4871180"/>
                  <a:gd name="connsiteY3765" fmla="*/ 2652713 h 2676524"/>
                  <a:gd name="connsiteX3766" fmla="*/ 3667125 w 4871180"/>
                  <a:gd name="connsiteY3766" fmla="*/ 2652713 h 2676524"/>
                  <a:gd name="connsiteX3767" fmla="*/ 3668078 w 4871180"/>
                  <a:gd name="connsiteY3767" fmla="*/ 2652713 h 2676524"/>
                  <a:gd name="connsiteX3768" fmla="*/ 3669030 w 4871180"/>
                  <a:gd name="connsiteY3768" fmla="*/ 2652713 h 2676524"/>
                  <a:gd name="connsiteX3769" fmla="*/ 3669983 w 4871180"/>
                  <a:gd name="connsiteY3769" fmla="*/ 2652713 h 2676524"/>
                  <a:gd name="connsiteX3770" fmla="*/ 3670935 w 4871180"/>
                  <a:gd name="connsiteY3770" fmla="*/ 2652713 h 2676524"/>
                  <a:gd name="connsiteX3771" fmla="*/ 3671888 w 4871180"/>
                  <a:gd name="connsiteY3771" fmla="*/ 2652713 h 2676524"/>
                  <a:gd name="connsiteX3772" fmla="*/ 3672840 w 4871180"/>
                  <a:gd name="connsiteY3772" fmla="*/ 2652713 h 2676524"/>
                  <a:gd name="connsiteX3773" fmla="*/ 3673793 w 4871180"/>
                  <a:gd name="connsiteY3773" fmla="*/ 2652713 h 2676524"/>
                  <a:gd name="connsiteX3774" fmla="*/ 3674745 w 4871180"/>
                  <a:gd name="connsiteY3774" fmla="*/ 2652713 h 2676524"/>
                  <a:gd name="connsiteX3775" fmla="*/ 3675698 w 4871180"/>
                  <a:gd name="connsiteY3775" fmla="*/ 2652713 h 2676524"/>
                  <a:gd name="connsiteX3776" fmla="*/ 3676650 w 4871180"/>
                  <a:gd name="connsiteY3776" fmla="*/ 2652713 h 2676524"/>
                  <a:gd name="connsiteX3777" fmla="*/ 3677603 w 4871180"/>
                  <a:gd name="connsiteY3777" fmla="*/ 2653665 h 2676524"/>
                  <a:gd name="connsiteX3778" fmla="*/ 3678555 w 4871180"/>
                  <a:gd name="connsiteY3778" fmla="*/ 2653665 h 2676524"/>
                  <a:gd name="connsiteX3779" fmla="*/ 3679508 w 4871180"/>
                  <a:gd name="connsiteY3779" fmla="*/ 2652713 h 2676524"/>
                  <a:gd name="connsiteX3780" fmla="*/ 3680460 w 4871180"/>
                  <a:gd name="connsiteY3780" fmla="*/ 2653665 h 2676524"/>
                  <a:gd name="connsiteX3781" fmla="*/ 3681413 w 4871180"/>
                  <a:gd name="connsiteY3781" fmla="*/ 2653665 h 2676524"/>
                  <a:gd name="connsiteX3782" fmla="*/ 3682365 w 4871180"/>
                  <a:gd name="connsiteY3782" fmla="*/ 2653665 h 2676524"/>
                  <a:gd name="connsiteX3783" fmla="*/ 3683318 w 4871180"/>
                  <a:gd name="connsiteY3783" fmla="*/ 2653665 h 2676524"/>
                  <a:gd name="connsiteX3784" fmla="*/ 3684270 w 4871180"/>
                  <a:gd name="connsiteY3784" fmla="*/ 2653665 h 2676524"/>
                  <a:gd name="connsiteX3785" fmla="*/ 3685223 w 4871180"/>
                  <a:gd name="connsiteY3785" fmla="*/ 2652713 h 2676524"/>
                  <a:gd name="connsiteX3786" fmla="*/ 3686175 w 4871180"/>
                  <a:gd name="connsiteY3786" fmla="*/ 2653665 h 2676524"/>
                  <a:gd name="connsiteX3787" fmla="*/ 3687128 w 4871180"/>
                  <a:gd name="connsiteY3787" fmla="*/ 2653665 h 2676524"/>
                  <a:gd name="connsiteX3788" fmla="*/ 3688080 w 4871180"/>
                  <a:gd name="connsiteY3788" fmla="*/ 2653665 h 2676524"/>
                  <a:gd name="connsiteX3789" fmla="*/ 3689033 w 4871180"/>
                  <a:gd name="connsiteY3789" fmla="*/ 2653665 h 2676524"/>
                  <a:gd name="connsiteX3790" fmla="*/ 3689985 w 4871180"/>
                  <a:gd name="connsiteY3790" fmla="*/ 2653665 h 2676524"/>
                  <a:gd name="connsiteX3791" fmla="*/ 3690938 w 4871180"/>
                  <a:gd name="connsiteY3791" fmla="*/ 2653665 h 2676524"/>
                  <a:gd name="connsiteX3792" fmla="*/ 3691890 w 4871180"/>
                  <a:gd name="connsiteY3792" fmla="*/ 2652713 h 2676524"/>
                  <a:gd name="connsiteX3793" fmla="*/ 3692843 w 4871180"/>
                  <a:gd name="connsiteY3793" fmla="*/ 2653665 h 2676524"/>
                  <a:gd name="connsiteX3794" fmla="*/ 3693795 w 4871180"/>
                  <a:gd name="connsiteY3794" fmla="*/ 2653665 h 2676524"/>
                  <a:gd name="connsiteX3795" fmla="*/ 3694748 w 4871180"/>
                  <a:gd name="connsiteY3795" fmla="*/ 2653665 h 2676524"/>
                  <a:gd name="connsiteX3796" fmla="*/ 3696653 w 4871180"/>
                  <a:gd name="connsiteY3796" fmla="*/ 2653665 h 2676524"/>
                  <a:gd name="connsiteX3797" fmla="*/ 3697605 w 4871180"/>
                  <a:gd name="connsiteY3797" fmla="*/ 2653665 h 2676524"/>
                  <a:gd name="connsiteX3798" fmla="*/ 3698558 w 4871180"/>
                  <a:gd name="connsiteY3798" fmla="*/ 2653665 h 2676524"/>
                  <a:gd name="connsiteX3799" fmla="*/ 3699510 w 4871180"/>
                  <a:gd name="connsiteY3799" fmla="*/ 2653665 h 2676524"/>
                  <a:gd name="connsiteX3800" fmla="*/ 3700463 w 4871180"/>
                  <a:gd name="connsiteY3800" fmla="*/ 2653665 h 2676524"/>
                  <a:gd name="connsiteX3801" fmla="*/ 3701415 w 4871180"/>
                  <a:gd name="connsiteY3801" fmla="*/ 2653665 h 2676524"/>
                  <a:gd name="connsiteX3802" fmla="*/ 3702368 w 4871180"/>
                  <a:gd name="connsiteY3802" fmla="*/ 2653665 h 2676524"/>
                  <a:gd name="connsiteX3803" fmla="*/ 3703320 w 4871180"/>
                  <a:gd name="connsiteY3803" fmla="*/ 2653665 h 2676524"/>
                  <a:gd name="connsiteX3804" fmla="*/ 3704273 w 4871180"/>
                  <a:gd name="connsiteY3804" fmla="*/ 2653665 h 2676524"/>
                  <a:gd name="connsiteX3805" fmla="*/ 3705225 w 4871180"/>
                  <a:gd name="connsiteY3805" fmla="*/ 2653665 h 2676524"/>
                  <a:gd name="connsiteX3806" fmla="*/ 3706178 w 4871180"/>
                  <a:gd name="connsiteY3806" fmla="*/ 2653665 h 2676524"/>
                  <a:gd name="connsiteX3807" fmla="*/ 3707130 w 4871180"/>
                  <a:gd name="connsiteY3807" fmla="*/ 2653665 h 2676524"/>
                  <a:gd name="connsiteX3808" fmla="*/ 3708083 w 4871180"/>
                  <a:gd name="connsiteY3808" fmla="*/ 2653665 h 2676524"/>
                  <a:gd name="connsiteX3809" fmla="*/ 3709035 w 4871180"/>
                  <a:gd name="connsiteY3809" fmla="*/ 2653665 h 2676524"/>
                  <a:gd name="connsiteX3810" fmla="*/ 3709988 w 4871180"/>
                  <a:gd name="connsiteY3810" fmla="*/ 2653665 h 2676524"/>
                  <a:gd name="connsiteX3811" fmla="*/ 3710940 w 4871180"/>
                  <a:gd name="connsiteY3811" fmla="*/ 2654618 h 2676524"/>
                  <a:gd name="connsiteX3812" fmla="*/ 3711893 w 4871180"/>
                  <a:gd name="connsiteY3812" fmla="*/ 2654618 h 2676524"/>
                  <a:gd name="connsiteX3813" fmla="*/ 3712845 w 4871180"/>
                  <a:gd name="connsiteY3813" fmla="*/ 2654618 h 2676524"/>
                  <a:gd name="connsiteX3814" fmla="*/ 3713798 w 4871180"/>
                  <a:gd name="connsiteY3814" fmla="*/ 2654618 h 2676524"/>
                  <a:gd name="connsiteX3815" fmla="*/ 3714750 w 4871180"/>
                  <a:gd name="connsiteY3815" fmla="*/ 2654618 h 2676524"/>
                  <a:gd name="connsiteX3816" fmla="*/ 3715703 w 4871180"/>
                  <a:gd name="connsiteY3816" fmla="*/ 2654618 h 2676524"/>
                  <a:gd name="connsiteX3817" fmla="*/ 3716655 w 4871180"/>
                  <a:gd name="connsiteY3817" fmla="*/ 2654618 h 2676524"/>
                  <a:gd name="connsiteX3818" fmla="*/ 3717608 w 4871180"/>
                  <a:gd name="connsiteY3818" fmla="*/ 2654618 h 2676524"/>
                  <a:gd name="connsiteX3819" fmla="*/ 3718560 w 4871180"/>
                  <a:gd name="connsiteY3819" fmla="*/ 2654618 h 2676524"/>
                  <a:gd name="connsiteX3820" fmla="*/ 3719513 w 4871180"/>
                  <a:gd name="connsiteY3820" fmla="*/ 2654618 h 2676524"/>
                  <a:gd name="connsiteX3821" fmla="*/ 3720465 w 4871180"/>
                  <a:gd name="connsiteY3821" fmla="*/ 2654618 h 2676524"/>
                  <a:gd name="connsiteX3822" fmla="*/ 3721418 w 4871180"/>
                  <a:gd name="connsiteY3822" fmla="*/ 2654618 h 2676524"/>
                  <a:gd name="connsiteX3823" fmla="*/ 3722370 w 4871180"/>
                  <a:gd name="connsiteY3823" fmla="*/ 2654618 h 2676524"/>
                  <a:gd name="connsiteX3824" fmla="*/ 3723323 w 4871180"/>
                  <a:gd name="connsiteY3824" fmla="*/ 2654618 h 2676524"/>
                  <a:gd name="connsiteX3825" fmla="*/ 3724275 w 4871180"/>
                  <a:gd name="connsiteY3825" fmla="*/ 2654618 h 2676524"/>
                  <a:gd name="connsiteX3826" fmla="*/ 3725228 w 4871180"/>
                  <a:gd name="connsiteY3826" fmla="*/ 2654618 h 2676524"/>
                  <a:gd name="connsiteX3827" fmla="*/ 3726180 w 4871180"/>
                  <a:gd name="connsiteY3827" fmla="*/ 2654618 h 2676524"/>
                  <a:gd name="connsiteX3828" fmla="*/ 3727133 w 4871180"/>
                  <a:gd name="connsiteY3828" fmla="*/ 2654618 h 2676524"/>
                  <a:gd name="connsiteX3829" fmla="*/ 3728085 w 4871180"/>
                  <a:gd name="connsiteY3829" fmla="*/ 2654618 h 2676524"/>
                  <a:gd name="connsiteX3830" fmla="*/ 3729038 w 4871180"/>
                  <a:gd name="connsiteY3830" fmla="*/ 2654618 h 2676524"/>
                  <a:gd name="connsiteX3831" fmla="*/ 3729990 w 4871180"/>
                  <a:gd name="connsiteY3831" fmla="*/ 2654618 h 2676524"/>
                  <a:gd name="connsiteX3832" fmla="*/ 3730943 w 4871180"/>
                  <a:gd name="connsiteY3832" fmla="*/ 2654618 h 2676524"/>
                  <a:gd name="connsiteX3833" fmla="*/ 3731895 w 4871180"/>
                  <a:gd name="connsiteY3833" fmla="*/ 2654618 h 2676524"/>
                  <a:gd name="connsiteX3834" fmla="*/ 3732848 w 4871180"/>
                  <a:gd name="connsiteY3834" fmla="*/ 2654618 h 2676524"/>
                  <a:gd name="connsiteX3835" fmla="*/ 3733800 w 4871180"/>
                  <a:gd name="connsiteY3835" fmla="*/ 2654618 h 2676524"/>
                  <a:gd name="connsiteX3836" fmla="*/ 3734753 w 4871180"/>
                  <a:gd name="connsiteY3836" fmla="*/ 2654618 h 2676524"/>
                  <a:gd name="connsiteX3837" fmla="*/ 3735705 w 4871180"/>
                  <a:gd name="connsiteY3837" fmla="*/ 2654618 h 2676524"/>
                  <a:gd name="connsiteX3838" fmla="*/ 3736658 w 4871180"/>
                  <a:gd name="connsiteY3838" fmla="*/ 2654618 h 2676524"/>
                  <a:gd name="connsiteX3839" fmla="*/ 3737610 w 4871180"/>
                  <a:gd name="connsiteY3839" fmla="*/ 2654618 h 2676524"/>
                  <a:gd name="connsiteX3840" fmla="*/ 3739515 w 4871180"/>
                  <a:gd name="connsiteY3840" fmla="*/ 2654618 h 2676524"/>
                  <a:gd name="connsiteX3841" fmla="*/ 3740468 w 4871180"/>
                  <a:gd name="connsiteY3841" fmla="*/ 2654618 h 2676524"/>
                  <a:gd name="connsiteX3842" fmla="*/ 3741420 w 4871180"/>
                  <a:gd name="connsiteY3842" fmla="*/ 2654618 h 2676524"/>
                  <a:gd name="connsiteX3843" fmla="*/ 3742373 w 4871180"/>
                  <a:gd name="connsiteY3843" fmla="*/ 2654618 h 2676524"/>
                  <a:gd name="connsiteX3844" fmla="*/ 3743325 w 4871180"/>
                  <a:gd name="connsiteY3844" fmla="*/ 2654618 h 2676524"/>
                  <a:gd name="connsiteX3845" fmla="*/ 3744278 w 4871180"/>
                  <a:gd name="connsiteY3845" fmla="*/ 2654618 h 2676524"/>
                  <a:gd name="connsiteX3846" fmla="*/ 3745230 w 4871180"/>
                  <a:gd name="connsiteY3846" fmla="*/ 2654618 h 2676524"/>
                  <a:gd name="connsiteX3847" fmla="*/ 3746183 w 4871180"/>
                  <a:gd name="connsiteY3847" fmla="*/ 2654618 h 2676524"/>
                  <a:gd name="connsiteX3848" fmla="*/ 3747135 w 4871180"/>
                  <a:gd name="connsiteY3848" fmla="*/ 2654618 h 2676524"/>
                  <a:gd name="connsiteX3849" fmla="*/ 3748088 w 4871180"/>
                  <a:gd name="connsiteY3849" fmla="*/ 2654618 h 2676524"/>
                  <a:gd name="connsiteX3850" fmla="*/ 3749040 w 4871180"/>
                  <a:gd name="connsiteY3850" fmla="*/ 2654618 h 2676524"/>
                  <a:gd name="connsiteX3851" fmla="*/ 3749993 w 4871180"/>
                  <a:gd name="connsiteY3851" fmla="*/ 2654618 h 2676524"/>
                  <a:gd name="connsiteX3852" fmla="*/ 3750945 w 4871180"/>
                  <a:gd name="connsiteY3852" fmla="*/ 2654618 h 2676524"/>
                  <a:gd name="connsiteX3853" fmla="*/ 3751898 w 4871180"/>
                  <a:gd name="connsiteY3853" fmla="*/ 2654618 h 2676524"/>
                  <a:gd name="connsiteX3854" fmla="*/ 3752850 w 4871180"/>
                  <a:gd name="connsiteY3854" fmla="*/ 2654618 h 2676524"/>
                  <a:gd name="connsiteX3855" fmla="*/ 3753803 w 4871180"/>
                  <a:gd name="connsiteY3855" fmla="*/ 2654618 h 2676524"/>
                  <a:gd name="connsiteX3856" fmla="*/ 3754755 w 4871180"/>
                  <a:gd name="connsiteY3856" fmla="*/ 2654618 h 2676524"/>
                  <a:gd name="connsiteX3857" fmla="*/ 3755708 w 4871180"/>
                  <a:gd name="connsiteY3857" fmla="*/ 2655570 h 2676524"/>
                  <a:gd name="connsiteX3858" fmla="*/ 3756660 w 4871180"/>
                  <a:gd name="connsiteY3858" fmla="*/ 2655570 h 2676524"/>
                  <a:gd name="connsiteX3859" fmla="*/ 3757613 w 4871180"/>
                  <a:gd name="connsiteY3859" fmla="*/ 2655570 h 2676524"/>
                  <a:gd name="connsiteX3860" fmla="*/ 3758565 w 4871180"/>
                  <a:gd name="connsiteY3860" fmla="*/ 2655570 h 2676524"/>
                  <a:gd name="connsiteX3861" fmla="*/ 3759518 w 4871180"/>
                  <a:gd name="connsiteY3861" fmla="*/ 2655570 h 2676524"/>
                  <a:gd name="connsiteX3862" fmla="*/ 3760470 w 4871180"/>
                  <a:gd name="connsiteY3862" fmla="*/ 2653665 h 2676524"/>
                  <a:gd name="connsiteX3863" fmla="*/ 3761423 w 4871180"/>
                  <a:gd name="connsiteY3863" fmla="*/ 2655570 h 2676524"/>
                  <a:gd name="connsiteX3864" fmla="*/ 3762375 w 4871180"/>
                  <a:gd name="connsiteY3864" fmla="*/ 2655570 h 2676524"/>
                  <a:gd name="connsiteX3865" fmla="*/ 3763328 w 4871180"/>
                  <a:gd name="connsiteY3865" fmla="*/ 2655570 h 2676524"/>
                  <a:gd name="connsiteX3866" fmla="*/ 3764280 w 4871180"/>
                  <a:gd name="connsiteY3866" fmla="*/ 2655570 h 2676524"/>
                  <a:gd name="connsiteX3867" fmla="*/ 3765233 w 4871180"/>
                  <a:gd name="connsiteY3867" fmla="*/ 2655570 h 2676524"/>
                  <a:gd name="connsiteX3868" fmla="*/ 3766185 w 4871180"/>
                  <a:gd name="connsiteY3868" fmla="*/ 2655570 h 2676524"/>
                  <a:gd name="connsiteX3869" fmla="*/ 3767138 w 4871180"/>
                  <a:gd name="connsiteY3869" fmla="*/ 2655570 h 2676524"/>
                  <a:gd name="connsiteX3870" fmla="*/ 3768090 w 4871180"/>
                  <a:gd name="connsiteY3870" fmla="*/ 2655570 h 2676524"/>
                  <a:gd name="connsiteX3871" fmla="*/ 3769043 w 4871180"/>
                  <a:gd name="connsiteY3871" fmla="*/ 2655570 h 2676524"/>
                  <a:gd name="connsiteX3872" fmla="*/ 3769995 w 4871180"/>
                  <a:gd name="connsiteY3872" fmla="*/ 2655570 h 2676524"/>
                  <a:gd name="connsiteX3873" fmla="*/ 3770948 w 4871180"/>
                  <a:gd name="connsiteY3873" fmla="*/ 2655570 h 2676524"/>
                  <a:gd name="connsiteX3874" fmla="*/ 3771900 w 4871180"/>
                  <a:gd name="connsiteY3874" fmla="*/ 2655570 h 2676524"/>
                  <a:gd name="connsiteX3875" fmla="*/ 3772853 w 4871180"/>
                  <a:gd name="connsiteY3875" fmla="*/ 2655570 h 2676524"/>
                  <a:gd name="connsiteX3876" fmla="*/ 3773805 w 4871180"/>
                  <a:gd name="connsiteY3876" fmla="*/ 2655570 h 2676524"/>
                  <a:gd name="connsiteX3877" fmla="*/ 3774758 w 4871180"/>
                  <a:gd name="connsiteY3877" fmla="*/ 2655570 h 2676524"/>
                  <a:gd name="connsiteX3878" fmla="*/ 3775710 w 4871180"/>
                  <a:gd name="connsiteY3878" fmla="*/ 2655570 h 2676524"/>
                  <a:gd name="connsiteX3879" fmla="*/ 3776663 w 4871180"/>
                  <a:gd name="connsiteY3879" fmla="*/ 2655570 h 2676524"/>
                  <a:gd name="connsiteX3880" fmla="*/ 3777615 w 4871180"/>
                  <a:gd name="connsiteY3880" fmla="*/ 2655570 h 2676524"/>
                  <a:gd name="connsiteX3881" fmla="*/ 3778568 w 4871180"/>
                  <a:gd name="connsiteY3881" fmla="*/ 2655570 h 2676524"/>
                  <a:gd name="connsiteX3882" fmla="*/ 3779520 w 4871180"/>
                  <a:gd name="connsiteY3882" fmla="*/ 2655570 h 2676524"/>
                  <a:gd name="connsiteX3883" fmla="*/ 3780473 w 4871180"/>
                  <a:gd name="connsiteY3883" fmla="*/ 2655570 h 2676524"/>
                  <a:gd name="connsiteX3884" fmla="*/ 3782378 w 4871180"/>
                  <a:gd name="connsiteY3884" fmla="*/ 2655570 h 2676524"/>
                  <a:gd name="connsiteX3885" fmla="*/ 3783330 w 4871180"/>
                  <a:gd name="connsiteY3885" fmla="*/ 2655570 h 2676524"/>
                  <a:gd name="connsiteX3886" fmla="*/ 3784283 w 4871180"/>
                  <a:gd name="connsiteY3886" fmla="*/ 2655570 h 2676524"/>
                  <a:gd name="connsiteX3887" fmla="*/ 3785235 w 4871180"/>
                  <a:gd name="connsiteY3887" fmla="*/ 2655570 h 2676524"/>
                  <a:gd name="connsiteX3888" fmla="*/ 3786188 w 4871180"/>
                  <a:gd name="connsiteY3888" fmla="*/ 2655570 h 2676524"/>
                  <a:gd name="connsiteX3889" fmla="*/ 3787140 w 4871180"/>
                  <a:gd name="connsiteY3889" fmla="*/ 2655570 h 2676524"/>
                  <a:gd name="connsiteX3890" fmla="*/ 3788093 w 4871180"/>
                  <a:gd name="connsiteY3890" fmla="*/ 2655570 h 2676524"/>
                  <a:gd name="connsiteX3891" fmla="*/ 3789045 w 4871180"/>
                  <a:gd name="connsiteY3891" fmla="*/ 2655570 h 2676524"/>
                  <a:gd name="connsiteX3892" fmla="*/ 3789998 w 4871180"/>
                  <a:gd name="connsiteY3892" fmla="*/ 2655570 h 2676524"/>
                  <a:gd name="connsiteX3893" fmla="*/ 3790950 w 4871180"/>
                  <a:gd name="connsiteY3893" fmla="*/ 2655570 h 2676524"/>
                  <a:gd name="connsiteX3894" fmla="*/ 3791903 w 4871180"/>
                  <a:gd name="connsiteY3894" fmla="*/ 2655570 h 2676524"/>
                  <a:gd name="connsiteX3895" fmla="*/ 3792855 w 4871180"/>
                  <a:gd name="connsiteY3895" fmla="*/ 2655570 h 2676524"/>
                  <a:gd name="connsiteX3896" fmla="*/ 3793808 w 4871180"/>
                  <a:gd name="connsiteY3896" fmla="*/ 2655570 h 2676524"/>
                  <a:gd name="connsiteX3897" fmla="*/ 3794760 w 4871180"/>
                  <a:gd name="connsiteY3897" fmla="*/ 2655570 h 2676524"/>
                  <a:gd name="connsiteX3898" fmla="*/ 3795713 w 4871180"/>
                  <a:gd name="connsiteY3898" fmla="*/ 2656523 h 2676524"/>
                  <a:gd name="connsiteX3899" fmla="*/ 3796665 w 4871180"/>
                  <a:gd name="connsiteY3899" fmla="*/ 2656523 h 2676524"/>
                  <a:gd name="connsiteX3900" fmla="*/ 3797618 w 4871180"/>
                  <a:gd name="connsiteY3900" fmla="*/ 2656523 h 2676524"/>
                  <a:gd name="connsiteX3901" fmla="*/ 3798570 w 4871180"/>
                  <a:gd name="connsiteY3901" fmla="*/ 2656523 h 2676524"/>
                  <a:gd name="connsiteX3902" fmla="*/ 3799523 w 4871180"/>
                  <a:gd name="connsiteY3902" fmla="*/ 2656523 h 2676524"/>
                  <a:gd name="connsiteX3903" fmla="*/ 3800475 w 4871180"/>
                  <a:gd name="connsiteY3903" fmla="*/ 2656523 h 2676524"/>
                  <a:gd name="connsiteX3904" fmla="*/ 3801428 w 4871180"/>
                  <a:gd name="connsiteY3904" fmla="*/ 2656523 h 2676524"/>
                  <a:gd name="connsiteX3905" fmla="*/ 3802380 w 4871180"/>
                  <a:gd name="connsiteY3905" fmla="*/ 2656523 h 2676524"/>
                  <a:gd name="connsiteX3906" fmla="*/ 3803333 w 4871180"/>
                  <a:gd name="connsiteY3906" fmla="*/ 2656523 h 2676524"/>
                  <a:gd name="connsiteX3907" fmla="*/ 3804285 w 4871180"/>
                  <a:gd name="connsiteY3907" fmla="*/ 2656523 h 2676524"/>
                  <a:gd name="connsiteX3908" fmla="*/ 3805238 w 4871180"/>
                  <a:gd name="connsiteY3908" fmla="*/ 2656523 h 2676524"/>
                  <a:gd name="connsiteX3909" fmla="*/ 3806190 w 4871180"/>
                  <a:gd name="connsiteY3909" fmla="*/ 2656523 h 2676524"/>
                  <a:gd name="connsiteX3910" fmla="*/ 3807143 w 4871180"/>
                  <a:gd name="connsiteY3910" fmla="*/ 2656523 h 2676524"/>
                  <a:gd name="connsiteX3911" fmla="*/ 3808095 w 4871180"/>
                  <a:gd name="connsiteY3911" fmla="*/ 2656523 h 2676524"/>
                  <a:gd name="connsiteX3912" fmla="*/ 3809048 w 4871180"/>
                  <a:gd name="connsiteY3912" fmla="*/ 2656523 h 2676524"/>
                  <a:gd name="connsiteX3913" fmla="*/ 3810000 w 4871180"/>
                  <a:gd name="connsiteY3913" fmla="*/ 2656523 h 2676524"/>
                  <a:gd name="connsiteX3914" fmla="*/ 3810953 w 4871180"/>
                  <a:gd name="connsiteY3914" fmla="*/ 2656523 h 2676524"/>
                  <a:gd name="connsiteX3915" fmla="*/ 3811905 w 4871180"/>
                  <a:gd name="connsiteY3915" fmla="*/ 2656523 h 2676524"/>
                  <a:gd name="connsiteX3916" fmla="*/ 3812858 w 4871180"/>
                  <a:gd name="connsiteY3916" fmla="*/ 2656523 h 2676524"/>
                  <a:gd name="connsiteX3917" fmla="*/ 3813810 w 4871180"/>
                  <a:gd name="connsiteY3917" fmla="*/ 2656523 h 2676524"/>
                  <a:gd name="connsiteX3918" fmla="*/ 3814763 w 4871180"/>
                  <a:gd name="connsiteY3918" fmla="*/ 2656523 h 2676524"/>
                  <a:gd name="connsiteX3919" fmla="*/ 3815715 w 4871180"/>
                  <a:gd name="connsiteY3919" fmla="*/ 2656523 h 2676524"/>
                  <a:gd name="connsiteX3920" fmla="*/ 3816668 w 4871180"/>
                  <a:gd name="connsiteY3920" fmla="*/ 2656523 h 2676524"/>
                  <a:gd name="connsiteX3921" fmla="*/ 3817620 w 4871180"/>
                  <a:gd name="connsiteY3921" fmla="*/ 2656523 h 2676524"/>
                  <a:gd name="connsiteX3922" fmla="*/ 3818573 w 4871180"/>
                  <a:gd name="connsiteY3922" fmla="*/ 2656523 h 2676524"/>
                  <a:gd name="connsiteX3923" fmla="*/ 3819525 w 4871180"/>
                  <a:gd name="connsiteY3923" fmla="*/ 2656523 h 2676524"/>
                  <a:gd name="connsiteX3924" fmla="*/ 3820478 w 4871180"/>
                  <a:gd name="connsiteY3924" fmla="*/ 2656523 h 2676524"/>
                  <a:gd name="connsiteX3925" fmla="*/ 3821430 w 4871180"/>
                  <a:gd name="connsiteY3925" fmla="*/ 2656523 h 2676524"/>
                  <a:gd name="connsiteX3926" fmla="*/ 3822383 w 4871180"/>
                  <a:gd name="connsiteY3926" fmla="*/ 2656523 h 2676524"/>
                  <a:gd name="connsiteX3927" fmla="*/ 3823335 w 4871180"/>
                  <a:gd name="connsiteY3927" fmla="*/ 2656523 h 2676524"/>
                  <a:gd name="connsiteX3928" fmla="*/ 3825240 w 4871180"/>
                  <a:gd name="connsiteY3928" fmla="*/ 2656523 h 2676524"/>
                  <a:gd name="connsiteX3929" fmla="*/ 3826193 w 4871180"/>
                  <a:gd name="connsiteY3929" fmla="*/ 2656523 h 2676524"/>
                  <a:gd name="connsiteX3930" fmla="*/ 3827145 w 4871180"/>
                  <a:gd name="connsiteY3930" fmla="*/ 2656523 h 2676524"/>
                  <a:gd name="connsiteX3931" fmla="*/ 3828098 w 4871180"/>
                  <a:gd name="connsiteY3931" fmla="*/ 2656523 h 2676524"/>
                  <a:gd name="connsiteX3932" fmla="*/ 3829050 w 4871180"/>
                  <a:gd name="connsiteY3932" fmla="*/ 2656523 h 2676524"/>
                  <a:gd name="connsiteX3933" fmla="*/ 3830003 w 4871180"/>
                  <a:gd name="connsiteY3933" fmla="*/ 2656523 h 2676524"/>
                  <a:gd name="connsiteX3934" fmla="*/ 3830955 w 4871180"/>
                  <a:gd name="connsiteY3934" fmla="*/ 2657475 h 2676524"/>
                  <a:gd name="connsiteX3935" fmla="*/ 3831908 w 4871180"/>
                  <a:gd name="connsiteY3935" fmla="*/ 2657475 h 2676524"/>
                  <a:gd name="connsiteX3936" fmla="*/ 3832860 w 4871180"/>
                  <a:gd name="connsiteY3936" fmla="*/ 2657475 h 2676524"/>
                  <a:gd name="connsiteX3937" fmla="*/ 3833813 w 4871180"/>
                  <a:gd name="connsiteY3937" fmla="*/ 2657475 h 2676524"/>
                  <a:gd name="connsiteX3938" fmla="*/ 3834765 w 4871180"/>
                  <a:gd name="connsiteY3938" fmla="*/ 2657475 h 2676524"/>
                  <a:gd name="connsiteX3939" fmla="*/ 3835718 w 4871180"/>
                  <a:gd name="connsiteY3939" fmla="*/ 2657475 h 2676524"/>
                  <a:gd name="connsiteX3940" fmla="*/ 3836670 w 4871180"/>
                  <a:gd name="connsiteY3940" fmla="*/ 2657475 h 2676524"/>
                  <a:gd name="connsiteX3941" fmla="*/ 3837623 w 4871180"/>
                  <a:gd name="connsiteY3941" fmla="*/ 2657475 h 2676524"/>
                  <a:gd name="connsiteX3942" fmla="*/ 3838575 w 4871180"/>
                  <a:gd name="connsiteY3942" fmla="*/ 2657475 h 2676524"/>
                  <a:gd name="connsiteX3943" fmla="*/ 3839528 w 4871180"/>
                  <a:gd name="connsiteY3943" fmla="*/ 2657475 h 2676524"/>
                  <a:gd name="connsiteX3944" fmla="*/ 3840480 w 4871180"/>
                  <a:gd name="connsiteY3944" fmla="*/ 2657475 h 2676524"/>
                  <a:gd name="connsiteX3945" fmla="*/ 3841433 w 4871180"/>
                  <a:gd name="connsiteY3945" fmla="*/ 2657475 h 2676524"/>
                  <a:gd name="connsiteX3946" fmla="*/ 3842385 w 4871180"/>
                  <a:gd name="connsiteY3946" fmla="*/ 2657475 h 2676524"/>
                  <a:gd name="connsiteX3947" fmla="*/ 3843338 w 4871180"/>
                  <a:gd name="connsiteY3947" fmla="*/ 2657475 h 2676524"/>
                  <a:gd name="connsiteX3948" fmla="*/ 3844290 w 4871180"/>
                  <a:gd name="connsiteY3948" fmla="*/ 2657475 h 2676524"/>
                  <a:gd name="connsiteX3949" fmla="*/ 3845243 w 4871180"/>
                  <a:gd name="connsiteY3949" fmla="*/ 2657475 h 2676524"/>
                  <a:gd name="connsiteX3950" fmla="*/ 3846195 w 4871180"/>
                  <a:gd name="connsiteY3950" fmla="*/ 2657475 h 2676524"/>
                  <a:gd name="connsiteX3951" fmla="*/ 3847148 w 4871180"/>
                  <a:gd name="connsiteY3951" fmla="*/ 2657475 h 2676524"/>
                  <a:gd name="connsiteX3952" fmla="*/ 3848100 w 4871180"/>
                  <a:gd name="connsiteY3952" fmla="*/ 2657475 h 2676524"/>
                  <a:gd name="connsiteX3953" fmla="*/ 3849053 w 4871180"/>
                  <a:gd name="connsiteY3953" fmla="*/ 2657475 h 2676524"/>
                  <a:gd name="connsiteX3954" fmla="*/ 3850005 w 4871180"/>
                  <a:gd name="connsiteY3954" fmla="*/ 2657475 h 2676524"/>
                  <a:gd name="connsiteX3955" fmla="*/ 3850958 w 4871180"/>
                  <a:gd name="connsiteY3955" fmla="*/ 2657475 h 2676524"/>
                  <a:gd name="connsiteX3956" fmla="*/ 3851910 w 4871180"/>
                  <a:gd name="connsiteY3956" fmla="*/ 2657475 h 2676524"/>
                  <a:gd name="connsiteX3957" fmla="*/ 3852863 w 4871180"/>
                  <a:gd name="connsiteY3957" fmla="*/ 2657475 h 2676524"/>
                  <a:gd name="connsiteX3958" fmla="*/ 3853815 w 4871180"/>
                  <a:gd name="connsiteY3958" fmla="*/ 2657475 h 2676524"/>
                  <a:gd name="connsiteX3959" fmla="*/ 3854768 w 4871180"/>
                  <a:gd name="connsiteY3959" fmla="*/ 2657475 h 2676524"/>
                  <a:gd name="connsiteX3960" fmla="*/ 3855720 w 4871180"/>
                  <a:gd name="connsiteY3960" fmla="*/ 2657475 h 2676524"/>
                  <a:gd name="connsiteX3961" fmla="*/ 3856673 w 4871180"/>
                  <a:gd name="connsiteY3961" fmla="*/ 2657475 h 2676524"/>
                  <a:gd name="connsiteX3962" fmla="*/ 3857625 w 4871180"/>
                  <a:gd name="connsiteY3962" fmla="*/ 2657475 h 2676524"/>
                  <a:gd name="connsiteX3963" fmla="*/ 3858578 w 4871180"/>
                  <a:gd name="connsiteY3963" fmla="*/ 2657475 h 2676524"/>
                  <a:gd name="connsiteX3964" fmla="*/ 3859530 w 4871180"/>
                  <a:gd name="connsiteY3964" fmla="*/ 2657475 h 2676524"/>
                  <a:gd name="connsiteX3965" fmla="*/ 3860483 w 4871180"/>
                  <a:gd name="connsiteY3965" fmla="*/ 2657475 h 2676524"/>
                  <a:gd name="connsiteX3966" fmla="*/ 3861435 w 4871180"/>
                  <a:gd name="connsiteY3966" fmla="*/ 2657475 h 2676524"/>
                  <a:gd name="connsiteX3967" fmla="*/ 3862388 w 4871180"/>
                  <a:gd name="connsiteY3967" fmla="*/ 2657475 h 2676524"/>
                  <a:gd name="connsiteX3968" fmla="*/ 3863340 w 4871180"/>
                  <a:gd name="connsiteY3968" fmla="*/ 2657475 h 2676524"/>
                  <a:gd name="connsiteX3969" fmla="*/ 3864293 w 4871180"/>
                  <a:gd name="connsiteY3969" fmla="*/ 2657475 h 2676524"/>
                  <a:gd name="connsiteX3970" fmla="*/ 3865245 w 4871180"/>
                  <a:gd name="connsiteY3970" fmla="*/ 2657475 h 2676524"/>
                  <a:gd name="connsiteX3971" fmla="*/ 3866198 w 4871180"/>
                  <a:gd name="connsiteY3971" fmla="*/ 2658428 h 2676524"/>
                  <a:gd name="connsiteX3972" fmla="*/ 3868103 w 4871180"/>
                  <a:gd name="connsiteY3972" fmla="*/ 2658428 h 2676524"/>
                  <a:gd name="connsiteX3973" fmla="*/ 3869055 w 4871180"/>
                  <a:gd name="connsiteY3973" fmla="*/ 2658428 h 2676524"/>
                  <a:gd name="connsiteX3974" fmla="*/ 3870008 w 4871180"/>
                  <a:gd name="connsiteY3974" fmla="*/ 2658428 h 2676524"/>
                  <a:gd name="connsiteX3975" fmla="*/ 3870960 w 4871180"/>
                  <a:gd name="connsiteY3975" fmla="*/ 2658428 h 2676524"/>
                  <a:gd name="connsiteX3976" fmla="*/ 3871913 w 4871180"/>
                  <a:gd name="connsiteY3976" fmla="*/ 2658428 h 2676524"/>
                  <a:gd name="connsiteX3977" fmla="*/ 3872865 w 4871180"/>
                  <a:gd name="connsiteY3977" fmla="*/ 2658428 h 2676524"/>
                  <a:gd name="connsiteX3978" fmla="*/ 3873818 w 4871180"/>
                  <a:gd name="connsiteY3978" fmla="*/ 2658428 h 2676524"/>
                  <a:gd name="connsiteX3979" fmla="*/ 3874770 w 4871180"/>
                  <a:gd name="connsiteY3979" fmla="*/ 2657475 h 2676524"/>
                  <a:gd name="connsiteX3980" fmla="*/ 3875723 w 4871180"/>
                  <a:gd name="connsiteY3980" fmla="*/ 2658428 h 2676524"/>
                  <a:gd name="connsiteX3981" fmla="*/ 3876675 w 4871180"/>
                  <a:gd name="connsiteY3981" fmla="*/ 2658428 h 2676524"/>
                  <a:gd name="connsiteX3982" fmla="*/ 3877628 w 4871180"/>
                  <a:gd name="connsiteY3982" fmla="*/ 2658428 h 2676524"/>
                  <a:gd name="connsiteX3983" fmla="*/ 3878580 w 4871180"/>
                  <a:gd name="connsiteY3983" fmla="*/ 2658428 h 2676524"/>
                  <a:gd name="connsiteX3984" fmla="*/ 3879533 w 4871180"/>
                  <a:gd name="connsiteY3984" fmla="*/ 2658428 h 2676524"/>
                  <a:gd name="connsiteX3985" fmla="*/ 3880485 w 4871180"/>
                  <a:gd name="connsiteY3985" fmla="*/ 2658428 h 2676524"/>
                  <a:gd name="connsiteX3986" fmla="*/ 3881438 w 4871180"/>
                  <a:gd name="connsiteY3986" fmla="*/ 2658428 h 2676524"/>
                  <a:gd name="connsiteX3987" fmla="*/ 3882390 w 4871180"/>
                  <a:gd name="connsiteY3987" fmla="*/ 2658428 h 2676524"/>
                  <a:gd name="connsiteX3988" fmla="*/ 3883343 w 4871180"/>
                  <a:gd name="connsiteY3988" fmla="*/ 2658428 h 2676524"/>
                  <a:gd name="connsiteX3989" fmla="*/ 3884295 w 4871180"/>
                  <a:gd name="connsiteY3989" fmla="*/ 2658428 h 2676524"/>
                  <a:gd name="connsiteX3990" fmla="*/ 3885248 w 4871180"/>
                  <a:gd name="connsiteY3990" fmla="*/ 2658428 h 2676524"/>
                  <a:gd name="connsiteX3991" fmla="*/ 3886200 w 4871180"/>
                  <a:gd name="connsiteY3991" fmla="*/ 2658428 h 2676524"/>
                  <a:gd name="connsiteX3992" fmla="*/ 3887153 w 4871180"/>
                  <a:gd name="connsiteY3992" fmla="*/ 2658428 h 2676524"/>
                  <a:gd name="connsiteX3993" fmla="*/ 3888105 w 4871180"/>
                  <a:gd name="connsiteY3993" fmla="*/ 2658428 h 2676524"/>
                  <a:gd name="connsiteX3994" fmla="*/ 3889058 w 4871180"/>
                  <a:gd name="connsiteY3994" fmla="*/ 2658428 h 2676524"/>
                  <a:gd name="connsiteX3995" fmla="*/ 3890010 w 4871180"/>
                  <a:gd name="connsiteY3995" fmla="*/ 2658428 h 2676524"/>
                  <a:gd name="connsiteX3996" fmla="*/ 3890963 w 4871180"/>
                  <a:gd name="connsiteY3996" fmla="*/ 2658428 h 2676524"/>
                  <a:gd name="connsiteX3997" fmla="*/ 3891915 w 4871180"/>
                  <a:gd name="connsiteY3997" fmla="*/ 2658428 h 2676524"/>
                  <a:gd name="connsiteX3998" fmla="*/ 3892868 w 4871180"/>
                  <a:gd name="connsiteY3998" fmla="*/ 2658428 h 2676524"/>
                  <a:gd name="connsiteX3999" fmla="*/ 3893820 w 4871180"/>
                  <a:gd name="connsiteY3999" fmla="*/ 2658428 h 2676524"/>
                  <a:gd name="connsiteX4000" fmla="*/ 3894773 w 4871180"/>
                  <a:gd name="connsiteY4000" fmla="*/ 2658428 h 2676524"/>
                  <a:gd name="connsiteX4001" fmla="*/ 3895725 w 4871180"/>
                  <a:gd name="connsiteY4001" fmla="*/ 2658428 h 2676524"/>
                  <a:gd name="connsiteX4002" fmla="*/ 3896678 w 4871180"/>
                  <a:gd name="connsiteY4002" fmla="*/ 2658428 h 2676524"/>
                  <a:gd name="connsiteX4003" fmla="*/ 3897630 w 4871180"/>
                  <a:gd name="connsiteY4003" fmla="*/ 2658428 h 2676524"/>
                  <a:gd name="connsiteX4004" fmla="*/ 3898583 w 4871180"/>
                  <a:gd name="connsiteY4004" fmla="*/ 2658428 h 2676524"/>
                  <a:gd name="connsiteX4005" fmla="*/ 3899535 w 4871180"/>
                  <a:gd name="connsiteY4005" fmla="*/ 2658428 h 2676524"/>
                  <a:gd name="connsiteX4006" fmla="*/ 3900488 w 4871180"/>
                  <a:gd name="connsiteY4006" fmla="*/ 2658428 h 2676524"/>
                  <a:gd name="connsiteX4007" fmla="*/ 3901440 w 4871180"/>
                  <a:gd name="connsiteY4007" fmla="*/ 2658428 h 2676524"/>
                  <a:gd name="connsiteX4008" fmla="*/ 3902393 w 4871180"/>
                  <a:gd name="connsiteY4008" fmla="*/ 2658428 h 2676524"/>
                  <a:gd name="connsiteX4009" fmla="*/ 3903345 w 4871180"/>
                  <a:gd name="connsiteY4009" fmla="*/ 2658428 h 2676524"/>
                  <a:gd name="connsiteX4010" fmla="*/ 3904298 w 4871180"/>
                  <a:gd name="connsiteY4010" fmla="*/ 2658428 h 2676524"/>
                  <a:gd name="connsiteX4011" fmla="*/ 3905250 w 4871180"/>
                  <a:gd name="connsiteY4011" fmla="*/ 2658428 h 2676524"/>
                  <a:gd name="connsiteX4012" fmla="*/ 3906203 w 4871180"/>
                  <a:gd name="connsiteY4012" fmla="*/ 2658428 h 2676524"/>
                  <a:gd name="connsiteX4013" fmla="*/ 3907155 w 4871180"/>
                  <a:gd name="connsiteY4013" fmla="*/ 2658428 h 2676524"/>
                  <a:gd name="connsiteX4014" fmla="*/ 3908108 w 4871180"/>
                  <a:gd name="connsiteY4014" fmla="*/ 2658428 h 2676524"/>
                  <a:gd name="connsiteX4015" fmla="*/ 3909060 w 4871180"/>
                  <a:gd name="connsiteY4015" fmla="*/ 2658428 h 2676524"/>
                  <a:gd name="connsiteX4016" fmla="*/ 3910965 w 4871180"/>
                  <a:gd name="connsiteY4016" fmla="*/ 2659380 h 2676524"/>
                  <a:gd name="connsiteX4017" fmla="*/ 3911918 w 4871180"/>
                  <a:gd name="connsiteY4017" fmla="*/ 2659380 h 2676524"/>
                  <a:gd name="connsiteX4018" fmla="*/ 3912870 w 4871180"/>
                  <a:gd name="connsiteY4018" fmla="*/ 2659380 h 2676524"/>
                  <a:gd name="connsiteX4019" fmla="*/ 3913823 w 4871180"/>
                  <a:gd name="connsiteY4019" fmla="*/ 2659380 h 2676524"/>
                  <a:gd name="connsiteX4020" fmla="*/ 3914775 w 4871180"/>
                  <a:gd name="connsiteY4020" fmla="*/ 2659380 h 2676524"/>
                  <a:gd name="connsiteX4021" fmla="*/ 3915728 w 4871180"/>
                  <a:gd name="connsiteY4021" fmla="*/ 2659380 h 2676524"/>
                  <a:gd name="connsiteX4022" fmla="*/ 3916680 w 4871180"/>
                  <a:gd name="connsiteY4022" fmla="*/ 2659380 h 2676524"/>
                  <a:gd name="connsiteX4023" fmla="*/ 3917633 w 4871180"/>
                  <a:gd name="connsiteY4023" fmla="*/ 2659380 h 2676524"/>
                  <a:gd name="connsiteX4024" fmla="*/ 3918585 w 4871180"/>
                  <a:gd name="connsiteY4024" fmla="*/ 2659380 h 2676524"/>
                  <a:gd name="connsiteX4025" fmla="*/ 3919538 w 4871180"/>
                  <a:gd name="connsiteY4025" fmla="*/ 2659380 h 2676524"/>
                  <a:gd name="connsiteX4026" fmla="*/ 3920490 w 4871180"/>
                  <a:gd name="connsiteY4026" fmla="*/ 2659380 h 2676524"/>
                  <a:gd name="connsiteX4027" fmla="*/ 3921443 w 4871180"/>
                  <a:gd name="connsiteY4027" fmla="*/ 2659380 h 2676524"/>
                  <a:gd name="connsiteX4028" fmla="*/ 3922395 w 4871180"/>
                  <a:gd name="connsiteY4028" fmla="*/ 2659380 h 2676524"/>
                  <a:gd name="connsiteX4029" fmla="*/ 3923348 w 4871180"/>
                  <a:gd name="connsiteY4029" fmla="*/ 2659380 h 2676524"/>
                  <a:gd name="connsiteX4030" fmla="*/ 3924300 w 4871180"/>
                  <a:gd name="connsiteY4030" fmla="*/ 2659380 h 2676524"/>
                  <a:gd name="connsiteX4031" fmla="*/ 3925253 w 4871180"/>
                  <a:gd name="connsiteY4031" fmla="*/ 2659380 h 2676524"/>
                  <a:gd name="connsiteX4032" fmla="*/ 3926205 w 4871180"/>
                  <a:gd name="connsiteY4032" fmla="*/ 2659380 h 2676524"/>
                  <a:gd name="connsiteX4033" fmla="*/ 3927158 w 4871180"/>
                  <a:gd name="connsiteY4033" fmla="*/ 2659380 h 2676524"/>
                  <a:gd name="connsiteX4034" fmla="*/ 3928110 w 4871180"/>
                  <a:gd name="connsiteY4034" fmla="*/ 2659380 h 2676524"/>
                  <a:gd name="connsiteX4035" fmla="*/ 3929063 w 4871180"/>
                  <a:gd name="connsiteY4035" fmla="*/ 2659380 h 2676524"/>
                  <a:gd name="connsiteX4036" fmla="*/ 3930015 w 4871180"/>
                  <a:gd name="connsiteY4036" fmla="*/ 2659380 h 2676524"/>
                  <a:gd name="connsiteX4037" fmla="*/ 3930968 w 4871180"/>
                  <a:gd name="connsiteY4037" fmla="*/ 2659380 h 2676524"/>
                  <a:gd name="connsiteX4038" fmla="*/ 3931920 w 4871180"/>
                  <a:gd name="connsiteY4038" fmla="*/ 2659380 h 2676524"/>
                  <a:gd name="connsiteX4039" fmla="*/ 3932873 w 4871180"/>
                  <a:gd name="connsiteY4039" fmla="*/ 2659380 h 2676524"/>
                  <a:gd name="connsiteX4040" fmla="*/ 3933825 w 4871180"/>
                  <a:gd name="connsiteY4040" fmla="*/ 2659380 h 2676524"/>
                  <a:gd name="connsiteX4041" fmla="*/ 3934778 w 4871180"/>
                  <a:gd name="connsiteY4041" fmla="*/ 2659380 h 2676524"/>
                  <a:gd name="connsiteX4042" fmla="*/ 3935730 w 4871180"/>
                  <a:gd name="connsiteY4042" fmla="*/ 2659380 h 2676524"/>
                  <a:gd name="connsiteX4043" fmla="*/ 3936683 w 4871180"/>
                  <a:gd name="connsiteY4043" fmla="*/ 2659380 h 2676524"/>
                  <a:gd name="connsiteX4044" fmla="*/ 3937635 w 4871180"/>
                  <a:gd name="connsiteY4044" fmla="*/ 2659380 h 2676524"/>
                  <a:gd name="connsiteX4045" fmla="*/ 3938588 w 4871180"/>
                  <a:gd name="connsiteY4045" fmla="*/ 2659380 h 2676524"/>
                  <a:gd name="connsiteX4046" fmla="*/ 3939540 w 4871180"/>
                  <a:gd name="connsiteY4046" fmla="*/ 2659380 h 2676524"/>
                  <a:gd name="connsiteX4047" fmla="*/ 3940493 w 4871180"/>
                  <a:gd name="connsiteY4047" fmla="*/ 2659380 h 2676524"/>
                  <a:gd name="connsiteX4048" fmla="*/ 3941445 w 4871180"/>
                  <a:gd name="connsiteY4048" fmla="*/ 2659380 h 2676524"/>
                  <a:gd name="connsiteX4049" fmla="*/ 3942398 w 4871180"/>
                  <a:gd name="connsiteY4049" fmla="*/ 2659380 h 2676524"/>
                  <a:gd name="connsiteX4050" fmla="*/ 3943350 w 4871180"/>
                  <a:gd name="connsiteY4050" fmla="*/ 2659380 h 2676524"/>
                  <a:gd name="connsiteX4051" fmla="*/ 3944303 w 4871180"/>
                  <a:gd name="connsiteY4051" fmla="*/ 2659380 h 2676524"/>
                  <a:gd name="connsiteX4052" fmla="*/ 3945255 w 4871180"/>
                  <a:gd name="connsiteY4052" fmla="*/ 2659380 h 2676524"/>
                  <a:gd name="connsiteX4053" fmla="*/ 3946208 w 4871180"/>
                  <a:gd name="connsiteY4053" fmla="*/ 2659380 h 2676524"/>
                  <a:gd name="connsiteX4054" fmla="*/ 3947160 w 4871180"/>
                  <a:gd name="connsiteY4054" fmla="*/ 2659380 h 2676524"/>
                  <a:gd name="connsiteX4055" fmla="*/ 3948113 w 4871180"/>
                  <a:gd name="connsiteY4055" fmla="*/ 2659380 h 2676524"/>
                  <a:gd name="connsiteX4056" fmla="*/ 3949065 w 4871180"/>
                  <a:gd name="connsiteY4056" fmla="*/ 2659380 h 2676524"/>
                  <a:gd name="connsiteX4057" fmla="*/ 3950018 w 4871180"/>
                  <a:gd name="connsiteY4057" fmla="*/ 2659380 h 2676524"/>
                  <a:gd name="connsiteX4058" fmla="*/ 3950970 w 4871180"/>
                  <a:gd name="connsiteY4058" fmla="*/ 2660333 h 2676524"/>
                  <a:gd name="connsiteX4059" fmla="*/ 3951923 w 4871180"/>
                  <a:gd name="connsiteY4059" fmla="*/ 2660333 h 2676524"/>
                  <a:gd name="connsiteX4060" fmla="*/ 3953828 w 4871180"/>
                  <a:gd name="connsiteY4060" fmla="*/ 2660333 h 2676524"/>
                  <a:gd name="connsiteX4061" fmla="*/ 3954780 w 4871180"/>
                  <a:gd name="connsiteY4061" fmla="*/ 2660333 h 2676524"/>
                  <a:gd name="connsiteX4062" fmla="*/ 3955733 w 4871180"/>
                  <a:gd name="connsiteY4062" fmla="*/ 2660333 h 2676524"/>
                  <a:gd name="connsiteX4063" fmla="*/ 3956685 w 4871180"/>
                  <a:gd name="connsiteY4063" fmla="*/ 2660333 h 2676524"/>
                  <a:gd name="connsiteX4064" fmla="*/ 3957638 w 4871180"/>
                  <a:gd name="connsiteY4064" fmla="*/ 2660333 h 2676524"/>
                  <a:gd name="connsiteX4065" fmla="*/ 3958590 w 4871180"/>
                  <a:gd name="connsiteY4065" fmla="*/ 2660333 h 2676524"/>
                  <a:gd name="connsiteX4066" fmla="*/ 3959543 w 4871180"/>
                  <a:gd name="connsiteY4066" fmla="*/ 2660333 h 2676524"/>
                  <a:gd name="connsiteX4067" fmla="*/ 3960495 w 4871180"/>
                  <a:gd name="connsiteY4067" fmla="*/ 2660333 h 2676524"/>
                  <a:gd name="connsiteX4068" fmla="*/ 3961448 w 4871180"/>
                  <a:gd name="connsiteY4068" fmla="*/ 2660333 h 2676524"/>
                  <a:gd name="connsiteX4069" fmla="*/ 3962400 w 4871180"/>
                  <a:gd name="connsiteY4069" fmla="*/ 2660333 h 2676524"/>
                  <a:gd name="connsiteX4070" fmla="*/ 3963353 w 4871180"/>
                  <a:gd name="connsiteY4070" fmla="*/ 2660333 h 2676524"/>
                  <a:gd name="connsiteX4071" fmla="*/ 3964305 w 4871180"/>
                  <a:gd name="connsiteY4071" fmla="*/ 2660333 h 2676524"/>
                  <a:gd name="connsiteX4072" fmla="*/ 3965258 w 4871180"/>
                  <a:gd name="connsiteY4072" fmla="*/ 2660333 h 2676524"/>
                  <a:gd name="connsiteX4073" fmla="*/ 3966210 w 4871180"/>
                  <a:gd name="connsiteY4073" fmla="*/ 2660333 h 2676524"/>
                  <a:gd name="connsiteX4074" fmla="*/ 3967163 w 4871180"/>
                  <a:gd name="connsiteY4074" fmla="*/ 2660333 h 2676524"/>
                  <a:gd name="connsiteX4075" fmla="*/ 3968115 w 4871180"/>
                  <a:gd name="connsiteY4075" fmla="*/ 2660333 h 2676524"/>
                  <a:gd name="connsiteX4076" fmla="*/ 3969068 w 4871180"/>
                  <a:gd name="connsiteY4076" fmla="*/ 2660333 h 2676524"/>
                  <a:gd name="connsiteX4077" fmla="*/ 3970020 w 4871180"/>
                  <a:gd name="connsiteY4077" fmla="*/ 2660333 h 2676524"/>
                  <a:gd name="connsiteX4078" fmla="*/ 3970973 w 4871180"/>
                  <a:gd name="connsiteY4078" fmla="*/ 2660333 h 2676524"/>
                  <a:gd name="connsiteX4079" fmla="*/ 3971925 w 4871180"/>
                  <a:gd name="connsiteY4079" fmla="*/ 2660333 h 2676524"/>
                  <a:gd name="connsiteX4080" fmla="*/ 3972878 w 4871180"/>
                  <a:gd name="connsiteY4080" fmla="*/ 2660333 h 2676524"/>
                  <a:gd name="connsiteX4081" fmla="*/ 3973830 w 4871180"/>
                  <a:gd name="connsiteY4081" fmla="*/ 2660333 h 2676524"/>
                  <a:gd name="connsiteX4082" fmla="*/ 3974783 w 4871180"/>
                  <a:gd name="connsiteY4082" fmla="*/ 2660333 h 2676524"/>
                  <a:gd name="connsiteX4083" fmla="*/ 3975735 w 4871180"/>
                  <a:gd name="connsiteY4083" fmla="*/ 2660333 h 2676524"/>
                  <a:gd name="connsiteX4084" fmla="*/ 3976688 w 4871180"/>
                  <a:gd name="connsiteY4084" fmla="*/ 2660333 h 2676524"/>
                  <a:gd name="connsiteX4085" fmla="*/ 3977640 w 4871180"/>
                  <a:gd name="connsiteY4085" fmla="*/ 2660333 h 2676524"/>
                  <a:gd name="connsiteX4086" fmla="*/ 3978593 w 4871180"/>
                  <a:gd name="connsiteY4086" fmla="*/ 2660333 h 2676524"/>
                  <a:gd name="connsiteX4087" fmla="*/ 3979545 w 4871180"/>
                  <a:gd name="connsiteY4087" fmla="*/ 2660333 h 2676524"/>
                  <a:gd name="connsiteX4088" fmla="*/ 3980498 w 4871180"/>
                  <a:gd name="connsiteY4088" fmla="*/ 2660333 h 2676524"/>
                  <a:gd name="connsiteX4089" fmla="*/ 3981450 w 4871180"/>
                  <a:gd name="connsiteY4089" fmla="*/ 2660333 h 2676524"/>
                  <a:gd name="connsiteX4090" fmla="*/ 3982403 w 4871180"/>
                  <a:gd name="connsiteY4090" fmla="*/ 2660333 h 2676524"/>
                  <a:gd name="connsiteX4091" fmla="*/ 3983355 w 4871180"/>
                  <a:gd name="connsiteY4091" fmla="*/ 2660333 h 2676524"/>
                  <a:gd name="connsiteX4092" fmla="*/ 3984308 w 4871180"/>
                  <a:gd name="connsiteY4092" fmla="*/ 2660333 h 2676524"/>
                  <a:gd name="connsiteX4093" fmla="*/ 3985260 w 4871180"/>
                  <a:gd name="connsiteY4093" fmla="*/ 2660333 h 2676524"/>
                  <a:gd name="connsiteX4094" fmla="*/ 3986213 w 4871180"/>
                  <a:gd name="connsiteY4094" fmla="*/ 2660333 h 2676524"/>
                  <a:gd name="connsiteX4095" fmla="*/ 3987165 w 4871180"/>
                  <a:gd name="connsiteY4095" fmla="*/ 2660333 h 2676524"/>
                  <a:gd name="connsiteX4096" fmla="*/ 3988118 w 4871180"/>
                  <a:gd name="connsiteY4096" fmla="*/ 2660333 h 2676524"/>
                  <a:gd name="connsiteX4097" fmla="*/ 3989070 w 4871180"/>
                  <a:gd name="connsiteY4097" fmla="*/ 2660333 h 2676524"/>
                  <a:gd name="connsiteX4098" fmla="*/ 3990023 w 4871180"/>
                  <a:gd name="connsiteY4098" fmla="*/ 2660333 h 2676524"/>
                  <a:gd name="connsiteX4099" fmla="*/ 3990975 w 4871180"/>
                  <a:gd name="connsiteY4099" fmla="*/ 2660333 h 2676524"/>
                  <a:gd name="connsiteX4100" fmla="*/ 3991928 w 4871180"/>
                  <a:gd name="connsiteY4100" fmla="*/ 2660333 h 2676524"/>
                  <a:gd name="connsiteX4101" fmla="*/ 3992880 w 4871180"/>
                  <a:gd name="connsiteY4101" fmla="*/ 2660333 h 2676524"/>
                  <a:gd name="connsiteX4102" fmla="*/ 3993833 w 4871180"/>
                  <a:gd name="connsiteY4102" fmla="*/ 2660333 h 2676524"/>
                  <a:gd name="connsiteX4103" fmla="*/ 3995738 w 4871180"/>
                  <a:gd name="connsiteY4103" fmla="*/ 2660333 h 2676524"/>
                  <a:gd name="connsiteX4104" fmla="*/ 3996690 w 4871180"/>
                  <a:gd name="connsiteY4104" fmla="*/ 2660333 h 2676524"/>
                  <a:gd name="connsiteX4105" fmla="*/ 3997643 w 4871180"/>
                  <a:gd name="connsiteY4105" fmla="*/ 2660333 h 2676524"/>
                  <a:gd name="connsiteX4106" fmla="*/ 3998595 w 4871180"/>
                  <a:gd name="connsiteY4106" fmla="*/ 2660333 h 2676524"/>
                  <a:gd name="connsiteX4107" fmla="*/ 3999548 w 4871180"/>
                  <a:gd name="connsiteY4107" fmla="*/ 2660333 h 2676524"/>
                  <a:gd name="connsiteX4108" fmla="*/ 4000500 w 4871180"/>
                  <a:gd name="connsiteY4108" fmla="*/ 2660333 h 2676524"/>
                  <a:gd name="connsiteX4109" fmla="*/ 4001453 w 4871180"/>
                  <a:gd name="connsiteY4109" fmla="*/ 2660333 h 2676524"/>
                  <a:gd name="connsiteX4110" fmla="*/ 4002405 w 4871180"/>
                  <a:gd name="connsiteY4110" fmla="*/ 2660333 h 2676524"/>
                  <a:gd name="connsiteX4111" fmla="*/ 4003358 w 4871180"/>
                  <a:gd name="connsiteY4111" fmla="*/ 2660333 h 2676524"/>
                  <a:gd name="connsiteX4112" fmla="*/ 4004310 w 4871180"/>
                  <a:gd name="connsiteY4112" fmla="*/ 2660333 h 2676524"/>
                  <a:gd name="connsiteX4113" fmla="*/ 4005263 w 4871180"/>
                  <a:gd name="connsiteY4113" fmla="*/ 2660333 h 2676524"/>
                  <a:gd name="connsiteX4114" fmla="*/ 4006215 w 4871180"/>
                  <a:gd name="connsiteY4114" fmla="*/ 2661285 h 2676524"/>
                  <a:gd name="connsiteX4115" fmla="*/ 4007168 w 4871180"/>
                  <a:gd name="connsiteY4115" fmla="*/ 2661285 h 2676524"/>
                  <a:gd name="connsiteX4116" fmla="*/ 4008120 w 4871180"/>
                  <a:gd name="connsiteY4116" fmla="*/ 2661285 h 2676524"/>
                  <a:gd name="connsiteX4117" fmla="*/ 4009073 w 4871180"/>
                  <a:gd name="connsiteY4117" fmla="*/ 2661285 h 2676524"/>
                  <a:gd name="connsiteX4118" fmla="*/ 4010025 w 4871180"/>
                  <a:gd name="connsiteY4118" fmla="*/ 2661285 h 2676524"/>
                  <a:gd name="connsiteX4119" fmla="*/ 4010978 w 4871180"/>
                  <a:gd name="connsiteY4119" fmla="*/ 2661285 h 2676524"/>
                  <a:gd name="connsiteX4120" fmla="*/ 4011930 w 4871180"/>
                  <a:gd name="connsiteY4120" fmla="*/ 2661285 h 2676524"/>
                  <a:gd name="connsiteX4121" fmla="*/ 4012883 w 4871180"/>
                  <a:gd name="connsiteY4121" fmla="*/ 2661285 h 2676524"/>
                  <a:gd name="connsiteX4122" fmla="*/ 4013835 w 4871180"/>
                  <a:gd name="connsiteY4122" fmla="*/ 2661285 h 2676524"/>
                  <a:gd name="connsiteX4123" fmla="*/ 4014788 w 4871180"/>
                  <a:gd name="connsiteY4123" fmla="*/ 2661285 h 2676524"/>
                  <a:gd name="connsiteX4124" fmla="*/ 4015740 w 4871180"/>
                  <a:gd name="connsiteY4124" fmla="*/ 2661285 h 2676524"/>
                  <a:gd name="connsiteX4125" fmla="*/ 4016693 w 4871180"/>
                  <a:gd name="connsiteY4125" fmla="*/ 2661285 h 2676524"/>
                  <a:gd name="connsiteX4126" fmla="*/ 4017645 w 4871180"/>
                  <a:gd name="connsiteY4126" fmla="*/ 2661285 h 2676524"/>
                  <a:gd name="connsiteX4127" fmla="*/ 4018598 w 4871180"/>
                  <a:gd name="connsiteY4127" fmla="*/ 2661285 h 2676524"/>
                  <a:gd name="connsiteX4128" fmla="*/ 4019550 w 4871180"/>
                  <a:gd name="connsiteY4128" fmla="*/ 2661285 h 2676524"/>
                  <a:gd name="connsiteX4129" fmla="*/ 4020503 w 4871180"/>
                  <a:gd name="connsiteY4129" fmla="*/ 2661285 h 2676524"/>
                  <a:gd name="connsiteX4130" fmla="*/ 4021455 w 4871180"/>
                  <a:gd name="connsiteY4130" fmla="*/ 2661285 h 2676524"/>
                  <a:gd name="connsiteX4131" fmla="*/ 4022408 w 4871180"/>
                  <a:gd name="connsiteY4131" fmla="*/ 2661285 h 2676524"/>
                  <a:gd name="connsiteX4132" fmla="*/ 4023360 w 4871180"/>
                  <a:gd name="connsiteY4132" fmla="*/ 2661285 h 2676524"/>
                  <a:gd name="connsiteX4133" fmla="*/ 4024313 w 4871180"/>
                  <a:gd name="connsiteY4133" fmla="*/ 2661285 h 2676524"/>
                  <a:gd name="connsiteX4134" fmla="*/ 4025265 w 4871180"/>
                  <a:gd name="connsiteY4134" fmla="*/ 2661285 h 2676524"/>
                  <a:gd name="connsiteX4135" fmla="*/ 4026218 w 4871180"/>
                  <a:gd name="connsiteY4135" fmla="*/ 2661285 h 2676524"/>
                  <a:gd name="connsiteX4136" fmla="*/ 4027170 w 4871180"/>
                  <a:gd name="connsiteY4136" fmla="*/ 2661285 h 2676524"/>
                  <a:gd name="connsiteX4137" fmla="*/ 4028123 w 4871180"/>
                  <a:gd name="connsiteY4137" fmla="*/ 2661285 h 2676524"/>
                  <a:gd name="connsiteX4138" fmla="*/ 4029075 w 4871180"/>
                  <a:gd name="connsiteY4138" fmla="*/ 2661285 h 2676524"/>
                  <a:gd name="connsiteX4139" fmla="*/ 4030028 w 4871180"/>
                  <a:gd name="connsiteY4139" fmla="*/ 2661285 h 2676524"/>
                  <a:gd name="connsiteX4140" fmla="*/ 4030980 w 4871180"/>
                  <a:gd name="connsiteY4140" fmla="*/ 2661285 h 2676524"/>
                  <a:gd name="connsiteX4141" fmla="*/ 4031933 w 4871180"/>
                  <a:gd name="connsiteY4141" fmla="*/ 2661285 h 2676524"/>
                  <a:gd name="connsiteX4142" fmla="*/ 4032885 w 4871180"/>
                  <a:gd name="connsiteY4142" fmla="*/ 2661285 h 2676524"/>
                  <a:gd name="connsiteX4143" fmla="*/ 4033838 w 4871180"/>
                  <a:gd name="connsiteY4143" fmla="*/ 2661285 h 2676524"/>
                  <a:gd name="connsiteX4144" fmla="*/ 4034790 w 4871180"/>
                  <a:gd name="connsiteY4144" fmla="*/ 2661285 h 2676524"/>
                  <a:gd name="connsiteX4145" fmla="*/ 4035743 w 4871180"/>
                  <a:gd name="connsiteY4145" fmla="*/ 2661285 h 2676524"/>
                  <a:gd name="connsiteX4146" fmla="*/ 4036695 w 4871180"/>
                  <a:gd name="connsiteY4146" fmla="*/ 2661285 h 2676524"/>
                  <a:gd name="connsiteX4147" fmla="*/ 4038600 w 4871180"/>
                  <a:gd name="connsiteY4147" fmla="*/ 2661285 h 2676524"/>
                  <a:gd name="connsiteX4148" fmla="*/ 4039553 w 4871180"/>
                  <a:gd name="connsiteY4148" fmla="*/ 2661285 h 2676524"/>
                  <a:gd name="connsiteX4149" fmla="*/ 4040505 w 4871180"/>
                  <a:gd name="connsiteY4149" fmla="*/ 2661285 h 2676524"/>
                  <a:gd name="connsiteX4150" fmla="*/ 4041458 w 4871180"/>
                  <a:gd name="connsiteY4150" fmla="*/ 2661285 h 2676524"/>
                  <a:gd name="connsiteX4151" fmla="*/ 4042410 w 4871180"/>
                  <a:gd name="connsiteY4151" fmla="*/ 2660333 h 2676524"/>
                  <a:gd name="connsiteX4152" fmla="*/ 4043363 w 4871180"/>
                  <a:gd name="connsiteY4152" fmla="*/ 2661285 h 2676524"/>
                  <a:gd name="connsiteX4153" fmla="*/ 4044315 w 4871180"/>
                  <a:gd name="connsiteY4153" fmla="*/ 2661285 h 2676524"/>
                  <a:gd name="connsiteX4154" fmla="*/ 4045268 w 4871180"/>
                  <a:gd name="connsiteY4154" fmla="*/ 2661285 h 2676524"/>
                  <a:gd name="connsiteX4155" fmla="*/ 4046220 w 4871180"/>
                  <a:gd name="connsiteY4155" fmla="*/ 2661285 h 2676524"/>
                  <a:gd name="connsiteX4156" fmla="*/ 4047173 w 4871180"/>
                  <a:gd name="connsiteY4156" fmla="*/ 2661285 h 2676524"/>
                  <a:gd name="connsiteX4157" fmla="*/ 4048125 w 4871180"/>
                  <a:gd name="connsiteY4157" fmla="*/ 2661285 h 2676524"/>
                  <a:gd name="connsiteX4158" fmla="*/ 4049078 w 4871180"/>
                  <a:gd name="connsiteY4158" fmla="*/ 2661285 h 2676524"/>
                  <a:gd name="connsiteX4159" fmla="*/ 4050030 w 4871180"/>
                  <a:gd name="connsiteY4159" fmla="*/ 2661285 h 2676524"/>
                  <a:gd name="connsiteX4160" fmla="*/ 4050983 w 4871180"/>
                  <a:gd name="connsiteY4160" fmla="*/ 2661285 h 2676524"/>
                  <a:gd name="connsiteX4161" fmla="*/ 4051935 w 4871180"/>
                  <a:gd name="connsiteY4161" fmla="*/ 2661285 h 2676524"/>
                  <a:gd name="connsiteX4162" fmla="*/ 4052888 w 4871180"/>
                  <a:gd name="connsiteY4162" fmla="*/ 2661285 h 2676524"/>
                  <a:gd name="connsiteX4163" fmla="*/ 4053840 w 4871180"/>
                  <a:gd name="connsiteY4163" fmla="*/ 2661285 h 2676524"/>
                  <a:gd name="connsiteX4164" fmla="*/ 4054793 w 4871180"/>
                  <a:gd name="connsiteY4164" fmla="*/ 2661285 h 2676524"/>
                  <a:gd name="connsiteX4165" fmla="*/ 4055745 w 4871180"/>
                  <a:gd name="connsiteY4165" fmla="*/ 2661285 h 2676524"/>
                  <a:gd name="connsiteX4166" fmla="*/ 4056698 w 4871180"/>
                  <a:gd name="connsiteY4166" fmla="*/ 2661285 h 2676524"/>
                  <a:gd name="connsiteX4167" fmla="*/ 4057650 w 4871180"/>
                  <a:gd name="connsiteY4167" fmla="*/ 2661285 h 2676524"/>
                  <a:gd name="connsiteX4168" fmla="*/ 4058603 w 4871180"/>
                  <a:gd name="connsiteY4168" fmla="*/ 2661285 h 2676524"/>
                  <a:gd name="connsiteX4169" fmla="*/ 4059555 w 4871180"/>
                  <a:gd name="connsiteY4169" fmla="*/ 2661285 h 2676524"/>
                  <a:gd name="connsiteX4170" fmla="*/ 4060508 w 4871180"/>
                  <a:gd name="connsiteY4170" fmla="*/ 2661285 h 2676524"/>
                  <a:gd name="connsiteX4171" fmla="*/ 4061460 w 4871180"/>
                  <a:gd name="connsiteY4171" fmla="*/ 2661285 h 2676524"/>
                  <a:gd name="connsiteX4172" fmla="*/ 4062413 w 4871180"/>
                  <a:gd name="connsiteY4172" fmla="*/ 2661285 h 2676524"/>
                  <a:gd name="connsiteX4173" fmla="*/ 4063365 w 4871180"/>
                  <a:gd name="connsiteY4173" fmla="*/ 2662238 h 2676524"/>
                  <a:gd name="connsiteX4174" fmla="*/ 4064318 w 4871180"/>
                  <a:gd name="connsiteY4174" fmla="*/ 2662238 h 2676524"/>
                  <a:gd name="connsiteX4175" fmla="*/ 4065270 w 4871180"/>
                  <a:gd name="connsiteY4175" fmla="*/ 2662238 h 2676524"/>
                  <a:gd name="connsiteX4176" fmla="*/ 4066223 w 4871180"/>
                  <a:gd name="connsiteY4176" fmla="*/ 2661285 h 2676524"/>
                  <a:gd name="connsiteX4177" fmla="*/ 4067175 w 4871180"/>
                  <a:gd name="connsiteY4177" fmla="*/ 2662238 h 2676524"/>
                  <a:gd name="connsiteX4178" fmla="*/ 4068128 w 4871180"/>
                  <a:gd name="connsiteY4178" fmla="*/ 2662238 h 2676524"/>
                  <a:gd name="connsiteX4179" fmla="*/ 4069080 w 4871180"/>
                  <a:gd name="connsiteY4179" fmla="*/ 2662238 h 2676524"/>
                  <a:gd name="connsiteX4180" fmla="*/ 4070033 w 4871180"/>
                  <a:gd name="connsiteY4180" fmla="*/ 2662238 h 2676524"/>
                  <a:gd name="connsiteX4181" fmla="*/ 4070985 w 4871180"/>
                  <a:gd name="connsiteY4181" fmla="*/ 2662238 h 2676524"/>
                  <a:gd name="connsiteX4182" fmla="*/ 4071938 w 4871180"/>
                  <a:gd name="connsiteY4182" fmla="*/ 2662238 h 2676524"/>
                  <a:gd name="connsiteX4183" fmla="*/ 4072890 w 4871180"/>
                  <a:gd name="connsiteY4183" fmla="*/ 2662238 h 2676524"/>
                  <a:gd name="connsiteX4184" fmla="*/ 4073843 w 4871180"/>
                  <a:gd name="connsiteY4184" fmla="*/ 2662238 h 2676524"/>
                  <a:gd name="connsiteX4185" fmla="*/ 4074795 w 4871180"/>
                  <a:gd name="connsiteY4185" fmla="*/ 2662238 h 2676524"/>
                  <a:gd name="connsiteX4186" fmla="*/ 4075748 w 4871180"/>
                  <a:gd name="connsiteY4186" fmla="*/ 2662238 h 2676524"/>
                  <a:gd name="connsiteX4187" fmla="*/ 4076700 w 4871180"/>
                  <a:gd name="connsiteY4187" fmla="*/ 2662238 h 2676524"/>
                  <a:gd name="connsiteX4188" fmla="*/ 4077653 w 4871180"/>
                  <a:gd name="connsiteY4188" fmla="*/ 2662238 h 2676524"/>
                  <a:gd name="connsiteX4189" fmla="*/ 4078605 w 4871180"/>
                  <a:gd name="connsiteY4189" fmla="*/ 2662238 h 2676524"/>
                  <a:gd name="connsiteX4190" fmla="*/ 4079558 w 4871180"/>
                  <a:gd name="connsiteY4190" fmla="*/ 2662238 h 2676524"/>
                  <a:gd name="connsiteX4191" fmla="*/ 4081463 w 4871180"/>
                  <a:gd name="connsiteY4191" fmla="*/ 2662238 h 2676524"/>
                  <a:gd name="connsiteX4192" fmla="*/ 4082415 w 4871180"/>
                  <a:gd name="connsiteY4192" fmla="*/ 2662238 h 2676524"/>
                  <a:gd name="connsiteX4193" fmla="*/ 4083368 w 4871180"/>
                  <a:gd name="connsiteY4193" fmla="*/ 2662238 h 2676524"/>
                  <a:gd name="connsiteX4194" fmla="*/ 4084320 w 4871180"/>
                  <a:gd name="connsiteY4194" fmla="*/ 2662238 h 2676524"/>
                  <a:gd name="connsiteX4195" fmla="*/ 4085273 w 4871180"/>
                  <a:gd name="connsiteY4195" fmla="*/ 2662238 h 2676524"/>
                  <a:gd name="connsiteX4196" fmla="*/ 4086225 w 4871180"/>
                  <a:gd name="connsiteY4196" fmla="*/ 2662238 h 2676524"/>
                  <a:gd name="connsiteX4197" fmla="*/ 4087178 w 4871180"/>
                  <a:gd name="connsiteY4197" fmla="*/ 2662238 h 2676524"/>
                  <a:gd name="connsiteX4198" fmla="*/ 4088130 w 4871180"/>
                  <a:gd name="connsiteY4198" fmla="*/ 2662238 h 2676524"/>
                  <a:gd name="connsiteX4199" fmla="*/ 4089083 w 4871180"/>
                  <a:gd name="connsiteY4199" fmla="*/ 2662238 h 2676524"/>
                  <a:gd name="connsiteX4200" fmla="*/ 4090035 w 4871180"/>
                  <a:gd name="connsiteY4200" fmla="*/ 2662238 h 2676524"/>
                  <a:gd name="connsiteX4201" fmla="*/ 4090988 w 4871180"/>
                  <a:gd name="connsiteY4201" fmla="*/ 2662238 h 2676524"/>
                  <a:gd name="connsiteX4202" fmla="*/ 4091940 w 4871180"/>
                  <a:gd name="connsiteY4202" fmla="*/ 2662238 h 2676524"/>
                  <a:gd name="connsiteX4203" fmla="*/ 4092893 w 4871180"/>
                  <a:gd name="connsiteY4203" fmla="*/ 2662238 h 2676524"/>
                  <a:gd name="connsiteX4204" fmla="*/ 4093845 w 4871180"/>
                  <a:gd name="connsiteY4204" fmla="*/ 2662238 h 2676524"/>
                  <a:gd name="connsiteX4205" fmla="*/ 4094798 w 4871180"/>
                  <a:gd name="connsiteY4205" fmla="*/ 2662238 h 2676524"/>
                  <a:gd name="connsiteX4206" fmla="*/ 4095750 w 4871180"/>
                  <a:gd name="connsiteY4206" fmla="*/ 2662238 h 2676524"/>
                  <a:gd name="connsiteX4207" fmla="*/ 4096703 w 4871180"/>
                  <a:gd name="connsiteY4207" fmla="*/ 2662238 h 2676524"/>
                  <a:gd name="connsiteX4208" fmla="*/ 4097655 w 4871180"/>
                  <a:gd name="connsiteY4208" fmla="*/ 2662238 h 2676524"/>
                  <a:gd name="connsiteX4209" fmla="*/ 4098608 w 4871180"/>
                  <a:gd name="connsiteY4209" fmla="*/ 2662238 h 2676524"/>
                  <a:gd name="connsiteX4210" fmla="*/ 4099560 w 4871180"/>
                  <a:gd name="connsiteY4210" fmla="*/ 2662238 h 2676524"/>
                  <a:gd name="connsiteX4211" fmla="*/ 4100513 w 4871180"/>
                  <a:gd name="connsiteY4211" fmla="*/ 2662238 h 2676524"/>
                  <a:gd name="connsiteX4212" fmla="*/ 4101465 w 4871180"/>
                  <a:gd name="connsiteY4212" fmla="*/ 2662238 h 2676524"/>
                  <a:gd name="connsiteX4213" fmla="*/ 4102418 w 4871180"/>
                  <a:gd name="connsiteY4213" fmla="*/ 2662238 h 2676524"/>
                  <a:gd name="connsiteX4214" fmla="*/ 4103370 w 4871180"/>
                  <a:gd name="connsiteY4214" fmla="*/ 2662238 h 2676524"/>
                  <a:gd name="connsiteX4215" fmla="*/ 4104323 w 4871180"/>
                  <a:gd name="connsiteY4215" fmla="*/ 2662238 h 2676524"/>
                  <a:gd name="connsiteX4216" fmla="*/ 4105275 w 4871180"/>
                  <a:gd name="connsiteY4216" fmla="*/ 2662238 h 2676524"/>
                  <a:gd name="connsiteX4217" fmla="*/ 4106228 w 4871180"/>
                  <a:gd name="connsiteY4217" fmla="*/ 2662238 h 2676524"/>
                  <a:gd name="connsiteX4218" fmla="*/ 4107180 w 4871180"/>
                  <a:gd name="connsiteY4218" fmla="*/ 2662238 h 2676524"/>
                  <a:gd name="connsiteX4219" fmla="*/ 4108133 w 4871180"/>
                  <a:gd name="connsiteY4219" fmla="*/ 2662238 h 2676524"/>
                  <a:gd name="connsiteX4220" fmla="*/ 4109085 w 4871180"/>
                  <a:gd name="connsiteY4220" fmla="*/ 2662238 h 2676524"/>
                  <a:gd name="connsiteX4221" fmla="*/ 4110038 w 4871180"/>
                  <a:gd name="connsiteY4221" fmla="*/ 2662238 h 2676524"/>
                  <a:gd name="connsiteX4222" fmla="*/ 4110990 w 4871180"/>
                  <a:gd name="connsiteY4222" fmla="*/ 2662238 h 2676524"/>
                  <a:gd name="connsiteX4223" fmla="*/ 4111943 w 4871180"/>
                  <a:gd name="connsiteY4223" fmla="*/ 2662238 h 2676524"/>
                  <a:gd name="connsiteX4224" fmla="*/ 4112895 w 4871180"/>
                  <a:gd name="connsiteY4224" fmla="*/ 2662238 h 2676524"/>
                  <a:gd name="connsiteX4225" fmla="*/ 4113848 w 4871180"/>
                  <a:gd name="connsiteY4225" fmla="*/ 2662238 h 2676524"/>
                  <a:gd name="connsiteX4226" fmla="*/ 4114800 w 4871180"/>
                  <a:gd name="connsiteY4226" fmla="*/ 2662238 h 2676524"/>
                  <a:gd name="connsiteX4227" fmla="*/ 4115753 w 4871180"/>
                  <a:gd name="connsiteY4227" fmla="*/ 2662238 h 2676524"/>
                  <a:gd name="connsiteX4228" fmla="*/ 4116705 w 4871180"/>
                  <a:gd name="connsiteY4228" fmla="*/ 2662238 h 2676524"/>
                  <a:gd name="connsiteX4229" fmla="*/ 4117658 w 4871180"/>
                  <a:gd name="connsiteY4229" fmla="*/ 2662238 h 2676524"/>
                  <a:gd name="connsiteX4230" fmla="*/ 4118610 w 4871180"/>
                  <a:gd name="connsiteY4230" fmla="*/ 2662238 h 2676524"/>
                  <a:gd name="connsiteX4231" fmla="*/ 4119563 w 4871180"/>
                  <a:gd name="connsiteY4231" fmla="*/ 2662238 h 2676524"/>
                  <a:gd name="connsiteX4232" fmla="*/ 4120515 w 4871180"/>
                  <a:gd name="connsiteY4232" fmla="*/ 2662238 h 2676524"/>
                  <a:gd name="connsiteX4233" fmla="*/ 4121468 w 4871180"/>
                  <a:gd name="connsiteY4233" fmla="*/ 2662238 h 2676524"/>
                  <a:gd name="connsiteX4234" fmla="*/ 4122420 w 4871180"/>
                  <a:gd name="connsiteY4234" fmla="*/ 2662238 h 2676524"/>
                  <a:gd name="connsiteX4235" fmla="*/ 4124325 w 4871180"/>
                  <a:gd name="connsiteY4235" fmla="*/ 2662238 h 2676524"/>
                  <a:gd name="connsiteX4236" fmla="*/ 4125278 w 4871180"/>
                  <a:gd name="connsiteY4236" fmla="*/ 2662238 h 2676524"/>
                  <a:gd name="connsiteX4237" fmla="*/ 4126230 w 4871180"/>
                  <a:gd name="connsiteY4237" fmla="*/ 2662238 h 2676524"/>
                  <a:gd name="connsiteX4238" fmla="*/ 4127183 w 4871180"/>
                  <a:gd name="connsiteY4238" fmla="*/ 2662238 h 2676524"/>
                  <a:gd name="connsiteX4239" fmla="*/ 4128135 w 4871180"/>
                  <a:gd name="connsiteY4239" fmla="*/ 2662238 h 2676524"/>
                  <a:gd name="connsiteX4240" fmla="*/ 4129088 w 4871180"/>
                  <a:gd name="connsiteY4240" fmla="*/ 2662238 h 2676524"/>
                  <a:gd name="connsiteX4241" fmla="*/ 4130040 w 4871180"/>
                  <a:gd name="connsiteY4241" fmla="*/ 2663190 h 2676524"/>
                  <a:gd name="connsiteX4242" fmla="*/ 4130993 w 4871180"/>
                  <a:gd name="connsiteY4242" fmla="*/ 2663190 h 2676524"/>
                  <a:gd name="connsiteX4243" fmla="*/ 4131945 w 4871180"/>
                  <a:gd name="connsiteY4243" fmla="*/ 2663190 h 2676524"/>
                  <a:gd name="connsiteX4244" fmla="*/ 4132898 w 4871180"/>
                  <a:gd name="connsiteY4244" fmla="*/ 2663190 h 2676524"/>
                  <a:gd name="connsiteX4245" fmla="*/ 4133850 w 4871180"/>
                  <a:gd name="connsiteY4245" fmla="*/ 2663190 h 2676524"/>
                  <a:gd name="connsiteX4246" fmla="*/ 4134803 w 4871180"/>
                  <a:gd name="connsiteY4246" fmla="*/ 2663190 h 2676524"/>
                  <a:gd name="connsiteX4247" fmla="*/ 4135755 w 4871180"/>
                  <a:gd name="connsiteY4247" fmla="*/ 2663190 h 2676524"/>
                  <a:gd name="connsiteX4248" fmla="*/ 4136708 w 4871180"/>
                  <a:gd name="connsiteY4248" fmla="*/ 2663190 h 2676524"/>
                  <a:gd name="connsiteX4249" fmla="*/ 4137660 w 4871180"/>
                  <a:gd name="connsiteY4249" fmla="*/ 2663190 h 2676524"/>
                  <a:gd name="connsiteX4250" fmla="*/ 4138613 w 4871180"/>
                  <a:gd name="connsiteY4250" fmla="*/ 2663190 h 2676524"/>
                  <a:gd name="connsiteX4251" fmla="*/ 4139565 w 4871180"/>
                  <a:gd name="connsiteY4251" fmla="*/ 2663190 h 2676524"/>
                  <a:gd name="connsiteX4252" fmla="*/ 4140518 w 4871180"/>
                  <a:gd name="connsiteY4252" fmla="*/ 2663190 h 2676524"/>
                  <a:gd name="connsiteX4253" fmla="*/ 4141470 w 4871180"/>
                  <a:gd name="connsiteY4253" fmla="*/ 2663190 h 2676524"/>
                  <a:gd name="connsiteX4254" fmla="*/ 4142423 w 4871180"/>
                  <a:gd name="connsiteY4254" fmla="*/ 2663190 h 2676524"/>
                  <a:gd name="connsiteX4255" fmla="*/ 4143375 w 4871180"/>
                  <a:gd name="connsiteY4255" fmla="*/ 2663190 h 2676524"/>
                  <a:gd name="connsiteX4256" fmla="*/ 4144328 w 4871180"/>
                  <a:gd name="connsiteY4256" fmla="*/ 2663190 h 2676524"/>
                  <a:gd name="connsiteX4257" fmla="*/ 4145280 w 4871180"/>
                  <a:gd name="connsiteY4257" fmla="*/ 2663190 h 2676524"/>
                  <a:gd name="connsiteX4258" fmla="*/ 4146233 w 4871180"/>
                  <a:gd name="connsiteY4258" fmla="*/ 2663190 h 2676524"/>
                  <a:gd name="connsiteX4259" fmla="*/ 4147185 w 4871180"/>
                  <a:gd name="connsiteY4259" fmla="*/ 2663190 h 2676524"/>
                  <a:gd name="connsiteX4260" fmla="*/ 4148138 w 4871180"/>
                  <a:gd name="connsiteY4260" fmla="*/ 2663190 h 2676524"/>
                  <a:gd name="connsiteX4261" fmla="*/ 4149090 w 4871180"/>
                  <a:gd name="connsiteY4261" fmla="*/ 2663190 h 2676524"/>
                  <a:gd name="connsiteX4262" fmla="*/ 4150043 w 4871180"/>
                  <a:gd name="connsiteY4262" fmla="*/ 2663190 h 2676524"/>
                  <a:gd name="connsiteX4263" fmla="*/ 4150995 w 4871180"/>
                  <a:gd name="connsiteY4263" fmla="*/ 2663190 h 2676524"/>
                  <a:gd name="connsiteX4264" fmla="*/ 4151948 w 4871180"/>
                  <a:gd name="connsiteY4264" fmla="*/ 2663190 h 2676524"/>
                  <a:gd name="connsiteX4265" fmla="*/ 4152900 w 4871180"/>
                  <a:gd name="connsiteY4265" fmla="*/ 2663190 h 2676524"/>
                  <a:gd name="connsiteX4266" fmla="*/ 4153853 w 4871180"/>
                  <a:gd name="connsiteY4266" fmla="*/ 2663190 h 2676524"/>
                  <a:gd name="connsiteX4267" fmla="*/ 4154805 w 4871180"/>
                  <a:gd name="connsiteY4267" fmla="*/ 2663190 h 2676524"/>
                  <a:gd name="connsiteX4268" fmla="*/ 4155758 w 4871180"/>
                  <a:gd name="connsiteY4268" fmla="*/ 2663190 h 2676524"/>
                  <a:gd name="connsiteX4269" fmla="*/ 4156710 w 4871180"/>
                  <a:gd name="connsiteY4269" fmla="*/ 2663190 h 2676524"/>
                  <a:gd name="connsiteX4270" fmla="*/ 4157663 w 4871180"/>
                  <a:gd name="connsiteY4270" fmla="*/ 2663190 h 2676524"/>
                  <a:gd name="connsiteX4271" fmla="*/ 4158615 w 4871180"/>
                  <a:gd name="connsiteY4271" fmla="*/ 2663190 h 2676524"/>
                  <a:gd name="connsiteX4272" fmla="*/ 4159568 w 4871180"/>
                  <a:gd name="connsiteY4272" fmla="*/ 2663190 h 2676524"/>
                  <a:gd name="connsiteX4273" fmla="*/ 4160520 w 4871180"/>
                  <a:gd name="connsiteY4273" fmla="*/ 2663190 h 2676524"/>
                  <a:gd name="connsiteX4274" fmla="*/ 4161473 w 4871180"/>
                  <a:gd name="connsiteY4274" fmla="*/ 2663190 h 2676524"/>
                  <a:gd name="connsiteX4275" fmla="*/ 4162425 w 4871180"/>
                  <a:gd name="connsiteY4275" fmla="*/ 2663190 h 2676524"/>
                  <a:gd name="connsiteX4276" fmla="*/ 4163378 w 4871180"/>
                  <a:gd name="connsiteY4276" fmla="*/ 2663190 h 2676524"/>
                  <a:gd name="connsiteX4277" fmla="*/ 4164330 w 4871180"/>
                  <a:gd name="connsiteY4277" fmla="*/ 2663190 h 2676524"/>
                  <a:gd name="connsiteX4278" fmla="*/ 4165283 w 4871180"/>
                  <a:gd name="connsiteY4278" fmla="*/ 2663190 h 2676524"/>
                  <a:gd name="connsiteX4279" fmla="*/ 4167188 w 4871180"/>
                  <a:gd name="connsiteY4279" fmla="*/ 2663190 h 2676524"/>
                  <a:gd name="connsiteX4280" fmla="*/ 4168140 w 4871180"/>
                  <a:gd name="connsiteY4280" fmla="*/ 2663190 h 2676524"/>
                  <a:gd name="connsiteX4281" fmla="*/ 4169093 w 4871180"/>
                  <a:gd name="connsiteY4281" fmla="*/ 2663190 h 2676524"/>
                  <a:gd name="connsiteX4282" fmla="*/ 4170045 w 4871180"/>
                  <a:gd name="connsiteY4282" fmla="*/ 2663190 h 2676524"/>
                  <a:gd name="connsiteX4283" fmla="*/ 4170998 w 4871180"/>
                  <a:gd name="connsiteY4283" fmla="*/ 2663190 h 2676524"/>
                  <a:gd name="connsiteX4284" fmla="*/ 4171950 w 4871180"/>
                  <a:gd name="connsiteY4284" fmla="*/ 2663190 h 2676524"/>
                  <a:gd name="connsiteX4285" fmla="*/ 4172903 w 4871180"/>
                  <a:gd name="connsiteY4285" fmla="*/ 2663190 h 2676524"/>
                  <a:gd name="connsiteX4286" fmla="*/ 4173855 w 4871180"/>
                  <a:gd name="connsiteY4286" fmla="*/ 2664143 h 2676524"/>
                  <a:gd name="connsiteX4287" fmla="*/ 4174808 w 4871180"/>
                  <a:gd name="connsiteY4287" fmla="*/ 2664143 h 2676524"/>
                  <a:gd name="connsiteX4288" fmla="*/ 4175760 w 4871180"/>
                  <a:gd name="connsiteY4288" fmla="*/ 2664143 h 2676524"/>
                  <a:gd name="connsiteX4289" fmla="*/ 4176713 w 4871180"/>
                  <a:gd name="connsiteY4289" fmla="*/ 2664143 h 2676524"/>
                  <a:gd name="connsiteX4290" fmla="*/ 4177665 w 4871180"/>
                  <a:gd name="connsiteY4290" fmla="*/ 2664143 h 2676524"/>
                  <a:gd name="connsiteX4291" fmla="*/ 4178618 w 4871180"/>
                  <a:gd name="connsiteY4291" fmla="*/ 2664143 h 2676524"/>
                  <a:gd name="connsiteX4292" fmla="*/ 4179570 w 4871180"/>
                  <a:gd name="connsiteY4292" fmla="*/ 2664143 h 2676524"/>
                  <a:gd name="connsiteX4293" fmla="*/ 4180523 w 4871180"/>
                  <a:gd name="connsiteY4293" fmla="*/ 2664143 h 2676524"/>
                  <a:gd name="connsiteX4294" fmla="*/ 4181475 w 4871180"/>
                  <a:gd name="connsiteY4294" fmla="*/ 2664143 h 2676524"/>
                  <a:gd name="connsiteX4295" fmla="*/ 4182428 w 4871180"/>
                  <a:gd name="connsiteY4295" fmla="*/ 2664143 h 2676524"/>
                  <a:gd name="connsiteX4296" fmla="*/ 4183380 w 4871180"/>
                  <a:gd name="connsiteY4296" fmla="*/ 2664143 h 2676524"/>
                  <a:gd name="connsiteX4297" fmla="*/ 4184333 w 4871180"/>
                  <a:gd name="connsiteY4297" fmla="*/ 2664143 h 2676524"/>
                  <a:gd name="connsiteX4298" fmla="*/ 4185285 w 4871180"/>
                  <a:gd name="connsiteY4298" fmla="*/ 2664143 h 2676524"/>
                  <a:gd name="connsiteX4299" fmla="*/ 4186238 w 4871180"/>
                  <a:gd name="connsiteY4299" fmla="*/ 2664143 h 2676524"/>
                  <a:gd name="connsiteX4300" fmla="*/ 4187190 w 4871180"/>
                  <a:gd name="connsiteY4300" fmla="*/ 2664143 h 2676524"/>
                  <a:gd name="connsiteX4301" fmla="*/ 4188143 w 4871180"/>
                  <a:gd name="connsiteY4301" fmla="*/ 2664143 h 2676524"/>
                  <a:gd name="connsiteX4302" fmla="*/ 4189095 w 4871180"/>
                  <a:gd name="connsiteY4302" fmla="*/ 2664143 h 2676524"/>
                  <a:gd name="connsiteX4303" fmla="*/ 4190048 w 4871180"/>
                  <a:gd name="connsiteY4303" fmla="*/ 2664143 h 2676524"/>
                  <a:gd name="connsiteX4304" fmla="*/ 4191000 w 4871180"/>
                  <a:gd name="connsiteY4304" fmla="*/ 2664143 h 2676524"/>
                  <a:gd name="connsiteX4305" fmla="*/ 4191953 w 4871180"/>
                  <a:gd name="connsiteY4305" fmla="*/ 2664143 h 2676524"/>
                  <a:gd name="connsiteX4306" fmla="*/ 4192905 w 4871180"/>
                  <a:gd name="connsiteY4306" fmla="*/ 2664143 h 2676524"/>
                  <a:gd name="connsiteX4307" fmla="*/ 4193858 w 4871180"/>
                  <a:gd name="connsiteY4307" fmla="*/ 2664143 h 2676524"/>
                  <a:gd name="connsiteX4308" fmla="*/ 4194810 w 4871180"/>
                  <a:gd name="connsiteY4308" fmla="*/ 2664143 h 2676524"/>
                  <a:gd name="connsiteX4309" fmla="*/ 4195763 w 4871180"/>
                  <a:gd name="connsiteY4309" fmla="*/ 2664143 h 2676524"/>
                  <a:gd name="connsiteX4310" fmla="*/ 4196715 w 4871180"/>
                  <a:gd name="connsiteY4310" fmla="*/ 2664143 h 2676524"/>
                  <a:gd name="connsiteX4311" fmla="*/ 4197668 w 4871180"/>
                  <a:gd name="connsiteY4311" fmla="*/ 2664143 h 2676524"/>
                  <a:gd name="connsiteX4312" fmla="*/ 4198620 w 4871180"/>
                  <a:gd name="connsiteY4312" fmla="*/ 2664143 h 2676524"/>
                  <a:gd name="connsiteX4313" fmla="*/ 4199573 w 4871180"/>
                  <a:gd name="connsiteY4313" fmla="*/ 2664143 h 2676524"/>
                  <a:gd name="connsiteX4314" fmla="*/ 4200525 w 4871180"/>
                  <a:gd name="connsiteY4314" fmla="*/ 2664143 h 2676524"/>
                  <a:gd name="connsiteX4315" fmla="*/ 4201478 w 4871180"/>
                  <a:gd name="connsiteY4315" fmla="*/ 2664143 h 2676524"/>
                  <a:gd name="connsiteX4316" fmla="*/ 4202430 w 4871180"/>
                  <a:gd name="connsiteY4316" fmla="*/ 2664143 h 2676524"/>
                  <a:gd name="connsiteX4317" fmla="*/ 4203383 w 4871180"/>
                  <a:gd name="connsiteY4317" fmla="*/ 2664143 h 2676524"/>
                  <a:gd name="connsiteX4318" fmla="*/ 4204335 w 4871180"/>
                  <a:gd name="connsiteY4318" fmla="*/ 2664143 h 2676524"/>
                  <a:gd name="connsiteX4319" fmla="*/ 4205288 w 4871180"/>
                  <a:gd name="connsiteY4319" fmla="*/ 2664143 h 2676524"/>
                  <a:gd name="connsiteX4320" fmla="*/ 4206240 w 4871180"/>
                  <a:gd name="connsiteY4320" fmla="*/ 2664143 h 2676524"/>
                  <a:gd name="connsiteX4321" fmla="*/ 4207193 w 4871180"/>
                  <a:gd name="connsiteY4321" fmla="*/ 2664143 h 2676524"/>
                  <a:gd name="connsiteX4322" fmla="*/ 4208145 w 4871180"/>
                  <a:gd name="connsiteY4322" fmla="*/ 2664143 h 2676524"/>
                  <a:gd name="connsiteX4323" fmla="*/ 4210050 w 4871180"/>
                  <a:gd name="connsiteY4323" fmla="*/ 2664143 h 2676524"/>
                  <a:gd name="connsiteX4324" fmla="*/ 4211003 w 4871180"/>
                  <a:gd name="connsiteY4324" fmla="*/ 2664143 h 2676524"/>
                  <a:gd name="connsiteX4325" fmla="*/ 4211955 w 4871180"/>
                  <a:gd name="connsiteY4325" fmla="*/ 2664143 h 2676524"/>
                  <a:gd name="connsiteX4326" fmla="*/ 4212908 w 4871180"/>
                  <a:gd name="connsiteY4326" fmla="*/ 2664143 h 2676524"/>
                  <a:gd name="connsiteX4327" fmla="*/ 4213860 w 4871180"/>
                  <a:gd name="connsiteY4327" fmla="*/ 2664143 h 2676524"/>
                  <a:gd name="connsiteX4328" fmla="*/ 4214813 w 4871180"/>
                  <a:gd name="connsiteY4328" fmla="*/ 2664143 h 2676524"/>
                  <a:gd name="connsiteX4329" fmla="*/ 4215765 w 4871180"/>
                  <a:gd name="connsiteY4329" fmla="*/ 2664143 h 2676524"/>
                  <a:gd name="connsiteX4330" fmla="*/ 4216718 w 4871180"/>
                  <a:gd name="connsiteY4330" fmla="*/ 2665095 h 2676524"/>
                  <a:gd name="connsiteX4331" fmla="*/ 4217670 w 4871180"/>
                  <a:gd name="connsiteY4331" fmla="*/ 2665095 h 2676524"/>
                  <a:gd name="connsiteX4332" fmla="*/ 4218623 w 4871180"/>
                  <a:gd name="connsiteY4332" fmla="*/ 2665095 h 2676524"/>
                  <a:gd name="connsiteX4333" fmla="*/ 4219575 w 4871180"/>
                  <a:gd name="connsiteY4333" fmla="*/ 2665095 h 2676524"/>
                  <a:gd name="connsiteX4334" fmla="*/ 4220528 w 4871180"/>
                  <a:gd name="connsiteY4334" fmla="*/ 2665095 h 2676524"/>
                  <a:gd name="connsiteX4335" fmla="*/ 4221480 w 4871180"/>
                  <a:gd name="connsiteY4335" fmla="*/ 2665095 h 2676524"/>
                  <a:gd name="connsiteX4336" fmla="*/ 4222433 w 4871180"/>
                  <a:gd name="connsiteY4336" fmla="*/ 2665095 h 2676524"/>
                  <a:gd name="connsiteX4337" fmla="*/ 4223385 w 4871180"/>
                  <a:gd name="connsiteY4337" fmla="*/ 2665095 h 2676524"/>
                  <a:gd name="connsiteX4338" fmla="*/ 4224338 w 4871180"/>
                  <a:gd name="connsiteY4338" fmla="*/ 2665095 h 2676524"/>
                  <a:gd name="connsiteX4339" fmla="*/ 4225290 w 4871180"/>
                  <a:gd name="connsiteY4339" fmla="*/ 2665095 h 2676524"/>
                  <a:gd name="connsiteX4340" fmla="*/ 4226243 w 4871180"/>
                  <a:gd name="connsiteY4340" fmla="*/ 2665095 h 2676524"/>
                  <a:gd name="connsiteX4341" fmla="*/ 4227195 w 4871180"/>
                  <a:gd name="connsiteY4341" fmla="*/ 2665095 h 2676524"/>
                  <a:gd name="connsiteX4342" fmla="*/ 4228148 w 4871180"/>
                  <a:gd name="connsiteY4342" fmla="*/ 2665095 h 2676524"/>
                  <a:gd name="connsiteX4343" fmla="*/ 4229100 w 4871180"/>
                  <a:gd name="connsiteY4343" fmla="*/ 2665095 h 2676524"/>
                  <a:gd name="connsiteX4344" fmla="*/ 4230053 w 4871180"/>
                  <a:gd name="connsiteY4344" fmla="*/ 2665095 h 2676524"/>
                  <a:gd name="connsiteX4345" fmla="*/ 4231005 w 4871180"/>
                  <a:gd name="connsiteY4345" fmla="*/ 2665095 h 2676524"/>
                  <a:gd name="connsiteX4346" fmla="*/ 4231958 w 4871180"/>
                  <a:gd name="connsiteY4346" fmla="*/ 2665095 h 2676524"/>
                  <a:gd name="connsiteX4347" fmla="*/ 4232910 w 4871180"/>
                  <a:gd name="connsiteY4347" fmla="*/ 2665095 h 2676524"/>
                  <a:gd name="connsiteX4348" fmla="*/ 4233863 w 4871180"/>
                  <a:gd name="connsiteY4348" fmla="*/ 2665095 h 2676524"/>
                  <a:gd name="connsiteX4349" fmla="*/ 4234815 w 4871180"/>
                  <a:gd name="connsiteY4349" fmla="*/ 2665095 h 2676524"/>
                  <a:gd name="connsiteX4350" fmla="*/ 4235768 w 4871180"/>
                  <a:gd name="connsiteY4350" fmla="*/ 2665095 h 2676524"/>
                  <a:gd name="connsiteX4351" fmla="*/ 4236720 w 4871180"/>
                  <a:gd name="connsiteY4351" fmla="*/ 2665095 h 2676524"/>
                  <a:gd name="connsiteX4352" fmla="*/ 4237673 w 4871180"/>
                  <a:gd name="connsiteY4352" fmla="*/ 2665095 h 2676524"/>
                  <a:gd name="connsiteX4353" fmla="*/ 4238625 w 4871180"/>
                  <a:gd name="connsiteY4353" fmla="*/ 2665095 h 2676524"/>
                  <a:gd name="connsiteX4354" fmla="*/ 4239578 w 4871180"/>
                  <a:gd name="connsiteY4354" fmla="*/ 2665095 h 2676524"/>
                  <a:gd name="connsiteX4355" fmla="*/ 4240530 w 4871180"/>
                  <a:gd name="connsiteY4355" fmla="*/ 2665095 h 2676524"/>
                  <a:gd name="connsiteX4356" fmla="*/ 4241483 w 4871180"/>
                  <a:gd name="connsiteY4356" fmla="*/ 2665095 h 2676524"/>
                  <a:gd name="connsiteX4357" fmla="*/ 4242435 w 4871180"/>
                  <a:gd name="connsiteY4357" fmla="*/ 2665095 h 2676524"/>
                  <a:gd name="connsiteX4358" fmla="*/ 4243388 w 4871180"/>
                  <a:gd name="connsiteY4358" fmla="*/ 2665095 h 2676524"/>
                  <a:gd name="connsiteX4359" fmla="*/ 4244340 w 4871180"/>
                  <a:gd name="connsiteY4359" fmla="*/ 2665095 h 2676524"/>
                  <a:gd name="connsiteX4360" fmla="*/ 4245293 w 4871180"/>
                  <a:gd name="connsiteY4360" fmla="*/ 2665095 h 2676524"/>
                  <a:gd name="connsiteX4361" fmla="*/ 4246245 w 4871180"/>
                  <a:gd name="connsiteY4361" fmla="*/ 2665095 h 2676524"/>
                  <a:gd name="connsiteX4362" fmla="*/ 4247198 w 4871180"/>
                  <a:gd name="connsiteY4362" fmla="*/ 2665095 h 2676524"/>
                  <a:gd name="connsiteX4363" fmla="*/ 4248150 w 4871180"/>
                  <a:gd name="connsiteY4363" fmla="*/ 2665095 h 2676524"/>
                  <a:gd name="connsiteX4364" fmla="*/ 4249103 w 4871180"/>
                  <a:gd name="connsiteY4364" fmla="*/ 2665095 h 2676524"/>
                  <a:gd name="connsiteX4365" fmla="*/ 4250055 w 4871180"/>
                  <a:gd name="connsiteY4365" fmla="*/ 2665095 h 2676524"/>
                  <a:gd name="connsiteX4366" fmla="*/ 4251008 w 4871180"/>
                  <a:gd name="connsiteY4366" fmla="*/ 2665095 h 2676524"/>
                  <a:gd name="connsiteX4367" fmla="*/ 4252913 w 4871180"/>
                  <a:gd name="connsiteY4367" fmla="*/ 2665095 h 2676524"/>
                  <a:gd name="connsiteX4368" fmla="*/ 4253865 w 4871180"/>
                  <a:gd name="connsiteY4368" fmla="*/ 2665095 h 2676524"/>
                  <a:gd name="connsiteX4369" fmla="*/ 4254818 w 4871180"/>
                  <a:gd name="connsiteY4369" fmla="*/ 2665095 h 2676524"/>
                  <a:gd name="connsiteX4370" fmla="*/ 4255770 w 4871180"/>
                  <a:gd name="connsiteY4370" fmla="*/ 2665095 h 2676524"/>
                  <a:gd name="connsiteX4371" fmla="*/ 4256723 w 4871180"/>
                  <a:gd name="connsiteY4371" fmla="*/ 2665095 h 2676524"/>
                  <a:gd name="connsiteX4372" fmla="*/ 4257675 w 4871180"/>
                  <a:gd name="connsiteY4372" fmla="*/ 2665095 h 2676524"/>
                  <a:gd name="connsiteX4373" fmla="*/ 4258628 w 4871180"/>
                  <a:gd name="connsiteY4373" fmla="*/ 2665095 h 2676524"/>
                  <a:gd name="connsiteX4374" fmla="*/ 4259580 w 4871180"/>
                  <a:gd name="connsiteY4374" fmla="*/ 2665095 h 2676524"/>
                  <a:gd name="connsiteX4375" fmla="*/ 4260533 w 4871180"/>
                  <a:gd name="connsiteY4375" fmla="*/ 2665095 h 2676524"/>
                  <a:gd name="connsiteX4376" fmla="*/ 4261485 w 4871180"/>
                  <a:gd name="connsiteY4376" fmla="*/ 2665095 h 2676524"/>
                  <a:gd name="connsiteX4377" fmla="*/ 4262438 w 4871180"/>
                  <a:gd name="connsiteY4377" fmla="*/ 2666048 h 2676524"/>
                  <a:gd name="connsiteX4378" fmla="*/ 4263390 w 4871180"/>
                  <a:gd name="connsiteY4378" fmla="*/ 2666048 h 2676524"/>
                  <a:gd name="connsiteX4379" fmla="*/ 4264343 w 4871180"/>
                  <a:gd name="connsiteY4379" fmla="*/ 2666048 h 2676524"/>
                  <a:gd name="connsiteX4380" fmla="*/ 4265295 w 4871180"/>
                  <a:gd name="connsiteY4380" fmla="*/ 2666048 h 2676524"/>
                  <a:gd name="connsiteX4381" fmla="*/ 4266248 w 4871180"/>
                  <a:gd name="connsiteY4381" fmla="*/ 2666048 h 2676524"/>
                  <a:gd name="connsiteX4382" fmla="*/ 4267200 w 4871180"/>
                  <a:gd name="connsiteY4382" fmla="*/ 2666048 h 2676524"/>
                  <a:gd name="connsiteX4383" fmla="*/ 4268153 w 4871180"/>
                  <a:gd name="connsiteY4383" fmla="*/ 2666048 h 2676524"/>
                  <a:gd name="connsiteX4384" fmla="*/ 4269105 w 4871180"/>
                  <a:gd name="connsiteY4384" fmla="*/ 2666048 h 2676524"/>
                  <a:gd name="connsiteX4385" fmla="*/ 4270058 w 4871180"/>
                  <a:gd name="connsiteY4385" fmla="*/ 2666048 h 2676524"/>
                  <a:gd name="connsiteX4386" fmla="*/ 4271010 w 4871180"/>
                  <a:gd name="connsiteY4386" fmla="*/ 2666048 h 2676524"/>
                  <a:gd name="connsiteX4387" fmla="*/ 4271963 w 4871180"/>
                  <a:gd name="connsiteY4387" fmla="*/ 2666048 h 2676524"/>
                  <a:gd name="connsiteX4388" fmla="*/ 4272915 w 4871180"/>
                  <a:gd name="connsiteY4388" fmla="*/ 2666048 h 2676524"/>
                  <a:gd name="connsiteX4389" fmla="*/ 4273868 w 4871180"/>
                  <a:gd name="connsiteY4389" fmla="*/ 2666048 h 2676524"/>
                  <a:gd name="connsiteX4390" fmla="*/ 4274820 w 4871180"/>
                  <a:gd name="connsiteY4390" fmla="*/ 2666048 h 2676524"/>
                  <a:gd name="connsiteX4391" fmla="*/ 4275773 w 4871180"/>
                  <a:gd name="connsiteY4391" fmla="*/ 2666048 h 2676524"/>
                  <a:gd name="connsiteX4392" fmla="*/ 4276725 w 4871180"/>
                  <a:gd name="connsiteY4392" fmla="*/ 2666048 h 2676524"/>
                  <a:gd name="connsiteX4393" fmla="*/ 4277678 w 4871180"/>
                  <a:gd name="connsiteY4393" fmla="*/ 2666048 h 2676524"/>
                  <a:gd name="connsiteX4394" fmla="*/ 4278630 w 4871180"/>
                  <a:gd name="connsiteY4394" fmla="*/ 2666048 h 2676524"/>
                  <a:gd name="connsiteX4395" fmla="*/ 4279583 w 4871180"/>
                  <a:gd name="connsiteY4395" fmla="*/ 2666048 h 2676524"/>
                  <a:gd name="connsiteX4396" fmla="*/ 4280535 w 4871180"/>
                  <a:gd name="connsiteY4396" fmla="*/ 2666048 h 2676524"/>
                  <a:gd name="connsiteX4397" fmla="*/ 4281488 w 4871180"/>
                  <a:gd name="connsiteY4397" fmla="*/ 2666048 h 2676524"/>
                  <a:gd name="connsiteX4398" fmla="*/ 4282440 w 4871180"/>
                  <a:gd name="connsiteY4398" fmla="*/ 2666048 h 2676524"/>
                  <a:gd name="connsiteX4399" fmla="*/ 4283393 w 4871180"/>
                  <a:gd name="connsiteY4399" fmla="*/ 2666048 h 2676524"/>
                  <a:gd name="connsiteX4400" fmla="*/ 4284345 w 4871180"/>
                  <a:gd name="connsiteY4400" fmla="*/ 2666048 h 2676524"/>
                  <a:gd name="connsiteX4401" fmla="*/ 4285298 w 4871180"/>
                  <a:gd name="connsiteY4401" fmla="*/ 2666048 h 2676524"/>
                  <a:gd name="connsiteX4402" fmla="*/ 4286250 w 4871180"/>
                  <a:gd name="connsiteY4402" fmla="*/ 2666048 h 2676524"/>
                  <a:gd name="connsiteX4403" fmla="*/ 4287203 w 4871180"/>
                  <a:gd name="connsiteY4403" fmla="*/ 2666048 h 2676524"/>
                  <a:gd name="connsiteX4404" fmla="*/ 4288155 w 4871180"/>
                  <a:gd name="connsiteY4404" fmla="*/ 2666048 h 2676524"/>
                  <a:gd name="connsiteX4405" fmla="*/ 4289108 w 4871180"/>
                  <a:gd name="connsiteY4405" fmla="*/ 2666048 h 2676524"/>
                  <a:gd name="connsiteX4406" fmla="*/ 4290060 w 4871180"/>
                  <a:gd name="connsiteY4406" fmla="*/ 2666048 h 2676524"/>
                  <a:gd name="connsiteX4407" fmla="*/ 4291013 w 4871180"/>
                  <a:gd name="connsiteY4407" fmla="*/ 2666048 h 2676524"/>
                  <a:gd name="connsiteX4408" fmla="*/ 4291965 w 4871180"/>
                  <a:gd name="connsiteY4408" fmla="*/ 2666048 h 2676524"/>
                  <a:gd name="connsiteX4409" fmla="*/ 4292918 w 4871180"/>
                  <a:gd name="connsiteY4409" fmla="*/ 2666048 h 2676524"/>
                  <a:gd name="connsiteX4410" fmla="*/ 4294823 w 4871180"/>
                  <a:gd name="connsiteY4410" fmla="*/ 2666048 h 2676524"/>
                  <a:gd name="connsiteX4411" fmla="*/ 4295775 w 4871180"/>
                  <a:gd name="connsiteY4411" fmla="*/ 2666048 h 2676524"/>
                  <a:gd name="connsiteX4412" fmla="*/ 4296728 w 4871180"/>
                  <a:gd name="connsiteY4412" fmla="*/ 2666048 h 2676524"/>
                  <a:gd name="connsiteX4413" fmla="*/ 4297680 w 4871180"/>
                  <a:gd name="connsiteY4413" fmla="*/ 2666048 h 2676524"/>
                  <a:gd name="connsiteX4414" fmla="*/ 4298633 w 4871180"/>
                  <a:gd name="connsiteY4414" fmla="*/ 2666048 h 2676524"/>
                  <a:gd name="connsiteX4415" fmla="*/ 4299585 w 4871180"/>
                  <a:gd name="connsiteY4415" fmla="*/ 2666048 h 2676524"/>
                  <a:gd name="connsiteX4416" fmla="*/ 4300538 w 4871180"/>
                  <a:gd name="connsiteY4416" fmla="*/ 2666048 h 2676524"/>
                  <a:gd name="connsiteX4417" fmla="*/ 4301490 w 4871180"/>
                  <a:gd name="connsiteY4417" fmla="*/ 2666048 h 2676524"/>
                  <a:gd name="connsiteX4418" fmla="*/ 4302443 w 4871180"/>
                  <a:gd name="connsiteY4418" fmla="*/ 2666048 h 2676524"/>
                  <a:gd name="connsiteX4419" fmla="*/ 4303395 w 4871180"/>
                  <a:gd name="connsiteY4419" fmla="*/ 2666048 h 2676524"/>
                  <a:gd name="connsiteX4420" fmla="*/ 4304348 w 4871180"/>
                  <a:gd name="connsiteY4420" fmla="*/ 2666048 h 2676524"/>
                  <a:gd name="connsiteX4421" fmla="*/ 4305300 w 4871180"/>
                  <a:gd name="connsiteY4421" fmla="*/ 2666048 h 2676524"/>
                  <a:gd name="connsiteX4422" fmla="*/ 4306253 w 4871180"/>
                  <a:gd name="connsiteY4422" fmla="*/ 2666048 h 2676524"/>
                  <a:gd name="connsiteX4423" fmla="*/ 4307205 w 4871180"/>
                  <a:gd name="connsiteY4423" fmla="*/ 2666048 h 2676524"/>
                  <a:gd name="connsiteX4424" fmla="*/ 4308158 w 4871180"/>
                  <a:gd name="connsiteY4424" fmla="*/ 2666048 h 2676524"/>
                  <a:gd name="connsiteX4425" fmla="*/ 4309110 w 4871180"/>
                  <a:gd name="connsiteY4425" fmla="*/ 2666048 h 2676524"/>
                  <a:gd name="connsiteX4426" fmla="*/ 4310063 w 4871180"/>
                  <a:gd name="connsiteY4426" fmla="*/ 2666048 h 2676524"/>
                  <a:gd name="connsiteX4427" fmla="*/ 4311015 w 4871180"/>
                  <a:gd name="connsiteY4427" fmla="*/ 2666048 h 2676524"/>
                  <a:gd name="connsiteX4428" fmla="*/ 4311968 w 4871180"/>
                  <a:gd name="connsiteY4428" fmla="*/ 2667000 h 2676524"/>
                  <a:gd name="connsiteX4429" fmla="*/ 4312920 w 4871180"/>
                  <a:gd name="connsiteY4429" fmla="*/ 2667000 h 2676524"/>
                  <a:gd name="connsiteX4430" fmla="*/ 4313873 w 4871180"/>
                  <a:gd name="connsiteY4430" fmla="*/ 2667000 h 2676524"/>
                  <a:gd name="connsiteX4431" fmla="*/ 4314825 w 4871180"/>
                  <a:gd name="connsiteY4431" fmla="*/ 2667000 h 2676524"/>
                  <a:gd name="connsiteX4432" fmla="*/ 4315778 w 4871180"/>
                  <a:gd name="connsiteY4432" fmla="*/ 2667000 h 2676524"/>
                  <a:gd name="connsiteX4433" fmla="*/ 4316730 w 4871180"/>
                  <a:gd name="connsiteY4433" fmla="*/ 2667000 h 2676524"/>
                  <a:gd name="connsiteX4434" fmla="*/ 4317683 w 4871180"/>
                  <a:gd name="connsiteY4434" fmla="*/ 2667000 h 2676524"/>
                  <a:gd name="connsiteX4435" fmla="*/ 4318635 w 4871180"/>
                  <a:gd name="connsiteY4435" fmla="*/ 2667000 h 2676524"/>
                  <a:gd name="connsiteX4436" fmla="*/ 4319588 w 4871180"/>
                  <a:gd name="connsiteY4436" fmla="*/ 2667000 h 2676524"/>
                  <a:gd name="connsiteX4437" fmla="*/ 4320540 w 4871180"/>
                  <a:gd name="connsiteY4437" fmla="*/ 2667000 h 2676524"/>
                  <a:gd name="connsiteX4438" fmla="*/ 4321493 w 4871180"/>
                  <a:gd name="connsiteY4438" fmla="*/ 2667000 h 2676524"/>
                  <a:gd name="connsiteX4439" fmla="*/ 4322445 w 4871180"/>
                  <a:gd name="connsiteY4439" fmla="*/ 2667000 h 2676524"/>
                  <a:gd name="connsiteX4440" fmla="*/ 4323398 w 4871180"/>
                  <a:gd name="connsiteY4440" fmla="*/ 2667000 h 2676524"/>
                  <a:gd name="connsiteX4441" fmla="*/ 4324350 w 4871180"/>
                  <a:gd name="connsiteY4441" fmla="*/ 2667000 h 2676524"/>
                  <a:gd name="connsiteX4442" fmla="*/ 4325303 w 4871180"/>
                  <a:gd name="connsiteY4442" fmla="*/ 2667000 h 2676524"/>
                  <a:gd name="connsiteX4443" fmla="*/ 4326255 w 4871180"/>
                  <a:gd name="connsiteY4443" fmla="*/ 2667000 h 2676524"/>
                  <a:gd name="connsiteX4444" fmla="*/ 4327208 w 4871180"/>
                  <a:gd name="connsiteY4444" fmla="*/ 2667000 h 2676524"/>
                  <a:gd name="connsiteX4445" fmla="*/ 4328160 w 4871180"/>
                  <a:gd name="connsiteY4445" fmla="*/ 2667000 h 2676524"/>
                  <a:gd name="connsiteX4446" fmla="*/ 4329113 w 4871180"/>
                  <a:gd name="connsiteY4446" fmla="*/ 2667000 h 2676524"/>
                  <a:gd name="connsiteX4447" fmla="*/ 4330065 w 4871180"/>
                  <a:gd name="connsiteY4447" fmla="*/ 2667000 h 2676524"/>
                  <a:gd name="connsiteX4448" fmla="*/ 4331018 w 4871180"/>
                  <a:gd name="connsiteY4448" fmla="*/ 2667000 h 2676524"/>
                  <a:gd name="connsiteX4449" fmla="*/ 4331970 w 4871180"/>
                  <a:gd name="connsiteY4449" fmla="*/ 2667000 h 2676524"/>
                  <a:gd name="connsiteX4450" fmla="*/ 4332923 w 4871180"/>
                  <a:gd name="connsiteY4450" fmla="*/ 2667000 h 2676524"/>
                  <a:gd name="connsiteX4451" fmla="*/ 4333875 w 4871180"/>
                  <a:gd name="connsiteY4451" fmla="*/ 2667000 h 2676524"/>
                  <a:gd name="connsiteX4452" fmla="*/ 4334828 w 4871180"/>
                  <a:gd name="connsiteY4452" fmla="*/ 2667000 h 2676524"/>
                  <a:gd name="connsiteX4453" fmla="*/ 4335780 w 4871180"/>
                  <a:gd name="connsiteY4453" fmla="*/ 2667000 h 2676524"/>
                  <a:gd name="connsiteX4454" fmla="*/ 4337685 w 4871180"/>
                  <a:gd name="connsiteY4454" fmla="*/ 2667000 h 2676524"/>
                  <a:gd name="connsiteX4455" fmla="*/ 4338638 w 4871180"/>
                  <a:gd name="connsiteY4455" fmla="*/ 2667000 h 2676524"/>
                  <a:gd name="connsiteX4456" fmla="*/ 4339590 w 4871180"/>
                  <a:gd name="connsiteY4456" fmla="*/ 2667000 h 2676524"/>
                  <a:gd name="connsiteX4457" fmla="*/ 4340543 w 4871180"/>
                  <a:gd name="connsiteY4457" fmla="*/ 2667000 h 2676524"/>
                  <a:gd name="connsiteX4458" fmla="*/ 4341495 w 4871180"/>
                  <a:gd name="connsiteY4458" fmla="*/ 2667000 h 2676524"/>
                  <a:gd name="connsiteX4459" fmla="*/ 4342448 w 4871180"/>
                  <a:gd name="connsiteY4459" fmla="*/ 2667000 h 2676524"/>
                  <a:gd name="connsiteX4460" fmla="*/ 4343400 w 4871180"/>
                  <a:gd name="connsiteY4460" fmla="*/ 2667000 h 2676524"/>
                  <a:gd name="connsiteX4461" fmla="*/ 4344353 w 4871180"/>
                  <a:gd name="connsiteY4461" fmla="*/ 2667000 h 2676524"/>
                  <a:gd name="connsiteX4462" fmla="*/ 4345305 w 4871180"/>
                  <a:gd name="connsiteY4462" fmla="*/ 2667000 h 2676524"/>
                  <a:gd name="connsiteX4463" fmla="*/ 4346258 w 4871180"/>
                  <a:gd name="connsiteY4463" fmla="*/ 2667000 h 2676524"/>
                  <a:gd name="connsiteX4464" fmla="*/ 4347210 w 4871180"/>
                  <a:gd name="connsiteY4464" fmla="*/ 2667000 h 2676524"/>
                  <a:gd name="connsiteX4465" fmla="*/ 4348163 w 4871180"/>
                  <a:gd name="connsiteY4465" fmla="*/ 2667000 h 2676524"/>
                  <a:gd name="connsiteX4466" fmla="*/ 4349115 w 4871180"/>
                  <a:gd name="connsiteY4466" fmla="*/ 2667000 h 2676524"/>
                  <a:gd name="connsiteX4467" fmla="*/ 4350068 w 4871180"/>
                  <a:gd name="connsiteY4467" fmla="*/ 2667000 h 2676524"/>
                  <a:gd name="connsiteX4468" fmla="*/ 4351020 w 4871180"/>
                  <a:gd name="connsiteY4468" fmla="*/ 2667000 h 2676524"/>
                  <a:gd name="connsiteX4469" fmla="*/ 4351973 w 4871180"/>
                  <a:gd name="connsiteY4469" fmla="*/ 2667000 h 2676524"/>
                  <a:gd name="connsiteX4470" fmla="*/ 4352925 w 4871180"/>
                  <a:gd name="connsiteY4470" fmla="*/ 2667000 h 2676524"/>
                  <a:gd name="connsiteX4471" fmla="*/ 4353878 w 4871180"/>
                  <a:gd name="connsiteY4471" fmla="*/ 2667000 h 2676524"/>
                  <a:gd name="connsiteX4472" fmla="*/ 4354830 w 4871180"/>
                  <a:gd name="connsiteY4472" fmla="*/ 2667000 h 2676524"/>
                  <a:gd name="connsiteX4473" fmla="*/ 4355783 w 4871180"/>
                  <a:gd name="connsiteY4473" fmla="*/ 2667000 h 2676524"/>
                  <a:gd name="connsiteX4474" fmla="*/ 4356735 w 4871180"/>
                  <a:gd name="connsiteY4474" fmla="*/ 2667000 h 2676524"/>
                  <a:gd name="connsiteX4475" fmla="*/ 4357688 w 4871180"/>
                  <a:gd name="connsiteY4475" fmla="*/ 2667000 h 2676524"/>
                  <a:gd name="connsiteX4476" fmla="*/ 4358640 w 4871180"/>
                  <a:gd name="connsiteY4476" fmla="*/ 2667000 h 2676524"/>
                  <a:gd name="connsiteX4477" fmla="*/ 4359593 w 4871180"/>
                  <a:gd name="connsiteY4477" fmla="*/ 2667000 h 2676524"/>
                  <a:gd name="connsiteX4478" fmla="*/ 4360545 w 4871180"/>
                  <a:gd name="connsiteY4478" fmla="*/ 2667000 h 2676524"/>
                  <a:gd name="connsiteX4479" fmla="*/ 4361498 w 4871180"/>
                  <a:gd name="connsiteY4479" fmla="*/ 2667000 h 2676524"/>
                  <a:gd name="connsiteX4480" fmla="*/ 4362450 w 4871180"/>
                  <a:gd name="connsiteY4480" fmla="*/ 2667000 h 2676524"/>
                  <a:gd name="connsiteX4481" fmla="*/ 4363403 w 4871180"/>
                  <a:gd name="connsiteY4481" fmla="*/ 2667000 h 2676524"/>
                  <a:gd name="connsiteX4482" fmla="*/ 4364355 w 4871180"/>
                  <a:gd name="connsiteY4482" fmla="*/ 2667000 h 2676524"/>
                  <a:gd name="connsiteX4483" fmla="*/ 4365308 w 4871180"/>
                  <a:gd name="connsiteY4483" fmla="*/ 2667000 h 2676524"/>
                  <a:gd name="connsiteX4484" fmla="*/ 4366260 w 4871180"/>
                  <a:gd name="connsiteY4484" fmla="*/ 2667000 h 2676524"/>
                  <a:gd name="connsiteX4485" fmla="*/ 4367213 w 4871180"/>
                  <a:gd name="connsiteY4485" fmla="*/ 2667000 h 2676524"/>
                  <a:gd name="connsiteX4486" fmla="*/ 4368165 w 4871180"/>
                  <a:gd name="connsiteY4486" fmla="*/ 2667953 h 2676524"/>
                  <a:gd name="connsiteX4487" fmla="*/ 4369118 w 4871180"/>
                  <a:gd name="connsiteY4487" fmla="*/ 2667953 h 2676524"/>
                  <a:gd name="connsiteX4488" fmla="*/ 4370070 w 4871180"/>
                  <a:gd name="connsiteY4488" fmla="*/ 2667953 h 2676524"/>
                  <a:gd name="connsiteX4489" fmla="*/ 4371023 w 4871180"/>
                  <a:gd name="connsiteY4489" fmla="*/ 2667953 h 2676524"/>
                  <a:gd name="connsiteX4490" fmla="*/ 4371975 w 4871180"/>
                  <a:gd name="connsiteY4490" fmla="*/ 2667953 h 2676524"/>
                  <a:gd name="connsiteX4491" fmla="*/ 4372928 w 4871180"/>
                  <a:gd name="connsiteY4491" fmla="*/ 2667953 h 2676524"/>
                  <a:gd name="connsiteX4492" fmla="*/ 4373880 w 4871180"/>
                  <a:gd name="connsiteY4492" fmla="*/ 2667953 h 2676524"/>
                  <a:gd name="connsiteX4493" fmla="*/ 4374833 w 4871180"/>
                  <a:gd name="connsiteY4493" fmla="*/ 2667953 h 2676524"/>
                  <a:gd name="connsiteX4494" fmla="*/ 4375785 w 4871180"/>
                  <a:gd name="connsiteY4494" fmla="*/ 2667953 h 2676524"/>
                  <a:gd name="connsiteX4495" fmla="*/ 4376738 w 4871180"/>
                  <a:gd name="connsiteY4495" fmla="*/ 2667953 h 2676524"/>
                  <a:gd name="connsiteX4496" fmla="*/ 4377690 w 4871180"/>
                  <a:gd name="connsiteY4496" fmla="*/ 2667953 h 2676524"/>
                  <a:gd name="connsiteX4497" fmla="*/ 4378643 w 4871180"/>
                  <a:gd name="connsiteY4497" fmla="*/ 2667953 h 2676524"/>
                  <a:gd name="connsiteX4498" fmla="*/ 4380548 w 4871180"/>
                  <a:gd name="connsiteY4498" fmla="*/ 2667953 h 2676524"/>
                  <a:gd name="connsiteX4499" fmla="*/ 4381500 w 4871180"/>
                  <a:gd name="connsiteY4499" fmla="*/ 2667953 h 2676524"/>
                  <a:gd name="connsiteX4500" fmla="*/ 4382453 w 4871180"/>
                  <a:gd name="connsiteY4500" fmla="*/ 2667953 h 2676524"/>
                  <a:gd name="connsiteX4501" fmla="*/ 4383405 w 4871180"/>
                  <a:gd name="connsiteY4501" fmla="*/ 2667953 h 2676524"/>
                  <a:gd name="connsiteX4502" fmla="*/ 4384358 w 4871180"/>
                  <a:gd name="connsiteY4502" fmla="*/ 2667953 h 2676524"/>
                  <a:gd name="connsiteX4503" fmla="*/ 4385310 w 4871180"/>
                  <a:gd name="connsiteY4503" fmla="*/ 2667953 h 2676524"/>
                  <a:gd name="connsiteX4504" fmla="*/ 4386263 w 4871180"/>
                  <a:gd name="connsiteY4504" fmla="*/ 2667953 h 2676524"/>
                  <a:gd name="connsiteX4505" fmla="*/ 4387215 w 4871180"/>
                  <a:gd name="connsiteY4505" fmla="*/ 2667953 h 2676524"/>
                  <a:gd name="connsiteX4506" fmla="*/ 4388168 w 4871180"/>
                  <a:gd name="connsiteY4506" fmla="*/ 2667953 h 2676524"/>
                  <a:gd name="connsiteX4507" fmla="*/ 4389120 w 4871180"/>
                  <a:gd name="connsiteY4507" fmla="*/ 2667953 h 2676524"/>
                  <a:gd name="connsiteX4508" fmla="*/ 4390073 w 4871180"/>
                  <a:gd name="connsiteY4508" fmla="*/ 2667953 h 2676524"/>
                  <a:gd name="connsiteX4509" fmla="*/ 4391025 w 4871180"/>
                  <a:gd name="connsiteY4509" fmla="*/ 2667953 h 2676524"/>
                  <a:gd name="connsiteX4510" fmla="*/ 4391978 w 4871180"/>
                  <a:gd name="connsiteY4510" fmla="*/ 2667953 h 2676524"/>
                  <a:gd name="connsiteX4511" fmla="*/ 4392930 w 4871180"/>
                  <a:gd name="connsiteY4511" fmla="*/ 2667953 h 2676524"/>
                  <a:gd name="connsiteX4512" fmla="*/ 4393883 w 4871180"/>
                  <a:gd name="connsiteY4512" fmla="*/ 2667953 h 2676524"/>
                  <a:gd name="connsiteX4513" fmla="*/ 4394835 w 4871180"/>
                  <a:gd name="connsiteY4513" fmla="*/ 2667953 h 2676524"/>
                  <a:gd name="connsiteX4514" fmla="*/ 4395788 w 4871180"/>
                  <a:gd name="connsiteY4514" fmla="*/ 2667953 h 2676524"/>
                  <a:gd name="connsiteX4515" fmla="*/ 4396740 w 4871180"/>
                  <a:gd name="connsiteY4515" fmla="*/ 2667953 h 2676524"/>
                  <a:gd name="connsiteX4516" fmla="*/ 4397693 w 4871180"/>
                  <a:gd name="connsiteY4516" fmla="*/ 2667953 h 2676524"/>
                  <a:gd name="connsiteX4517" fmla="*/ 4398645 w 4871180"/>
                  <a:gd name="connsiteY4517" fmla="*/ 2667953 h 2676524"/>
                  <a:gd name="connsiteX4518" fmla="*/ 4399598 w 4871180"/>
                  <a:gd name="connsiteY4518" fmla="*/ 2667953 h 2676524"/>
                  <a:gd name="connsiteX4519" fmla="*/ 4400550 w 4871180"/>
                  <a:gd name="connsiteY4519" fmla="*/ 2667953 h 2676524"/>
                  <a:gd name="connsiteX4520" fmla="*/ 4401503 w 4871180"/>
                  <a:gd name="connsiteY4520" fmla="*/ 2667953 h 2676524"/>
                  <a:gd name="connsiteX4521" fmla="*/ 4402455 w 4871180"/>
                  <a:gd name="connsiteY4521" fmla="*/ 2667953 h 2676524"/>
                  <a:gd name="connsiteX4522" fmla="*/ 4403408 w 4871180"/>
                  <a:gd name="connsiteY4522" fmla="*/ 2667953 h 2676524"/>
                  <a:gd name="connsiteX4523" fmla="*/ 4404360 w 4871180"/>
                  <a:gd name="connsiteY4523" fmla="*/ 2667953 h 2676524"/>
                  <a:gd name="connsiteX4524" fmla="*/ 4405313 w 4871180"/>
                  <a:gd name="connsiteY4524" fmla="*/ 2667953 h 2676524"/>
                  <a:gd name="connsiteX4525" fmla="*/ 4406265 w 4871180"/>
                  <a:gd name="connsiteY4525" fmla="*/ 2667953 h 2676524"/>
                  <a:gd name="connsiteX4526" fmla="*/ 4407218 w 4871180"/>
                  <a:gd name="connsiteY4526" fmla="*/ 2667953 h 2676524"/>
                  <a:gd name="connsiteX4527" fmla="*/ 4408170 w 4871180"/>
                  <a:gd name="connsiteY4527" fmla="*/ 2667953 h 2676524"/>
                  <a:gd name="connsiteX4528" fmla="*/ 4409123 w 4871180"/>
                  <a:gd name="connsiteY4528" fmla="*/ 2667953 h 2676524"/>
                  <a:gd name="connsiteX4529" fmla="*/ 4410075 w 4871180"/>
                  <a:gd name="connsiteY4529" fmla="*/ 2667953 h 2676524"/>
                  <a:gd name="connsiteX4530" fmla="*/ 4411028 w 4871180"/>
                  <a:gd name="connsiteY4530" fmla="*/ 2667953 h 2676524"/>
                  <a:gd name="connsiteX4531" fmla="*/ 4411980 w 4871180"/>
                  <a:gd name="connsiteY4531" fmla="*/ 2667953 h 2676524"/>
                  <a:gd name="connsiteX4532" fmla="*/ 4412933 w 4871180"/>
                  <a:gd name="connsiteY4532" fmla="*/ 2667953 h 2676524"/>
                  <a:gd name="connsiteX4533" fmla="*/ 4413885 w 4871180"/>
                  <a:gd name="connsiteY4533" fmla="*/ 2667953 h 2676524"/>
                  <a:gd name="connsiteX4534" fmla="*/ 4414838 w 4871180"/>
                  <a:gd name="connsiteY4534" fmla="*/ 2667953 h 2676524"/>
                  <a:gd name="connsiteX4535" fmla="*/ 4415790 w 4871180"/>
                  <a:gd name="connsiteY4535" fmla="*/ 2667953 h 2676524"/>
                  <a:gd name="connsiteX4536" fmla="*/ 4416743 w 4871180"/>
                  <a:gd name="connsiteY4536" fmla="*/ 2667953 h 2676524"/>
                  <a:gd name="connsiteX4537" fmla="*/ 4417695 w 4871180"/>
                  <a:gd name="connsiteY4537" fmla="*/ 2667953 h 2676524"/>
                  <a:gd name="connsiteX4538" fmla="*/ 4418648 w 4871180"/>
                  <a:gd name="connsiteY4538" fmla="*/ 2667953 h 2676524"/>
                  <a:gd name="connsiteX4539" fmla="*/ 4419600 w 4871180"/>
                  <a:gd name="connsiteY4539" fmla="*/ 2667953 h 2676524"/>
                  <a:gd name="connsiteX4540" fmla="*/ 4420553 w 4871180"/>
                  <a:gd name="connsiteY4540" fmla="*/ 2668905 h 2676524"/>
                  <a:gd name="connsiteX4541" fmla="*/ 4421505 w 4871180"/>
                  <a:gd name="connsiteY4541" fmla="*/ 2667953 h 2676524"/>
                  <a:gd name="connsiteX4542" fmla="*/ 4423410 w 4871180"/>
                  <a:gd name="connsiteY4542" fmla="*/ 2668905 h 2676524"/>
                  <a:gd name="connsiteX4543" fmla="*/ 4424363 w 4871180"/>
                  <a:gd name="connsiteY4543" fmla="*/ 2668905 h 2676524"/>
                  <a:gd name="connsiteX4544" fmla="*/ 4425315 w 4871180"/>
                  <a:gd name="connsiteY4544" fmla="*/ 2668905 h 2676524"/>
                  <a:gd name="connsiteX4545" fmla="*/ 4426268 w 4871180"/>
                  <a:gd name="connsiteY4545" fmla="*/ 2667953 h 2676524"/>
                  <a:gd name="connsiteX4546" fmla="*/ 4427220 w 4871180"/>
                  <a:gd name="connsiteY4546" fmla="*/ 2668905 h 2676524"/>
                  <a:gd name="connsiteX4547" fmla="*/ 4428173 w 4871180"/>
                  <a:gd name="connsiteY4547" fmla="*/ 2668905 h 2676524"/>
                  <a:gd name="connsiteX4548" fmla="*/ 4429125 w 4871180"/>
                  <a:gd name="connsiteY4548" fmla="*/ 2668905 h 2676524"/>
                  <a:gd name="connsiteX4549" fmla="*/ 4430078 w 4871180"/>
                  <a:gd name="connsiteY4549" fmla="*/ 2668905 h 2676524"/>
                  <a:gd name="connsiteX4550" fmla="*/ 4431030 w 4871180"/>
                  <a:gd name="connsiteY4550" fmla="*/ 2668905 h 2676524"/>
                  <a:gd name="connsiteX4551" fmla="*/ 4431983 w 4871180"/>
                  <a:gd name="connsiteY4551" fmla="*/ 2668905 h 2676524"/>
                  <a:gd name="connsiteX4552" fmla="*/ 4432935 w 4871180"/>
                  <a:gd name="connsiteY4552" fmla="*/ 2668905 h 2676524"/>
                  <a:gd name="connsiteX4553" fmla="*/ 4433888 w 4871180"/>
                  <a:gd name="connsiteY4553" fmla="*/ 2668905 h 2676524"/>
                  <a:gd name="connsiteX4554" fmla="*/ 4434840 w 4871180"/>
                  <a:gd name="connsiteY4554" fmla="*/ 2668905 h 2676524"/>
                  <a:gd name="connsiteX4555" fmla="*/ 4435793 w 4871180"/>
                  <a:gd name="connsiteY4555" fmla="*/ 2668905 h 2676524"/>
                  <a:gd name="connsiteX4556" fmla="*/ 4436745 w 4871180"/>
                  <a:gd name="connsiteY4556" fmla="*/ 2668905 h 2676524"/>
                  <a:gd name="connsiteX4557" fmla="*/ 4437698 w 4871180"/>
                  <a:gd name="connsiteY4557" fmla="*/ 2668905 h 2676524"/>
                  <a:gd name="connsiteX4558" fmla="*/ 4438650 w 4871180"/>
                  <a:gd name="connsiteY4558" fmla="*/ 2668905 h 2676524"/>
                  <a:gd name="connsiteX4559" fmla="*/ 4439603 w 4871180"/>
                  <a:gd name="connsiteY4559" fmla="*/ 2668905 h 2676524"/>
                  <a:gd name="connsiteX4560" fmla="*/ 4440555 w 4871180"/>
                  <a:gd name="connsiteY4560" fmla="*/ 2668905 h 2676524"/>
                  <a:gd name="connsiteX4561" fmla="*/ 4441508 w 4871180"/>
                  <a:gd name="connsiteY4561" fmla="*/ 2668905 h 2676524"/>
                  <a:gd name="connsiteX4562" fmla="*/ 4442460 w 4871180"/>
                  <a:gd name="connsiteY4562" fmla="*/ 2668905 h 2676524"/>
                  <a:gd name="connsiteX4563" fmla="*/ 4443413 w 4871180"/>
                  <a:gd name="connsiteY4563" fmla="*/ 2668905 h 2676524"/>
                  <a:gd name="connsiteX4564" fmla="*/ 4444365 w 4871180"/>
                  <a:gd name="connsiteY4564" fmla="*/ 2668905 h 2676524"/>
                  <a:gd name="connsiteX4565" fmla="*/ 4445318 w 4871180"/>
                  <a:gd name="connsiteY4565" fmla="*/ 2668905 h 2676524"/>
                  <a:gd name="connsiteX4566" fmla="*/ 4446270 w 4871180"/>
                  <a:gd name="connsiteY4566" fmla="*/ 2668905 h 2676524"/>
                  <a:gd name="connsiteX4567" fmla="*/ 4447223 w 4871180"/>
                  <a:gd name="connsiteY4567" fmla="*/ 2668905 h 2676524"/>
                  <a:gd name="connsiteX4568" fmla="*/ 4448175 w 4871180"/>
                  <a:gd name="connsiteY4568" fmla="*/ 2668905 h 2676524"/>
                  <a:gd name="connsiteX4569" fmla="*/ 4449128 w 4871180"/>
                  <a:gd name="connsiteY4569" fmla="*/ 2668905 h 2676524"/>
                  <a:gd name="connsiteX4570" fmla="*/ 4450080 w 4871180"/>
                  <a:gd name="connsiteY4570" fmla="*/ 2668905 h 2676524"/>
                  <a:gd name="connsiteX4571" fmla="*/ 4451033 w 4871180"/>
                  <a:gd name="connsiteY4571" fmla="*/ 2668905 h 2676524"/>
                  <a:gd name="connsiteX4572" fmla="*/ 4451985 w 4871180"/>
                  <a:gd name="connsiteY4572" fmla="*/ 2668905 h 2676524"/>
                  <a:gd name="connsiteX4573" fmla="*/ 4452938 w 4871180"/>
                  <a:gd name="connsiteY4573" fmla="*/ 2668905 h 2676524"/>
                  <a:gd name="connsiteX4574" fmla="*/ 4453890 w 4871180"/>
                  <a:gd name="connsiteY4574" fmla="*/ 2668905 h 2676524"/>
                  <a:gd name="connsiteX4575" fmla="*/ 4454843 w 4871180"/>
                  <a:gd name="connsiteY4575" fmla="*/ 2668905 h 2676524"/>
                  <a:gd name="connsiteX4576" fmla="*/ 4455795 w 4871180"/>
                  <a:gd name="connsiteY4576" fmla="*/ 2668905 h 2676524"/>
                  <a:gd name="connsiteX4577" fmla="*/ 4456748 w 4871180"/>
                  <a:gd name="connsiteY4577" fmla="*/ 2668905 h 2676524"/>
                  <a:gd name="connsiteX4578" fmla="*/ 4457700 w 4871180"/>
                  <a:gd name="connsiteY4578" fmla="*/ 2668905 h 2676524"/>
                  <a:gd name="connsiteX4579" fmla="*/ 4458653 w 4871180"/>
                  <a:gd name="connsiteY4579" fmla="*/ 2668905 h 2676524"/>
                  <a:gd name="connsiteX4580" fmla="*/ 4459605 w 4871180"/>
                  <a:gd name="connsiteY4580" fmla="*/ 2669858 h 2676524"/>
                  <a:gd name="connsiteX4581" fmla="*/ 4460558 w 4871180"/>
                  <a:gd name="connsiteY4581" fmla="*/ 2669858 h 2676524"/>
                  <a:gd name="connsiteX4582" fmla="*/ 4461510 w 4871180"/>
                  <a:gd name="connsiteY4582" fmla="*/ 2669858 h 2676524"/>
                  <a:gd name="connsiteX4583" fmla="*/ 4462463 w 4871180"/>
                  <a:gd name="connsiteY4583" fmla="*/ 2669858 h 2676524"/>
                  <a:gd name="connsiteX4584" fmla="*/ 4463415 w 4871180"/>
                  <a:gd name="connsiteY4584" fmla="*/ 2666048 h 2676524"/>
                  <a:gd name="connsiteX4585" fmla="*/ 4464368 w 4871180"/>
                  <a:gd name="connsiteY4585" fmla="*/ 2669858 h 2676524"/>
                  <a:gd name="connsiteX4586" fmla="*/ 4466273 w 4871180"/>
                  <a:gd name="connsiteY4586" fmla="*/ 2669858 h 2676524"/>
                  <a:gd name="connsiteX4587" fmla="*/ 4467225 w 4871180"/>
                  <a:gd name="connsiteY4587" fmla="*/ 2669858 h 2676524"/>
                  <a:gd name="connsiteX4588" fmla="*/ 4468178 w 4871180"/>
                  <a:gd name="connsiteY4588" fmla="*/ 2669858 h 2676524"/>
                  <a:gd name="connsiteX4589" fmla="*/ 4469130 w 4871180"/>
                  <a:gd name="connsiteY4589" fmla="*/ 2669858 h 2676524"/>
                  <a:gd name="connsiteX4590" fmla="*/ 4470083 w 4871180"/>
                  <a:gd name="connsiteY4590" fmla="*/ 2669858 h 2676524"/>
                  <a:gd name="connsiteX4591" fmla="*/ 4471035 w 4871180"/>
                  <a:gd name="connsiteY4591" fmla="*/ 2669858 h 2676524"/>
                  <a:gd name="connsiteX4592" fmla="*/ 4471988 w 4871180"/>
                  <a:gd name="connsiteY4592" fmla="*/ 2669858 h 2676524"/>
                  <a:gd name="connsiteX4593" fmla="*/ 4472940 w 4871180"/>
                  <a:gd name="connsiteY4593" fmla="*/ 2669858 h 2676524"/>
                  <a:gd name="connsiteX4594" fmla="*/ 4473893 w 4871180"/>
                  <a:gd name="connsiteY4594" fmla="*/ 2669858 h 2676524"/>
                  <a:gd name="connsiteX4595" fmla="*/ 4474845 w 4871180"/>
                  <a:gd name="connsiteY4595" fmla="*/ 2669858 h 2676524"/>
                  <a:gd name="connsiteX4596" fmla="*/ 4475798 w 4871180"/>
                  <a:gd name="connsiteY4596" fmla="*/ 2669858 h 2676524"/>
                  <a:gd name="connsiteX4597" fmla="*/ 4476750 w 4871180"/>
                  <a:gd name="connsiteY4597" fmla="*/ 2669858 h 2676524"/>
                  <a:gd name="connsiteX4598" fmla="*/ 4477703 w 4871180"/>
                  <a:gd name="connsiteY4598" fmla="*/ 2669858 h 2676524"/>
                  <a:gd name="connsiteX4599" fmla="*/ 4478655 w 4871180"/>
                  <a:gd name="connsiteY4599" fmla="*/ 2669858 h 2676524"/>
                  <a:gd name="connsiteX4600" fmla="*/ 4479608 w 4871180"/>
                  <a:gd name="connsiteY4600" fmla="*/ 2669858 h 2676524"/>
                  <a:gd name="connsiteX4601" fmla="*/ 4480560 w 4871180"/>
                  <a:gd name="connsiteY4601" fmla="*/ 2669858 h 2676524"/>
                  <a:gd name="connsiteX4602" fmla="*/ 4481513 w 4871180"/>
                  <a:gd name="connsiteY4602" fmla="*/ 2669858 h 2676524"/>
                  <a:gd name="connsiteX4603" fmla="*/ 4482465 w 4871180"/>
                  <a:gd name="connsiteY4603" fmla="*/ 2669858 h 2676524"/>
                  <a:gd name="connsiteX4604" fmla="*/ 4483418 w 4871180"/>
                  <a:gd name="connsiteY4604" fmla="*/ 2669858 h 2676524"/>
                  <a:gd name="connsiteX4605" fmla="*/ 4484370 w 4871180"/>
                  <a:gd name="connsiteY4605" fmla="*/ 2669858 h 2676524"/>
                  <a:gd name="connsiteX4606" fmla="*/ 4485323 w 4871180"/>
                  <a:gd name="connsiteY4606" fmla="*/ 2669858 h 2676524"/>
                  <a:gd name="connsiteX4607" fmla="*/ 4486275 w 4871180"/>
                  <a:gd name="connsiteY4607" fmla="*/ 2669858 h 2676524"/>
                  <a:gd name="connsiteX4608" fmla="*/ 4487228 w 4871180"/>
                  <a:gd name="connsiteY4608" fmla="*/ 2669858 h 2676524"/>
                  <a:gd name="connsiteX4609" fmla="*/ 4488180 w 4871180"/>
                  <a:gd name="connsiteY4609" fmla="*/ 2669858 h 2676524"/>
                  <a:gd name="connsiteX4610" fmla="*/ 4489133 w 4871180"/>
                  <a:gd name="connsiteY4610" fmla="*/ 2669858 h 2676524"/>
                  <a:gd name="connsiteX4611" fmla="*/ 4490085 w 4871180"/>
                  <a:gd name="connsiteY4611" fmla="*/ 2669858 h 2676524"/>
                  <a:gd name="connsiteX4612" fmla="*/ 4491038 w 4871180"/>
                  <a:gd name="connsiteY4612" fmla="*/ 2669858 h 2676524"/>
                  <a:gd name="connsiteX4613" fmla="*/ 4491990 w 4871180"/>
                  <a:gd name="connsiteY4613" fmla="*/ 2669858 h 2676524"/>
                  <a:gd name="connsiteX4614" fmla="*/ 4492943 w 4871180"/>
                  <a:gd name="connsiteY4614" fmla="*/ 2669858 h 2676524"/>
                  <a:gd name="connsiteX4615" fmla="*/ 4493895 w 4871180"/>
                  <a:gd name="connsiteY4615" fmla="*/ 2669858 h 2676524"/>
                  <a:gd name="connsiteX4616" fmla="*/ 4494848 w 4871180"/>
                  <a:gd name="connsiteY4616" fmla="*/ 2669858 h 2676524"/>
                  <a:gd name="connsiteX4617" fmla="*/ 4495800 w 4871180"/>
                  <a:gd name="connsiteY4617" fmla="*/ 2669858 h 2676524"/>
                  <a:gd name="connsiteX4618" fmla="*/ 4496753 w 4871180"/>
                  <a:gd name="connsiteY4618" fmla="*/ 2669858 h 2676524"/>
                  <a:gd name="connsiteX4619" fmla="*/ 4497705 w 4871180"/>
                  <a:gd name="connsiteY4619" fmla="*/ 2669858 h 2676524"/>
                  <a:gd name="connsiteX4620" fmla="*/ 4498658 w 4871180"/>
                  <a:gd name="connsiteY4620" fmla="*/ 2669858 h 2676524"/>
                  <a:gd name="connsiteX4621" fmla="*/ 4499610 w 4871180"/>
                  <a:gd name="connsiteY4621" fmla="*/ 2669858 h 2676524"/>
                  <a:gd name="connsiteX4622" fmla="*/ 4500563 w 4871180"/>
                  <a:gd name="connsiteY4622" fmla="*/ 2669858 h 2676524"/>
                  <a:gd name="connsiteX4623" fmla="*/ 4501515 w 4871180"/>
                  <a:gd name="connsiteY4623" fmla="*/ 2669858 h 2676524"/>
                  <a:gd name="connsiteX4624" fmla="*/ 4502468 w 4871180"/>
                  <a:gd name="connsiteY4624" fmla="*/ 2669858 h 2676524"/>
                  <a:gd name="connsiteX4625" fmla="*/ 4503420 w 4871180"/>
                  <a:gd name="connsiteY4625" fmla="*/ 2669858 h 2676524"/>
                  <a:gd name="connsiteX4626" fmla="*/ 4504373 w 4871180"/>
                  <a:gd name="connsiteY4626" fmla="*/ 2669858 h 2676524"/>
                  <a:gd name="connsiteX4627" fmla="*/ 4505325 w 4871180"/>
                  <a:gd name="connsiteY4627" fmla="*/ 2669858 h 2676524"/>
                  <a:gd name="connsiteX4628" fmla="*/ 4506278 w 4871180"/>
                  <a:gd name="connsiteY4628" fmla="*/ 2669858 h 2676524"/>
                  <a:gd name="connsiteX4629" fmla="*/ 4507230 w 4871180"/>
                  <a:gd name="connsiteY4629" fmla="*/ 2669858 h 2676524"/>
                  <a:gd name="connsiteX4630" fmla="*/ 4509135 w 4871180"/>
                  <a:gd name="connsiteY4630" fmla="*/ 2669858 h 2676524"/>
                  <a:gd name="connsiteX4631" fmla="*/ 4510088 w 4871180"/>
                  <a:gd name="connsiteY4631" fmla="*/ 2669858 h 2676524"/>
                  <a:gd name="connsiteX4632" fmla="*/ 4511040 w 4871180"/>
                  <a:gd name="connsiteY4632" fmla="*/ 2669858 h 2676524"/>
                  <a:gd name="connsiteX4633" fmla="*/ 4511993 w 4871180"/>
                  <a:gd name="connsiteY4633" fmla="*/ 2670810 h 2676524"/>
                  <a:gd name="connsiteX4634" fmla="*/ 4512945 w 4871180"/>
                  <a:gd name="connsiteY4634" fmla="*/ 2670810 h 2676524"/>
                  <a:gd name="connsiteX4635" fmla="*/ 4513898 w 4871180"/>
                  <a:gd name="connsiteY4635" fmla="*/ 2670810 h 2676524"/>
                  <a:gd name="connsiteX4636" fmla="*/ 4514850 w 4871180"/>
                  <a:gd name="connsiteY4636" fmla="*/ 2670810 h 2676524"/>
                  <a:gd name="connsiteX4637" fmla="*/ 4515803 w 4871180"/>
                  <a:gd name="connsiteY4637" fmla="*/ 2670810 h 2676524"/>
                  <a:gd name="connsiteX4638" fmla="*/ 4516755 w 4871180"/>
                  <a:gd name="connsiteY4638" fmla="*/ 2669858 h 2676524"/>
                  <a:gd name="connsiteX4639" fmla="*/ 4517708 w 4871180"/>
                  <a:gd name="connsiteY4639" fmla="*/ 2670810 h 2676524"/>
                  <a:gd name="connsiteX4640" fmla="*/ 4518660 w 4871180"/>
                  <a:gd name="connsiteY4640" fmla="*/ 2670810 h 2676524"/>
                  <a:gd name="connsiteX4641" fmla="*/ 4519613 w 4871180"/>
                  <a:gd name="connsiteY4641" fmla="*/ 2670810 h 2676524"/>
                  <a:gd name="connsiteX4642" fmla="*/ 4520565 w 4871180"/>
                  <a:gd name="connsiteY4642" fmla="*/ 2670810 h 2676524"/>
                  <a:gd name="connsiteX4643" fmla="*/ 4521518 w 4871180"/>
                  <a:gd name="connsiteY4643" fmla="*/ 2670810 h 2676524"/>
                  <a:gd name="connsiteX4644" fmla="*/ 4522470 w 4871180"/>
                  <a:gd name="connsiteY4644" fmla="*/ 2670810 h 2676524"/>
                  <a:gd name="connsiteX4645" fmla="*/ 4523423 w 4871180"/>
                  <a:gd name="connsiteY4645" fmla="*/ 2670810 h 2676524"/>
                  <a:gd name="connsiteX4646" fmla="*/ 4524375 w 4871180"/>
                  <a:gd name="connsiteY4646" fmla="*/ 2670810 h 2676524"/>
                  <a:gd name="connsiteX4647" fmla="*/ 4525328 w 4871180"/>
                  <a:gd name="connsiteY4647" fmla="*/ 2670810 h 2676524"/>
                  <a:gd name="connsiteX4648" fmla="*/ 4526280 w 4871180"/>
                  <a:gd name="connsiteY4648" fmla="*/ 2670810 h 2676524"/>
                  <a:gd name="connsiteX4649" fmla="*/ 4527233 w 4871180"/>
                  <a:gd name="connsiteY4649" fmla="*/ 2670810 h 2676524"/>
                  <a:gd name="connsiteX4650" fmla="*/ 4528185 w 4871180"/>
                  <a:gd name="connsiteY4650" fmla="*/ 2670810 h 2676524"/>
                  <a:gd name="connsiteX4651" fmla="*/ 4529138 w 4871180"/>
                  <a:gd name="connsiteY4651" fmla="*/ 2670810 h 2676524"/>
                  <a:gd name="connsiteX4652" fmla="*/ 4530090 w 4871180"/>
                  <a:gd name="connsiteY4652" fmla="*/ 2670810 h 2676524"/>
                  <a:gd name="connsiteX4653" fmla="*/ 4531043 w 4871180"/>
                  <a:gd name="connsiteY4653" fmla="*/ 2670810 h 2676524"/>
                  <a:gd name="connsiteX4654" fmla="*/ 4531995 w 4871180"/>
                  <a:gd name="connsiteY4654" fmla="*/ 2670810 h 2676524"/>
                  <a:gd name="connsiteX4655" fmla="*/ 4532948 w 4871180"/>
                  <a:gd name="connsiteY4655" fmla="*/ 2670810 h 2676524"/>
                  <a:gd name="connsiteX4656" fmla="*/ 4533900 w 4871180"/>
                  <a:gd name="connsiteY4656" fmla="*/ 2670810 h 2676524"/>
                  <a:gd name="connsiteX4657" fmla="*/ 4534853 w 4871180"/>
                  <a:gd name="connsiteY4657" fmla="*/ 2670810 h 2676524"/>
                  <a:gd name="connsiteX4658" fmla="*/ 4535805 w 4871180"/>
                  <a:gd name="connsiteY4658" fmla="*/ 2670810 h 2676524"/>
                  <a:gd name="connsiteX4659" fmla="*/ 4536758 w 4871180"/>
                  <a:gd name="connsiteY4659" fmla="*/ 2670810 h 2676524"/>
                  <a:gd name="connsiteX4660" fmla="*/ 4537710 w 4871180"/>
                  <a:gd name="connsiteY4660" fmla="*/ 2670810 h 2676524"/>
                  <a:gd name="connsiteX4661" fmla="*/ 4538663 w 4871180"/>
                  <a:gd name="connsiteY4661" fmla="*/ 2670810 h 2676524"/>
                  <a:gd name="connsiteX4662" fmla="*/ 4539615 w 4871180"/>
                  <a:gd name="connsiteY4662" fmla="*/ 2670810 h 2676524"/>
                  <a:gd name="connsiteX4663" fmla="*/ 4540568 w 4871180"/>
                  <a:gd name="connsiteY4663" fmla="*/ 2670810 h 2676524"/>
                  <a:gd name="connsiteX4664" fmla="*/ 4541520 w 4871180"/>
                  <a:gd name="connsiteY4664" fmla="*/ 2670810 h 2676524"/>
                  <a:gd name="connsiteX4665" fmla="*/ 4542473 w 4871180"/>
                  <a:gd name="connsiteY4665" fmla="*/ 2670810 h 2676524"/>
                  <a:gd name="connsiteX4666" fmla="*/ 4543425 w 4871180"/>
                  <a:gd name="connsiteY4666" fmla="*/ 2670810 h 2676524"/>
                  <a:gd name="connsiteX4667" fmla="*/ 4544378 w 4871180"/>
                  <a:gd name="connsiteY4667" fmla="*/ 2670810 h 2676524"/>
                  <a:gd name="connsiteX4668" fmla="*/ 4545330 w 4871180"/>
                  <a:gd name="connsiteY4668" fmla="*/ 2670810 h 2676524"/>
                  <a:gd name="connsiteX4669" fmla="*/ 4546283 w 4871180"/>
                  <a:gd name="connsiteY4669" fmla="*/ 2670810 h 2676524"/>
                  <a:gd name="connsiteX4670" fmla="*/ 4547235 w 4871180"/>
                  <a:gd name="connsiteY4670" fmla="*/ 2670810 h 2676524"/>
                  <a:gd name="connsiteX4671" fmla="*/ 4548188 w 4871180"/>
                  <a:gd name="connsiteY4671" fmla="*/ 2670810 h 2676524"/>
                  <a:gd name="connsiteX4672" fmla="*/ 4549140 w 4871180"/>
                  <a:gd name="connsiteY4672" fmla="*/ 2670810 h 2676524"/>
                  <a:gd name="connsiteX4673" fmla="*/ 4550093 w 4871180"/>
                  <a:gd name="connsiteY4673" fmla="*/ 2670810 h 2676524"/>
                  <a:gd name="connsiteX4674" fmla="*/ 4551998 w 4871180"/>
                  <a:gd name="connsiteY4674" fmla="*/ 2670810 h 2676524"/>
                  <a:gd name="connsiteX4675" fmla="*/ 4552950 w 4871180"/>
                  <a:gd name="connsiteY4675" fmla="*/ 2670810 h 2676524"/>
                  <a:gd name="connsiteX4676" fmla="*/ 4553903 w 4871180"/>
                  <a:gd name="connsiteY4676" fmla="*/ 2670810 h 2676524"/>
                  <a:gd name="connsiteX4677" fmla="*/ 4554855 w 4871180"/>
                  <a:gd name="connsiteY4677" fmla="*/ 2670810 h 2676524"/>
                  <a:gd name="connsiteX4678" fmla="*/ 4555808 w 4871180"/>
                  <a:gd name="connsiteY4678" fmla="*/ 2670810 h 2676524"/>
                  <a:gd name="connsiteX4679" fmla="*/ 4556760 w 4871180"/>
                  <a:gd name="connsiteY4679" fmla="*/ 2670810 h 2676524"/>
                  <a:gd name="connsiteX4680" fmla="*/ 4557713 w 4871180"/>
                  <a:gd name="connsiteY4680" fmla="*/ 2670810 h 2676524"/>
                  <a:gd name="connsiteX4681" fmla="*/ 4558665 w 4871180"/>
                  <a:gd name="connsiteY4681" fmla="*/ 2670810 h 2676524"/>
                  <a:gd name="connsiteX4682" fmla="*/ 4559618 w 4871180"/>
                  <a:gd name="connsiteY4682" fmla="*/ 2670810 h 2676524"/>
                  <a:gd name="connsiteX4683" fmla="*/ 4560570 w 4871180"/>
                  <a:gd name="connsiteY4683" fmla="*/ 2670810 h 2676524"/>
                  <a:gd name="connsiteX4684" fmla="*/ 4561523 w 4871180"/>
                  <a:gd name="connsiteY4684" fmla="*/ 2671763 h 2676524"/>
                  <a:gd name="connsiteX4685" fmla="*/ 4562475 w 4871180"/>
                  <a:gd name="connsiteY4685" fmla="*/ 2671763 h 2676524"/>
                  <a:gd name="connsiteX4686" fmla="*/ 4563428 w 4871180"/>
                  <a:gd name="connsiteY4686" fmla="*/ 2671763 h 2676524"/>
                  <a:gd name="connsiteX4687" fmla="*/ 4564380 w 4871180"/>
                  <a:gd name="connsiteY4687" fmla="*/ 2671763 h 2676524"/>
                  <a:gd name="connsiteX4688" fmla="*/ 4565333 w 4871180"/>
                  <a:gd name="connsiteY4688" fmla="*/ 2671763 h 2676524"/>
                  <a:gd name="connsiteX4689" fmla="*/ 4566285 w 4871180"/>
                  <a:gd name="connsiteY4689" fmla="*/ 2671763 h 2676524"/>
                  <a:gd name="connsiteX4690" fmla="*/ 4567238 w 4871180"/>
                  <a:gd name="connsiteY4690" fmla="*/ 2671763 h 2676524"/>
                  <a:gd name="connsiteX4691" fmla="*/ 4568190 w 4871180"/>
                  <a:gd name="connsiteY4691" fmla="*/ 2670810 h 2676524"/>
                  <a:gd name="connsiteX4692" fmla="*/ 4569143 w 4871180"/>
                  <a:gd name="connsiteY4692" fmla="*/ 2671763 h 2676524"/>
                  <a:gd name="connsiteX4693" fmla="*/ 4570095 w 4871180"/>
                  <a:gd name="connsiteY4693" fmla="*/ 2671763 h 2676524"/>
                  <a:gd name="connsiteX4694" fmla="*/ 4571048 w 4871180"/>
                  <a:gd name="connsiteY4694" fmla="*/ 2671763 h 2676524"/>
                  <a:gd name="connsiteX4695" fmla="*/ 4572000 w 4871180"/>
                  <a:gd name="connsiteY4695" fmla="*/ 2671763 h 2676524"/>
                  <a:gd name="connsiteX4696" fmla="*/ 4572953 w 4871180"/>
                  <a:gd name="connsiteY4696" fmla="*/ 2671763 h 2676524"/>
                  <a:gd name="connsiteX4697" fmla="*/ 4573905 w 4871180"/>
                  <a:gd name="connsiteY4697" fmla="*/ 2671763 h 2676524"/>
                  <a:gd name="connsiteX4698" fmla="*/ 4574858 w 4871180"/>
                  <a:gd name="connsiteY4698" fmla="*/ 2671763 h 2676524"/>
                  <a:gd name="connsiteX4699" fmla="*/ 4575810 w 4871180"/>
                  <a:gd name="connsiteY4699" fmla="*/ 2671763 h 2676524"/>
                  <a:gd name="connsiteX4700" fmla="*/ 4576763 w 4871180"/>
                  <a:gd name="connsiteY4700" fmla="*/ 2671763 h 2676524"/>
                  <a:gd name="connsiteX4701" fmla="*/ 4577715 w 4871180"/>
                  <a:gd name="connsiteY4701" fmla="*/ 2671763 h 2676524"/>
                  <a:gd name="connsiteX4702" fmla="*/ 4578668 w 4871180"/>
                  <a:gd name="connsiteY4702" fmla="*/ 2671763 h 2676524"/>
                  <a:gd name="connsiteX4703" fmla="*/ 4579620 w 4871180"/>
                  <a:gd name="connsiteY4703" fmla="*/ 2671763 h 2676524"/>
                  <a:gd name="connsiteX4704" fmla="*/ 4580573 w 4871180"/>
                  <a:gd name="connsiteY4704" fmla="*/ 2671763 h 2676524"/>
                  <a:gd name="connsiteX4705" fmla="*/ 4581525 w 4871180"/>
                  <a:gd name="connsiteY4705" fmla="*/ 2671763 h 2676524"/>
                  <a:gd name="connsiteX4706" fmla="*/ 4582478 w 4871180"/>
                  <a:gd name="connsiteY4706" fmla="*/ 2671763 h 2676524"/>
                  <a:gd name="connsiteX4707" fmla="*/ 4583430 w 4871180"/>
                  <a:gd name="connsiteY4707" fmla="*/ 2671763 h 2676524"/>
                  <a:gd name="connsiteX4708" fmla="*/ 4584383 w 4871180"/>
                  <a:gd name="connsiteY4708" fmla="*/ 2671763 h 2676524"/>
                  <a:gd name="connsiteX4709" fmla="*/ 4585335 w 4871180"/>
                  <a:gd name="connsiteY4709" fmla="*/ 2671763 h 2676524"/>
                  <a:gd name="connsiteX4710" fmla="*/ 4586288 w 4871180"/>
                  <a:gd name="connsiteY4710" fmla="*/ 2671763 h 2676524"/>
                  <a:gd name="connsiteX4711" fmla="*/ 4587240 w 4871180"/>
                  <a:gd name="connsiteY4711" fmla="*/ 2671763 h 2676524"/>
                  <a:gd name="connsiteX4712" fmla="*/ 4588193 w 4871180"/>
                  <a:gd name="connsiteY4712" fmla="*/ 2671763 h 2676524"/>
                  <a:gd name="connsiteX4713" fmla="*/ 4589145 w 4871180"/>
                  <a:gd name="connsiteY4713" fmla="*/ 2671763 h 2676524"/>
                  <a:gd name="connsiteX4714" fmla="*/ 4590098 w 4871180"/>
                  <a:gd name="connsiteY4714" fmla="*/ 2671763 h 2676524"/>
                  <a:gd name="connsiteX4715" fmla="*/ 4591050 w 4871180"/>
                  <a:gd name="connsiteY4715" fmla="*/ 2671763 h 2676524"/>
                  <a:gd name="connsiteX4716" fmla="*/ 4592003 w 4871180"/>
                  <a:gd name="connsiteY4716" fmla="*/ 2671763 h 2676524"/>
                  <a:gd name="connsiteX4717" fmla="*/ 4593908 w 4871180"/>
                  <a:gd name="connsiteY4717" fmla="*/ 2671763 h 2676524"/>
                  <a:gd name="connsiteX4718" fmla="*/ 4594860 w 4871180"/>
                  <a:gd name="connsiteY4718" fmla="*/ 2671763 h 2676524"/>
                  <a:gd name="connsiteX4719" fmla="*/ 4595813 w 4871180"/>
                  <a:gd name="connsiteY4719" fmla="*/ 2671763 h 2676524"/>
                  <a:gd name="connsiteX4720" fmla="*/ 4596765 w 4871180"/>
                  <a:gd name="connsiteY4720" fmla="*/ 2671763 h 2676524"/>
                  <a:gd name="connsiteX4721" fmla="*/ 4597718 w 4871180"/>
                  <a:gd name="connsiteY4721" fmla="*/ 2671763 h 2676524"/>
                  <a:gd name="connsiteX4722" fmla="*/ 4598670 w 4871180"/>
                  <a:gd name="connsiteY4722" fmla="*/ 2671763 h 2676524"/>
                  <a:gd name="connsiteX4723" fmla="*/ 4599623 w 4871180"/>
                  <a:gd name="connsiteY4723" fmla="*/ 2671763 h 2676524"/>
                  <a:gd name="connsiteX4724" fmla="*/ 4600575 w 4871180"/>
                  <a:gd name="connsiteY4724" fmla="*/ 2671763 h 2676524"/>
                  <a:gd name="connsiteX4725" fmla="*/ 4601528 w 4871180"/>
                  <a:gd name="connsiteY4725" fmla="*/ 2671763 h 2676524"/>
                  <a:gd name="connsiteX4726" fmla="*/ 4602480 w 4871180"/>
                  <a:gd name="connsiteY4726" fmla="*/ 2671763 h 2676524"/>
                  <a:gd name="connsiteX4727" fmla="*/ 4603433 w 4871180"/>
                  <a:gd name="connsiteY4727" fmla="*/ 2671763 h 2676524"/>
                  <a:gd name="connsiteX4728" fmla="*/ 4604385 w 4871180"/>
                  <a:gd name="connsiteY4728" fmla="*/ 2671763 h 2676524"/>
                  <a:gd name="connsiteX4729" fmla="*/ 4605338 w 4871180"/>
                  <a:gd name="connsiteY4729" fmla="*/ 2671763 h 2676524"/>
                  <a:gd name="connsiteX4730" fmla="*/ 4606290 w 4871180"/>
                  <a:gd name="connsiteY4730" fmla="*/ 2671763 h 2676524"/>
                  <a:gd name="connsiteX4731" fmla="*/ 4607243 w 4871180"/>
                  <a:gd name="connsiteY4731" fmla="*/ 2671763 h 2676524"/>
                  <a:gd name="connsiteX4732" fmla="*/ 4608195 w 4871180"/>
                  <a:gd name="connsiteY4732" fmla="*/ 2671763 h 2676524"/>
                  <a:gd name="connsiteX4733" fmla="*/ 4609148 w 4871180"/>
                  <a:gd name="connsiteY4733" fmla="*/ 2671763 h 2676524"/>
                  <a:gd name="connsiteX4734" fmla="*/ 4610100 w 4871180"/>
                  <a:gd name="connsiteY4734" fmla="*/ 2671763 h 2676524"/>
                  <a:gd name="connsiteX4735" fmla="*/ 4611053 w 4871180"/>
                  <a:gd name="connsiteY4735" fmla="*/ 2671763 h 2676524"/>
                  <a:gd name="connsiteX4736" fmla="*/ 4612005 w 4871180"/>
                  <a:gd name="connsiteY4736" fmla="*/ 2672715 h 2676524"/>
                  <a:gd name="connsiteX4737" fmla="*/ 4612958 w 4871180"/>
                  <a:gd name="connsiteY4737" fmla="*/ 2671763 h 2676524"/>
                  <a:gd name="connsiteX4738" fmla="*/ 4613910 w 4871180"/>
                  <a:gd name="connsiteY4738" fmla="*/ 2672715 h 2676524"/>
                  <a:gd name="connsiteX4739" fmla="*/ 4614863 w 4871180"/>
                  <a:gd name="connsiteY4739" fmla="*/ 2672715 h 2676524"/>
                  <a:gd name="connsiteX4740" fmla="*/ 4615815 w 4871180"/>
                  <a:gd name="connsiteY4740" fmla="*/ 2672715 h 2676524"/>
                  <a:gd name="connsiteX4741" fmla="*/ 4616768 w 4871180"/>
                  <a:gd name="connsiteY4741" fmla="*/ 2672715 h 2676524"/>
                  <a:gd name="connsiteX4742" fmla="*/ 4617720 w 4871180"/>
                  <a:gd name="connsiteY4742" fmla="*/ 2672715 h 2676524"/>
                  <a:gd name="connsiteX4743" fmla="*/ 4618673 w 4871180"/>
                  <a:gd name="connsiteY4743" fmla="*/ 2672715 h 2676524"/>
                  <a:gd name="connsiteX4744" fmla="*/ 4619625 w 4871180"/>
                  <a:gd name="connsiteY4744" fmla="*/ 2672715 h 2676524"/>
                  <a:gd name="connsiteX4745" fmla="*/ 4620578 w 4871180"/>
                  <a:gd name="connsiteY4745" fmla="*/ 2672715 h 2676524"/>
                  <a:gd name="connsiteX4746" fmla="*/ 4621530 w 4871180"/>
                  <a:gd name="connsiteY4746" fmla="*/ 2672715 h 2676524"/>
                  <a:gd name="connsiteX4747" fmla="*/ 4622483 w 4871180"/>
                  <a:gd name="connsiteY4747" fmla="*/ 2672715 h 2676524"/>
                  <a:gd name="connsiteX4748" fmla="*/ 4623435 w 4871180"/>
                  <a:gd name="connsiteY4748" fmla="*/ 2672715 h 2676524"/>
                  <a:gd name="connsiteX4749" fmla="*/ 4624388 w 4871180"/>
                  <a:gd name="connsiteY4749" fmla="*/ 2672715 h 2676524"/>
                  <a:gd name="connsiteX4750" fmla="*/ 4625340 w 4871180"/>
                  <a:gd name="connsiteY4750" fmla="*/ 2672715 h 2676524"/>
                  <a:gd name="connsiteX4751" fmla="*/ 4626293 w 4871180"/>
                  <a:gd name="connsiteY4751" fmla="*/ 2672715 h 2676524"/>
                  <a:gd name="connsiteX4752" fmla="*/ 4627245 w 4871180"/>
                  <a:gd name="connsiteY4752" fmla="*/ 2672715 h 2676524"/>
                  <a:gd name="connsiteX4753" fmla="*/ 4628198 w 4871180"/>
                  <a:gd name="connsiteY4753" fmla="*/ 2672715 h 2676524"/>
                  <a:gd name="connsiteX4754" fmla="*/ 4629150 w 4871180"/>
                  <a:gd name="connsiteY4754" fmla="*/ 2672715 h 2676524"/>
                  <a:gd name="connsiteX4755" fmla="*/ 4630103 w 4871180"/>
                  <a:gd name="connsiteY4755" fmla="*/ 2672715 h 2676524"/>
                  <a:gd name="connsiteX4756" fmla="*/ 4631055 w 4871180"/>
                  <a:gd name="connsiteY4756" fmla="*/ 2672715 h 2676524"/>
                  <a:gd name="connsiteX4757" fmla="*/ 4632008 w 4871180"/>
                  <a:gd name="connsiteY4757" fmla="*/ 2672715 h 2676524"/>
                  <a:gd name="connsiteX4758" fmla="*/ 4632960 w 4871180"/>
                  <a:gd name="connsiteY4758" fmla="*/ 2672715 h 2676524"/>
                  <a:gd name="connsiteX4759" fmla="*/ 4633913 w 4871180"/>
                  <a:gd name="connsiteY4759" fmla="*/ 2672715 h 2676524"/>
                  <a:gd name="connsiteX4760" fmla="*/ 4634865 w 4871180"/>
                  <a:gd name="connsiteY4760" fmla="*/ 2672715 h 2676524"/>
                  <a:gd name="connsiteX4761" fmla="*/ 4636770 w 4871180"/>
                  <a:gd name="connsiteY4761" fmla="*/ 2672715 h 2676524"/>
                  <a:gd name="connsiteX4762" fmla="*/ 4637723 w 4871180"/>
                  <a:gd name="connsiteY4762" fmla="*/ 2672715 h 2676524"/>
                  <a:gd name="connsiteX4763" fmla="*/ 4638675 w 4871180"/>
                  <a:gd name="connsiteY4763" fmla="*/ 2672715 h 2676524"/>
                  <a:gd name="connsiteX4764" fmla="*/ 4639628 w 4871180"/>
                  <a:gd name="connsiteY4764" fmla="*/ 2672715 h 2676524"/>
                  <a:gd name="connsiteX4765" fmla="*/ 4640580 w 4871180"/>
                  <a:gd name="connsiteY4765" fmla="*/ 2672715 h 2676524"/>
                  <a:gd name="connsiteX4766" fmla="*/ 4641533 w 4871180"/>
                  <a:gd name="connsiteY4766" fmla="*/ 2672715 h 2676524"/>
                  <a:gd name="connsiteX4767" fmla="*/ 4642485 w 4871180"/>
                  <a:gd name="connsiteY4767" fmla="*/ 2672715 h 2676524"/>
                  <a:gd name="connsiteX4768" fmla="*/ 4643438 w 4871180"/>
                  <a:gd name="connsiteY4768" fmla="*/ 2672715 h 2676524"/>
                  <a:gd name="connsiteX4769" fmla="*/ 4644390 w 4871180"/>
                  <a:gd name="connsiteY4769" fmla="*/ 2672715 h 2676524"/>
                  <a:gd name="connsiteX4770" fmla="*/ 4645343 w 4871180"/>
                  <a:gd name="connsiteY4770" fmla="*/ 2672715 h 2676524"/>
                  <a:gd name="connsiteX4771" fmla="*/ 4646295 w 4871180"/>
                  <a:gd name="connsiteY4771" fmla="*/ 2672715 h 2676524"/>
                  <a:gd name="connsiteX4772" fmla="*/ 4647248 w 4871180"/>
                  <a:gd name="connsiteY4772" fmla="*/ 2672715 h 2676524"/>
                  <a:gd name="connsiteX4773" fmla="*/ 4648200 w 4871180"/>
                  <a:gd name="connsiteY4773" fmla="*/ 2672715 h 2676524"/>
                  <a:gd name="connsiteX4774" fmla="*/ 4649153 w 4871180"/>
                  <a:gd name="connsiteY4774" fmla="*/ 2672715 h 2676524"/>
                  <a:gd name="connsiteX4775" fmla="*/ 4650105 w 4871180"/>
                  <a:gd name="connsiteY4775" fmla="*/ 2672715 h 2676524"/>
                  <a:gd name="connsiteX4776" fmla="*/ 4651058 w 4871180"/>
                  <a:gd name="connsiteY4776" fmla="*/ 2672715 h 2676524"/>
                  <a:gd name="connsiteX4777" fmla="*/ 4652010 w 4871180"/>
                  <a:gd name="connsiteY4777" fmla="*/ 2672715 h 2676524"/>
                  <a:gd name="connsiteX4778" fmla="*/ 4652963 w 4871180"/>
                  <a:gd name="connsiteY4778" fmla="*/ 2672715 h 2676524"/>
                  <a:gd name="connsiteX4779" fmla="*/ 4653915 w 4871180"/>
                  <a:gd name="connsiteY4779" fmla="*/ 2672715 h 2676524"/>
                  <a:gd name="connsiteX4780" fmla="*/ 4654868 w 4871180"/>
                  <a:gd name="connsiteY4780" fmla="*/ 2672715 h 2676524"/>
                  <a:gd name="connsiteX4781" fmla="*/ 4655820 w 4871180"/>
                  <a:gd name="connsiteY4781" fmla="*/ 2672715 h 2676524"/>
                  <a:gd name="connsiteX4782" fmla="*/ 4656773 w 4871180"/>
                  <a:gd name="connsiteY4782" fmla="*/ 2672715 h 2676524"/>
                  <a:gd name="connsiteX4783" fmla="*/ 4657725 w 4871180"/>
                  <a:gd name="connsiteY4783" fmla="*/ 2672715 h 2676524"/>
                  <a:gd name="connsiteX4784" fmla="*/ 4658678 w 4871180"/>
                  <a:gd name="connsiteY4784" fmla="*/ 2672715 h 2676524"/>
                  <a:gd name="connsiteX4785" fmla="*/ 4659630 w 4871180"/>
                  <a:gd name="connsiteY4785" fmla="*/ 2672715 h 2676524"/>
                  <a:gd name="connsiteX4786" fmla="*/ 4660583 w 4871180"/>
                  <a:gd name="connsiteY4786" fmla="*/ 2672715 h 2676524"/>
                  <a:gd name="connsiteX4787" fmla="*/ 4661535 w 4871180"/>
                  <a:gd name="connsiteY4787" fmla="*/ 2672715 h 2676524"/>
                  <a:gd name="connsiteX4788" fmla="*/ 4662488 w 4871180"/>
                  <a:gd name="connsiteY4788" fmla="*/ 2672715 h 2676524"/>
                  <a:gd name="connsiteX4789" fmla="*/ 4663440 w 4871180"/>
                  <a:gd name="connsiteY4789" fmla="*/ 2673668 h 2676524"/>
                  <a:gd name="connsiteX4790" fmla="*/ 4664393 w 4871180"/>
                  <a:gd name="connsiteY4790" fmla="*/ 2673668 h 2676524"/>
                  <a:gd name="connsiteX4791" fmla="*/ 4665345 w 4871180"/>
                  <a:gd name="connsiteY4791" fmla="*/ 2673668 h 2676524"/>
                  <a:gd name="connsiteX4792" fmla="*/ 4666298 w 4871180"/>
                  <a:gd name="connsiteY4792" fmla="*/ 2673668 h 2676524"/>
                  <a:gd name="connsiteX4793" fmla="*/ 4667250 w 4871180"/>
                  <a:gd name="connsiteY4793" fmla="*/ 2673668 h 2676524"/>
                  <a:gd name="connsiteX4794" fmla="*/ 4668203 w 4871180"/>
                  <a:gd name="connsiteY4794" fmla="*/ 2673668 h 2676524"/>
                  <a:gd name="connsiteX4795" fmla="*/ 4669155 w 4871180"/>
                  <a:gd name="connsiteY4795" fmla="*/ 2673668 h 2676524"/>
                  <a:gd name="connsiteX4796" fmla="*/ 4670108 w 4871180"/>
                  <a:gd name="connsiteY4796" fmla="*/ 2673668 h 2676524"/>
                  <a:gd name="connsiteX4797" fmla="*/ 4671060 w 4871180"/>
                  <a:gd name="connsiteY4797" fmla="*/ 2673668 h 2676524"/>
                  <a:gd name="connsiteX4798" fmla="*/ 4672013 w 4871180"/>
                  <a:gd name="connsiteY4798" fmla="*/ 2673668 h 2676524"/>
                  <a:gd name="connsiteX4799" fmla="*/ 4672965 w 4871180"/>
                  <a:gd name="connsiteY4799" fmla="*/ 2673668 h 2676524"/>
                  <a:gd name="connsiteX4800" fmla="*/ 4673918 w 4871180"/>
                  <a:gd name="connsiteY4800" fmla="*/ 2673668 h 2676524"/>
                  <a:gd name="connsiteX4801" fmla="*/ 4674870 w 4871180"/>
                  <a:gd name="connsiteY4801" fmla="*/ 2673668 h 2676524"/>
                  <a:gd name="connsiteX4802" fmla="*/ 4675823 w 4871180"/>
                  <a:gd name="connsiteY4802" fmla="*/ 2673668 h 2676524"/>
                  <a:gd name="connsiteX4803" fmla="*/ 4676775 w 4871180"/>
                  <a:gd name="connsiteY4803" fmla="*/ 2673668 h 2676524"/>
                  <a:gd name="connsiteX4804" fmla="*/ 4677728 w 4871180"/>
                  <a:gd name="connsiteY4804" fmla="*/ 2673668 h 2676524"/>
                  <a:gd name="connsiteX4805" fmla="*/ 4679633 w 4871180"/>
                  <a:gd name="connsiteY4805" fmla="*/ 2673668 h 2676524"/>
                  <a:gd name="connsiteX4806" fmla="*/ 4680585 w 4871180"/>
                  <a:gd name="connsiteY4806" fmla="*/ 2673668 h 2676524"/>
                  <a:gd name="connsiteX4807" fmla="*/ 4681538 w 4871180"/>
                  <a:gd name="connsiteY4807" fmla="*/ 2673668 h 2676524"/>
                  <a:gd name="connsiteX4808" fmla="*/ 4682490 w 4871180"/>
                  <a:gd name="connsiteY4808" fmla="*/ 2673668 h 2676524"/>
                  <a:gd name="connsiteX4809" fmla="*/ 4683443 w 4871180"/>
                  <a:gd name="connsiteY4809" fmla="*/ 2673668 h 2676524"/>
                  <a:gd name="connsiteX4810" fmla="*/ 4684395 w 4871180"/>
                  <a:gd name="connsiteY4810" fmla="*/ 2673668 h 2676524"/>
                  <a:gd name="connsiteX4811" fmla="*/ 4685348 w 4871180"/>
                  <a:gd name="connsiteY4811" fmla="*/ 2673668 h 2676524"/>
                  <a:gd name="connsiteX4812" fmla="*/ 4686300 w 4871180"/>
                  <a:gd name="connsiteY4812" fmla="*/ 2673668 h 2676524"/>
                  <a:gd name="connsiteX4813" fmla="*/ 4687253 w 4871180"/>
                  <a:gd name="connsiteY4813" fmla="*/ 2673668 h 2676524"/>
                  <a:gd name="connsiteX4814" fmla="*/ 4688205 w 4871180"/>
                  <a:gd name="connsiteY4814" fmla="*/ 2673668 h 2676524"/>
                  <a:gd name="connsiteX4815" fmla="*/ 4689158 w 4871180"/>
                  <a:gd name="connsiteY4815" fmla="*/ 2673668 h 2676524"/>
                  <a:gd name="connsiteX4816" fmla="*/ 4690110 w 4871180"/>
                  <a:gd name="connsiteY4816" fmla="*/ 2673668 h 2676524"/>
                  <a:gd name="connsiteX4817" fmla="*/ 4691063 w 4871180"/>
                  <a:gd name="connsiteY4817" fmla="*/ 2673668 h 2676524"/>
                  <a:gd name="connsiteX4818" fmla="*/ 4692015 w 4871180"/>
                  <a:gd name="connsiteY4818" fmla="*/ 2673668 h 2676524"/>
                  <a:gd name="connsiteX4819" fmla="*/ 4692968 w 4871180"/>
                  <a:gd name="connsiteY4819" fmla="*/ 2673668 h 2676524"/>
                  <a:gd name="connsiteX4820" fmla="*/ 4693920 w 4871180"/>
                  <a:gd name="connsiteY4820" fmla="*/ 2673668 h 2676524"/>
                  <a:gd name="connsiteX4821" fmla="*/ 4694873 w 4871180"/>
                  <a:gd name="connsiteY4821" fmla="*/ 2673668 h 2676524"/>
                  <a:gd name="connsiteX4822" fmla="*/ 4695825 w 4871180"/>
                  <a:gd name="connsiteY4822" fmla="*/ 2673668 h 2676524"/>
                  <a:gd name="connsiteX4823" fmla="*/ 4696778 w 4871180"/>
                  <a:gd name="connsiteY4823" fmla="*/ 2673668 h 2676524"/>
                  <a:gd name="connsiteX4824" fmla="*/ 4697730 w 4871180"/>
                  <a:gd name="connsiteY4824" fmla="*/ 2673668 h 2676524"/>
                  <a:gd name="connsiteX4825" fmla="*/ 4698683 w 4871180"/>
                  <a:gd name="connsiteY4825" fmla="*/ 2673668 h 2676524"/>
                  <a:gd name="connsiteX4826" fmla="*/ 4699635 w 4871180"/>
                  <a:gd name="connsiteY4826" fmla="*/ 2673668 h 2676524"/>
                  <a:gd name="connsiteX4827" fmla="*/ 4700588 w 4871180"/>
                  <a:gd name="connsiteY4827" fmla="*/ 2673668 h 2676524"/>
                  <a:gd name="connsiteX4828" fmla="*/ 4701540 w 4871180"/>
                  <a:gd name="connsiteY4828" fmla="*/ 2673668 h 2676524"/>
                  <a:gd name="connsiteX4829" fmla="*/ 4702493 w 4871180"/>
                  <a:gd name="connsiteY4829" fmla="*/ 2672715 h 2676524"/>
                  <a:gd name="connsiteX4830" fmla="*/ 4703445 w 4871180"/>
                  <a:gd name="connsiteY4830" fmla="*/ 2673668 h 2676524"/>
                  <a:gd name="connsiteX4831" fmla="*/ 4704398 w 4871180"/>
                  <a:gd name="connsiteY4831" fmla="*/ 2673668 h 2676524"/>
                  <a:gd name="connsiteX4832" fmla="*/ 4705350 w 4871180"/>
                  <a:gd name="connsiteY4832" fmla="*/ 2673668 h 2676524"/>
                  <a:gd name="connsiteX4833" fmla="*/ 4706303 w 4871180"/>
                  <a:gd name="connsiteY4833" fmla="*/ 2673668 h 2676524"/>
                  <a:gd name="connsiteX4834" fmla="*/ 4707255 w 4871180"/>
                  <a:gd name="connsiteY4834" fmla="*/ 2673668 h 2676524"/>
                  <a:gd name="connsiteX4835" fmla="*/ 4708208 w 4871180"/>
                  <a:gd name="connsiteY4835" fmla="*/ 2673668 h 2676524"/>
                  <a:gd name="connsiteX4836" fmla="*/ 4709160 w 4871180"/>
                  <a:gd name="connsiteY4836" fmla="*/ 2673668 h 2676524"/>
                  <a:gd name="connsiteX4837" fmla="*/ 4710113 w 4871180"/>
                  <a:gd name="connsiteY4837" fmla="*/ 2673668 h 2676524"/>
                  <a:gd name="connsiteX4838" fmla="*/ 4711065 w 4871180"/>
                  <a:gd name="connsiteY4838" fmla="*/ 2673668 h 2676524"/>
                  <a:gd name="connsiteX4839" fmla="*/ 4712018 w 4871180"/>
                  <a:gd name="connsiteY4839" fmla="*/ 2673668 h 2676524"/>
                  <a:gd name="connsiteX4840" fmla="*/ 4712970 w 4871180"/>
                  <a:gd name="connsiteY4840" fmla="*/ 2673668 h 2676524"/>
                  <a:gd name="connsiteX4841" fmla="*/ 4713923 w 4871180"/>
                  <a:gd name="connsiteY4841" fmla="*/ 2673668 h 2676524"/>
                  <a:gd name="connsiteX4842" fmla="*/ 4714875 w 4871180"/>
                  <a:gd name="connsiteY4842" fmla="*/ 2673668 h 2676524"/>
                  <a:gd name="connsiteX4843" fmla="*/ 4715828 w 4871180"/>
                  <a:gd name="connsiteY4843" fmla="*/ 2673668 h 2676524"/>
                  <a:gd name="connsiteX4844" fmla="*/ 4716780 w 4871180"/>
                  <a:gd name="connsiteY4844" fmla="*/ 2673668 h 2676524"/>
                  <a:gd name="connsiteX4845" fmla="*/ 4717733 w 4871180"/>
                  <a:gd name="connsiteY4845" fmla="*/ 2673668 h 2676524"/>
                  <a:gd name="connsiteX4846" fmla="*/ 4718685 w 4871180"/>
                  <a:gd name="connsiteY4846" fmla="*/ 2673668 h 2676524"/>
                  <a:gd name="connsiteX4847" fmla="*/ 4719638 w 4871180"/>
                  <a:gd name="connsiteY4847" fmla="*/ 2673668 h 2676524"/>
                  <a:gd name="connsiteX4848" fmla="*/ 4720590 w 4871180"/>
                  <a:gd name="connsiteY4848" fmla="*/ 2673668 h 2676524"/>
                  <a:gd name="connsiteX4849" fmla="*/ 4722495 w 4871180"/>
                  <a:gd name="connsiteY4849" fmla="*/ 2673668 h 2676524"/>
                  <a:gd name="connsiteX4850" fmla="*/ 4723448 w 4871180"/>
                  <a:gd name="connsiteY4850" fmla="*/ 2673668 h 2676524"/>
                  <a:gd name="connsiteX4851" fmla="*/ 4724400 w 4871180"/>
                  <a:gd name="connsiteY4851" fmla="*/ 2674620 h 2676524"/>
                  <a:gd name="connsiteX4852" fmla="*/ 4725353 w 4871180"/>
                  <a:gd name="connsiteY4852" fmla="*/ 2674620 h 2676524"/>
                  <a:gd name="connsiteX4853" fmla="*/ 4726305 w 4871180"/>
                  <a:gd name="connsiteY4853" fmla="*/ 2673668 h 2676524"/>
                  <a:gd name="connsiteX4854" fmla="*/ 4727258 w 4871180"/>
                  <a:gd name="connsiteY4854" fmla="*/ 2674620 h 2676524"/>
                  <a:gd name="connsiteX4855" fmla="*/ 4728210 w 4871180"/>
                  <a:gd name="connsiteY4855" fmla="*/ 2674620 h 2676524"/>
                  <a:gd name="connsiteX4856" fmla="*/ 4729163 w 4871180"/>
                  <a:gd name="connsiteY4856" fmla="*/ 2674620 h 2676524"/>
                  <a:gd name="connsiteX4857" fmla="*/ 4730115 w 4871180"/>
                  <a:gd name="connsiteY4857" fmla="*/ 2674620 h 2676524"/>
                  <a:gd name="connsiteX4858" fmla="*/ 4731068 w 4871180"/>
                  <a:gd name="connsiteY4858" fmla="*/ 2674620 h 2676524"/>
                  <a:gd name="connsiteX4859" fmla="*/ 4732020 w 4871180"/>
                  <a:gd name="connsiteY4859" fmla="*/ 2674620 h 2676524"/>
                  <a:gd name="connsiteX4860" fmla="*/ 4732973 w 4871180"/>
                  <a:gd name="connsiteY4860" fmla="*/ 2674620 h 2676524"/>
                  <a:gd name="connsiteX4861" fmla="*/ 4733925 w 4871180"/>
                  <a:gd name="connsiteY4861" fmla="*/ 2674620 h 2676524"/>
                  <a:gd name="connsiteX4862" fmla="*/ 4734878 w 4871180"/>
                  <a:gd name="connsiteY4862" fmla="*/ 2674620 h 2676524"/>
                  <a:gd name="connsiteX4863" fmla="*/ 4735830 w 4871180"/>
                  <a:gd name="connsiteY4863" fmla="*/ 2674620 h 2676524"/>
                  <a:gd name="connsiteX4864" fmla="*/ 4736783 w 4871180"/>
                  <a:gd name="connsiteY4864" fmla="*/ 2674620 h 2676524"/>
                  <a:gd name="connsiteX4865" fmla="*/ 4737735 w 4871180"/>
                  <a:gd name="connsiteY4865" fmla="*/ 2674620 h 2676524"/>
                  <a:gd name="connsiteX4866" fmla="*/ 4738688 w 4871180"/>
                  <a:gd name="connsiteY4866" fmla="*/ 2674620 h 2676524"/>
                  <a:gd name="connsiteX4867" fmla="*/ 4739640 w 4871180"/>
                  <a:gd name="connsiteY4867" fmla="*/ 2674620 h 2676524"/>
                  <a:gd name="connsiteX4868" fmla="*/ 4740593 w 4871180"/>
                  <a:gd name="connsiteY4868" fmla="*/ 2674620 h 2676524"/>
                  <a:gd name="connsiteX4869" fmla="*/ 4741545 w 4871180"/>
                  <a:gd name="connsiteY4869" fmla="*/ 2674620 h 2676524"/>
                  <a:gd name="connsiteX4870" fmla="*/ 4742498 w 4871180"/>
                  <a:gd name="connsiteY4870" fmla="*/ 2674620 h 2676524"/>
                  <a:gd name="connsiteX4871" fmla="*/ 4743450 w 4871180"/>
                  <a:gd name="connsiteY4871" fmla="*/ 2674620 h 2676524"/>
                  <a:gd name="connsiteX4872" fmla="*/ 4744403 w 4871180"/>
                  <a:gd name="connsiteY4872" fmla="*/ 2674620 h 2676524"/>
                  <a:gd name="connsiteX4873" fmla="*/ 4745355 w 4871180"/>
                  <a:gd name="connsiteY4873" fmla="*/ 2674620 h 2676524"/>
                  <a:gd name="connsiteX4874" fmla="*/ 4746308 w 4871180"/>
                  <a:gd name="connsiteY4874" fmla="*/ 2674620 h 2676524"/>
                  <a:gd name="connsiteX4875" fmla="*/ 4747260 w 4871180"/>
                  <a:gd name="connsiteY4875" fmla="*/ 2674620 h 2676524"/>
                  <a:gd name="connsiteX4876" fmla="*/ 4748213 w 4871180"/>
                  <a:gd name="connsiteY4876" fmla="*/ 2674620 h 2676524"/>
                  <a:gd name="connsiteX4877" fmla="*/ 4749165 w 4871180"/>
                  <a:gd name="connsiteY4877" fmla="*/ 2674620 h 2676524"/>
                  <a:gd name="connsiteX4878" fmla="*/ 4750118 w 4871180"/>
                  <a:gd name="connsiteY4878" fmla="*/ 2674620 h 2676524"/>
                  <a:gd name="connsiteX4879" fmla="*/ 4751070 w 4871180"/>
                  <a:gd name="connsiteY4879" fmla="*/ 2674620 h 2676524"/>
                  <a:gd name="connsiteX4880" fmla="*/ 4752023 w 4871180"/>
                  <a:gd name="connsiteY4880" fmla="*/ 2674620 h 2676524"/>
                  <a:gd name="connsiteX4881" fmla="*/ 4752975 w 4871180"/>
                  <a:gd name="connsiteY4881" fmla="*/ 2674620 h 2676524"/>
                  <a:gd name="connsiteX4882" fmla="*/ 4753928 w 4871180"/>
                  <a:gd name="connsiteY4882" fmla="*/ 2674620 h 2676524"/>
                  <a:gd name="connsiteX4883" fmla="*/ 4754880 w 4871180"/>
                  <a:gd name="connsiteY4883" fmla="*/ 2674620 h 2676524"/>
                  <a:gd name="connsiteX4884" fmla="*/ 4755833 w 4871180"/>
                  <a:gd name="connsiteY4884" fmla="*/ 2674620 h 2676524"/>
                  <a:gd name="connsiteX4885" fmla="*/ 4756785 w 4871180"/>
                  <a:gd name="connsiteY4885" fmla="*/ 2674620 h 2676524"/>
                  <a:gd name="connsiteX4886" fmla="*/ 4757738 w 4871180"/>
                  <a:gd name="connsiteY4886" fmla="*/ 2674620 h 2676524"/>
                  <a:gd name="connsiteX4887" fmla="*/ 4758690 w 4871180"/>
                  <a:gd name="connsiteY4887" fmla="*/ 2674620 h 2676524"/>
                  <a:gd name="connsiteX4888" fmla="*/ 4759643 w 4871180"/>
                  <a:gd name="connsiteY4888" fmla="*/ 2674620 h 2676524"/>
                  <a:gd name="connsiteX4889" fmla="*/ 4760595 w 4871180"/>
                  <a:gd name="connsiteY4889" fmla="*/ 2674620 h 2676524"/>
                  <a:gd name="connsiteX4890" fmla="*/ 4761548 w 4871180"/>
                  <a:gd name="connsiteY4890" fmla="*/ 2674620 h 2676524"/>
                  <a:gd name="connsiteX4891" fmla="*/ 4762500 w 4871180"/>
                  <a:gd name="connsiteY4891" fmla="*/ 2674620 h 2676524"/>
                  <a:gd name="connsiteX4892" fmla="*/ 4763453 w 4871180"/>
                  <a:gd name="connsiteY4892" fmla="*/ 2674620 h 2676524"/>
                  <a:gd name="connsiteX4893" fmla="*/ 4765358 w 4871180"/>
                  <a:gd name="connsiteY4893" fmla="*/ 2674620 h 2676524"/>
                  <a:gd name="connsiteX4894" fmla="*/ 4766310 w 4871180"/>
                  <a:gd name="connsiteY4894" fmla="*/ 2674620 h 2676524"/>
                  <a:gd name="connsiteX4895" fmla="*/ 4767263 w 4871180"/>
                  <a:gd name="connsiteY4895" fmla="*/ 2674620 h 2676524"/>
                  <a:gd name="connsiteX4896" fmla="*/ 4768215 w 4871180"/>
                  <a:gd name="connsiteY4896" fmla="*/ 2674620 h 2676524"/>
                  <a:gd name="connsiteX4897" fmla="*/ 4769168 w 4871180"/>
                  <a:gd name="connsiteY4897" fmla="*/ 2674620 h 2676524"/>
                  <a:gd name="connsiteX4898" fmla="*/ 4770120 w 4871180"/>
                  <a:gd name="connsiteY4898" fmla="*/ 2674620 h 2676524"/>
                  <a:gd name="connsiteX4899" fmla="*/ 4771073 w 4871180"/>
                  <a:gd name="connsiteY4899" fmla="*/ 2674620 h 2676524"/>
                  <a:gd name="connsiteX4900" fmla="*/ 4772025 w 4871180"/>
                  <a:gd name="connsiteY4900" fmla="*/ 2674620 h 2676524"/>
                  <a:gd name="connsiteX4901" fmla="*/ 4772978 w 4871180"/>
                  <a:gd name="connsiteY4901" fmla="*/ 2674620 h 2676524"/>
                  <a:gd name="connsiteX4902" fmla="*/ 4773930 w 4871180"/>
                  <a:gd name="connsiteY4902" fmla="*/ 2674620 h 2676524"/>
                  <a:gd name="connsiteX4903" fmla="*/ 4774883 w 4871180"/>
                  <a:gd name="connsiteY4903" fmla="*/ 2674620 h 2676524"/>
                  <a:gd name="connsiteX4904" fmla="*/ 4775835 w 4871180"/>
                  <a:gd name="connsiteY4904" fmla="*/ 2674620 h 2676524"/>
                  <a:gd name="connsiteX4905" fmla="*/ 4776788 w 4871180"/>
                  <a:gd name="connsiteY4905" fmla="*/ 2674620 h 2676524"/>
                  <a:gd name="connsiteX4906" fmla="*/ 4777740 w 4871180"/>
                  <a:gd name="connsiteY4906" fmla="*/ 2675573 h 2676524"/>
                  <a:gd name="connsiteX4907" fmla="*/ 4778693 w 4871180"/>
                  <a:gd name="connsiteY4907" fmla="*/ 2675573 h 2676524"/>
                  <a:gd name="connsiteX4908" fmla="*/ 4779645 w 4871180"/>
                  <a:gd name="connsiteY4908" fmla="*/ 2675573 h 2676524"/>
                  <a:gd name="connsiteX4909" fmla="*/ 4780598 w 4871180"/>
                  <a:gd name="connsiteY4909" fmla="*/ 2675573 h 2676524"/>
                  <a:gd name="connsiteX4910" fmla="*/ 4781550 w 4871180"/>
                  <a:gd name="connsiteY4910" fmla="*/ 2675573 h 2676524"/>
                  <a:gd name="connsiteX4911" fmla="*/ 4782503 w 4871180"/>
                  <a:gd name="connsiteY4911" fmla="*/ 2675573 h 2676524"/>
                  <a:gd name="connsiteX4912" fmla="*/ 4783455 w 4871180"/>
                  <a:gd name="connsiteY4912" fmla="*/ 2675573 h 2676524"/>
                  <a:gd name="connsiteX4913" fmla="*/ 4784408 w 4871180"/>
                  <a:gd name="connsiteY4913" fmla="*/ 2675573 h 2676524"/>
                  <a:gd name="connsiteX4914" fmla="*/ 4785360 w 4871180"/>
                  <a:gd name="connsiteY4914" fmla="*/ 2675573 h 2676524"/>
                  <a:gd name="connsiteX4915" fmla="*/ 4786313 w 4871180"/>
                  <a:gd name="connsiteY4915" fmla="*/ 2675573 h 2676524"/>
                  <a:gd name="connsiteX4916" fmla="*/ 4787265 w 4871180"/>
                  <a:gd name="connsiteY4916" fmla="*/ 2675573 h 2676524"/>
                  <a:gd name="connsiteX4917" fmla="*/ 4788218 w 4871180"/>
                  <a:gd name="connsiteY4917" fmla="*/ 2675573 h 2676524"/>
                  <a:gd name="connsiteX4918" fmla="*/ 4789170 w 4871180"/>
                  <a:gd name="connsiteY4918" fmla="*/ 2675573 h 2676524"/>
                  <a:gd name="connsiteX4919" fmla="*/ 4790123 w 4871180"/>
                  <a:gd name="connsiteY4919" fmla="*/ 2675573 h 2676524"/>
                  <a:gd name="connsiteX4920" fmla="*/ 4791075 w 4871180"/>
                  <a:gd name="connsiteY4920" fmla="*/ 2675573 h 2676524"/>
                  <a:gd name="connsiteX4921" fmla="*/ 4792028 w 4871180"/>
                  <a:gd name="connsiteY4921" fmla="*/ 2675573 h 2676524"/>
                  <a:gd name="connsiteX4922" fmla="*/ 4792980 w 4871180"/>
                  <a:gd name="connsiteY4922" fmla="*/ 2675573 h 2676524"/>
                  <a:gd name="connsiteX4923" fmla="*/ 4793933 w 4871180"/>
                  <a:gd name="connsiteY4923" fmla="*/ 2675573 h 2676524"/>
                  <a:gd name="connsiteX4924" fmla="*/ 4794885 w 4871180"/>
                  <a:gd name="connsiteY4924" fmla="*/ 2675573 h 2676524"/>
                  <a:gd name="connsiteX4925" fmla="*/ 4795838 w 4871180"/>
                  <a:gd name="connsiteY4925" fmla="*/ 2675573 h 2676524"/>
                  <a:gd name="connsiteX4926" fmla="*/ 4796790 w 4871180"/>
                  <a:gd name="connsiteY4926" fmla="*/ 2675573 h 2676524"/>
                  <a:gd name="connsiteX4927" fmla="*/ 4797743 w 4871180"/>
                  <a:gd name="connsiteY4927" fmla="*/ 2675573 h 2676524"/>
                  <a:gd name="connsiteX4928" fmla="*/ 4798695 w 4871180"/>
                  <a:gd name="connsiteY4928" fmla="*/ 2675573 h 2676524"/>
                  <a:gd name="connsiteX4929" fmla="*/ 4799648 w 4871180"/>
                  <a:gd name="connsiteY4929" fmla="*/ 2675573 h 2676524"/>
                  <a:gd name="connsiteX4930" fmla="*/ 4800600 w 4871180"/>
                  <a:gd name="connsiteY4930" fmla="*/ 2675573 h 2676524"/>
                  <a:gd name="connsiteX4931" fmla="*/ 4801553 w 4871180"/>
                  <a:gd name="connsiteY4931" fmla="*/ 2675573 h 2676524"/>
                  <a:gd name="connsiteX4932" fmla="*/ 4802505 w 4871180"/>
                  <a:gd name="connsiteY4932" fmla="*/ 2675573 h 2676524"/>
                  <a:gd name="connsiteX4933" fmla="*/ 4803458 w 4871180"/>
                  <a:gd name="connsiteY4933" fmla="*/ 2675573 h 2676524"/>
                  <a:gd name="connsiteX4934" fmla="*/ 4804410 w 4871180"/>
                  <a:gd name="connsiteY4934" fmla="*/ 2675573 h 2676524"/>
                  <a:gd name="connsiteX4935" fmla="*/ 4805363 w 4871180"/>
                  <a:gd name="connsiteY4935" fmla="*/ 2675573 h 2676524"/>
                  <a:gd name="connsiteX4936" fmla="*/ 4806315 w 4871180"/>
                  <a:gd name="connsiteY4936" fmla="*/ 2675573 h 2676524"/>
                  <a:gd name="connsiteX4937" fmla="*/ 4808220 w 4871180"/>
                  <a:gd name="connsiteY4937" fmla="*/ 2675573 h 2676524"/>
                  <a:gd name="connsiteX4938" fmla="*/ 4809173 w 4871180"/>
                  <a:gd name="connsiteY4938" fmla="*/ 2675573 h 2676524"/>
                  <a:gd name="connsiteX4939" fmla="*/ 4810125 w 4871180"/>
                  <a:gd name="connsiteY4939" fmla="*/ 2675573 h 2676524"/>
                  <a:gd name="connsiteX4940" fmla="*/ 4811078 w 4871180"/>
                  <a:gd name="connsiteY4940" fmla="*/ 2675573 h 2676524"/>
                  <a:gd name="connsiteX4941" fmla="*/ 4812030 w 4871180"/>
                  <a:gd name="connsiteY4941" fmla="*/ 2675573 h 2676524"/>
                  <a:gd name="connsiteX4942" fmla="*/ 4812983 w 4871180"/>
                  <a:gd name="connsiteY4942" fmla="*/ 2675573 h 2676524"/>
                  <a:gd name="connsiteX4943" fmla="*/ 4813935 w 4871180"/>
                  <a:gd name="connsiteY4943" fmla="*/ 2675573 h 2676524"/>
                  <a:gd name="connsiteX4944" fmla="*/ 4814888 w 4871180"/>
                  <a:gd name="connsiteY4944" fmla="*/ 2675573 h 2676524"/>
                  <a:gd name="connsiteX4945" fmla="*/ 4815840 w 4871180"/>
                  <a:gd name="connsiteY4945" fmla="*/ 2675573 h 2676524"/>
                  <a:gd name="connsiteX4946" fmla="*/ 4816793 w 4871180"/>
                  <a:gd name="connsiteY4946" fmla="*/ 2675573 h 2676524"/>
                  <a:gd name="connsiteX4947" fmla="*/ 4817745 w 4871180"/>
                  <a:gd name="connsiteY4947" fmla="*/ 2675573 h 2676524"/>
                  <a:gd name="connsiteX4948" fmla="*/ 4818698 w 4871180"/>
                  <a:gd name="connsiteY4948" fmla="*/ 2675573 h 2676524"/>
                  <a:gd name="connsiteX4949" fmla="*/ 4819650 w 4871180"/>
                  <a:gd name="connsiteY4949" fmla="*/ 2675573 h 2676524"/>
                  <a:gd name="connsiteX4950" fmla="*/ 4820603 w 4871180"/>
                  <a:gd name="connsiteY4950" fmla="*/ 2675573 h 2676524"/>
                  <a:gd name="connsiteX4951" fmla="*/ 4821555 w 4871180"/>
                  <a:gd name="connsiteY4951" fmla="*/ 2675573 h 2676524"/>
                  <a:gd name="connsiteX4952" fmla="*/ 4822508 w 4871180"/>
                  <a:gd name="connsiteY4952" fmla="*/ 2675573 h 2676524"/>
                  <a:gd name="connsiteX4953" fmla="*/ 4823460 w 4871180"/>
                  <a:gd name="connsiteY4953" fmla="*/ 2675573 h 2676524"/>
                  <a:gd name="connsiteX4954" fmla="*/ 4824413 w 4871180"/>
                  <a:gd name="connsiteY4954" fmla="*/ 2675573 h 2676524"/>
                  <a:gd name="connsiteX4955" fmla="*/ 4825365 w 4871180"/>
                  <a:gd name="connsiteY4955" fmla="*/ 2675573 h 2676524"/>
                  <a:gd name="connsiteX4956" fmla="*/ 4826318 w 4871180"/>
                  <a:gd name="connsiteY4956" fmla="*/ 2675573 h 2676524"/>
                  <a:gd name="connsiteX4957" fmla="*/ 4827270 w 4871180"/>
                  <a:gd name="connsiteY4957" fmla="*/ 2675573 h 2676524"/>
                  <a:gd name="connsiteX4958" fmla="*/ 4828223 w 4871180"/>
                  <a:gd name="connsiteY4958" fmla="*/ 2675573 h 2676524"/>
                  <a:gd name="connsiteX4959" fmla="*/ 4829175 w 4871180"/>
                  <a:gd name="connsiteY4959" fmla="*/ 2676525 h 2676524"/>
                  <a:gd name="connsiteX4960" fmla="*/ 4830128 w 4871180"/>
                  <a:gd name="connsiteY4960" fmla="*/ 2675573 h 2676524"/>
                  <a:gd name="connsiteX4961" fmla="*/ 4831080 w 4871180"/>
                  <a:gd name="connsiteY4961" fmla="*/ 2676525 h 2676524"/>
                  <a:gd name="connsiteX4962" fmla="*/ 4832033 w 4871180"/>
                  <a:gd name="connsiteY4962" fmla="*/ 2676525 h 2676524"/>
                  <a:gd name="connsiteX4963" fmla="*/ 4832985 w 4871180"/>
                  <a:gd name="connsiteY4963" fmla="*/ 2676525 h 2676524"/>
                  <a:gd name="connsiteX4964" fmla="*/ 4833938 w 4871180"/>
                  <a:gd name="connsiteY4964" fmla="*/ 2676525 h 2676524"/>
                  <a:gd name="connsiteX4965" fmla="*/ 4834890 w 4871180"/>
                  <a:gd name="connsiteY4965" fmla="*/ 2676525 h 2676524"/>
                  <a:gd name="connsiteX4966" fmla="*/ 4835843 w 4871180"/>
                  <a:gd name="connsiteY4966" fmla="*/ 2676525 h 2676524"/>
                  <a:gd name="connsiteX4967" fmla="*/ 4836795 w 4871180"/>
                  <a:gd name="connsiteY4967" fmla="*/ 2676525 h 2676524"/>
                  <a:gd name="connsiteX4968" fmla="*/ 4837748 w 4871180"/>
                  <a:gd name="connsiteY4968" fmla="*/ 2676525 h 2676524"/>
                  <a:gd name="connsiteX4969" fmla="*/ 4838700 w 4871180"/>
                  <a:gd name="connsiteY4969" fmla="*/ 2676525 h 2676524"/>
                  <a:gd name="connsiteX4970" fmla="*/ 4839653 w 4871180"/>
                  <a:gd name="connsiteY4970" fmla="*/ 2676525 h 2676524"/>
                  <a:gd name="connsiteX4971" fmla="*/ 4840605 w 4871180"/>
                  <a:gd name="connsiteY4971" fmla="*/ 2676525 h 2676524"/>
                  <a:gd name="connsiteX4972" fmla="*/ 4841558 w 4871180"/>
                  <a:gd name="connsiteY4972" fmla="*/ 2676525 h 2676524"/>
                  <a:gd name="connsiteX4973" fmla="*/ 4842510 w 4871180"/>
                  <a:gd name="connsiteY4973" fmla="*/ 2676525 h 2676524"/>
                  <a:gd name="connsiteX4974" fmla="*/ 4843463 w 4871180"/>
                  <a:gd name="connsiteY4974" fmla="*/ 2676525 h 2676524"/>
                  <a:gd name="connsiteX4975" fmla="*/ 4844415 w 4871180"/>
                  <a:gd name="connsiteY4975" fmla="*/ 2676525 h 2676524"/>
                  <a:gd name="connsiteX4976" fmla="*/ 4845368 w 4871180"/>
                  <a:gd name="connsiteY4976" fmla="*/ 2676525 h 2676524"/>
                  <a:gd name="connsiteX4977" fmla="*/ 4846320 w 4871180"/>
                  <a:gd name="connsiteY4977" fmla="*/ 2676525 h 2676524"/>
                  <a:gd name="connsiteX4978" fmla="*/ 4847273 w 4871180"/>
                  <a:gd name="connsiteY4978" fmla="*/ 2676525 h 2676524"/>
                  <a:gd name="connsiteX4979" fmla="*/ 4848225 w 4871180"/>
                  <a:gd name="connsiteY4979" fmla="*/ 2676525 h 2676524"/>
                  <a:gd name="connsiteX4980" fmla="*/ 4849178 w 4871180"/>
                  <a:gd name="connsiteY4980" fmla="*/ 2676525 h 2676524"/>
                  <a:gd name="connsiteX4981" fmla="*/ 4851083 w 4871180"/>
                  <a:gd name="connsiteY4981" fmla="*/ 2676525 h 2676524"/>
                  <a:gd name="connsiteX4982" fmla="*/ 4852035 w 4871180"/>
                  <a:gd name="connsiteY4982" fmla="*/ 2676525 h 2676524"/>
                  <a:gd name="connsiteX4983" fmla="*/ 4852988 w 4871180"/>
                  <a:gd name="connsiteY4983" fmla="*/ 2676525 h 2676524"/>
                  <a:gd name="connsiteX4984" fmla="*/ 4853940 w 4871180"/>
                  <a:gd name="connsiteY4984" fmla="*/ 2676525 h 2676524"/>
                  <a:gd name="connsiteX4985" fmla="*/ 4854893 w 4871180"/>
                  <a:gd name="connsiteY4985" fmla="*/ 2676525 h 2676524"/>
                  <a:gd name="connsiteX4986" fmla="*/ 4855845 w 4871180"/>
                  <a:gd name="connsiteY4986" fmla="*/ 2676525 h 2676524"/>
                  <a:gd name="connsiteX4987" fmla="*/ 4856798 w 4871180"/>
                  <a:gd name="connsiteY4987" fmla="*/ 2676525 h 2676524"/>
                  <a:gd name="connsiteX4988" fmla="*/ 4857750 w 4871180"/>
                  <a:gd name="connsiteY4988" fmla="*/ 2676525 h 2676524"/>
                  <a:gd name="connsiteX4989" fmla="*/ 4858703 w 4871180"/>
                  <a:gd name="connsiteY4989" fmla="*/ 2676525 h 2676524"/>
                  <a:gd name="connsiteX4990" fmla="*/ 4859655 w 4871180"/>
                  <a:gd name="connsiteY4990" fmla="*/ 2676525 h 2676524"/>
                  <a:gd name="connsiteX4991" fmla="*/ 4860608 w 4871180"/>
                  <a:gd name="connsiteY4991" fmla="*/ 2676525 h 2676524"/>
                  <a:gd name="connsiteX4992" fmla="*/ 4861560 w 4871180"/>
                  <a:gd name="connsiteY4992" fmla="*/ 2676525 h 2676524"/>
                  <a:gd name="connsiteX4993" fmla="*/ 4862513 w 4871180"/>
                  <a:gd name="connsiteY4993" fmla="*/ 2676525 h 2676524"/>
                  <a:gd name="connsiteX4994" fmla="*/ 4863465 w 4871180"/>
                  <a:gd name="connsiteY4994" fmla="*/ 2676525 h 2676524"/>
                  <a:gd name="connsiteX4995" fmla="*/ 4864418 w 4871180"/>
                  <a:gd name="connsiteY4995" fmla="*/ 2676525 h 2676524"/>
                  <a:gd name="connsiteX4996" fmla="*/ 4865370 w 4871180"/>
                  <a:gd name="connsiteY4996" fmla="*/ 2676525 h 2676524"/>
                  <a:gd name="connsiteX4997" fmla="*/ 4866323 w 4871180"/>
                  <a:gd name="connsiteY4997" fmla="*/ 2676525 h 2676524"/>
                  <a:gd name="connsiteX4998" fmla="*/ 4867275 w 4871180"/>
                  <a:gd name="connsiteY4998" fmla="*/ 2676525 h 2676524"/>
                  <a:gd name="connsiteX4999" fmla="*/ 4868228 w 4871180"/>
                  <a:gd name="connsiteY4999" fmla="*/ 2676525 h 2676524"/>
                  <a:gd name="connsiteX5000" fmla="*/ 4869180 w 4871180"/>
                  <a:gd name="connsiteY5000" fmla="*/ 2676525 h 2676524"/>
                  <a:gd name="connsiteX5001" fmla="*/ 4870133 w 4871180"/>
                  <a:gd name="connsiteY5001" fmla="*/ 2676525 h 2676524"/>
                  <a:gd name="connsiteX5002" fmla="*/ 4871085 w 4871180"/>
                  <a:gd name="connsiteY5002" fmla="*/ 2676525 h 2676524"/>
                  <a:gd name="connsiteX5003" fmla="*/ 4871181 w 4871180"/>
                  <a:gd name="connsiteY5003" fmla="*/ 2676525 h 267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Lst>
                <a:rect l="l" t="t" r="r" b="b"/>
                <a:pathLst>
                  <a:path w="4871180" h="2676524">
                    <a:moveTo>
                      <a:pt x="4311015" y="88583"/>
                    </a:moveTo>
                    <a:lnTo>
                      <a:pt x="4712970" y="88583"/>
                    </a:lnTo>
                    <a:moveTo>
                      <a:pt x="0" y="378143"/>
                    </a:moveTo>
                    <a:lnTo>
                      <a:pt x="953" y="378143"/>
                    </a:lnTo>
                    <a:lnTo>
                      <a:pt x="1905" y="0"/>
                    </a:lnTo>
                    <a:lnTo>
                      <a:pt x="2858" y="476250"/>
                    </a:lnTo>
                    <a:lnTo>
                      <a:pt x="3810" y="517207"/>
                    </a:lnTo>
                    <a:lnTo>
                      <a:pt x="4763" y="762953"/>
                    </a:lnTo>
                    <a:lnTo>
                      <a:pt x="5715" y="852488"/>
                    </a:lnTo>
                    <a:lnTo>
                      <a:pt x="6668" y="912495"/>
                    </a:lnTo>
                    <a:lnTo>
                      <a:pt x="7620" y="1066800"/>
                    </a:lnTo>
                    <a:lnTo>
                      <a:pt x="8573" y="1182053"/>
                    </a:lnTo>
                    <a:lnTo>
                      <a:pt x="9525" y="1204913"/>
                    </a:lnTo>
                    <a:lnTo>
                      <a:pt x="10477" y="1213485"/>
                    </a:lnTo>
                    <a:lnTo>
                      <a:pt x="11430" y="1229678"/>
                    </a:lnTo>
                    <a:lnTo>
                      <a:pt x="12383" y="1248728"/>
                    </a:lnTo>
                    <a:lnTo>
                      <a:pt x="13335" y="1290638"/>
                    </a:lnTo>
                    <a:lnTo>
                      <a:pt x="14288" y="1355408"/>
                    </a:lnTo>
                    <a:lnTo>
                      <a:pt x="15240" y="1412558"/>
                    </a:lnTo>
                    <a:lnTo>
                      <a:pt x="16193" y="1433513"/>
                    </a:lnTo>
                    <a:lnTo>
                      <a:pt x="17145" y="1447800"/>
                    </a:lnTo>
                    <a:lnTo>
                      <a:pt x="18098" y="1477328"/>
                    </a:lnTo>
                    <a:lnTo>
                      <a:pt x="19050" y="1484948"/>
                    </a:lnTo>
                    <a:lnTo>
                      <a:pt x="20002" y="1504950"/>
                    </a:lnTo>
                    <a:lnTo>
                      <a:pt x="21908" y="1509713"/>
                    </a:lnTo>
                    <a:lnTo>
                      <a:pt x="22860" y="1519238"/>
                    </a:lnTo>
                    <a:lnTo>
                      <a:pt x="23813" y="1536383"/>
                    </a:lnTo>
                    <a:lnTo>
                      <a:pt x="24765" y="1577340"/>
                    </a:lnTo>
                    <a:lnTo>
                      <a:pt x="25718" y="1604010"/>
                    </a:lnTo>
                    <a:lnTo>
                      <a:pt x="26670" y="1611630"/>
                    </a:lnTo>
                    <a:lnTo>
                      <a:pt x="27623" y="1613535"/>
                    </a:lnTo>
                    <a:lnTo>
                      <a:pt x="28575" y="1620203"/>
                    </a:lnTo>
                    <a:lnTo>
                      <a:pt x="29527" y="1635443"/>
                    </a:lnTo>
                    <a:lnTo>
                      <a:pt x="30480" y="1657350"/>
                    </a:lnTo>
                    <a:lnTo>
                      <a:pt x="31433" y="1683068"/>
                    </a:lnTo>
                    <a:lnTo>
                      <a:pt x="32385" y="1691640"/>
                    </a:lnTo>
                    <a:lnTo>
                      <a:pt x="33338" y="1701165"/>
                    </a:lnTo>
                    <a:lnTo>
                      <a:pt x="34290" y="1705928"/>
                    </a:lnTo>
                    <a:lnTo>
                      <a:pt x="35243" y="1714500"/>
                    </a:lnTo>
                    <a:lnTo>
                      <a:pt x="36195" y="1718310"/>
                    </a:lnTo>
                    <a:lnTo>
                      <a:pt x="37148" y="1724025"/>
                    </a:lnTo>
                    <a:lnTo>
                      <a:pt x="38100" y="1737360"/>
                    </a:lnTo>
                    <a:lnTo>
                      <a:pt x="39052" y="1751648"/>
                    </a:lnTo>
                    <a:lnTo>
                      <a:pt x="40005" y="1763078"/>
                    </a:lnTo>
                    <a:lnTo>
                      <a:pt x="40958" y="1769745"/>
                    </a:lnTo>
                    <a:lnTo>
                      <a:pt x="41910" y="1773555"/>
                    </a:lnTo>
                    <a:lnTo>
                      <a:pt x="42863" y="1776413"/>
                    </a:lnTo>
                    <a:lnTo>
                      <a:pt x="43815" y="1779270"/>
                    </a:lnTo>
                    <a:lnTo>
                      <a:pt x="44768" y="1783080"/>
                    </a:lnTo>
                    <a:lnTo>
                      <a:pt x="45720" y="1788795"/>
                    </a:lnTo>
                    <a:lnTo>
                      <a:pt x="46673" y="1774508"/>
                    </a:lnTo>
                    <a:lnTo>
                      <a:pt x="47625" y="1795463"/>
                    </a:lnTo>
                    <a:lnTo>
                      <a:pt x="48577" y="1806893"/>
                    </a:lnTo>
                    <a:lnTo>
                      <a:pt x="49530" y="1811655"/>
                    </a:lnTo>
                    <a:lnTo>
                      <a:pt x="50483" y="1815465"/>
                    </a:lnTo>
                    <a:lnTo>
                      <a:pt x="51435" y="1817370"/>
                    </a:lnTo>
                    <a:lnTo>
                      <a:pt x="52388" y="1820228"/>
                    </a:lnTo>
                    <a:lnTo>
                      <a:pt x="53340" y="1828800"/>
                    </a:lnTo>
                    <a:lnTo>
                      <a:pt x="54293" y="1839278"/>
                    </a:lnTo>
                    <a:lnTo>
                      <a:pt x="55245" y="1828800"/>
                    </a:lnTo>
                    <a:lnTo>
                      <a:pt x="56198" y="1844993"/>
                    </a:lnTo>
                    <a:lnTo>
                      <a:pt x="57150" y="1856423"/>
                    </a:lnTo>
                    <a:lnTo>
                      <a:pt x="58102" y="1860233"/>
                    </a:lnTo>
                    <a:lnTo>
                      <a:pt x="59055" y="1862138"/>
                    </a:lnTo>
                    <a:lnTo>
                      <a:pt x="60008" y="1864043"/>
                    </a:lnTo>
                    <a:lnTo>
                      <a:pt x="60960" y="1865948"/>
                    </a:lnTo>
                    <a:lnTo>
                      <a:pt x="61913" y="1871663"/>
                    </a:lnTo>
                    <a:lnTo>
                      <a:pt x="62865" y="1878330"/>
                    </a:lnTo>
                    <a:lnTo>
                      <a:pt x="64770" y="1884998"/>
                    </a:lnTo>
                    <a:lnTo>
                      <a:pt x="65723" y="1890713"/>
                    </a:lnTo>
                    <a:lnTo>
                      <a:pt x="66675" y="1903095"/>
                    </a:lnTo>
                    <a:lnTo>
                      <a:pt x="67627" y="1905953"/>
                    </a:lnTo>
                    <a:lnTo>
                      <a:pt x="68580" y="1908810"/>
                    </a:lnTo>
                    <a:lnTo>
                      <a:pt x="69533" y="1917383"/>
                    </a:lnTo>
                    <a:lnTo>
                      <a:pt x="70485" y="1803083"/>
                    </a:lnTo>
                    <a:lnTo>
                      <a:pt x="71438" y="1919288"/>
                    </a:lnTo>
                    <a:lnTo>
                      <a:pt x="72390" y="1925955"/>
                    </a:lnTo>
                    <a:lnTo>
                      <a:pt x="73343" y="1929765"/>
                    </a:lnTo>
                    <a:lnTo>
                      <a:pt x="74295" y="1927860"/>
                    </a:lnTo>
                    <a:lnTo>
                      <a:pt x="75248" y="1931670"/>
                    </a:lnTo>
                    <a:lnTo>
                      <a:pt x="76200" y="1935480"/>
                    </a:lnTo>
                    <a:lnTo>
                      <a:pt x="77152" y="1940243"/>
                    </a:lnTo>
                    <a:lnTo>
                      <a:pt x="78105" y="1945958"/>
                    </a:lnTo>
                    <a:lnTo>
                      <a:pt x="79058" y="1952625"/>
                    </a:lnTo>
                    <a:lnTo>
                      <a:pt x="80010" y="1959293"/>
                    </a:lnTo>
                    <a:lnTo>
                      <a:pt x="80963" y="1962150"/>
                    </a:lnTo>
                    <a:lnTo>
                      <a:pt x="81915" y="1965008"/>
                    </a:lnTo>
                    <a:lnTo>
                      <a:pt x="82868" y="1967865"/>
                    </a:lnTo>
                    <a:lnTo>
                      <a:pt x="83820" y="1971675"/>
                    </a:lnTo>
                    <a:lnTo>
                      <a:pt x="84773" y="1975485"/>
                    </a:lnTo>
                    <a:lnTo>
                      <a:pt x="85725" y="1978343"/>
                    </a:lnTo>
                    <a:lnTo>
                      <a:pt x="86677" y="1986915"/>
                    </a:lnTo>
                    <a:lnTo>
                      <a:pt x="87630" y="1991678"/>
                    </a:lnTo>
                    <a:lnTo>
                      <a:pt x="88583" y="1996440"/>
                    </a:lnTo>
                    <a:lnTo>
                      <a:pt x="89535" y="1999298"/>
                    </a:lnTo>
                    <a:lnTo>
                      <a:pt x="90488" y="2002155"/>
                    </a:lnTo>
                    <a:lnTo>
                      <a:pt x="91440" y="2005965"/>
                    </a:lnTo>
                    <a:lnTo>
                      <a:pt x="92393" y="2009775"/>
                    </a:lnTo>
                    <a:lnTo>
                      <a:pt x="93345" y="2015490"/>
                    </a:lnTo>
                    <a:lnTo>
                      <a:pt x="94298" y="2020253"/>
                    </a:lnTo>
                    <a:lnTo>
                      <a:pt x="95250" y="2026920"/>
                    </a:lnTo>
                    <a:lnTo>
                      <a:pt x="96202" y="2035493"/>
                    </a:lnTo>
                    <a:lnTo>
                      <a:pt x="97155" y="2040255"/>
                    </a:lnTo>
                    <a:lnTo>
                      <a:pt x="98108" y="2042160"/>
                    </a:lnTo>
                    <a:lnTo>
                      <a:pt x="99060" y="2043113"/>
                    </a:lnTo>
                    <a:lnTo>
                      <a:pt x="100013" y="2045970"/>
                    </a:lnTo>
                    <a:lnTo>
                      <a:pt x="100965" y="2007870"/>
                    </a:lnTo>
                    <a:lnTo>
                      <a:pt x="101918" y="2047875"/>
                    </a:lnTo>
                    <a:lnTo>
                      <a:pt x="102870" y="2053590"/>
                    </a:lnTo>
                    <a:lnTo>
                      <a:pt x="103823" y="2059305"/>
                    </a:lnTo>
                    <a:lnTo>
                      <a:pt x="104775" y="2064068"/>
                    </a:lnTo>
                    <a:lnTo>
                      <a:pt x="105727" y="2071688"/>
                    </a:lnTo>
                    <a:lnTo>
                      <a:pt x="107633" y="2074545"/>
                    </a:lnTo>
                    <a:lnTo>
                      <a:pt x="108585" y="2078355"/>
                    </a:lnTo>
                    <a:lnTo>
                      <a:pt x="109538" y="2077403"/>
                    </a:lnTo>
                    <a:lnTo>
                      <a:pt x="110490" y="2080260"/>
                    </a:lnTo>
                    <a:lnTo>
                      <a:pt x="111443" y="2081213"/>
                    </a:lnTo>
                    <a:lnTo>
                      <a:pt x="112395" y="2082165"/>
                    </a:lnTo>
                    <a:lnTo>
                      <a:pt x="113348" y="2083118"/>
                    </a:lnTo>
                    <a:lnTo>
                      <a:pt x="114300" y="2085023"/>
                    </a:lnTo>
                    <a:lnTo>
                      <a:pt x="115252" y="2086928"/>
                    </a:lnTo>
                    <a:lnTo>
                      <a:pt x="116205" y="2089785"/>
                    </a:lnTo>
                    <a:lnTo>
                      <a:pt x="117158" y="2091690"/>
                    </a:lnTo>
                    <a:lnTo>
                      <a:pt x="118110" y="2095500"/>
                    </a:lnTo>
                    <a:lnTo>
                      <a:pt x="119063" y="2100263"/>
                    </a:lnTo>
                    <a:lnTo>
                      <a:pt x="120015" y="1928813"/>
                    </a:lnTo>
                    <a:lnTo>
                      <a:pt x="120968" y="2101215"/>
                    </a:lnTo>
                    <a:lnTo>
                      <a:pt x="121920" y="2102168"/>
                    </a:lnTo>
                    <a:lnTo>
                      <a:pt x="122873" y="2105025"/>
                    </a:lnTo>
                    <a:lnTo>
                      <a:pt x="123825" y="2105978"/>
                    </a:lnTo>
                    <a:lnTo>
                      <a:pt x="124777" y="2106930"/>
                    </a:lnTo>
                    <a:lnTo>
                      <a:pt x="125730" y="2108835"/>
                    </a:lnTo>
                    <a:lnTo>
                      <a:pt x="126683" y="2108835"/>
                    </a:lnTo>
                    <a:lnTo>
                      <a:pt x="127635" y="2110740"/>
                    </a:lnTo>
                    <a:lnTo>
                      <a:pt x="128588" y="1990725"/>
                    </a:lnTo>
                    <a:lnTo>
                      <a:pt x="129540" y="2110740"/>
                    </a:lnTo>
                    <a:lnTo>
                      <a:pt x="130493" y="2112645"/>
                    </a:lnTo>
                    <a:lnTo>
                      <a:pt x="131445" y="2114550"/>
                    </a:lnTo>
                    <a:lnTo>
                      <a:pt x="132398" y="2113598"/>
                    </a:lnTo>
                    <a:lnTo>
                      <a:pt x="133350" y="2115503"/>
                    </a:lnTo>
                    <a:lnTo>
                      <a:pt x="134302" y="2117408"/>
                    </a:lnTo>
                    <a:lnTo>
                      <a:pt x="135255" y="2119313"/>
                    </a:lnTo>
                    <a:lnTo>
                      <a:pt x="136208" y="2120265"/>
                    </a:lnTo>
                    <a:lnTo>
                      <a:pt x="137160" y="2122170"/>
                    </a:lnTo>
                    <a:lnTo>
                      <a:pt x="138113" y="2124075"/>
                    </a:lnTo>
                    <a:lnTo>
                      <a:pt x="139065" y="2125980"/>
                    </a:lnTo>
                    <a:lnTo>
                      <a:pt x="140018" y="2127885"/>
                    </a:lnTo>
                    <a:lnTo>
                      <a:pt x="140970" y="2121218"/>
                    </a:lnTo>
                    <a:lnTo>
                      <a:pt x="141923" y="2128838"/>
                    </a:lnTo>
                    <a:lnTo>
                      <a:pt x="142875" y="2130743"/>
                    </a:lnTo>
                    <a:lnTo>
                      <a:pt x="143827" y="2133600"/>
                    </a:lnTo>
                    <a:lnTo>
                      <a:pt x="144780" y="2136458"/>
                    </a:lnTo>
                    <a:lnTo>
                      <a:pt x="145733" y="2132648"/>
                    </a:lnTo>
                    <a:lnTo>
                      <a:pt x="146685" y="2136458"/>
                    </a:lnTo>
                    <a:lnTo>
                      <a:pt x="147638" y="2137410"/>
                    </a:lnTo>
                    <a:lnTo>
                      <a:pt x="148590" y="2138363"/>
                    </a:lnTo>
                    <a:lnTo>
                      <a:pt x="150495" y="2140268"/>
                    </a:lnTo>
                    <a:lnTo>
                      <a:pt x="151448" y="2144078"/>
                    </a:lnTo>
                    <a:lnTo>
                      <a:pt x="152400" y="2147888"/>
                    </a:lnTo>
                    <a:lnTo>
                      <a:pt x="153352" y="2147888"/>
                    </a:lnTo>
                    <a:lnTo>
                      <a:pt x="154305" y="2149793"/>
                    </a:lnTo>
                    <a:lnTo>
                      <a:pt x="155258" y="2149793"/>
                    </a:lnTo>
                    <a:lnTo>
                      <a:pt x="156210" y="2151698"/>
                    </a:lnTo>
                    <a:lnTo>
                      <a:pt x="157163" y="2154555"/>
                    </a:lnTo>
                    <a:lnTo>
                      <a:pt x="158115" y="2132648"/>
                    </a:lnTo>
                    <a:lnTo>
                      <a:pt x="159068" y="2155508"/>
                    </a:lnTo>
                    <a:lnTo>
                      <a:pt x="160020" y="2157413"/>
                    </a:lnTo>
                    <a:lnTo>
                      <a:pt x="160973" y="2158365"/>
                    </a:lnTo>
                    <a:lnTo>
                      <a:pt x="161925" y="2158365"/>
                    </a:lnTo>
                    <a:lnTo>
                      <a:pt x="162877" y="2159318"/>
                    </a:lnTo>
                    <a:lnTo>
                      <a:pt x="163830" y="2160270"/>
                    </a:lnTo>
                    <a:lnTo>
                      <a:pt x="164783" y="2163128"/>
                    </a:lnTo>
                    <a:lnTo>
                      <a:pt x="165735" y="2165985"/>
                    </a:lnTo>
                    <a:lnTo>
                      <a:pt x="166688" y="2167890"/>
                    </a:lnTo>
                    <a:lnTo>
                      <a:pt x="167640" y="2169795"/>
                    </a:lnTo>
                    <a:lnTo>
                      <a:pt x="168593" y="2171700"/>
                    </a:lnTo>
                    <a:lnTo>
                      <a:pt x="169545" y="2172653"/>
                    </a:lnTo>
                    <a:lnTo>
                      <a:pt x="170498" y="2173605"/>
                    </a:lnTo>
                    <a:lnTo>
                      <a:pt x="171450" y="2174558"/>
                    </a:lnTo>
                    <a:lnTo>
                      <a:pt x="172402" y="2169795"/>
                    </a:lnTo>
                    <a:lnTo>
                      <a:pt x="173355" y="2175510"/>
                    </a:lnTo>
                    <a:lnTo>
                      <a:pt x="174308" y="2176463"/>
                    </a:lnTo>
                    <a:lnTo>
                      <a:pt x="175260" y="2177415"/>
                    </a:lnTo>
                    <a:lnTo>
                      <a:pt x="176213" y="2180273"/>
                    </a:lnTo>
                    <a:lnTo>
                      <a:pt x="177165" y="2182178"/>
                    </a:lnTo>
                    <a:lnTo>
                      <a:pt x="178118" y="2183130"/>
                    </a:lnTo>
                    <a:lnTo>
                      <a:pt x="179070" y="2183130"/>
                    </a:lnTo>
                    <a:lnTo>
                      <a:pt x="180023" y="2184083"/>
                    </a:lnTo>
                    <a:lnTo>
                      <a:pt x="180975" y="2185035"/>
                    </a:lnTo>
                    <a:lnTo>
                      <a:pt x="181927" y="2185988"/>
                    </a:lnTo>
                    <a:lnTo>
                      <a:pt x="182880" y="2187893"/>
                    </a:lnTo>
                    <a:lnTo>
                      <a:pt x="183833" y="2188845"/>
                    </a:lnTo>
                    <a:lnTo>
                      <a:pt x="184785" y="2189798"/>
                    </a:lnTo>
                    <a:lnTo>
                      <a:pt x="185738" y="2191703"/>
                    </a:lnTo>
                    <a:lnTo>
                      <a:pt x="186690" y="2193608"/>
                    </a:lnTo>
                    <a:lnTo>
                      <a:pt x="187643" y="2195513"/>
                    </a:lnTo>
                    <a:lnTo>
                      <a:pt x="188595" y="2196465"/>
                    </a:lnTo>
                    <a:lnTo>
                      <a:pt x="189548" y="2197418"/>
                    </a:lnTo>
                    <a:lnTo>
                      <a:pt x="190500" y="2198370"/>
                    </a:lnTo>
                    <a:lnTo>
                      <a:pt x="191452" y="2199323"/>
                    </a:lnTo>
                    <a:lnTo>
                      <a:pt x="193358" y="2203133"/>
                    </a:lnTo>
                    <a:lnTo>
                      <a:pt x="194310" y="2204085"/>
                    </a:lnTo>
                    <a:lnTo>
                      <a:pt x="195263" y="2205990"/>
                    </a:lnTo>
                    <a:lnTo>
                      <a:pt x="196215" y="2206943"/>
                    </a:lnTo>
                    <a:lnTo>
                      <a:pt x="197168" y="2207895"/>
                    </a:lnTo>
                    <a:lnTo>
                      <a:pt x="198120" y="2208848"/>
                    </a:lnTo>
                    <a:lnTo>
                      <a:pt x="199073" y="2208848"/>
                    </a:lnTo>
                    <a:lnTo>
                      <a:pt x="200025" y="2209800"/>
                    </a:lnTo>
                    <a:lnTo>
                      <a:pt x="200977" y="2209800"/>
                    </a:lnTo>
                    <a:lnTo>
                      <a:pt x="201930" y="2210753"/>
                    </a:lnTo>
                    <a:lnTo>
                      <a:pt x="202883" y="2211705"/>
                    </a:lnTo>
                    <a:lnTo>
                      <a:pt x="203835" y="2214563"/>
                    </a:lnTo>
                    <a:lnTo>
                      <a:pt x="204788" y="2216468"/>
                    </a:lnTo>
                    <a:lnTo>
                      <a:pt x="205740" y="2217420"/>
                    </a:lnTo>
                    <a:lnTo>
                      <a:pt x="206693" y="2218373"/>
                    </a:lnTo>
                    <a:lnTo>
                      <a:pt x="207645" y="2219325"/>
                    </a:lnTo>
                    <a:lnTo>
                      <a:pt x="208598" y="2219325"/>
                    </a:lnTo>
                    <a:lnTo>
                      <a:pt x="209550" y="2220278"/>
                    </a:lnTo>
                    <a:lnTo>
                      <a:pt x="210502" y="2220278"/>
                    </a:lnTo>
                    <a:lnTo>
                      <a:pt x="211455" y="2222183"/>
                    </a:lnTo>
                    <a:lnTo>
                      <a:pt x="212408" y="2222183"/>
                    </a:lnTo>
                    <a:lnTo>
                      <a:pt x="213360" y="2224088"/>
                    </a:lnTo>
                    <a:lnTo>
                      <a:pt x="214313" y="2225040"/>
                    </a:lnTo>
                    <a:lnTo>
                      <a:pt x="215265" y="2225040"/>
                    </a:lnTo>
                    <a:lnTo>
                      <a:pt x="216218" y="2225993"/>
                    </a:lnTo>
                    <a:lnTo>
                      <a:pt x="217170" y="2226945"/>
                    </a:lnTo>
                    <a:lnTo>
                      <a:pt x="218123" y="2228850"/>
                    </a:lnTo>
                    <a:lnTo>
                      <a:pt x="219075" y="2229803"/>
                    </a:lnTo>
                    <a:lnTo>
                      <a:pt x="220027" y="2230755"/>
                    </a:lnTo>
                    <a:lnTo>
                      <a:pt x="220980" y="2231708"/>
                    </a:lnTo>
                    <a:lnTo>
                      <a:pt x="221933" y="2232660"/>
                    </a:lnTo>
                    <a:lnTo>
                      <a:pt x="222885" y="2233613"/>
                    </a:lnTo>
                    <a:lnTo>
                      <a:pt x="223838" y="2234565"/>
                    </a:lnTo>
                    <a:lnTo>
                      <a:pt x="224790" y="2231708"/>
                    </a:lnTo>
                    <a:lnTo>
                      <a:pt x="225743" y="2234565"/>
                    </a:lnTo>
                    <a:lnTo>
                      <a:pt x="226695" y="2235518"/>
                    </a:lnTo>
                    <a:lnTo>
                      <a:pt x="227648" y="2235518"/>
                    </a:lnTo>
                    <a:lnTo>
                      <a:pt x="228600" y="2236470"/>
                    </a:lnTo>
                    <a:lnTo>
                      <a:pt x="229552" y="2237423"/>
                    </a:lnTo>
                    <a:lnTo>
                      <a:pt x="230505" y="2235518"/>
                    </a:lnTo>
                    <a:lnTo>
                      <a:pt x="231458" y="2237423"/>
                    </a:lnTo>
                    <a:lnTo>
                      <a:pt x="232410" y="2240280"/>
                    </a:lnTo>
                    <a:lnTo>
                      <a:pt x="233363" y="2241233"/>
                    </a:lnTo>
                    <a:lnTo>
                      <a:pt x="234315" y="2243138"/>
                    </a:lnTo>
                    <a:lnTo>
                      <a:pt x="236220" y="2244090"/>
                    </a:lnTo>
                    <a:lnTo>
                      <a:pt x="237173" y="2245043"/>
                    </a:lnTo>
                    <a:lnTo>
                      <a:pt x="238125" y="2245995"/>
                    </a:lnTo>
                    <a:lnTo>
                      <a:pt x="239077" y="2246948"/>
                    </a:lnTo>
                    <a:lnTo>
                      <a:pt x="240030" y="2244090"/>
                    </a:lnTo>
                    <a:lnTo>
                      <a:pt x="240983" y="2246948"/>
                    </a:lnTo>
                    <a:lnTo>
                      <a:pt x="241935" y="2247900"/>
                    </a:lnTo>
                    <a:lnTo>
                      <a:pt x="242888" y="2248853"/>
                    </a:lnTo>
                    <a:lnTo>
                      <a:pt x="243840" y="2249805"/>
                    </a:lnTo>
                    <a:lnTo>
                      <a:pt x="244793" y="2249805"/>
                    </a:lnTo>
                    <a:lnTo>
                      <a:pt x="245745" y="2250758"/>
                    </a:lnTo>
                    <a:lnTo>
                      <a:pt x="246698" y="2250758"/>
                    </a:lnTo>
                    <a:lnTo>
                      <a:pt x="247650" y="2252663"/>
                    </a:lnTo>
                    <a:lnTo>
                      <a:pt x="248602" y="2228850"/>
                    </a:lnTo>
                    <a:lnTo>
                      <a:pt x="249555" y="2252663"/>
                    </a:lnTo>
                    <a:lnTo>
                      <a:pt x="250508" y="2254568"/>
                    </a:lnTo>
                    <a:lnTo>
                      <a:pt x="251460" y="2255520"/>
                    </a:lnTo>
                    <a:lnTo>
                      <a:pt x="252413" y="2256473"/>
                    </a:lnTo>
                    <a:lnTo>
                      <a:pt x="253365" y="2257425"/>
                    </a:lnTo>
                    <a:lnTo>
                      <a:pt x="254318" y="2258378"/>
                    </a:lnTo>
                    <a:lnTo>
                      <a:pt x="255270" y="2258378"/>
                    </a:lnTo>
                    <a:lnTo>
                      <a:pt x="256223" y="2258378"/>
                    </a:lnTo>
                    <a:lnTo>
                      <a:pt x="257175" y="2259330"/>
                    </a:lnTo>
                    <a:lnTo>
                      <a:pt x="258127" y="2259330"/>
                    </a:lnTo>
                    <a:lnTo>
                      <a:pt x="259080" y="2260283"/>
                    </a:lnTo>
                    <a:lnTo>
                      <a:pt x="260033" y="2261235"/>
                    </a:lnTo>
                    <a:lnTo>
                      <a:pt x="260985" y="2262188"/>
                    </a:lnTo>
                    <a:lnTo>
                      <a:pt x="261938" y="2262188"/>
                    </a:lnTo>
                    <a:lnTo>
                      <a:pt x="262890" y="2263140"/>
                    </a:lnTo>
                    <a:lnTo>
                      <a:pt x="263843" y="2264093"/>
                    </a:lnTo>
                    <a:lnTo>
                      <a:pt x="264795" y="2265045"/>
                    </a:lnTo>
                    <a:lnTo>
                      <a:pt x="265748" y="2249805"/>
                    </a:lnTo>
                    <a:lnTo>
                      <a:pt x="266700" y="2265045"/>
                    </a:lnTo>
                    <a:lnTo>
                      <a:pt x="267653" y="2265998"/>
                    </a:lnTo>
                    <a:lnTo>
                      <a:pt x="268605" y="2266950"/>
                    </a:lnTo>
                    <a:lnTo>
                      <a:pt x="269558" y="2267903"/>
                    </a:lnTo>
                    <a:lnTo>
                      <a:pt x="270510" y="2268855"/>
                    </a:lnTo>
                    <a:lnTo>
                      <a:pt x="271463" y="2269808"/>
                    </a:lnTo>
                    <a:lnTo>
                      <a:pt x="272415" y="2269808"/>
                    </a:lnTo>
                    <a:lnTo>
                      <a:pt x="273368" y="2270760"/>
                    </a:lnTo>
                    <a:lnTo>
                      <a:pt x="274320" y="2270760"/>
                    </a:lnTo>
                    <a:lnTo>
                      <a:pt x="275273" y="2271713"/>
                    </a:lnTo>
                    <a:lnTo>
                      <a:pt x="276225" y="2272665"/>
                    </a:lnTo>
                    <a:lnTo>
                      <a:pt x="277178" y="2273618"/>
                    </a:lnTo>
                    <a:lnTo>
                      <a:pt x="279083" y="2273618"/>
                    </a:lnTo>
                    <a:lnTo>
                      <a:pt x="280035" y="2274570"/>
                    </a:lnTo>
                    <a:lnTo>
                      <a:pt x="280988" y="2274570"/>
                    </a:lnTo>
                    <a:lnTo>
                      <a:pt x="281940" y="2275523"/>
                    </a:lnTo>
                    <a:lnTo>
                      <a:pt x="282893" y="2276475"/>
                    </a:lnTo>
                    <a:lnTo>
                      <a:pt x="283845" y="2278380"/>
                    </a:lnTo>
                    <a:lnTo>
                      <a:pt x="284798" y="2279333"/>
                    </a:lnTo>
                    <a:lnTo>
                      <a:pt x="285750" y="2279333"/>
                    </a:lnTo>
                    <a:lnTo>
                      <a:pt x="286703" y="2280285"/>
                    </a:lnTo>
                    <a:lnTo>
                      <a:pt x="287655" y="2280285"/>
                    </a:lnTo>
                    <a:lnTo>
                      <a:pt x="288608" y="2281238"/>
                    </a:lnTo>
                    <a:lnTo>
                      <a:pt x="289560" y="2281238"/>
                    </a:lnTo>
                    <a:lnTo>
                      <a:pt x="290513" y="2282190"/>
                    </a:lnTo>
                    <a:lnTo>
                      <a:pt x="291465" y="2283143"/>
                    </a:lnTo>
                    <a:lnTo>
                      <a:pt x="292418" y="2283143"/>
                    </a:lnTo>
                    <a:lnTo>
                      <a:pt x="293370" y="2285048"/>
                    </a:lnTo>
                    <a:lnTo>
                      <a:pt x="294323" y="2285048"/>
                    </a:lnTo>
                    <a:lnTo>
                      <a:pt x="295275" y="2286000"/>
                    </a:lnTo>
                    <a:lnTo>
                      <a:pt x="296228" y="2286953"/>
                    </a:lnTo>
                    <a:lnTo>
                      <a:pt x="297180" y="2286953"/>
                    </a:lnTo>
                    <a:lnTo>
                      <a:pt x="298133" y="2287905"/>
                    </a:lnTo>
                    <a:lnTo>
                      <a:pt x="299085" y="2287905"/>
                    </a:lnTo>
                    <a:lnTo>
                      <a:pt x="300038" y="2287905"/>
                    </a:lnTo>
                    <a:lnTo>
                      <a:pt x="300990" y="2288858"/>
                    </a:lnTo>
                    <a:lnTo>
                      <a:pt x="301943" y="2289810"/>
                    </a:lnTo>
                    <a:lnTo>
                      <a:pt x="302895" y="2289810"/>
                    </a:lnTo>
                    <a:lnTo>
                      <a:pt x="303848" y="2289810"/>
                    </a:lnTo>
                    <a:lnTo>
                      <a:pt x="304800" y="2290763"/>
                    </a:lnTo>
                    <a:lnTo>
                      <a:pt x="305753" y="2290763"/>
                    </a:lnTo>
                    <a:lnTo>
                      <a:pt x="306705" y="2290763"/>
                    </a:lnTo>
                    <a:lnTo>
                      <a:pt x="307658" y="2291715"/>
                    </a:lnTo>
                    <a:lnTo>
                      <a:pt x="308610" y="2291715"/>
                    </a:lnTo>
                    <a:lnTo>
                      <a:pt x="309563" y="2292668"/>
                    </a:lnTo>
                    <a:lnTo>
                      <a:pt x="310515" y="2293620"/>
                    </a:lnTo>
                    <a:lnTo>
                      <a:pt x="311468" y="2293620"/>
                    </a:lnTo>
                    <a:lnTo>
                      <a:pt x="312420" y="2295525"/>
                    </a:lnTo>
                    <a:lnTo>
                      <a:pt x="313373" y="2295525"/>
                    </a:lnTo>
                    <a:lnTo>
                      <a:pt x="314325" y="2296478"/>
                    </a:lnTo>
                    <a:lnTo>
                      <a:pt x="315278" y="2297430"/>
                    </a:lnTo>
                    <a:lnTo>
                      <a:pt x="316230" y="2298383"/>
                    </a:lnTo>
                    <a:lnTo>
                      <a:pt x="317183" y="2245043"/>
                    </a:lnTo>
                    <a:lnTo>
                      <a:pt x="318135" y="2298383"/>
                    </a:lnTo>
                    <a:lnTo>
                      <a:pt x="319088" y="2299335"/>
                    </a:lnTo>
                    <a:lnTo>
                      <a:pt x="320993" y="2229803"/>
                    </a:lnTo>
                    <a:lnTo>
                      <a:pt x="321945" y="2299335"/>
                    </a:lnTo>
                    <a:lnTo>
                      <a:pt x="322898" y="2300288"/>
                    </a:lnTo>
                    <a:lnTo>
                      <a:pt x="323850" y="2300288"/>
                    </a:lnTo>
                    <a:lnTo>
                      <a:pt x="324803" y="2301240"/>
                    </a:lnTo>
                    <a:lnTo>
                      <a:pt x="325755" y="2302193"/>
                    </a:lnTo>
                    <a:lnTo>
                      <a:pt x="326708" y="2303145"/>
                    </a:lnTo>
                    <a:lnTo>
                      <a:pt x="327660" y="2304098"/>
                    </a:lnTo>
                    <a:lnTo>
                      <a:pt x="328613" y="2304098"/>
                    </a:lnTo>
                    <a:lnTo>
                      <a:pt x="329565" y="2305050"/>
                    </a:lnTo>
                    <a:lnTo>
                      <a:pt x="330518" y="2305050"/>
                    </a:lnTo>
                    <a:lnTo>
                      <a:pt x="331470" y="2305050"/>
                    </a:lnTo>
                    <a:lnTo>
                      <a:pt x="332423" y="2306003"/>
                    </a:lnTo>
                    <a:lnTo>
                      <a:pt x="333375" y="2306003"/>
                    </a:lnTo>
                    <a:lnTo>
                      <a:pt x="334328" y="2306955"/>
                    </a:lnTo>
                    <a:lnTo>
                      <a:pt x="335280" y="2306955"/>
                    </a:lnTo>
                    <a:lnTo>
                      <a:pt x="336233" y="2307908"/>
                    </a:lnTo>
                    <a:lnTo>
                      <a:pt x="337185" y="2308860"/>
                    </a:lnTo>
                    <a:lnTo>
                      <a:pt x="338138" y="2310765"/>
                    </a:lnTo>
                    <a:lnTo>
                      <a:pt x="339090" y="2306003"/>
                    </a:lnTo>
                    <a:lnTo>
                      <a:pt x="340043" y="2311718"/>
                    </a:lnTo>
                    <a:lnTo>
                      <a:pt x="340995" y="2312670"/>
                    </a:lnTo>
                    <a:lnTo>
                      <a:pt x="341948" y="2314575"/>
                    </a:lnTo>
                    <a:lnTo>
                      <a:pt x="342900" y="2314575"/>
                    </a:lnTo>
                    <a:lnTo>
                      <a:pt x="343853" y="2315528"/>
                    </a:lnTo>
                    <a:lnTo>
                      <a:pt x="344805" y="2315528"/>
                    </a:lnTo>
                    <a:lnTo>
                      <a:pt x="345758" y="2316480"/>
                    </a:lnTo>
                    <a:lnTo>
                      <a:pt x="346710" y="2316480"/>
                    </a:lnTo>
                    <a:lnTo>
                      <a:pt x="347663" y="2317433"/>
                    </a:lnTo>
                    <a:lnTo>
                      <a:pt x="348615" y="2318385"/>
                    </a:lnTo>
                    <a:lnTo>
                      <a:pt x="349568" y="2310765"/>
                    </a:lnTo>
                    <a:lnTo>
                      <a:pt x="350520" y="2318385"/>
                    </a:lnTo>
                    <a:lnTo>
                      <a:pt x="351473" y="2318385"/>
                    </a:lnTo>
                    <a:lnTo>
                      <a:pt x="352425" y="2319338"/>
                    </a:lnTo>
                    <a:lnTo>
                      <a:pt x="353378" y="2319338"/>
                    </a:lnTo>
                    <a:lnTo>
                      <a:pt x="354330" y="2318385"/>
                    </a:lnTo>
                    <a:lnTo>
                      <a:pt x="355283" y="2320290"/>
                    </a:lnTo>
                    <a:lnTo>
                      <a:pt x="356235" y="2321243"/>
                    </a:lnTo>
                    <a:lnTo>
                      <a:pt x="357188" y="2321243"/>
                    </a:lnTo>
                    <a:lnTo>
                      <a:pt x="358140" y="2321243"/>
                    </a:lnTo>
                    <a:lnTo>
                      <a:pt x="359093" y="2322195"/>
                    </a:lnTo>
                    <a:lnTo>
                      <a:pt x="360045" y="2320290"/>
                    </a:lnTo>
                    <a:lnTo>
                      <a:pt x="360998" y="2323148"/>
                    </a:lnTo>
                    <a:lnTo>
                      <a:pt x="361950" y="2323148"/>
                    </a:lnTo>
                    <a:lnTo>
                      <a:pt x="363855" y="2324100"/>
                    </a:lnTo>
                    <a:lnTo>
                      <a:pt x="364808" y="2326005"/>
                    </a:lnTo>
                    <a:lnTo>
                      <a:pt x="365760" y="2324100"/>
                    </a:lnTo>
                    <a:lnTo>
                      <a:pt x="366713" y="2326005"/>
                    </a:lnTo>
                    <a:lnTo>
                      <a:pt x="367665" y="2326005"/>
                    </a:lnTo>
                    <a:lnTo>
                      <a:pt x="368618" y="2326958"/>
                    </a:lnTo>
                    <a:lnTo>
                      <a:pt x="369570" y="2326958"/>
                    </a:lnTo>
                    <a:lnTo>
                      <a:pt x="370523" y="2328863"/>
                    </a:lnTo>
                    <a:lnTo>
                      <a:pt x="371475" y="2327910"/>
                    </a:lnTo>
                    <a:lnTo>
                      <a:pt x="372428" y="2329815"/>
                    </a:lnTo>
                    <a:lnTo>
                      <a:pt x="373380" y="2329815"/>
                    </a:lnTo>
                    <a:lnTo>
                      <a:pt x="374333" y="2330768"/>
                    </a:lnTo>
                    <a:lnTo>
                      <a:pt x="375285" y="2330768"/>
                    </a:lnTo>
                    <a:lnTo>
                      <a:pt x="376238" y="2330768"/>
                    </a:lnTo>
                    <a:lnTo>
                      <a:pt x="377190" y="2331720"/>
                    </a:lnTo>
                    <a:lnTo>
                      <a:pt x="378143" y="2333625"/>
                    </a:lnTo>
                    <a:lnTo>
                      <a:pt x="379095" y="2334578"/>
                    </a:lnTo>
                    <a:lnTo>
                      <a:pt x="380048" y="2335530"/>
                    </a:lnTo>
                    <a:lnTo>
                      <a:pt x="381000" y="2335530"/>
                    </a:lnTo>
                    <a:lnTo>
                      <a:pt x="381953" y="2336483"/>
                    </a:lnTo>
                    <a:lnTo>
                      <a:pt x="382905" y="2336483"/>
                    </a:lnTo>
                    <a:lnTo>
                      <a:pt x="383858" y="2337435"/>
                    </a:lnTo>
                    <a:lnTo>
                      <a:pt x="384810" y="2337435"/>
                    </a:lnTo>
                    <a:lnTo>
                      <a:pt x="385763" y="2339340"/>
                    </a:lnTo>
                    <a:lnTo>
                      <a:pt x="386715" y="2323148"/>
                    </a:lnTo>
                    <a:lnTo>
                      <a:pt x="387668" y="2339340"/>
                    </a:lnTo>
                    <a:lnTo>
                      <a:pt x="388620" y="2340293"/>
                    </a:lnTo>
                    <a:lnTo>
                      <a:pt x="389573" y="2341245"/>
                    </a:lnTo>
                    <a:lnTo>
                      <a:pt x="390525" y="2341245"/>
                    </a:lnTo>
                    <a:lnTo>
                      <a:pt x="391478" y="2342198"/>
                    </a:lnTo>
                    <a:lnTo>
                      <a:pt x="392430" y="2342198"/>
                    </a:lnTo>
                    <a:lnTo>
                      <a:pt x="393383" y="2342198"/>
                    </a:lnTo>
                    <a:lnTo>
                      <a:pt x="394335" y="2343150"/>
                    </a:lnTo>
                    <a:lnTo>
                      <a:pt x="395288" y="2343150"/>
                    </a:lnTo>
                    <a:lnTo>
                      <a:pt x="396240" y="2344103"/>
                    </a:lnTo>
                    <a:lnTo>
                      <a:pt x="397193" y="2344103"/>
                    </a:lnTo>
                    <a:lnTo>
                      <a:pt x="398145" y="2345055"/>
                    </a:lnTo>
                    <a:lnTo>
                      <a:pt x="399098" y="2345055"/>
                    </a:lnTo>
                    <a:lnTo>
                      <a:pt x="400050" y="2346008"/>
                    </a:lnTo>
                    <a:lnTo>
                      <a:pt x="401003" y="2346008"/>
                    </a:lnTo>
                    <a:lnTo>
                      <a:pt x="401955" y="2346960"/>
                    </a:lnTo>
                    <a:lnTo>
                      <a:pt x="402908" y="2347913"/>
                    </a:lnTo>
                    <a:lnTo>
                      <a:pt x="403860" y="2348865"/>
                    </a:lnTo>
                    <a:lnTo>
                      <a:pt x="404813" y="2348865"/>
                    </a:lnTo>
                    <a:lnTo>
                      <a:pt x="406718" y="2349818"/>
                    </a:lnTo>
                    <a:lnTo>
                      <a:pt x="407670" y="2349818"/>
                    </a:lnTo>
                    <a:lnTo>
                      <a:pt x="408623" y="2349818"/>
                    </a:lnTo>
                    <a:lnTo>
                      <a:pt x="409575" y="2349818"/>
                    </a:lnTo>
                    <a:lnTo>
                      <a:pt x="410528" y="2350770"/>
                    </a:lnTo>
                    <a:lnTo>
                      <a:pt x="411480" y="2350770"/>
                    </a:lnTo>
                    <a:lnTo>
                      <a:pt x="412433" y="2350770"/>
                    </a:lnTo>
                    <a:lnTo>
                      <a:pt x="413385" y="2351723"/>
                    </a:lnTo>
                    <a:lnTo>
                      <a:pt x="414338" y="2351723"/>
                    </a:lnTo>
                    <a:lnTo>
                      <a:pt x="415290" y="2348865"/>
                    </a:lnTo>
                    <a:lnTo>
                      <a:pt x="416243" y="2351723"/>
                    </a:lnTo>
                    <a:lnTo>
                      <a:pt x="417195" y="2352675"/>
                    </a:lnTo>
                    <a:lnTo>
                      <a:pt x="418148" y="2352675"/>
                    </a:lnTo>
                    <a:lnTo>
                      <a:pt x="419100" y="2352675"/>
                    </a:lnTo>
                    <a:lnTo>
                      <a:pt x="420053" y="2353628"/>
                    </a:lnTo>
                    <a:lnTo>
                      <a:pt x="421005" y="2353628"/>
                    </a:lnTo>
                    <a:lnTo>
                      <a:pt x="421958" y="2354580"/>
                    </a:lnTo>
                    <a:lnTo>
                      <a:pt x="422910" y="2354580"/>
                    </a:lnTo>
                    <a:lnTo>
                      <a:pt x="423863" y="2355533"/>
                    </a:lnTo>
                    <a:lnTo>
                      <a:pt x="424815" y="2355533"/>
                    </a:lnTo>
                    <a:lnTo>
                      <a:pt x="425768" y="2356485"/>
                    </a:lnTo>
                    <a:lnTo>
                      <a:pt x="426720" y="2357438"/>
                    </a:lnTo>
                    <a:lnTo>
                      <a:pt x="427673" y="2357438"/>
                    </a:lnTo>
                    <a:lnTo>
                      <a:pt x="428625" y="2358390"/>
                    </a:lnTo>
                    <a:lnTo>
                      <a:pt x="429578" y="2358390"/>
                    </a:lnTo>
                    <a:lnTo>
                      <a:pt x="430530" y="2358390"/>
                    </a:lnTo>
                    <a:lnTo>
                      <a:pt x="431483" y="2359343"/>
                    </a:lnTo>
                    <a:lnTo>
                      <a:pt x="432435" y="2359343"/>
                    </a:lnTo>
                    <a:lnTo>
                      <a:pt x="433388" y="2359343"/>
                    </a:lnTo>
                    <a:lnTo>
                      <a:pt x="434340" y="2360295"/>
                    </a:lnTo>
                    <a:lnTo>
                      <a:pt x="435293" y="2360295"/>
                    </a:lnTo>
                    <a:lnTo>
                      <a:pt x="436245" y="2361248"/>
                    </a:lnTo>
                    <a:lnTo>
                      <a:pt x="437198" y="2361248"/>
                    </a:lnTo>
                    <a:lnTo>
                      <a:pt x="438150" y="2362200"/>
                    </a:lnTo>
                    <a:lnTo>
                      <a:pt x="439103" y="2362200"/>
                    </a:lnTo>
                    <a:lnTo>
                      <a:pt x="440055" y="2362200"/>
                    </a:lnTo>
                    <a:lnTo>
                      <a:pt x="441008" y="2363153"/>
                    </a:lnTo>
                    <a:lnTo>
                      <a:pt x="441960" y="2363153"/>
                    </a:lnTo>
                    <a:lnTo>
                      <a:pt x="442913" y="2364105"/>
                    </a:lnTo>
                    <a:lnTo>
                      <a:pt x="443865" y="2364105"/>
                    </a:lnTo>
                    <a:lnTo>
                      <a:pt x="444818" y="2364105"/>
                    </a:lnTo>
                    <a:lnTo>
                      <a:pt x="445770" y="2364105"/>
                    </a:lnTo>
                    <a:lnTo>
                      <a:pt x="446723" y="2362200"/>
                    </a:lnTo>
                    <a:lnTo>
                      <a:pt x="447675" y="2365058"/>
                    </a:lnTo>
                    <a:lnTo>
                      <a:pt x="449580" y="2365058"/>
                    </a:lnTo>
                    <a:lnTo>
                      <a:pt x="450533" y="2365058"/>
                    </a:lnTo>
                    <a:lnTo>
                      <a:pt x="451485" y="2366010"/>
                    </a:lnTo>
                    <a:lnTo>
                      <a:pt x="452438" y="2366010"/>
                    </a:lnTo>
                    <a:lnTo>
                      <a:pt x="453390" y="2366010"/>
                    </a:lnTo>
                    <a:lnTo>
                      <a:pt x="454343" y="2366963"/>
                    </a:lnTo>
                    <a:lnTo>
                      <a:pt x="455295" y="2366963"/>
                    </a:lnTo>
                    <a:lnTo>
                      <a:pt x="456248" y="2365058"/>
                    </a:lnTo>
                    <a:lnTo>
                      <a:pt x="457200" y="2366963"/>
                    </a:lnTo>
                    <a:lnTo>
                      <a:pt x="458153" y="2367915"/>
                    </a:lnTo>
                    <a:lnTo>
                      <a:pt x="459105" y="2368868"/>
                    </a:lnTo>
                    <a:lnTo>
                      <a:pt x="460058" y="2368868"/>
                    </a:lnTo>
                    <a:lnTo>
                      <a:pt x="461010" y="2368868"/>
                    </a:lnTo>
                    <a:lnTo>
                      <a:pt x="461963" y="2368868"/>
                    </a:lnTo>
                    <a:lnTo>
                      <a:pt x="462915" y="2369820"/>
                    </a:lnTo>
                    <a:lnTo>
                      <a:pt x="463868" y="2369820"/>
                    </a:lnTo>
                    <a:lnTo>
                      <a:pt x="464820" y="2369820"/>
                    </a:lnTo>
                    <a:lnTo>
                      <a:pt x="465773" y="2370773"/>
                    </a:lnTo>
                    <a:lnTo>
                      <a:pt x="466725" y="2370773"/>
                    </a:lnTo>
                    <a:lnTo>
                      <a:pt x="467678" y="2370773"/>
                    </a:lnTo>
                    <a:lnTo>
                      <a:pt x="468630" y="2370773"/>
                    </a:lnTo>
                    <a:lnTo>
                      <a:pt x="469583" y="2370773"/>
                    </a:lnTo>
                    <a:lnTo>
                      <a:pt x="470535" y="2371725"/>
                    </a:lnTo>
                    <a:lnTo>
                      <a:pt x="471488" y="2371725"/>
                    </a:lnTo>
                    <a:lnTo>
                      <a:pt x="472440" y="2371725"/>
                    </a:lnTo>
                    <a:lnTo>
                      <a:pt x="473393" y="2372678"/>
                    </a:lnTo>
                    <a:lnTo>
                      <a:pt x="474345" y="2372678"/>
                    </a:lnTo>
                    <a:lnTo>
                      <a:pt x="475298" y="2373630"/>
                    </a:lnTo>
                    <a:lnTo>
                      <a:pt x="476250" y="2373630"/>
                    </a:lnTo>
                    <a:lnTo>
                      <a:pt x="477203" y="2373630"/>
                    </a:lnTo>
                    <a:lnTo>
                      <a:pt x="478155" y="2374583"/>
                    </a:lnTo>
                    <a:lnTo>
                      <a:pt x="479108" y="2374583"/>
                    </a:lnTo>
                    <a:lnTo>
                      <a:pt x="480060" y="2375535"/>
                    </a:lnTo>
                    <a:lnTo>
                      <a:pt x="481013" y="2375535"/>
                    </a:lnTo>
                    <a:lnTo>
                      <a:pt x="481965" y="2376488"/>
                    </a:lnTo>
                    <a:lnTo>
                      <a:pt x="482918" y="2376488"/>
                    </a:lnTo>
                    <a:lnTo>
                      <a:pt x="483870" y="2376488"/>
                    </a:lnTo>
                    <a:lnTo>
                      <a:pt x="484823" y="2377440"/>
                    </a:lnTo>
                    <a:lnTo>
                      <a:pt x="485775" y="2377440"/>
                    </a:lnTo>
                    <a:lnTo>
                      <a:pt x="486728" y="2377440"/>
                    </a:lnTo>
                    <a:lnTo>
                      <a:pt x="487680" y="2378393"/>
                    </a:lnTo>
                    <a:lnTo>
                      <a:pt x="488633" y="2370773"/>
                    </a:lnTo>
                    <a:lnTo>
                      <a:pt x="489585" y="2378393"/>
                    </a:lnTo>
                    <a:lnTo>
                      <a:pt x="490538" y="2378393"/>
                    </a:lnTo>
                    <a:lnTo>
                      <a:pt x="492443" y="2379345"/>
                    </a:lnTo>
                    <a:lnTo>
                      <a:pt x="493395" y="2380298"/>
                    </a:lnTo>
                    <a:lnTo>
                      <a:pt x="494348" y="2380298"/>
                    </a:lnTo>
                    <a:lnTo>
                      <a:pt x="495300" y="2381250"/>
                    </a:lnTo>
                    <a:lnTo>
                      <a:pt x="496253" y="2381250"/>
                    </a:lnTo>
                    <a:lnTo>
                      <a:pt x="497205" y="2381250"/>
                    </a:lnTo>
                    <a:lnTo>
                      <a:pt x="498158" y="2382203"/>
                    </a:lnTo>
                    <a:lnTo>
                      <a:pt x="499110" y="2382203"/>
                    </a:lnTo>
                    <a:lnTo>
                      <a:pt x="500063" y="2382203"/>
                    </a:lnTo>
                    <a:lnTo>
                      <a:pt x="501015" y="2382203"/>
                    </a:lnTo>
                    <a:lnTo>
                      <a:pt x="501968" y="2383155"/>
                    </a:lnTo>
                    <a:lnTo>
                      <a:pt x="502920" y="2383155"/>
                    </a:lnTo>
                    <a:lnTo>
                      <a:pt x="503873" y="2383155"/>
                    </a:lnTo>
                    <a:lnTo>
                      <a:pt x="504825" y="2384108"/>
                    </a:lnTo>
                    <a:lnTo>
                      <a:pt x="505778" y="2385060"/>
                    </a:lnTo>
                    <a:lnTo>
                      <a:pt x="506730" y="2385060"/>
                    </a:lnTo>
                    <a:lnTo>
                      <a:pt x="507683" y="2385060"/>
                    </a:lnTo>
                    <a:lnTo>
                      <a:pt x="508635" y="2384108"/>
                    </a:lnTo>
                    <a:lnTo>
                      <a:pt x="509588" y="2385060"/>
                    </a:lnTo>
                    <a:lnTo>
                      <a:pt x="510540" y="2385060"/>
                    </a:lnTo>
                    <a:lnTo>
                      <a:pt x="511493" y="2386013"/>
                    </a:lnTo>
                    <a:lnTo>
                      <a:pt x="512445" y="2386013"/>
                    </a:lnTo>
                    <a:lnTo>
                      <a:pt x="513398" y="2386013"/>
                    </a:lnTo>
                    <a:lnTo>
                      <a:pt x="514350" y="2386013"/>
                    </a:lnTo>
                    <a:lnTo>
                      <a:pt x="515303" y="2386965"/>
                    </a:lnTo>
                    <a:lnTo>
                      <a:pt x="516255" y="2386965"/>
                    </a:lnTo>
                    <a:lnTo>
                      <a:pt x="517208" y="2384108"/>
                    </a:lnTo>
                    <a:lnTo>
                      <a:pt x="518160" y="2387918"/>
                    </a:lnTo>
                    <a:lnTo>
                      <a:pt x="519113" y="2387918"/>
                    </a:lnTo>
                    <a:lnTo>
                      <a:pt x="520065" y="2387918"/>
                    </a:lnTo>
                    <a:lnTo>
                      <a:pt x="521018" y="2388870"/>
                    </a:lnTo>
                    <a:lnTo>
                      <a:pt x="521970" y="2389823"/>
                    </a:lnTo>
                    <a:lnTo>
                      <a:pt x="522923" y="2389823"/>
                    </a:lnTo>
                    <a:lnTo>
                      <a:pt x="523875" y="2390775"/>
                    </a:lnTo>
                    <a:lnTo>
                      <a:pt x="524828" y="2390775"/>
                    </a:lnTo>
                    <a:lnTo>
                      <a:pt x="525780" y="2390775"/>
                    </a:lnTo>
                    <a:lnTo>
                      <a:pt x="526733" y="2391728"/>
                    </a:lnTo>
                    <a:lnTo>
                      <a:pt x="527685" y="2390775"/>
                    </a:lnTo>
                    <a:lnTo>
                      <a:pt x="528638" y="2391728"/>
                    </a:lnTo>
                    <a:lnTo>
                      <a:pt x="529590" y="2392680"/>
                    </a:lnTo>
                    <a:lnTo>
                      <a:pt x="530543" y="2392680"/>
                    </a:lnTo>
                    <a:lnTo>
                      <a:pt x="531495" y="2393633"/>
                    </a:lnTo>
                    <a:lnTo>
                      <a:pt x="532448" y="2393633"/>
                    </a:lnTo>
                    <a:lnTo>
                      <a:pt x="533400" y="2393633"/>
                    </a:lnTo>
                    <a:lnTo>
                      <a:pt x="535305" y="2393633"/>
                    </a:lnTo>
                    <a:lnTo>
                      <a:pt x="536258" y="2393633"/>
                    </a:lnTo>
                    <a:lnTo>
                      <a:pt x="537210" y="2394585"/>
                    </a:lnTo>
                    <a:lnTo>
                      <a:pt x="538163" y="2394585"/>
                    </a:lnTo>
                    <a:lnTo>
                      <a:pt x="539115" y="2395538"/>
                    </a:lnTo>
                    <a:lnTo>
                      <a:pt x="540068" y="2396490"/>
                    </a:lnTo>
                    <a:lnTo>
                      <a:pt x="541020" y="2396490"/>
                    </a:lnTo>
                    <a:lnTo>
                      <a:pt x="541973" y="2397443"/>
                    </a:lnTo>
                    <a:lnTo>
                      <a:pt x="542925" y="2393633"/>
                    </a:lnTo>
                    <a:lnTo>
                      <a:pt x="543878" y="2397443"/>
                    </a:lnTo>
                    <a:lnTo>
                      <a:pt x="544830" y="2397443"/>
                    </a:lnTo>
                    <a:lnTo>
                      <a:pt x="545783" y="2397443"/>
                    </a:lnTo>
                    <a:lnTo>
                      <a:pt x="546735" y="2397443"/>
                    </a:lnTo>
                    <a:lnTo>
                      <a:pt x="547688" y="2398395"/>
                    </a:lnTo>
                    <a:lnTo>
                      <a:pt x="548640" y="2397443"/>
                    </a:lnTo>
                    <a:lnTo>
                      <a:pt x="549593" y="2398395"/>
                    </a:lnTo>
                    <a:lnTo>
                      <a:pt x="550545" y="2398395"/>
                    </a:lnTo>
                    <a:lnTo>
                      <a:pt x="551498" y="2398395"/>
                    </a:lnTo>
                    <a:lnTo>
                      <a:pt x="552450" y="2398395"/>
                    </a:lnTo>
                    <a:lnTo>
                      <a:pt x="553403" y="2399348"/>
                    </a:lnTo>
                    <a:lnTo>
                      <a:pt x="554355" y="2398395"/>
                    </a:lnTo>
                    <a:lnTo>
                      <a:pt x="555308" y="2399348"/>
                    </a:lnTo>
                    <a:lnTo>
                      <a:pt x="556260" y="2399348"/>
                    </a:lnTo>
                    <a:lnTo>
                      <a:pt x="557213" y="2399348"/>
                    </a:lnTo>
                    <a:lnTo>
                      <a:pt x="558165" y="2400300"/>
                    </a:lnTo>
                    <a:lnTo>
                      <a:pt x="559118" y="2398395"/>
                    </a:lnTo>
                    <a:lnTo>
                      <a:pt x="560070" y="2400300"/>
                    </a:lnTo>
                    <a:lnTo>
                      <a:pt x="561023" y="2400300"/>
                    </a:lnTo>
                    <a:lnTo>
                      <a:pt x="561975" y="2400300"/>
                    </a:lnTo>
                    <a:lnTo>
                      <a:pt x="562928" y="2401253"/>
                    </a:lnTo>
                    <a:lnTo>
                      <a:pt x="563880" y="2401253"/>
                    </a:lnTo>
                    <a:lnTo>
                      <a:pt x="564833" y="2401253"/>
                    </a:lnTo>
                    <a:lnTo>
                      <a:pt x="565785" y="2402205"/>
                    </a:lnTo>
                    <a:lnTo>
                      <a:pt x="566738" y="2401253"/>
                    </a:lnTo>
                    <a:lnTo>
                      <a:pt x="567690" y="2402205"/>
                    </a:lnTo>
                    <a:lnTo>
                      <a:pt x="568643" y="2402205"/>
                    </a:lnTo>
                    <a:lnTo>
                      <a:pt x="569595" y="2402205"/>
                    </a:lnTo>
                    <a:lnTo>
                      <a:pt x="570548" y="2403158"/>
                    </a:lnTo>
                    <a:lnTo>
                      <a:pt x="571500" y="2403158"/>
                    </a:lnTo>
                    <a:lnTo>
                      <a:pt x="572453" y="2403158"/>
                    </a:lnTo>
                    <a:lnTo>
                      <a:pt x="573405" y="2403158"/>
                    </a:lnTo>
                    <a:lnTo>
                      <a:pt x="574358" y="2404110"/>
                    </a:lnTo>
                    <a:lnTo>
                      <a:pt x="575310" y="2404110"/>
                    </a:lnTo>
                    <a:lnTo>
                      <a:pt x="576263" y="2404110"/>
                    </a:lnTo>
                    <a:lnTo>
                      <a:pt x="578168" y="2404110"/>
                    </a:lnTo>
                    <a:lnTo>
                      <a:pt x="579120" y="2405063"/>
                    </a:lnTo>
                    <a:lnTo>
                      <a:pt x="580073" y="2405063"/>
                    </a:lnTo>
                    <a:lnTo>
                      <a:pt x="581025" y="2405063"/>
                    </a:lnTo>
                    <a:lnTo>
                      <a:pt x="581978" y="2402205"/>
                    </a:lnTo>
                    <a:lnTo>
                      <a:pt x="582930" y="2405063"/>
                    </a:lnTo>
                    <a:lnTo>
                      <a:pt x="583883" y="2405063"/>
                    </a:lnTo>
                    <a:lnTo>
                      <a:pt x="584835" y="2406015"/>
                    </a:lnTo>
                    <a:lnTo>
                      <a:pt x="585788" y="2406015"/>
                    </a:lnTo>
                    <a:lnTo>
                      <a:pt x="586740" y="2406968"/>
                    </a:lnTo>
                    <a:lnTo>
                      <a:pt x="587693" y="2407920"/>
                    </a:lnTo>
                    <a:lnTo>
                      <a:pt x="588645" y="2406015"/>
                    </a:lnTo>
                    <a:lnTo>
                      <a:pt x="589598" y="2408873"/>
                    </a:lnTo>
                    <a:lnTo>
                      <a:pt x="590550" y="2408873"/>
                    </a:lnTo>
                    <a:lnTo>
                      <a:pt x="591503" y="2406968"/>
                    </a:lnTo>
                    <a:lnTo>
                      <a:pt x="592455" y="2408873"/>
                    </a:lnTo>
                    <a:lnTo>
                      <a:pt x="593408" y="2409825"/>
                    </a:lnTo>
                    <a:lnTo>
                      <a:pt x="594360" y="2409825"/>
                    </a:lnTo>
                    <a:lnTo>
                      <a:pt x="595313" y="2409825"/>
                    </a:lnTo>
                    <a:lnTo>
                      <a:pt x="596265" y="2409825"/>
                    </a:lnTo>
                    <a:lnTo>
                      <a:pt x="597218" y="2410778"/>
                    </a:lnTo>
                    <a:lnTo>
                      <a:pt x="598170" y="2339340"/>
                    </a:lnTo>
                    <a:lnTo>
                      <a:pt x="599123" y="2410778"/>
                    </a:lnTo>
                    <a:lnTo>
                      <a:pt x="600075" y="2410778"/>
                    </a:lnTo>
                    <a:lnTo>
                      <a:pt x="601028" y="2411730"/>
                    </a:lnTo>
                    <a:lnTo>
                      <a:pt x="601980" y="2411730"/>
                    </a:lnTo>
                    <a:lnTo>
                      <a:pt x="602933" y="2411730"/>
                    </a:lnTo>
                    <a:lnTo>
                      <a:pt x="603885" y="2411730"/>
                    </a:lnTo>
                    <a:lnTo>
                      <a:pt x="604838" y="2412683"/>
                    </a:lnTo>
                    <a:lnTo>
                      <a:pt x="605790" y="2412683"/>
                    </a:lnTo>
                    <a:lnTo>
                      <a:pt x="606743" y="2412683"/>
                    </a:lnTo>
                    <a:lnTo>
                      <a:pt x="607695" y="2411730"/>
                    </a:lnTo>
                    <a:lnTo>
                      <a:pt x="608648" y="2412683"/>
                    </a:lnTo>
                    <a:lnTo>
                      <a:pt x="609600" y="2413635"/>
                    </a:lnTo>
                    <a:lnTo>
                      <a:pt x="610553" y="2413635"/>
                    </a:lnTo>
                    <a:lnTo>
                      <a:pt x="611505" y="2413635"/>
                    </a:lnTo>
                    <a:lnTo>
                      <a:pt x="612458" y="2414588"/>
                    </a:lnTo>
                    <a:lnTo>
                      <a:pt x="613410" y="2415540"/>
                    </a:lnTo>
                    <a:lnTo>
                      <a:pt x="614363" y="2415540"/>
                    </a:lnTo>
                    <a:lnTo>
                      <a:pt x="615315" y="2415540"/>
                    </a:lnTo>
                    <a:lnTo>
                      <a:pt x="616268" y="2415540"/>
                    </a:lnTo>
                    <a:lnTo>
                      <a:pt x="617220" y="2416493"/>
                    </a:lnTo>
                    <a:lnTo>
                      <a:pt x="618173" y="2416493"/>
                    </a:lnTo>
                    <a:lnTo>
                      <a:pt x="620078" y="2416493"/>
                    </a:lnTo>
                    <a:lnTo>
                      <a:pt x="621030" y="2417445"/>
                    </a:lnTo>
                    <a:lnTo>
                      <a:pt x="621982" y="2417445"/>
                    </a:lnTo>
                    <a:lnTo>
                      <a:pt x="622935" y="2417445"/>
                    </a:lnTo>
                    <a:lnTo>
                      <a:pt x="623888" y="2417445"/>
                    </a:lnTo>
                    <a:lnTo>
                      <a:pt x="624840" y="2418398"/>
                    </a:lnTo>
                    <a:lnTo>
                      <a:pt x="625793" y="2418398"/>
                    </a:lnTo>
                    <a:lnTo>
                      <a:pt x="626745" y="2418398"/>
                    </a:lnTo>
                    <a:lnTo>
                      <a:pt x="627698" y="2415540"/>
                    </a:lnTo>
                    <a:lnTo>
                      <a:pt x="628650" y="2418398"/>
                    </a:lnTo>
                    <a:lnTo>
                      <a:pt x="629603" y="2419350"/>
                    </a:lnTo>
                    <a:lnTo>
                      <a:pt x="630555" y="2419350"/>
                    </a:lnTo>
                    <a:lnTo>
                      <a:pt x="631507" y="2419350"/>
                    </a:lnTo>
                    <a:lnTo>
                      <a:pt x="632460" y="2411730"/>
                    </a:lnTo>
                    <a:lnTo>
                      <a:pt x="633413" y="2420303"/>
                    </a:lnTo>
                    <a:lnTo>
                      <a:pt x="634365" y="2420303"/>
                    </a:lnTo>
                    <a:lnTo>
                      <a:pt x="635318" y="2420303"/>
                    </a:lnTo>
                    <a:lnTo>
                      <a:pt x="636270" y="2420303"/>
                    </a:lnTo>
                    <a:lnTo>
                      <a:pt x="637223" y="2421255"/>
                    </a:lnTo>
                    <a:lnTo>
                      <a:pt x="638175" y="2421255"/>
                    </a:lnTo>
                    <a:lnTo>
                      <a:pt x="639128" y="2421255"/>
                    </a:lnTo>
                    <a:lnTo>
                      <a:pt x="640080" y="2421255"/>
                    </a:lnTo>
                    <a:lnTo>
                      <a:pt x="641032" y="2421255"/>
                    </a:lnTo>
                    <a:lnTo>
                      <a:pt x="641985" y="2421255"/>
                    </a:lnTo>
                    <a:lnTo>
                      <a:pt x="642938" y="2422208"/>
                    </a:lnTo>
                    <a:lnTo>
                      <a:pt x="643890" y="2422208"/>
                    </a:lnTo>
                    <a:lnTo>
                      <a:pt x="644843" y="2422208"/>
                    </a:lnTo>
                    <a:lnTo>
                      <a:pt x="645795" y="2423160"/>
                    </a:lnTo>
                    <a:lnTo>
                      <a:pt x="646748" y="2423160"/>
                    </a:lnTo>
                    <a:lnTo>
                      <a:pt x="647700" y="2423160"/>
                    </a:lnTo>
                    <a:lnTo>
                      <a:pt x="648653" y="2424113"/>
                    </a:lnTo>
                    <a:lnTo>
                      <a:pt x="649605" y="2424113"/>
                    </a:lnTo>
                    <a:lnTo>
                      <a:pt x="650557" y="2418398"/>
                    </a:lnTo>
                    <a:lnTo>
                      <a:pt x="651510" y="2424113"/>
                    </a:lnTo>
                    <a:lnTo>
                      <a:pt x="652463" y="2425065"/>
                    </a:lnTo>
                    <a:lnTo>
                      <a:pt x="653415" y="2425065"/>
                    </a:lnTo>
                    <a:lnTo>
                      <a:pt x="654368" y="2425065"/>
                    </a:lnTo>
                    <a:lnTo>
                      <a:pt x="655320" y="2425065"/>
                    </a:lnTo>
                    <a:lnTo>
                      <a:pt x="656273" y="2426018"/>
                    </a:lnTo>
                    <a:lnTo>
                      <a:pt x="657225" y="2425065"/>
                    </a:lnTo>
                    <a:lnTo>
                      <a:pt x="658178" y="2426018"/>
                    </a:lnTo>
                    <a:lnTo>
                      <a:pt x="659130" y="2426018"/>
                    </a:lnTo>
                    <a:lnTo>
                      <a:pt x="660082" y="2426018"/>
                    </a:lnTo>
                    <a:lnTo>
                      <a:pt x="661035" y="2426970"/>
                    </a:lnTo>
                    <a:lnTo>
                      <a:pt x="662940" y="2426018"/>
                    </a:lnTo>
                    <a:lnTo>
                      <a:pt x="663893" y="2426970"/>
                    </a:lnTo>
                    <a:lnTo>
                      <a:pt x="664845" y="2426970"/>
                    </a:lnTo>
                    <a:lnTo>
                      <a:pt x="665798" y="2426970"/>
                    </a:lnTo>
                    <a:lnTo>
                      <a:pt x="666750" y="2426970"/>
                    </a:lnTo>
                    <a:lnTo>
                      <a:pt x="667703" y="2427923"/>
                    </a:lnTo>
                    <a:lnTo>
                      <a:pt x="668655" y="2427923"/>
                    </a:lnTo>
                    <a:lnTo>
                      <a:pt x="669607" y="2427923"/>
                    </a:lnTo>
                    <a:lnTo>
                      <a:pt x="670560" y="2428875"/>
                    </a:lnTo>
                    <a:lnTo>
                      <a:pt x="671513" y="2425065"/>
                    </a:lnTo>
                    <a:lnTo>
                      <a:pt x="672465" y="2428875"/>
                    </a:lnTo>
                    <a:lnTo>
                      <a:pt x="673418" y="2428875"/>
                    </a:lnTo>
                    <a:lnTo>
                      <a:pt x="674370" y="2428875"/>
                    </a:lnTo>
                    <a:lnTo>
                      <a:pt x="675323" y="2429828"/>
                    </a:lnTo>
                    <a:lnTo>
                      <a:pt x="676275" y="2429828"/>
                    </a:lnTo>
                    <a:lnTo>
                      <a:pt x="677228" y="2429828"/>
                    </a:lnTo>
                    <a:lnTo>
                      <a:pt x="678180" y="2429828"/>
                    </a:lnTo>
                    <a:lnTo>
                      <a:pt x="679132" y="2429828"/>
                    </a:lnTo>
                    <a:lnTo>
                      <a:pt x="680085" y="2430780"/>
                    </a:lnTo>
                    <a:lnTo>
                      <a:pt x="681038" y="2430780"/>
                    </a:lnTo>
                    <a:lnTo>
                      <a:pt x="681990" y="2430780"/>
                    </a:lnTo>
                    <a:lnTo>
                      <a:pt x="682943" y="2431733"/>
                    </a:lnTo>
                    <a:lnTo>
                      <a:pt x="683895" y="2431733"/>
                    </a:lnTo>
                    <a:lnTo>
                      <a:pt x="684848" y="2431733"/>
                    </a:lnTo>
                    <a:lnTo>
                      <a:pt x="685800" y="2432685"/>
                    </a:lnTo>
                    <a:lnTo>
                      <a:pt x="686753" y="2432685"/>
                    </a:lnTo>
                    <a:lnTo>
                      <a:pt x="687705" y="2432685"/>
                    </a:lnTo>
                    <a:lnTo>
                      <a:pt x="688657" y="2432685"/>
                    </a:lnTo>
                    <a:lnTo>
                      <a:pt x="689610" y="2432685"/>
                    </a:lnTo>
                    <a:lnTo>
                      <a:pt x="690563" y="2433638"/>
                    </a:lnTo>
                    <a:lnTo>
                      <a:pt x="691515" y="2433638"/>
                    </a:lnTo>
                    <a:lnTo>
                      <a:pt x="692468" y="2433638"/>
                    </a:lnTo>
                    <a:lnTo>
                      <a:pt x="693420" y="2433638"/>
                    </a:lnTo>
                    <a:lnTo>
                      <a:pt x="694373" y="2433638"/>
                    </a:lnTo>
                    <a:lnTo>
                      <a:pt x="695325" y="2433638"/>
                    </a:lnTo>
                    <a:lnTo>
                      <a:pt x="696278" y="2433638"/>
                    </a:lnTo>
                    <a:lnTo>
                      <a:pt x="697230" y="2434590"/>
                    </a:lnTo>
                    <a:lnTo>
                      <a:pt x="698182" y="2434590"/>
                    </a:lnTo>
                    <a:lnTo>
                      <a:pt x="699135" y="2434590"/>
                    </a:lnTo>
                    <a:lnTo>
                      <a:pt x="700088" y="2434590"/>
                    </a:lnTo>
                    <a:lnTo>
                      <a:pt x="701040" y="2434590"/>
                    </a:lnTo>
                    <a:lnTo>
                      <a:pt x="701993" y="2435543"/>
                    </a:lnTo>
                    <a:lnTo>
                      <a:pt x="702945" y="2435543"/>
                    </a:lnTo>
                    <a:lnTo>
                      <a:pt x="703898" y="2435543"/>
                    </a:lnTo>
                    <a:lnTo>
                      <a:pt x="705803" y="2436495"/>
                    </a:lnTo>
                    <a:lnTo>
                      <a:pt x="706755" y="2436495"/>
                    </a:lnTo>
                    <a:lnTo>
                      <a:pt x="707707" y="2436495"/>
                    </a:lnTo>
                    <a:lnTo>
                      <a:pt x="708660" y="2436495"/>
                    </a:lnTo>
                    <a:lnTo>
                      <a:pt x="709613" y="2436495"/>
                    </a:lnTo>
                    <a:lnTo>
                      <a:pt x="710565" y="2437448"/>
                    </a:lnTo>
                    <a:lnTo>
                      <a:pt x="711518" y="2437448"/>
                    </a:lnTo>
                    <a:lnTo>
                      <a:pt x="712470" y="2437448"/>
                    </a:lnTo>
                    <a:lnTo>
                      <a:pt x="713423" y="2437448"/>
                    </a:lnTo>
                    <a:lnTo>
                      <a:pt x="714375" y="2437448"/>
                    </a:lnTo>
                    <a:lnTo>
                      <a:pt x="715328" y="2437448"/>
                    </a:lnTo>
                    <a:lnTo>
                      <a:pt x="716280" y="2438400"/>
                    </a:lnTo>
                    <a:lnTo>
                      <a:pt x="717232" y="2437448"/>
                    </a:lnTo>
                    <a:lnTo>
                      <a:pt x="718185" y="2438400"/>
                    </a:lnTo>
                    <a:lnTo>
                      <a:pt x="719138" y="2438400"/>
                    </a:lnTo>
                    <a:lnTo>
                      <a:pt x="720090" y="2438400"/>
                    </a:lnTo>
                    <a:lnTo>
                      <a:pt x="721043" y="2439353"/>
                    </a:lnTo>
                    <a:lnTo>
                      <a:pt x="721995" y="2439353"/>
                    </a:lnTo>
                    <a:lnTo>
                      <a:pt x="722948" y="2439353"/>
                    </a:lnTo>
                    <a:lnTo>
                      <a:pt x="723900" y="2440305"/>
                    </a:lnTo>
                    <a:lnTo>
                      <a:pt x="724853" y="2440305"/>
                    </a:lnTo>
                    <a:lnTo>
                      <a:pt x="725805" y="2440305"/>
                    </a:lnTo>
                    <a:lnTo>
                      <a:pt x="726757" y="2441258"/>
                    </a:lnTo>
                    <a:lnTo>
                      <a:pt x="727710" y="2441258"/>
                    </a:lnTo>
                    <a:lnTo>
                      <a:pt x="728663" y="2441258"/>
                    </a:lnTo>
                    <a:lnTo>
                      <a:pt x="729615" y="2441258"/>
                    </a:lnTo>
                    <a:lnTo>
                      <a:pt x="730568" y="2441258"/>
                    </a:lnTo>
                    <a:lnTo>
                      <a:pt x="731520" y="2441258"/>
                    </a:lnTo>
                    <a:lnTo>
                      <a:pt x="732473" y="2442210"/>
                    </a:lnTo>
                    <a:lnTo>
                      <a:pt x="733425" y="2442210"/>
                    </a:lnTo>
                    <a:lnTo>
                      <a:pt x="734378" y="2442210"/>
                    </a:lnTo>
                    <a:lnTo>
                      <a:pt x="735330" y="2442210"/>
                    </a:lnTo>
                    <a:lnTo>
                      <a:pt x="736282" y="2442210"/>
                    </a:lnTo>
                    <a:lnTo>
                      <a:pt x="737235" y="2443163"/>
                    </a:lnTo>
                    <a:lnTo>
                      <a:pt x="738188" y="2443163"/>
                    </a:lnTo>
                    <a:lnTo>
                      <a:pt x="739140" y="2443163"/>
                    </a:lnTo>
                    <a:lnTo>
                      <a:pt x="740093" y="2443163"/>
                    </a:lnTo>
                    <a:lnTo>
                      <a:pt x="741045" y="2443163"/>
                    </a:lnTo>
                    <a:lnTo>
                      <a:pt x="741998" y="2443163"/>
                    </a:lnTo>
                    <a:lnTo>
                      <a:pt x="742950" y="2444115"/>
                    </a:lnTo>
                    <a:lnTo>
                      <a:pt x="743903" y="2444115"/>
                    </a:lnTo>
                    <a:lnTo>
                      <a:pt x="744855" y="2444115"/>
                    </a:lnTo>
                    <a:lnTo>
                      <a:pt x="745807" y="2445068"/>
                    </a:lnTo>
                    <a:lnTo>
                      <a:pt x="746760" y="2445068"/>
                    </a:lnTo>
                    <a:lnTo>
                      <a:pt x="748665" y="2446020"/>
                    </a:lnTo>
                    <a:lnTo>
                      <a:pt x="749618" y="2446973"/>
                    </a:lnTo>
                    <a:lnTo>
                      <a:pt x="750570" y="2446973"/>
                    </a:lnTo>
                    <a:lnTo>
                      <a:pt x="751523" y="2446973"/>
                    </a:lnTo>
                    <a:lnTo>
                      <a:pt x="752475" y="2447925"/>
                    </a:lnTo>
                    <a:lnTo>
                      <a:pt x="753428" y="2447925"/>
                    </a:lnTo>
                    <a:lnTo>
                      <a:pt x="754380" y="2447925"/>
                    </a:lnTo>
                    <a:lnTo>
                      <a:pt x="755332" y="2448878"/>
                    </a:lnTo>
                    <a:lnTo>
                      <a:pt x="756285" y="2442210"/>
                    </a:lnTo>
                    <a:lnTo>
                      <a:pt x="757238" y="2448878"/>
                    </a:lnTo>
                    <a:lnTo>
                      <a:pt x="758190" y="2448878"/>
                    </a:lnTo>
                    <a:lnTo>
                      <a:pt x="759143" y="2448878"/>
                    </a:lnTo>
                    <a:lnTo>
                      <a:pt x="760095" y="2448878"/>
                    </a:lnTo>
                    <a:lnTo>
                      <a:pt x="761048" y="2449830"/>
                    </a:lnTo>
                    <a:lnTo>
                      <a:pt x="762000" y="2449830"/>
                    </a:lnTo>
                    <a:lnTo>
                      <a:pt x="762953" y="2449830"/>
                    </a:lnTo>
                    <a:lnTo>
                      <a:pt x="763905" y="2449830"/>
                    </a:lnTo>
                    <a:lnTo>
                      <a:pt x="764857" y="2450783"/>
                    </a:lnTo>
                    <a:lnTo>
                      <a:pt x="765810" y="2450783"/>
                    </a:lnTo>
                    <a:lnTo>
                      <a:pt x="766763" y="2450783"/>
                    </a:lnTo>
                    <a:lnTo>
                      <a:pt x="767715" y="2450783"/>
                    </a:lnTo>
                    <a:lnTo>
                      <a:pt x="768668" y="2450783"/>
                    </a:lnTo>
                    <a:lnTo>
                      <a:pt x="769620" y="2451735"/>
                    </a:lnTo>
                    <a:lnTo>
                      <a:pt x="770573" y="2451735"/>
                    </a:lnTo>
                    <a:lnTo>
                      <a:pt x="771525" y="2451735"/>
                    </a:lnTo>
                    <a:lnTo>
                      <a:pt x="772478" y="2451735"/>
                    </a:lnTo>
                    <a:lnTo>
                      <a:pt x="773430" y="2451735"/>
                    </a:lnTo>
                    <a:lnTo>
                      <a:pt x="774382" y="2452688"/>
                    </a:lnTo>
                    <a:lnTo>
                      <a:pt x="775335" y="2452688"/>
                    </a:lnTo>
                    <a:lnTo>
                      <a:pt x="776288" y="2452688"/>
                    </a:lnTo>
                    <a:lnTo>
                      <a:pt x="777240" y="2453640"/>
                    </a:lnTo>
                    <a:lnTo>
                      <a:pt x="778193" y="2453640"/>
                    </a:lnTo>
                    <a:lnTo>
                      <a:pt x="779145" y="2453640"/>
                    </a:lnTo>
                    <a:lnTo>
                      <a:pt x="780098" y="2453640"/>
                    </a:lnTo>
                    <a:lnTo>
                      <a:pt x="781050" y="2453640"/>
                    </a:lnTo>
                    <a:lnTo>
                      <a:pt x="782003" y="2453640"/>
                    </a:lnTo>
                    <a:lnTo>
                      <a:pt x="782955" y="2454593"/>
                    </a:lnTo>
                    <a:lnTo>
                      <a:pt x="783907" y="2454593"/>
                    </a:lnTo>
                    <a:lnTo>
                      <a:pt x="784860" y="2454593"/>
                    </a:lnTo>
                    <a:lnTo>
                      <a:pt x="785813" y="2454593"/>
                    </a:lnTo>
                    <a:lnTo>
                      <a:pt x="786765" y="2454593"/>
                    </a:lnTo>
                    <a:lnTo>
                      <a:pt x="787718" y="2454593"/>
                    </a:lnTo>
                    <a:lnTo>
                      <a:pt x="788670" y="2454593"/>
                    </a:lnTo>
                    <a:lnTo>
                      <a:pt x="789623" y="2454593"/>
                    </a:lnTo>
                    <a:lnTo>
                      <a:pt x="791528" y="2455545"/>
                    </a:lnTo>
                    <a:lnTo>
                      <a:pt x="792480" y="2455545"/>
                    </a:lnTo>
                    <a:lnTo>
                      <a:pt x="793432" y="2455545"/>
                    </a:lnTo>
                    <a:lnTo>
                      <a:pt x="794385" y="2456498"/>
                    </a:lnTo>
                    <a:lnTo>
                      <a:pt x="795338" y="2456498"/>
                    </a:lnTo>
                    <a:lnTo>
                      <a:pt x="796290" y="2456498"/>
                    </a:lnTo>
                    <a:lnTo>
                      <a:pt x="797243" y="2456498"/>
                    </a:lnTo>
                    <a:lnTo>
                      <a:pt x="798195" y="2456498"/>
                    </a:lnTo>
                    <a:lnTo>
                      <a:pt x="799148" y="2456498"/>
                    </a:lnTo>
                    <a:lnTo>
                      <a:pt x="800100" y="2457450"/>
                    </a:lnTo>
                    <a:lnTo>
                      <a:pt x="801053" y="2457450"/>
                    </a:lnTo>
                    <a:lnTo>
                      <a:pt x="802005" y="2457450"/>
                    </a:lnTo>
                    <a:lnTo>
                      <a:pt x="802957" y="2457450"/>
                    </a:lnTo>
                    <a:lnTo>
                      <a:pt x="803910" y="2458403"/>
                    </a:lnTo>
                    <a:lnTo>
                      <a:pt x="804863" y="2458403"/>
                    </a:lnTo>
                    <a:lnTo>
                      <a:pt x="805815" y="2458403"/>
                    </a:lnTo>
                    <a:lnTo>
                      <a:pt x="806768" y="2458403"/>
                    </a:lnTo>
                    <a:lnTo>
                      <a:pt x="807720" y="2458403"/>
                    </a:lnTo>
                    <a:lnTo>
                      <a:pt x="808673" y="2457450"/>
                    </a:lnTo>
                    <a:lnTo>
                      <a:pt x="809625" y="2459355"/>
                    </a:lnTo>
                    <a:lnTo>
                      <a:pt x="810578" y="2459355"/>
                    </a:lnTo>
                    <a:lnTo>
                      <a:pt x="811530" y="2459355"/>
                    </a:lnTo>
                    <a:lnTo>
                      <a:pt x="812482" y="2460308"/>
                    </a:lnTo>
                    <a:lnTo>
                      <a:pt x="813435" y="2460308"/>
                    </a:lnTo>
                    <a:lnTo>
                      <a:pt x="814388" y="2460308"/>
                    </a:lnTo>
                    <a:lnTo>
                      <a:pt x="815340" y="2460308"/>
                    </a:lnTo>
                    <a:lnTo>
                      <a:pt x="816293" y="2460308"/>
                    </a:lnTo>
                    <a:lnTo>
                      <a:pt x="817245" y="2460308"/>
                    </a:lnTo>
                    <a:lnTo>
                      <a:pt x="818198" y="2461260"/>
                    </a:lnTo>
                    <a:lnTo>
                      <a:pt x="819150" y="2461260"/>
                    </a:lnTo>
                    <a:lnTo>
                      <a:pt x="820103" y="2461260"/>
                    </a:lnTo>
                    <a:lnTo>
                      <a:pt x="821055" y="2462213"/>
                    </a:lnTo>
                    <a:lnTo>
                      <a:pt x="822007" y="2462213"/>
                    </a:lnTo>
                    <a:lnTo>
                      <a:pt x="822960" y="2462213"/>
                    </a:lnTo>
                    <a:lnTo>
                      <a:pt x="823913" y="2463165"/>
                    </a:lnTo>
                    <a:lnTo>
                      <a:pt x="824865" y="2463165"/>
                    </a:lnTo>
                    <a:lnTo>
                      <a:pt x="825818" y="2463165"/>
                    </a:lnTo>
                    <a:lnTo>
                      <a:pt x="826770" y="2463165"/>
                    </a:lnTo>
                    <a:lnTo>
                      <a:pt x="827723" y="2463165"/>
                    </a:lnTo>
                    <a:lnTo>
                      <a:pt x="828675" y="2464118"/>
                    </a:lnTo>
                    <a:lnTo>
                      <a:pt x="829628" y="2464118"/>
                    </a:lnTo>
                    <a:lnTo>
                      <a:pt x="830580" y="2465070"/>
                    </a:lnTo>
                    <a:lnTo>
                      <a:pt x="831532" y="2464118"/>
                    </a:lnTo>
                    <a:lnTo>
                      <a:pt x="832485" y="2465070"/>
                    </a:lnTo>
                    <a:lnTo>
                      <a:pt x="834390" y="2465070"/>
                    </a:lnTo>
                    <a:lnTo>
                      <a:pt x="835343" y="2465070"/>
                    </a:lnTo>
                    <a:lnTo>
                      <a:pt x="836295" y="2465070"/>
                    </a:lnTo>
                    <a:lnTo>
                      <a:pt x="837248" y="2465070"/>
                    </a:lnTo>
                    <a:lnTo>
                      <a:pt x="838200" y="2466023"/>
                    </a:lnTo>
                    <a:lnTo>
                      <a:pt x="839153" y="2466023"/>
                    </a:lnTo>
                    <a:lnTo>
                      <a:pt x="840105" y="2466023"/>
                    </a:lnTo>
                    <a:lnTo>
                      <a:pt x="841057" y="2466023"/>
                    </a:lnTo>
                    <a:lnTo>
                      <a:pt x="842010" y="2466023"/>
                    </a:lnTo>
                    <a:lnTo>
                      <a:pt x="842963" y="2466023"/>
                    </a:lnTo>
                    <a:lnTo>
                      <a:pt x="843915" y="2466975"/>
                    </a:lnTo>
                    <a:lnTo>
                      <a:pt x="844868" y="2467928"/>
                    </a:lnTo>
                    <a:lnTo>
                      <a:pt x="845820" y="2467928"/>
                    </a:lnTo>
                    <a:lnTo>
                      <a:pt x="846773" y="2467928"/>
                    </a:lnTo>
                    <a:lnTo>
                      <a:pt x="847725" y="2468880"/>
                    </a:lnTo>
                    <a:lnTo>
                      <a:pt x="848678" y="2468880"/>
                    </a:lnTo>
                    <a:lnTo>
                      <a:pt x="849630" y="2468880"/>
                    </a:lnTo>
                    <a:lnTo>
                      <a:pt x="850582" y="2469833"/>
                    </a:lnTo>
                    <a:lnTo>
                      <a:pt x="851535" y="2469833"/>
                    </a:lnTo>
                    <a:lnTo>
                      <a:pt x="852488" y="2470785"/>
                    </a:lnTo>
                    <a:lnTo>
                      <a:pt x="853440" y="2470785"/>
                    </a:lnTo>
                    <a:lnTo>
                      <a:pt x="854393" y="2470785"/>
                    </a:lnTo>
                    <a:lnTo>
                      <a:pt x="855345" y="2470785"/>
                    </a:lnTo>
                    <a:lnTo>
                      <a:pt x="856298" y="2471738"/>
                    </a:lnTo>
                    <a:lnTo>
                      <a:pt x="857250" y="2470785"/>
                    </a:lnTo>
                    <a:lnTo>
                      <a:pt x="858203" y="2471738"/>
                    </a:lnTo>
                    <a:lnTo>
                      <a:pt x="859155" y="2471738"/>
                    </a:lnTo>
                    <a:lnTo>
                      <a:pt x="860107" y="2472690"/>
                    </a:lnTo>
                    <a:lnTo>
                      <a:pt x="861060" y="2472690"/>
                    </a:lnTo>
                    <a:lnTo>
                      <a:pt x="862013" y="2472690"/>
                    </a:lnTo>
                    <a:lnTo>
                      <a:pt x="862965" y="2472690"/>
                    </a:lnTo>
                    <a:lnTo>
                      <a:pt x="863918" y="2472690"/>
                    </a:lnTo>
                    <a:lnTo>
                      <a:pt x="864870" y="2473643"/>
                    </a:lnTo>
                    <a:lnTo>
                      <a:pt x="865823" y="2473643"/>
                    </a:lnTo>
                    <a:lnTo>
                      <a:pt x="866775" y="2474595"/>
                    </a:lnTo>
                    <a:lnTo>
                      <a:pt x="867728" y="2474595"/>
                    </a:lnTo>
                    <a:lnTo>
                      <a:pt x="868680" y="2475548"/>
                    </a:lnTo>
                    <a:lnTo>
                      <a:pt x="869632" y="2475548"/>
                    </a:lnTo>
                    <a:lnTo>
                      <a:pt x="870585" y="2475548"/>
                    </a:lnTo>
                    <a:lnTo>
                      <a:pt x="871538" y="2476500"/>
                    </a:lnTo>
                    <a:lnTo>
                      <a:pt x="872490" y="2476500"/>
                    </a:lnTo>
                    <a:lnTo>
                      <a:pt x="873443" y="2476500"/>
                    </a:lnTo>
                    <a:lnTo>
                      <a:pt x="874395" y="2476500"/>
                    </a:lnTo>
                    <a:lnTo>
                      <a:pt x="875348" y="2476500"/>
                    </a:lnTo>
                    <a:lnTo>
                      <a:pt x="877253" y="2476500"/>
                    </a:lnTo>
                    <a:lnTo>
                      <a:pt x="878205" y="2476500"/>
                    </a:lnTo>
                    <a:lnTo>
                      <a:pt x="879157" y="2477453"/>
                    </a:lnTo>
                    <a:lnTo>
                      <a:pt x="880110" y="2477453"/>
                    </a:lnTo>
                    <a:lnTo>
                      <a:pt x="881063" y="2477453"/>
                    </a:lnTo>
                    <a:lnTo>
                      <a:pt x="882015" y="2477453"/>
                    </a:lnTo>
                    <a:lnTo>
                      <a:pt x="882968" y="2477453"/>
                    </a:lnTo>
                    <a:lnTo>
                      <a:pt x="883920" y="2477453"/>
                    </a:lnTo>
                    <a:lnTo>
                      <a:pt x="884873" y="2477453"/>
                    </a:lnTo>
                    <a:lnTo>
                      <a:pt x="885825" y="2478405"/>
                    </a:lnTo>
                    <a:lnTo>
                      <a:pt x="886778" y="2478405"/>
                    </a:lnTo>
                    <a:lnTo>
                      <a:pt x="887730" y="2477453"/>
                    </a:lnTo>
                    <a:lnTo>
                      <a:pt x="888682" y="2478405"/>
                    </a:lnTo>
                    <a:lnTo>
                      <a:pt x="889635" y="2479358"/>
                    </a:lnTo>
                    <a:lnTo>
                      <a:pt x="890588" y="2479358"/>
                    </a:lnTo>
                    <a:lnTo>
                      <a:pt x="891540" y="2479358"/>
                    </a:lnTo>
                    <a:lnTo>
                      <a:pt x="892493" y="2480310"/>
                    </a:lnTo>
                    <a:lnTo>
                      <a:pt x="893445" y="2480310"/>
                    </a:lnTo>
                    <a:lnTo>
                      <a:pt x="894398" y="2480310"/>
                    </a:lnTo>
                    <a:lnTo>
                      <a:pt x="895350" y="2481263"/>
                    </a:lnTo>
                    <a:lnTo>
                      <a:pt x="896303" y="2481263"/>
                    </a:lnTo>
                    <a:lnTo>
                      <a:pt x="897255" y="2481263"/>
                    </a:lnTo>
                    <a:lnTo>
                      <a:pt x="898207" y="2481263"/>
                    </a:lnTo>
                    <a:lnTo>
                      <a:pt x="899160" y="2481263"/>
                    </a:lnTo>
                    <a:lnTo>
                      <a:pt x="900113" y="2481263"/>
                    </a:lnTo>
                    <a:lnTo>
                      <a:pt x="901065" y="2482215"/>
                    </a:lnTo>
                    <a:lnTo>
                      <a:pt x="902018" y="2482215"/>
                    </a:lnTo>
                    <a:lnTo>
                      <a:pt x="902970" y="2482215"/>
                    </a:lnTo>
                    <a:lnTo>
                      <a:pt x="903923" y="2482215"/>
                    </a:lnTo>
                    <a:lnTo>
                      <a:pt x="904875" y="2483168"/>
                    </a:lnTo>
                    <a:lnTo>
                      <a:pt x="905828" y="2483168"/>
                    </a:lnTo>
                    <a:lnTo>
                      <a:pt x="906780" y="2483168"/>
                    </a:lnTo>
                    <a:lnTo>
                      <a:pt x="907732" y="2484120"/>
                    </a:lnTo>
                    <a:lnTo>
                      <a:pt x="908685" y="2484120"/>
                    </a:lnTo>
                    <a:lnTo>
                      <a:pt x="909638" y="2484120"/>
                    </a:lnTo>
                    <a:lnTo>
                      <a:pt x="910590" y="2484120"/>
                    </a:lnTo>
                    <a:lnTo>
                      <a:pt x="911543" y="2484120"/>
                    </a:lnTo>
                    <a:lnTo>
                      <a:pt x="912495" y="2485073"/>
                    </a:lnTo>
                    <a:lnTo>
                      <a:pt x="913448" y="2485073"/>
                    </a:lnTo>
                    <a:lnTo>
                      <a:pt x="914400" y="2485073"/>
                    </a:lnTo>
                    <a:lnTo>
                      <a:pt x="915353" y="2486025"/>
                    </a:lnTo>
                    <a:lnTo>
                      <a:pt x="916305" y="2486025"/>
                    </a:lnTo>
                    <a:lnTo>
                      <a:pt x="917257" y="2486025"/>
                    </a:lnTo>
                    <a:lnTo>
                      <a:pt x="919163" y="2486025"/>
                    </a:lnTo>
                    <a:lnTo>
                      <a:pt x="920115" y="2486025"/>
                    </a:lnTo>
                    <a:lnTo>
                      <a:pt x="921068" y="2486025"/>
                    </a:lnTo>
                    <a:lnTo>
                      <a:pt x="922020" y="2486025"/>
                    </a:lnTo>
                    <a:lnTo>
                      <a:pt x="922973" y="2486025"/>
                    </a:lnTo>
                    <a:lnTo>
                      <a:pt x="923925" y="2486978"/>
                    </a:lnTo>
                    <a:lnTo>
                      <a:pt x="924878" y="2486978"/>
                    </a:lnTo>
                    <a:lnTo>
                      <a:pt x="925830" y="2486978"/>
                    </a:lnTo>
                    <a:lnTo>
                      <a:pt x="926782" y="2486978"/>
                    </a:lnTo>
                    <a:lnTo>
                      <a:pt x="927735" y="2486978"/>
                    </a:lnTo>
                    <a:lnTo>
                      <a:pt x="928688" y="2486978"/>
                    </a:lnTo>
                    <a:lnTo>
                      <a:pt x="929640" y="2486025"/>
                    </a:lnTo>
                    <a:lnTo>
                      <a:pt x="930593" y="2487930"/>
                    </a:lnTo>
                    <a:lnTo>
                      <a:pt x="931545" y="2487930"/>
                    </a:lnTo>
                    <a:lnTo>
                      <a:pt x="932498" y="2487930"/>
                    </a:lnTo>
                    <a:lnTo>
                      <a:pt x="933450" y="2488883"/>
                    </a:lnTo>
                    <a:lnTo>
                      <a:pt x="934403" y="2488883"/>
                    </a:lnTo>
                    <a:lnTo>
                      <a:pt x="935355" y="2488883"/>
                    </a:lnTo>
                    <a:lnTo>
                      <a:pt x="936307" y="2488883"/>
                    </a:lnTo>
                    <a:lnTo>
                      <a:pt x="937260" y="2488883"/>
                    </a:lnTo>
                    <a:lnTo>
                      <a:pt x="938213" y="2489835"/>
                    </a:lnTo>
                    <a:lnTo>
                      <a:pt x="939165" y="2489835"/>
                    </a:lnTo>
                    <a:lnTo>
                      <a:pt x="940118" y="2489835"/>
                    </a:lnTo>
                    <a:lnTo>
                      <a:pt x="941070" y="2489835"/>
                    </a:lnTo>
                    <a:lnTo>
                      <a:pt x="942023" y="2489835"/>
                    </a:lnTo>
                    <a:lnTo>
                      <a:pt x="942975" y="2489835"/>
                    </a:lnTo>
                    <a:lnTo>
                      <a:pt x="943928" y="2489835"/>
                    </a:lnTo>
                    <a:lnTo>
                      <a:pt x="944880" y="2490788"/>
                    </a:lnTo>
                    <a:lnTo>
                      <a:pt x="945832" y="2490788"/>
                    </a:lnTo>
                    <a:lnTo>
                      <a:pt x="946785" y="2490788"/>
                    </a:lnTo>
                    <a:lnTo>
                      <a:pt x="947738" y="2490788"/>
                    </a:lnTo>
                    <a:lnTo>
                      <a:pt x="948690" y="2490788"/>
                    </a:lnTo>
                    <a:lnTo>
                      <a:pt x="949643" y="2490788"/>
                    </a:lnTo>
                    <a:lnTo>
                      <a:pt x="950595" y="2490788"/>
                    </a:lnTo>
                    <a:lnTo>
                      <a:pt x="951548" y="2491740"/>
                    </a:lnTo>
                    <a:lnTo>
                      <a:pt x="952500" y="2491740"/>
                    </a:lnTo>
                    <a:lnTo>
                      <a:pt x="953453" y="2489835"/>
                    </a:lnTo>
                    <a:lnTo>
                      <a:pt x="954405" y="2491740"/>
                    </a:lnTo>
                    <a:lnTo>
                      <a:pt x="955357" y="2491740"/>
                    </a:lnTo>
                    <a:lnTo>
                      <a:pt x="956310" y="2491740"/>
                    </a:lnTo>
                    <a:lnTo>
                      <a:pt x="957263" y="2491740"/>
                    </a:lnTo>
                    <a:lnTo>
                      <a:pt x="958215" y="2492693"/>
                    </a:lnTo>
                    <a:lnTo>
                      <a:pt x="959168" y="2492693"/>
                    </a:lnTo>
                    <a:lnTo>
                      <a:pt x="960120" y="2492693"/>
                    </a:lnTo>
                    <a:lnTo>
                      <a:pt x="962025" y="2492693"/>
                    </a:lnTo>
                    <a:lnTo>
                      <a:pt x="962978" y="2492693"/>
                    </a:lnTo>
                    <a:lnTo>
                      <a:pt x="963930" y="2492693"/>
                    </a:lnTo>
                    <a:lnTo>
                      <a:pt x="964882" y="2492693"/>
                    </a:lnTo>
                    <a:lnTo>
                      <a:pt x="965835" y="2493645"/>
                    </a:lnTo>
                    <a:lnTo>
                      <a:pt x="966788" y="2493645"/>
                    </a:lnTo>
                    <a:lnTo>
                      <a:pt x="967740" y="2493645"/>
                    </a:lnTo>
                    <a:lnTo>
                      <a:pt x="968693" y="2493645"/>
                    </a:lnTo>
                    <a:lnTo>
                      <a:pt x="969645" y="2493645"/>
                    </a:lnTo>
                    <a:lnTo>
                      <a:pt x="970598" y="2493645"/>
                    </a:lnTo>
                    <a:lnTo>
                      <a:pt x="971550" y="2493645"/>
                    </a:lnTo>
                    <a:lnTo>
                      <a:pt x="972503" y="2493645"/>
                    </a:lnTo>
                    <a:lnTo>
                      <a:pt x="973455" y="2493645"/>
                    </a:lnTo>
                    <a:lnTo>
                      <a:pt x="974407" y="2494598"/>
                    </a:lnTo>
                    <a:lnTo>
                      <a:pt x="975360" y="2493645"/>
                    </a:lnTo>
                    <a:lnTo>
                      <a:pt x="976313" y="2494598"/>
                    </a:lnTo>
                    <a:lnTo>
                      <a:pt x="977265" y="2494598"/>
                    </a:lnTo>
                    <a:lnTo>
                      <a:pt x="978218" y="2494598"/>
                    </a:lnTo>
                    <a:lnTo>
                      <a:pt x="979170" y="2494598"/>
                    </a:lnTo>
                    <a:lnTo>
                      <a:pt x="980123" y="2494598"/>
                    </a:lnTo>
                    <a:lnTo>
                      <a:pt x="981075" y="2495550"/>
                    </a:lnTo>
                    <a:lnTo>
                      <a:pt x="982028" y="2495550"/>
                    </a:lnTo>
                    <a:lnTo>
                      <a:pt x="982980" y="2495550"/>
                    </a:lnTo>
                    <a:lnTo>
                      <a:pt x="983932" y="2492693"/>
                    </a:lnTo>
                    <a:lnTo>
                      <a:pt x="984885" y="2495550"/>
                    </a:lnTo>
                    <a:lnTo>
                      <a:pt x="985838" y="2495550"/>
                    </a:lnTo>
                    <a:lnTo>
                      <a:pt x="986790" y="2495550"/>
                    </a:lnTo>
                    <a:lnTo>
                      <a:pt x="987743" y="2495550"/>
                    </a:lnTo>
                    <a:lnTo>
                      <a:pt x="988695" y="2493645"/>
                    </a:lnTo>
                    <a:lnTo>
                      <a:pt x="989648" y="2495550"/>
                    </a:lnTo>
                    <a:lnTo>
                      <a:pt x="990600" y="2495550"/>
                    </a:lnTo>
                    <a:lnTo>
                      <a:pt x="991553" y="2496503"/>
                    </a:lnTo>
                    <a:lnTo>
                      <a:pt x="992505" y="2496503"/>
                    </a:lnTo>
                    <a:lnTo>
                      <a:pt x="993457" y="2496503"/>
                    </a:lnTo>
                    <a:lnTo>
                      <a:pt x="994410" y="2495550"/>
                    </a:lnTo>
                    <a:lnTo>
                      <a:pt x="995363" y="2496503"/>
                    </a:lnTo>
                    <a:lnTo>
                      <a:pt x="996315" y="2496503"/>
                    </a:lnTo>
                    <a:lnTo>
                      <a:pt x="997268" y="2496503"/>
                    </a:lnTo>
                    <a:lnTo>
                      <a:pt x="998220" y="2496503"/>
                    </a:lnTo>
                    <a:lnTo>
                      <a:pt x="999173" y="2496503"/>
                    </a:lnTo>
                    <a:lnTo>
                      <a:pt x="1000125" y="2497455"/>
                    </a:lnTo>
                    <a:lnTo>
                      <a:pt x="1001078" y="2496503"/>
                    </a:lnTo>
                    <a:lnTo>
                      <a:pt x="1002030" y="2497455"/>
                    </a:lnTo>
                    <a:lnTo>
                      <a:pt x="1002982" y="2497455"/>
                    </a:lnTo>
                    <a:lnTo>
                      <a:pt x="1004888" y="2497455"/>
                    </a:lnTo>
                    <a:lnTo>
                      <a:pt x="1005840" y="2497455"/>
                    </a:lnTo>
                    <a:lnTo>
                      <a:pt x="1006793" y="2497455"/>
                    </a:lnTo>
                    <a:lnTo>
                      <a:pt x="1007745" y="2497455"/>
                    </a:lnTo>
                    <a:lnTo>
                      <a:pt x="1008698" y="2498408"/>
                    </a:lnTo>
                    <a:lnTo>
                      <a:pt x="1009650" y="2498408"/>
                    </a:lnTo>
                    <a:lnTo>
                      <a:pt x="1010603" y="2498408"/>
                    </a:lnTo>
                    <a:lnTo>
                      <a:pt x="1011555" y="2498408"/>
                    </a:lnTo>
                    <a:lnTo>
                      <a:pt x="1012507" y="2498408"/>
                    </a:lnTo>
                    <a:lnTo>
                      <a:pt x="1013460" y="2498408"/>
                    </a:lnTo>
                    <a:lnTo>
                      <a:pt x="1014413" y="2498408"/>
                    </a:lnTo>
                    <a:lnTo>
                      <a:pt x="1015365" y="2498408"/>
                    </a:lnTo>
                    <a:lnTo>
                      <a:pt x="1016318" y="2499360"/>
                    </a:lnTo>
                    <a:lnTo>
                      <a:pt x="1017270" y="2499360"/>
                    </a:lnTo>
                    <a:lnTo>
                      <a:pt x="1018223" y="2499360"/>
                    </a:lnTo>
                    <a:lnTo>
                      <a:pt x="1019175" y="2499360"/>
                    </a:lnTo>
                    <a:lnTo>
                      <a:pt x="1020128" y="2499360"/>
                    </a:lnTo>
                    <a:lnTo>
                      <a:pt x="1021080" y="2499360"/>
                    </a:lnTo>
                    <a:lnTo>
                      <a:pt x="1022032" y="2500313"/>
                    </a:lnTo>
                    <a:lnTo>
                      <a:pt x="1022985" y="2500313"/>
                    </a:lnTo>
                    <a:lnTo>
                      <a:pt x="1023938" y="2500313"/>
                    </a:lnTo>
                    <a:lnTo>
                      <a:pt x="1024890" y="2500313"/>
                    </a:lnTo>
                    <a:lnTo>
                      <a:pt x="1025843" y="2501265"/>
                    </a:lnTo>
                    <a:lnTo>
                      <a:pt x="1026795" y="2501265"/>
                    </a:lnTo>
                    <a:lnTo>
                      <a:pt x="1027748" y="2501265"/>
                    </a:lnTo>
                    <a:lnTo>
                      <a:pt x="1028700" y="2501265"/>
                    </a:lnTo>
                    <a:lnTo>
                      <a:pt x="1029653" y="2501265"/>
                    </a:lnTo>
                    <a:lnTo>
                      <a:pt x="1030605" y="2501265"/>
                    </a:lnTo>
                    <a:lnTo>
                      <a:pt x="1031557" y="2502218"/>
                    </a:lnTo>
                    <a:lnTo>
                      <a:pt x="1032510" y="2502218"/>
                    </a:lnTo>
                    <a:lnTo>
                      <a:pt x="1033463" y="2502218"/>
                    </a:lnTo>
                    <a:lnTo>
                      <a:pt x="1034415" y="2499360"/>
                    </a:lnTo>
                    <a:lnTo>
                      <a:pt x="1035368" y="2502218"/>
                    </a:lnTo>
                    <a:lnTo>
                      <a:pt x="1036320" y="2502218"/>
                    </a:lnTo>
                    <a:lnTo>
                      <a:pt x="1037273" y="2502218"/>
                    </a:lnTo>
                    <a:lnTo>
                      <a:pt x="1038225" y="2502218"/>
                    </a:lnTo>
                    <a:lnTo>
                      <a:pt x="1039178" y="2502218"/>
                    </a:lnTo>
                    <a:lnTo>
                      <a:pt x="1040130" y="2502218"/>
                    </a:lnTo>
                    <a:lnTo>
                      <a:pt x="1041082" y="2503170"/>
                    </a:lnTo>
                    <a:lnTo>
                      <a:pt x="1042035" y="2503170"/>
                    </a:lnTo>
                    <a:lnTo>
                      <a:pt x="1042988" y="2503170"/>
                    </a:lnTo>
                    <a:lnTo>
                      <a:pt x="1043940" y="2503170"/>
                    </a:lnTo>
                    <a:lnTo>
                      <a:pt x="1044893" y="2503170"/>
                    </a:lnTo>
                    <a:lnTo>
                      <a:pt x="1045845" y="2503170"/>
                    </a:lnTo>
                    <a:lnTo>
                      <a:pt x="1047750" y="2503170"/>
                    </a:lnTo>
                    <a:lnTo>
                      <a:pt x="1048703" y="2503170"/>
                    </a:lnTo>
                    <a:lnTo>
                      <a:pt x="1049655" y="2503170"/>
                    </a:lnTo>
                    <a:lnTo>
                      <a:pt x="1050608" y="2503170"/>
                    </a:lnTo>
                    <a:lnTo>
                      <a:pt x="1051560" y="2504123"/>
                    </a:lnTo>
                    <a:lnTo>
                      <a:pt x="1052513" y="2504123"/>
                    </a:lnTo>
                    <a:lnTo>
                      <a:pt x="1053465" y="2504123"/>
                    </a:lnTo>
                    <a:lnTo>
                      <a:pt x="1054418" y="2505075"/>
                    </a:lnTo>
                    <a:lnTo>
                      <a:pt x="1055370" y="2505075"/>
                    </a:lnTo>
                    <a:lnTo>
                      <a:pt x="1056323" y="2505075"/>
                    </a:lnTo>
                    <a:lnTo>
                      <a:pt x="1057275" y="2505075"/>
                    </a:lnTo>
                    <a:lnTo>
                      <a:pt x="1058228" y="2505075"/>
                    </a:lnTo>
                    <a:lnTo>
                      <a:pt x="1059180" y="2505075"/>
                    </a:lnTo>
                    <a:lnTo>
                      <a:pt x="1060133" y="2506028"/>
                    </a:lnTo>
                    <a:lnTo>
                      <a:pt x="1061085" y="2506028"/>
                    </a:lnTo>
                    <a:lnTo>
                      <a:pt x="1062038" y="2506028"/>
                    </a:lnTo>
                    <a:lnTo>
                      <a:pt x="1062990" y="2506028"/>
                    </a:lnTo>
                    <a:lnTo>
                      <a:pt x="1063943" y="2506028"/>
                    </a:lnTo>
                    <a:lnTo>
                      <a:pt x="1064895" y="2506028"/>
                    </a:lnTo>
                    <a:lnTo>
                      <a:pt x="1065848" y="2505075"/>
                    </a:lnTo>
                    <a:lnTo>
                      <a:pt x="1066800" y="2506028"/>
                    </a:lnTo>
                    <a:lnTo>
                      <a:pt x="1067753" y="2506980"/>
                    </a:lnTo>
                    <a:lnTo>
                      <a:pt x="1068705" y="2506980"/>
                    </a:lnTo>
                    <a:lnTo>
                      <a:pt x="1069658" y="2506980"/>
                    </a:lnTo>
                    <a:lnTo>
                      <a:pt x="1070610" y="2506980"/>
                    </a:lnTo>
                    <a:lnTo>
                      <a:pt x="1071563" y="2506980"/>
                    </a:lnTo>
                    <a:lnTo>
                      <a:pt x="1072515" y="2506980"/>
                    </a:lnTo>
                    <a:lnTo>
                      <a:pt x="1073468" y="2506980"/>
                    </a:lnTo>
                    <a:lnTo>
                      <a:pt x="1074420" y="2506980"/>
                    </a:lnTo>
                    <a:lnTo>
                      <a:pt x="1075373" y="2507933"/>
                    </a:lnTo>
                    <a:lnTo>
                      <a:pt x="1076325" y="2507933"/>
                    </a:lnTo>
                    <a:lnTo>
                      <a:pt x="1077278" y="2507933"/>
                    </a:lnTo>
                    <a:lnTo>
                      <a:pt x="1078230" y="2507933"/>
                    </a:lnTo>
                    <a:lnTo>
                      <a:pt x="1079183" y="2508885"/>
                    </a:lnTo>
                    <a:lnTo>
                      <a:pt x="1080135" y="2508885"/>
                    </a:lnTo>
                    <a:lnTo>
                      <a:pt x="1081088" y="2508885"/>
                    </a:lnTo>
                    <a:lnTo>
                      <a:pt x="1082040" y="2508885"/>
                    </a:lnTo>
                    <a:lnTo>
                      <a:pt x="1082993" y="2508885"/>
                    </a:lnTo>
                    <a:lnTo>
                      <a:pt x="1083945" y="2508885"/>
                    </a:lnTo>
                    <a:lnTo>
                      <a:pt x="1084898" y="2508885"/>
                    </a:lnTo>
                    <a:lnTo>
                      <a:pt x="1085850" y="2508885"/>
                    </a:lnTo>
                    <a:lnTo>
                      <a:pt x="1086803" y="2509838"/>
                    </a:lnTo>
                    <a:lnTo>
                      <a:pt x="1087755" y="2508885"/>
                    </a:lnTo>
                    <a:lnTo>
                      <a:pt x="1088708" y="2509838"/>
                    </a:lnTo>
                    <a:lnTo>
                      <a:pt x="1090613" y="2509838"/>
                    </a:lnTo>
                    <a:lnTo>
                      <a:pt x="1091565" y="2509838"/>
                    </a:lnTo>
                    <a:lnTo>
                      <a:pt x="1092518" y="2509838"/>
                    </a:lnTo>
                    <a:lnTo>
                      <a:pt x="1093470" y="2509838"/>
                    </a:lnTo>
                    <a:lnTo>
                      <a:pt x="1094423" y="2509838"/>
                    </a:lnTo>
                    <a:lnTo>
                      <a:pt x="1095375" y="2509838"/>
                    </a:lnTo>
                    <a:lnTo>
                      <a:pt x="1096328" y="2509838"/>
                    </a:lnTo>
                    <a:lnTo>
                      <a:pt x="1097280" y="2509838"/>
                    </a:lnTo>
                    <a:lnTo>
                      <a:pt x="1098233" y="2510790"/>
                    </a:lnTo>
                    <a:lnTo>
                      <a:pt x="1099185" y="2510790"/>
                    </a:lnTo>
                    <a:lnTo>
                      <a:pt x="1100138" y="2510790"/>
                    </a:lnTo>
                    <a:lnTo>
                      <a:pt x="1101090" y="2510790"/>
                    </a:lnTo>
                    <a:lnTo>
                      <a:pt x="1102043" y="2510790"/>
                    </a:lnTo>
                    <a:lnTo>
                      <a:pt x="1102995" y="2510790"/>
                    </a:lnTo>
                    <a:lnTo>
                      <a:pt x="1103948" y="2510790"/>
                    </a:lnTo>
                    <a:lnTo>
                      <a:pt x="1104900" y="2510790"/>
                    </a:lnTo>
                    <a:lnTo>
                      <a:pt x="1105853" y="2510790"/>
                    </a:lnTo>
                    <a:lnTo>
                      <a:pt x="1106805" y="2511743"/>
                    </a:lnTo>
                    <a:lnTo>
                      <a:pt x="1107758" y="2511743"/>
                    </a:lnTo>
                    <a:lnTo>
                      <a:pt x="1108710" y="2511743"/>
                    </a:lnTo>
                    <a:lnTo>
                      <a:pt x="1109663" y="2511743"/>
                    </a:lnTo>
                    <a:lnTo>
                      <a:pt x="1110615" y="2511743"/>
                    </a:lnTo>
                    <a:lnTo>
                      <a:pt x="1111568" y="2511743"/>
                    </a:lnTo>
                    <a:lnTo>
                      <a:pt x="1112520" y="2511743"/>
                    </a:lnTo>
                    <a:lnTo>
                      <a:pt x="1113473" y="2511743"/>
                    </a:lnTo>
                    <a:lnTo>
                      <a:pt x="1114425" y="2511743"/>
                    </a:lnTo>
                    <a:lnTo>
                      <a:pt x="1115378" y="2511743"/>
                    </a:lnTo>
                    <a:lnTo>
                      <a:pt x="1116330" y="2512695"/>
                    </a:lnTo>
                    <a:lnTo>
                      <a:pt x="1117283" y="2512695"/>
                    </a:lnTo>
                    <a:lnTo>
                      <a:pt x="1118235" y="2512695"/>
                    </a:lnTo>
                    <a:lnTo>
                      <a:pt x="1119188" y="2512695"/>
                    </a:lnTo>
                    <a:lnTo>
                      <a:pt x="1120140" y="2512695"/>
                    </a:lnTo>
                    <a:lnTo>
                      <a:pt x="1121093" y="2512695"/>
                    </a:lnTo>
                    <a:lnTo>
                      <a:pt x="1122045" y="2512695"/>
                    </a:lnTo>
                    <a:lnTo>
                      <a:pt x="1122998" y="2512695"/>
                    </a:lnTo>
                    <a:lnTo>
                      <a:pt x="1123950" y="2513648"/>
                    </a:lnTo>
                    <a:lnTo>
                      <a:pt x="1124903" y="2513648"/>
                    </a:lnTo>
                    <a:lnTo>
                      <a:pt x="1125855" y="2513648"/>
                    </a:lnTo>
                    <a:lnTo>
                      <a:pt x="1126808" y="2513648"/>
                    </a:lnTo>
                    <a:lnTo>
                      <a:pt x="1127760" y="2513648"/>
                    </a:lnTo>
                    <a:lnTo>
                      <a:pt x="1128713" y="2513648"/>
                    </a:lnTo>
                    <a:lnTo>
                      <a:pt x="1129665" y="2513648"/>
                    </a:lnTo>
                    <a:lnTo>
                      <a:pt x="1130618" y="2513648"/>
                    </a:lnTo>
                    <a:lnTo>
                      <a:pt x="1131570" y="2513648"/>
                    </a:lnTo>
                    <a:lnTo>
                      <a:pt x="1133475" y="2513648"/>
                    </a:lnTo>
                    <a:lnTo>
                      <a:pt x="1134428" y="2514600"/>
                    </a:lnTo>
                    <a:lnTo>
                      <a:pt x="1135380" y="2514600"/>
                    </a:lnTo>
                    <a:lnTo>
                      <a:pt x="1136333" y="2514600"/>
                    </a:lnTo>
                    <a:lnTo>
                      <a:pt x="1137285" y="2514600"/>
                    </a:lnTo>
                    <a:lnTo>
                      <a:pt x="1138238" y="2514600"/>
                    </a:lnTo>
                    <a:lnTo>
                      <a:pt x="1139190" y="2514600"/>
                    </a:lnTo>
                    <a:lnTo>
                      <a:pt x="1140143" y="2514600"/>
                    </a:lnTo>
                    <a:lnTo>
                      <a:pt x="1141095" y="2514600"/>
                    </a:lnTo>
                    <a:lnTo>
                      <a:pt x="1142048" y="2515553"/>
                    </a:lnTo>
                    <a:lnTo>
                      <a:pt x="1143000" y="2515553"/>
                    </a:lnTo>
                    <a:lnTo>
                      <a:pt x="1143953" y="2515553"/>
                    </a:lnTo>
                    <a:lnTo>
                      <a:pt x="1144905" y="2515553"/>
                    </a:lnTo>
                    <a:lnTo>
                      <a:pt x="1145858" y="2515553"/>
                    </a:lnTo>
                    <a:lnTo>
                      <a:pt x="1146810" y="2515553"/>
                    </a:lnTo>
                    <a:lnTo>
                      <a:pt x="1147763" y="2515553"/>
                    </a:lnTo>
                    <a:lnTo>
                      <a:pt x="1148715" y="2515553"/>
                    </a:lnTo>
                    <a:lnTo>
                      <a:pt x="1149668" y="2515553"/>
                    </a:lnTo>
                    <a:lnTo>
                      <a:pt x="1150620" y="2515553"/>
                    </a:lnTo>
                    <a:lnTo>
                      <a:pt x="1151573" y="2515553"/>
                    </a:lnTo>
                    <a:lnTo>
                      <a:pt x="1152525" y="2515553"/>
                    </a:lnTo>
                    <a:lnTo>
                      <a:pt x="1153478" y="2516505"/>
                    </a:lnTo>
                    <a:lnTo>
                      <a:pt x="1154430" y="2516505"/>
                    </a:lnTo>
                    <a:lnTo>
                      <a:pt x="1155383" y="2516505"/>
                    </a:lnTo>
                    <a:lnTo>
                      <a:pt x="1156335" y="2516505"/>
                    </a:lnTo>
                    <a:lnTo>
                      <a:pt x="1157288" y="2516505"/>
                    </a:lnTo>
                    <a:lnTo>
                      <a:pt x="1158240" y="2516505"/>
                    </a:lnTo>
                    <a:lnTo>
                      <a:pt x="1159193" y="2516505"/>
                    </a:lnTo>
                    <a:lnTo>
                      <a:pt x="1160145" y="2516505"/>
                    </a:lnTo>
                    <a:lnTo>
                      <a:pt x="1161098" y="2516505"/>
                    </a:lnTo>
                    <a:lnTo>
                      <a:pt x="1162050" y="2516505"/>
                    </a:lnTo>
                    <a:lnTo>
                      <a:pt x="1163003" y="2517458"/>
                    </a:lnTo>
                    <a:lnTo>
                      <a:pt x="1163955" y="2517458"/>
                    </a:lnTo>
                    <a:lnTo>
                      <a:pt x="1164908" y="2517458"/>
                    </a:lnTo>
                    <a:lnTo>
                      <a:pt x="1165860" y="2517458"/>
                    </a:lnTo>
                    <a:lnTo>
                      <a:pt x="1166813" y="2517458"/>
                    </a:lnTo>
                    <a:lnTo>
                      <a:pt x="1167765" y="2517458"/>
                    </a:lnTo>
                    <a:lnTo>
                      <a:pt x="1168718" y="2518410"/>
                    </a:lnTo>
                    <a:lnTo>
                      <a:pt x="1169670" y="2518410"/>
                    </a:lnTo>
                    <a:lnTo>
                      <a:pt x="1170623" y="2518410"/>
                    </a:lnTo>
                    <a:lnTo>
                      <a:pt x="1171575" y="2517458"/>
                    </a:lnTo>
                    <a:lnTo>
                      <a:pt x="1172528" y="2518410"/>
                    </a:lnTo>
                    <a:lnTo>
                      <a:pt x="1173480" y="2518410"/>
                    </a:lnTo>
                    <a:lnTo>
                      <a:pt x="1174433" y="2519363"/>
                    </a:lnTo>
                    <a:lnTo>
                      <a:pt x="1176338" y="2519363"/>
                    </a:lnTo>
                    <a:lnTo>
                      <a:pt x="1177290" y="2519363"/>
                    </a:lnTo>
                    <a:lnTo>
                      <a:pt x="1178243" y="2518410"/>
                    </a:lnTo>
                    <a:lnTo>
                      <a:pt x="1179195" y="2519363"/>
                    </a:lnTo>
                    <a:lnTo>
                      <a:pt x="1180148" y="2519363"/>
                    </a:lnTo>
                    <a:lnTo>
                      <a:pt x="1181100" y="2519363"/>
                    </a:lnTo>
                    <a:lnTo>
                      <a:pt x="1182053" y="2519363"/>
                    </a:lnTo>
                    <a:lnTo>
                      <a:pt x="1183005" y="2519363"/>
                    </a:lnTo>
                    <a:lnTo>
                      <a:pt x="1183958" y="2519363"/>
                    </a:lnTo>
                    <a:lnTo>
                      <a:pt x="1184910" y="2519363"/>
                    </a:lnTo>
                    <a:lnTo>
                      <a:pt x="1185863" y="2520315"/>
                    </a:lnTo>
                    <a:lnTo>
                      <a:pt x="1186815" y="2519363"/>
                    </a:lnTo>
                    <a:lnTo>
                      <a:pt x="1187768" y="2520315"/>
                    </a:lnTo>
                    <a:lnTo>
                      <a:pt x="1188720" y="2520315"/>
                    </a:lnTo>
                    <a:lnTo>
                      <a:pt x="1189673" y="2520315"/>
                    </a:lnTo>
                    <a:lnTo>
                      <a:pt x="1190625" y="2520315"/>
                    </a:lnTo>
                    <a:lnTo>
                      <a:pt x="1191578" y="2520315"/>
                    </a:lnTo>
                    <a:lnTo>
                      <a:pt x="1192530" y="2520315"/>
                    </a:lnTo>
                    <a:lnTo>
                      <a:pt x="1193483" y="2520315"/>
                    </a:lnTo>
                    <a:lnTo>
                      <a:pt x="1194435" y="2520315"/>
                    </a:lnTo>
                    <a:lnTo>
                      <a:pt x="1195388" y="2521268"/>
                    </a:lnTo>
                    <a:lnTo>
                      <a:pt x="1196340" y="2521268"/>
                    </a:lnTo>
                    <a:lnTo>
                      <a:pt x="1197293" y="2521268"/>
                    </a:lnTo>
                    <a:lnTo>
                      <a:pt x="1198245" y="2521268"/>
                    </a:lnTo>
                    <a:lnTo>
                      <a:pt x="1199198" y="2521268"/>
                    </a:lnTo>
                    <a:lnTo>
                      <a:pt x="1200150" y="2521268"/>
                    </a:lnTo>
                    <a:lnTo>
                      <a:pt x="1201103" y="2521268"/>
                    </a:lnTo>
                    <a:lnTo>
                      <a:pt x="1202055" y="2521268"/>
                    </a:lnTo>
                    <a:lnTo>
                      <a:pt x="1203008" y="2521268"/>
                    </a:lnTo>
                    <a:lnTo>
                      <a:pt x="1203960" y="2521268"/>
                    </a:lnTo>
                    <a:lnTo>
                      <a:pt x="1204913" y="2521268"/>
                    </a:lnTo>
                    <a:lnTo>
                      <a:pt x="1205865" y="2521268"/>
                    </a:lnTo>
                    <a:lnTo>
                      <a:pt x="1206818" y="2522220"/>
                    </a:lnTo>
                    <a:lnTo>
                      <a:pt x="1207770" y="2522220"/>
                    </a:lnTo>
                    <a:lnTo>
                      <a:pt x="1208723" y="2521268"/>
                    </a:lnTo>
                    <a:lnTo>
                      <a:pt x="1209675" y="2522220"/>
                    </a:lnTo>
                    <a:lnTo>
                      <a:pt x="1210628" y="2522220"/>
                    </a:lnTo>
                    <a:lnTo>
                      <a:pt x="1211580" y="2522220"/>
                    </a:lnTo>
                    <a:lnTo>
                      <a:pt x="1212533" y="2522220"/>
                    </a:lnTo>
                    <a:lnTo>
                      <a:pt x="1213485" y="2523173"/>
                    </a:lnTo>
                    <a:lnTo>
                      <a:pt x="1214438" y="2522220"/>
                    </a:lnTo>
                    <a:lnTo>
                      <a:pt x="1215390" y="2523173"/>
                    </a:lnTo>
                    <a:lnTo>
                      <a:pt x="1216343" y="2523173"/>
                    </a:lnTo>
                    <a:lnTo>
                      <a:pt x="1218248" y="2523173"/>
                    </a:lnTo>
                    <a:lnTo>
                      <a:pt x="1219200" y="2523173"/>
                    </a:lnTo>
                    <a:lnTo>
                      <a:pt x="1220153" y="2523173"/>
                    </a:lnTo>
                    <a:lnTo>
                      <a:pt x="1221105" y="2524125"/>
                    </a:lnTo>
                    <a:lnTo>
                      <a:pt x="1222058" y="2524125"/>
                    </a:lnTo>
                    <a:lnTo>
                      <a:pt x="1223010" y="2524125"/>
                    </a:lnTo>
                    <a:lnTo>
                      <a:pt x="1223963" y="2524125"/>
                    </a:lnTo>
                    <a:lnTo>
                      <a:pt x="1224915" y="2525078"/>
                    </a:lnTo>
                    <a:lnTo>
                      <a:pt x="1225868" y="2525078"/>
                    </a:lnTo>
                    <a:lnTo>
                      <a:pt x="1226820" y="2524125"/>
                    </a:lnTo>
                    <a:lnTo>
                      <a:pt x="1227773" y="2525078"/>
                    </a:lnTo>
                    <a:lnTo>
                      <a:pt x="1228725" y="2525078"/>
                    </a:lnTo>
                    <a:lnTo>
                      <a:pt x="1229678" y="2525078"/>
                    </a:lnTo>
                    <a:lnTo>
                      <a:pt x="1230630" y="2525078"/>
                    </a:lnTo>
                    <a:lnTo>
                      <a:pt x="1231583" y="2525078"/>
                    </a:lnTo>
                    <a:lnTo>
                      <a:pt x="1232535" y="2526030"/>
                    </a:lnTo>
                    <a:lnTo>
                      <a:pt x="1233488" y="2526030"/>
                    </a:lnTo>
                    <a:lnTo>
                      <a:pt x="1234440" y="2526030"/>
                    </a:lnTo>
                    <a:lnTo>
                      <a:pt x="1235393" y="2526030"/>
                    </a:lnTo>
                    <a:lnTo>
                      <a:pt x="1236345" y="2526030"/>
                    </a:lnTo>
                    <a:lnTo>
                      <a:pt x="1237298" y="2526030"/>
                    </a:lnTo>
                    <a:lnTo>
                      <a:pt x="1238250" y="2526030"/>
                    </a:lnTo>
                    <a:lnTo>
                      <a:pt x="1239203" y="2526030"/>
                    </a:lnTo>
                    <a:lnTo>
                      <a:pt x="1240155" y="2526030"/>
                    </a:lnTo>
                    <a:lnTo>
                      <a:pt x="1241108" y="2526030"/>
                    </a:lnTo>
                    <a:lnTo>
                      <a:pt x="1242060" y="2526030"/>
                    </a:lnTo>
                    <a:lnTo>
                      <a:pt x="1243013" y="2526030"/>
                    </a:lnTo>
                    <a:lnTo>
                      <a:pt x="1243965" y="2526983"/>
                    </a:lnTo>
                    <a:lnTo>
                      <a:pt x="1244918" y="2526983"/>
                    </a:lnTo>
                    <a:lnTo>
                      <a:pt x="1245870" y="2526983"/>
                    </a:lnTo>
                    <a:lnTo>
                      <a:pt x="1246823" y="2526983"/>
                    </a:lnTo>
                    <a:lnTo>
                      <a:pt x="1247775" y="2526983"/>
                    </a:lnTo>
                    <a:lnTo>
                      <a:pt x="1248728" y="2526983"/>
                    </a:lnTo>
                    <a:lnTo>
                      <a:pt x="1249680" y="2526983"/>
                    </a:lnTo>
                    <a:lnTo>
                      <a:pt x="1250633" y="2526983"/>
                    </a:lnTo>
                    <a:lnTo>
                      <a:pt x="1251585" y="2527935"/>
                    </a:lnTo>
                    <a:lnTo>
                      <a:pt x="1252538" y="2527935"/>
                    </a:lnTo>
                    <a:lnTo>
                      <a:pt x="1253490" y="2526983"/>
                    </a:lnTo>
                    <a:lnTo>
                      <a:pt x="1254443" y="2527935"/>
                    </a:lnTo>
                    <a:lnTo>
                      <a:pt x="1255395" y="2527935"/>
                    </a:lnTo>
                    <a:lnTo>
                      <a:pt x="1256348" y="2527935"/>
                    </a:lnTo>
                    <a:lnTo>
                      <a:pt x="1257300" y="2527935"/>
                    </a:lnTo>
                    <a:lnTo>
                      <a:pt x="1258253" y="2527935"/>
                    </a:lnTo>
                    <a:lnTo>
                      <a:pt x="1259205" y="2527935"/>
                    </a:lnTo>
                    <a:lnTo>
                      <a:pt x="1261110" y="2528888"/>
                    </a:lnTo>
                    <a:lnTo>
                      <a:pt x="1262063" y="2528888"/>
                    </a:lnTo>
                    <a:lnTo>
                      <a:pt x="1263015" y="2528888"/>
                    </a:lnTo>
                    <a:lnTo>
                      <a:pt x="1263968" y="2528888"/>
                    </a:lnTo>
                    <a:lnTo>
                      <a:pt x="1264920" y="2528888"/>
                    </a:lnTo>
                    <a:lnTo>
                      <a:pt x="1265873" y="2528888"/>
                    </a:lnTo>
                    <a:lnTo>
                      <a:pt x="1266825" y="2528888"/>
                    </a:lnTo>
                    <a:lnTo>
                      <a:pt x="1267778" y="2527935"/>
                    </a:lnTo>
                    <a:lnTo>
                      <a:pt x="1268730" y="2528888"/>
                    </a:lnTo>
                    <a:lnTo>
                      <a:pt x="1269683" y="2529840"/>
                    </a:lnTo>
                    <a:lnTo>
                      <a:pt x="1270635" y="2529840"/>
                    </a:lnTo>
                    <a:lnTo>
                      <a:pt x="1271588" y="2529840"/>
                    </a:lnTo>
                    <a:lnTo>
                      <a:pt x="1272540" y="2529840"/>
                    </a:lnTo>
                    <a:lnTo>
                      <a:pt x="1273493" y="2529840"/>
                    </a:lnTo>
                    <a:lnTo>
                      <a:pt x="1274445" y="2529840"/>
                    </a:lnTo>
                    <a:lnTo>
                      <a:pt x="1275398" y="2529840"/>
                    </a:lnTo>
                    <a:lnTo>
                      <a:pt x="1276350" y="2529840"/>
                    </a:lnTo>
                    <a:lnTo>
                      <a:pt x="1277303" y="2505075"/>
                    </a:lnTo>
                    <a:lnTo>
                      <a:pt x="1278255" y="2530793"/>
                    </a:lnTo>
                    <a:lnTo>
                      <a:pt x="1279208" y="2530793"/>
                    </a:lnTo>
                    <a:lnTo>
                      <a:pt x="1280160" y="2530793"/>
                    </a:lnTo>
                    <a:lnTo>
                      <a:pt x="1281113" y="2530793"/>
                    </a:lnTo>
                    <a:lnTo>
                      <a:pt x="1282065" y="2530793"/>
                    </a:lnTo>
                    <a:lnTo>
                      <a:pt x="1283018" y="2530793"/>
                    </a:lnTo>
                    <a:lnTo>
                      <a:pt x="1283970" y="2530793"/>
                    </a:lnTo>
                    <a:lnTo>
                      <a:pt x="1284923" y="2530793"/>
                    </a:lnTo>
                    <a:lnTo>
                      <a:pt x="1285875" y="2530793"/>
                    </a:lnTo>
                    <a:lnTo>
                      <a:pt x="1286828" y="2530793"/>
                    </a:lnTo>
                    <a:lnTo>
                      <a:pt x="1287780" y="2530793"/>
                    </a:lnTo>
                    <a:lnTo>
                      <a:pt x="1288733" y="2531745"/>
                    </a:lnTo>
                    <a:lnTo>
                      <a:pt x="1289685" y="2531745"/>
                    </a:lnTo>
                    <a:lnTo>
                      <a:pt x="1290638" y="2531745"/>
                    </a:lnTo>
                    <a:lnTo>
                      <a:pt x="1291590" y="2531745"/>
                    </a:lnTo>
                    <a:lnTo>
                      <a:pt x="1292543" y="2531745"/>
                    </a:lnTo>
                    <a:lnTo>
                      <a:pt x="1293495" y="2531745"/>
                    </a:lnTo>
                    <a:lnTo>
                      <a:pt x="1294448" y="2531745"/>
                    </a:lnTo>
                    <a:lnTo>
                      <a:pt x="1295400" y="2531745"/>
                    </a:lnTo>
                    <a:lnTo>
                      <a:pt x="1296353" y="2531745"/>
                    </a:lnTo>
                    <a:lnTo>
                      <a:pt x="1297305" y="2531745"/>
                    </a:lnTo>
                    <a:lnTo>
                      <a:pt x="1298258" y="2532698"/>
                    </a:lnTo>
                    <a:lnTo>
                      <a:pt x="1299210" y="2532698"/>
                    </a:lnTo>
                    <a:lnTo>
                      <a:pt x="1300163" y="2532698"/>
                    </a:lnTo>
                    <a:lnTo>
                      <a:pt x="1301115" y="2532698"/>
                    </a:lnTo>
                    <a:lnTo>
                      <a:pt x="1302068" y="2532698"/>
                    </a:lnTo>
                    <a:lnTo>
                      <a:pt x="1303973" y="2532698"/>
                    </a:lnTo>
                    <a:lnTo>
                      <a:pt x="1304925" y="2532698"/>
                    </a:lnTo>
                    <a:lnTo>
                      <a:pt x="1305878" y="2532698"/>
                    </a:lnTo>
                    <a:lnTo>
                      <a:pt x="1306830" y="2532698"/>
                    </a:lnTo>
                    <a:lnTo>
                      <a:pt x="1307783" y="2533650"/>
                    </a:lnTo>
                    <a:lnTo>
                      <a:pt x="1308735" y="2530793"/>
                    </a:lnTo>
                    <a:lnTo>
                      <a:pt x="1309688" y="2533650"/>
                    </a:lnTo>
                    <a:lnTo>
                      <a:pt x="1310640" y="2533650"/>
                    </a:lnTo>
                    <a:lnTo>
                      <a:pt x="1311593" y="2533650"/>
                    </a:lnTo>
                    <a:lnTo>
                      <a:pt x="1312545" y="2533650"/>
                    </a:lnTo>
                    <a:lnTo>
                      <a:pt x="1313498" y="2533650"/>
                    </a:lnTo>
                    <a:lnTo>
                      <a:pt x="1314450" y="2533650"/>
                    </a:lnTo>
                    <a:lnTo>
                      <a:pt x="1315403" y="2533650"/>
                    </a:lnTo>
                    <a:lnTo>
                      <a:pt x="1316355" y="2533650"/>
                    </a:lnTo>
                    <a:lnTo>
                      <a:pt x="1317308" y="2533650"/>
                    </a:lnTo>
                    <a:lnTo>
                      <a:pt x="1318260" y="2534603"/>
                    </a:lnTo>
                    <a:lnTo>
                      <a:pt x="1319213" y="2533650"/>
                    </a:lnTo>
                    <a:lnTo>
                      <a:pt x="1320165" y="2534603"/>
                    </a:lnTo>
                    <a:lnTo>
                      <a:pt x="1321118" y="2534603"/>
                    </a:lnTo>
                    <a:lnTo>
                      <a:pt x="1322070" y="2534603"/>
                    </a:lnTo>
                    <a:lnTo>
                      <a:pt x="1323023" y="2534603"/>
                    </a:lnTo>
                    <a:lnTo>
                      <a:pt x="1323975" y="2534603"/>
                    </a:lnTo>
                    <a:lnTo>
                      <a:pt x="1324928" y="2531745"/>
                    </a:lnTo>
                    <a:lnTo>
                      <a:pt x="1325880" y="2534603"/>
                    </a:lnTo>
                    <a:lnTo>
                      <a:pt x="1326833" y="2534603"/>
                    </a:lnTo>
                    <a:lnTo>
                      <a:pt x="1327785" y="2534603"/>
                    </a:lnTo>
                    <a:lnTo>
                      <a:pt x="1328738" y="2535555"/>
                    </a:lnTo>
                    <a:lnTo>
                      <a:pt x="1329690" y="2535555"/>
                    </a:lnTo>
                    <a:lnTo>
                      <a:pt x="1330643" y="2535555"/>
                    </a:lnTo>
                    <a:lnTo>
                      <a:pt x="1331595" y="2535555"/>
                    </a:lnTo>
                    <a:lnTo>
                      <a:pt x="1332548" y="2535555"/>
                    </a:lnTo>
                    <a:lnTo>
                      <a:pt x="1333500" y="2535555"/>
                    </a:lnTo>
                    <a:lnTo>
                      <a:pt x="1334453" y="2535555"/>
                    </a:lnTo>
                    <a:lnTo>
                      <a:pt x="1335405" y="2535555"/>
                    </a:lnTo>
                    <a:lnTo>
                      <a:pt x="1336358" y="2535555"/>
                    </a:lnTo>
                    <a:lnTo>
                      <a:pt x="1337310" y="2536508"/>
                    </a:lnTo>
                    <a:lnTo>
                      <a:pt x="1338263" y="2534603"/>
                    </a:lnTo>
                    <a:lnTo>
                      <a:pt x="1339215" y="2536508"/>
                    </a:lnTo>
                    <a:lnTo>
                      <a:pt x="1340168" y="2536508"/>
                    </a:lnTo>
                    <a:lnTo>
                      <a:pt x="1341120" y="2536508"/>
                    </a:lnTo>
                    <a:lnTo>
                      <a:pt x="1342073" y="2536508"/>
                    </a:lnTo>
                    <a:lnTo>
                      <a:pt x="1343025" y="2536508"/>
                    </a:lnTo>
                    <a:lnTo>
                      <a:pt x="1343978" y="2536508"/>
                    </a:lnTo>
                    <a:lnTo>
                      <a:pt x="1344930" y="2536508"/>
                    </a:lnTo>
                    <a:lnTo>
                      <a:pt x="1346835" y="2536508"/>
                    </a:lnTo>
                    <a:lnTo>
                      <a:pt x="1347788" y="2536508"/>
                    </a:lnTo>
                    <a:lnTo>
                      <a:pt x="1348740" y="2537460"/>
                    </a:lnTo>
                    <a:lnTo>
                      <a:pt x="1349693" y="2537460"/>
                    </a:lnTo>
                    <a:lnTo>
                      <a:pt x="1350645" y="2537460"/>
                    </a:lnTo>
                    <a:lnTo>
                      <a:pt x="1351598" y="2537460"/>
                    </a:lnTo>
                    <a:lnTo>
                      <a:pt x="1352550" y="2537460"/>
                    </a:lnTo>
                    <a:lnTo>
                      <a:pt x="1353503" y="2537460"/>
                    </a:lnTo>
                    <a:lnTo>
                      <a:pt x="1354455" y="2537460"/>
                    </a:lnTo>
                    <a:lnTo>
                      <a:pt x="1355408" y="2537460"/>
                    </a:lnTo>
                    <a:lnTo>
                      <a:pt x="1356360" y="2537460"/>
                    </a:lnTo>
                    <a:lnTo>
                      <a:pt x="1357313" y="2537460"/>
                    </a:lnTo>
                    <a:lnTo>
                      <a:pt x="1358265" y="2537460"/>
                    </a:lnTo>
                    <a:lnTo>
                      <a:pt x="1359218" y="2537460"/>
                    </a:lnTo>
                    <a:lnTo>
                      <a:pt x="1360170" y="2537460"/>
                    </a:lnTo>
                    <a:lnTo>
                      <a:pt x="1361123" y="2537460"/>
                    </a:lnTo>
                    <a:lnTo>
                      <a:pt x="1362075" y="2537460"/>
                    </a:lnTo>
                    <a:lnTo>
                      <a:pt x="1363028" y="2538413"/>
                    </a:lnTo>
                    <a:lnTo>
                      <a:pt x="1363980" y="2538413"/>
                    </a:lnTo>
                    <a:lnTo>
                      <a:pt x="1364933" y="2538413"/>
                    </a:lnTo>
                    <a:lnTo>
                      <a:pt x="1365885" y="2538413"/>
                    </a:lnTo>
                    <a:lnTo>
                      <a:pt x="1366838" y="2538413"/>
                    </a:lnTo>
                    <a:lnTo>
                      <a:pt x="1367790" y="2538413"/>
                    </a:lnTo>
                    <a:lnTo>
                      <a:pt x="1368743" y="2538413"/>
                    </a:lnTo>
                    <a:lnTo>
                      <a:pt x="1369695" y="2538413"/>
                    </a:lnTo>
                    <a:lnTo>
                      <a:pt x="1370648" y="2538413"/>
                    </a:lnTo>
                    <a:lnTo>
                      <a:pt x="1371600" y="2539365"/>
                    </a:lnTo>
                    <a:lnTo>
                      <a:pt x="1372553" y="2539365"/>
                    </a:lnTo>
                    <a:lnTo>
                      <a:pt x="1373505" y="2539365"/>
                    </a:lnTo>
                    <a:lnTo>
                      <a:pt x="1374458" y="2539365"/>
                    </a:lnTo>
                    <a:lnTo>
                      <a:pt x="1375410" y="2539365"/>
                    </a:lnTo>
                    <a:lnTo>
                      <a:pt x="1376363" y="2539365"/>
                    </a:lnTo>
                    <a:lnTo>
                      <a:pt x="1377315" y="2539365"/>
                    </a:lnTo>
                    <a:lnTo>
                      <a:pt x="1378268" y="2539365"/>
                    </a:lnTo>
                    <a:lnTo>
                      <a:pt x="1379220" y="2540318"/>
                    </a:lnTo>
                    <a:lnTo>
                      <a:pt x="1380173" y="2539365"/>
                    </a:lnTo>
                    <a:lnTo>
                      <a:pt x="1381125" y="2540318"/>
                    </a:lnTo>
                    <a:lnTo>
                      <a:pt x="1382078" y="2540318"/>
                    </a:lnTo>
                    <a:lnTo>
                      <a:pt x="1383030" y="2540318"/>
                    </a:lnTo>
                    <a:lnTo>
                      <a:pt x="1383983" y="2540318"/>
                    </a:lnTo>
                    <a:lnTo>
                      <a:pt x="1384935" y="2540318"/>
                    </a:lnTo>
                    <a:lnTo>
                      <a:pt x="1385888" y="2540318"/>
                    </a:lnTo>
                    <a:lnTo>
                      <a:pt x="1386840" y="2540318"/>
                    </a:lnTo>
                    <a:lnTo>
                      <a:pt x="1387793" y="2540318"/>
                    </a:lnTo>
                    <a:lnTo>
                      <a:pt x="1389698" y="2540318"/>
                    </a:lnTo>
                    <a:lnTo>
                      <a:pt x="1390650" y="2540318"/>
                    </a:lnTo>
                    <a:lnTo>
                      <a:pt x="1391603" y="2540318"/>
                    </a:lnTo>
                    <a:lnTo>
                      <a:pt x="1392555" y="2540318"/>
                    </a:lnTo>
                    <a:lnTo>
                      <a:pt x="1393508" y="2541270"/>
                    </a:lnTo>
                    <a:lnTo>
                      <a:pt x="1394460" y="2541270"/>
                    </a:lnTo>
                    <a:lnTo>
                      <a:pt x="1395413" y="2541270"/>
                    </a:lnTo>
                    <a:lnTo>
                      <a:pt x="1396365" y="2541270"/>
                    </a:lnTo>
                    <a:lnTo>
                      <a:pt x="1397318" y="2541270"/>
                    </a:lnTo>
                    <a:lnTo>
                      <a:pt x="1398270" y="2541270"/>
                    </a:lnTo>
                    <a:lnTo>
                      <a:pt x="1399223" y="2541270"/>
                    </a:lnTo>
                    <a:lnTo>
                      <a:pt x="1400175" y="2542223"/>
                    </a:lnTo>
                    <a:lnTo>
                      <a:pt x="1401128" y="2542223"/>
                    </a:lnTo>
                    <a:lnTo>
                      <a:pt x="1402080" y="2542223"/>
                    </a:lnTo>
                    <a:lnTo>
                      <a:pt x="1403033" y="2542223"/>
                    </a:lnTo>
                    <a:lnTo>
                      <a:pt x="1403985" y="2542223"/>
                    </a:lnTo>
                    <a:lnTo>
                      <a:pt x="1404938" y="2542223"/>
                    </a:lnTo>
                    <a:lnTo>
                      <a:pt x="1405890" y="2542223"/>
                    </a:lnTo>
                    <a:lnTo>
                      <a:pt x="1406843" y="2542223"/>
                    </a:lnTo>
                    <a:lnTo>
                      <a:pt x="1407795" y="2542223"/>
                    </a:lnTo>
                    <a:lnTo>
                      <a:pt x="1408748" y="2542223"/>
                    </a:lnTo>
                    <a:lnTo>
                      <a:pt x="1409700" y="2543175"/>
                    </a:lnTo>
                    <a:lnTo>
                      <a:pt x="1410653" y="2543175"/>
                    </a:lnTo>
                    <a:lnTo>
                      <a:pt x="1411605" y="2542223"/>
                    </a:lnTo>
                    <a:lnTo>
                      <a:pt x="1412558" y="2543175"/>
                    </a:lnTo>
                    <a:lnTo>
                      <a:pt x="1413510" y="2543175"/>
                    </a:lnTo>
                    <a:lnTo>
                      <a:pt x="1414463" y="2543175"/>
                    </a:lnTo>
                    <a:lnTo>
                      <a:pt x="1415415" y="2543175"/>
                    </a:lnTo>
                    <a:lnTo>
                      <a:pt x="1416368" y="2543175"/>
                    </a:lnTo>
                    <a:lnTo>
                      <a:pt x="1417320" y="2543175"/>
                    </a:lnTo>
                    <a:lnTo>
                      <a:pt x="1418273" y="2544128"/>
                    </a:lnTo>
                    <a:lnTo>
                      <a:pt x="1419225" y="2544128"/>
                    </a:lnTo>
                    <a:lnTo>
                      <a:pt x="1420178" y="2544128"/>
                    </a:lnTo>
                    <a:lnTo>
                      <a:pt x="1421130" y="2544128"/>
                    </a:lnTo>
                    <a:lnTo>
                      <a:pt x="1422083" y="2544128"/>
                    </a:lnTo>
                    <a:lnTo>
                      <a:pt x="1423035" y="2544128"/>
                    </a:lnTo>
                    <a:lnTo>
                      <a:pt x="1423988" y="2544128"/>
                    </a:lnTo>
                    <a:lnTo>
                      <a:pt x="1424940" y="2544128"/>
                    </a:lnTo>
                    <a:lnTo>
                      <a:pt x="1425893" y="2544128"/>
                    </a:lnTo>
                    <a:lnTo>
                      <a:pt x="1426845" y="2544128"/>
                    </a:lnTo>
                    <a:lnTo>
                      <a:pt x="1427798" y="2544128"/>
                    </a:lnTo>
                    <a:lnTo>
                      <a:pt x="1428750" y="2545080"/>
                    </a:lnTo>
                    <a:lnTo>
                      <a:pt x="1429703" y="2543175"/>
                    </a:lnTo>
                    <a:lnTo>
                      <a:pt x="1430655" y="2545080"/>
                    </a:lnTo>
                    <a:lnTo>
                      <a:pt x="1432560" y="2545080"/>
                    </a:lnTo>
                    <a:lnTo>
                      <a:pt x="1433513" y="2545080"/>
                    </a:lnTo>
                    <a:lnTo>
                      <a:pt x="1434465" y="2545080"/>
                    </a:lnTo>
                    <a:lnTo>
                      <a:pt x="1435418" y="2545080"/>
                    </a:lnTo>
                    <a:lnTo>
                      <a:pt x="1436370" y="2545080"/>
                    </a:lnTo>
                    <a:lnTo>
                      <a:pt x="1437323" y="2545080"/>
                    </a:lnTo>
                    <a:lnTo>
                      <a:pt x="1438275" y="2545080"/>
                    </a:lnTo>
                    <a:lnTo>
                      <a:pt x="1439228" y="2546033"/>
                    </a:lnTo>
                    <a:lnTo>
                      <a:pt x="1440180" y="2546033"/>
                    </a:lnTo>
                    <a:lnTo>
                      <a:pt x="1441133" y="2546033"/>
                    </a:lnTo>
                    <a:lnTo>
                      <a:pt x="1442085" y="2546033"/>
                    </a:lnTo>
                    <a:lnTo>
                      <a:pt x="1443038" y="2546033"/>
                    </a:lnTo>
                    <a:lnTo>
                      <a:pt x="1443990" y="2546033"/>
                    </a:lnTo>
                    <a:lnTo>
                      <a:pt x="1444943" y="2546033"/>
                    </a:lnTo>
                    <a:lnTo>
                      <a:pt x="1445895" y="2546033"/>
                    </a:lnTo>
                    <a:lnTo>
                      <a:pt x="1446848" y="2546985"/>
                    </a:lnTo>
                    <a:lnTo>
                      <a:pt x="1447800" y="2546985"/>
                    </a:lnTo>
                    <a:lnTo>
                      <a:pt x="1448753" y="2546033"/>
                    </a:lnTo>
                    <a:lnTo>
                      <a:pt x="1449705" y="2546985"/>
                    </a:lnTo>
                    <a:lnTo>
                      <a:pt x="1450658" y="2546985"/>
                    </a:lnTo>
                    <a:lnTo>
                      <a:pt x="1451610" y="2546985"/>
                    </a:lnTo>
                    <a:lnTo>
                      <a:pt x="1452563" y="2546985"/>
                    </a:lnTo>
                    <a:lnTo>
                      <a:pt x="1453515" y="2546985"/>
                    </a:lnTo>
                    <a:lnTo>
                      <a:pt x="1454468" y="2546985"/>
                    </a:lnTo>
                    <a:lnTo>
                      <a:pt x="1455420" y="2547938"/>
                    </a:lnTo>
                    <a:lnTo>
                      <a:pt x="1456373" y="2547938"/>
                    </a:lnTo>
                    <a:lnTo>
                      <a:pt x="1457325" y="2547938"/>
                    </a:lnTo>
                    <a:lnTo>
                      <a:pt x="1458278" y="2547938"/>
                    </a:lnTo>
                    <a:lnTo>
                      <a:pt x="1459230" y="2547938"/>
                    </a:lnTo>
                    <a:lnTo>
                      <a:pt x="1460183" y="2547938"/>
                    </a:lnTo>
                    <a:lnTo>
                      <a:pt x="1461135" y="2547938"/>
                    </a:lnTo>
                    <a:lnTo>
                      <a:pt x="1462088" y="2543175"/>
                    </a:lnTo>
                    <a:lnTo>
                      <a:pt x="1463040" y="2547938"/>
                    </a:lnTo>
                    <a:lnTo>
                      <a:pt x="1463993" y="2548890"/>
                    </a:lnTo>
                    <a:lnTo>
                      <a:pt x="1464945" y="2548890"/>
                    </a:lnTo>
                    <a:lnTo>
                      <a:pt x="1465898" y="2548890"/>
                    </a:lnTo>
                    <a:lnTo>
                      <a:pt x="1466850" y="2548890"/>
                    </a:lnTo>
                    <a:lnTo>
                      <a:pt x="1467803" y="2548890"/>
                    </a:lnTo>
                    <a:lnTo>
                      <a:pt x="1468755" y="2548890"/>
                    </a:lnTo>
                    <a:lnTo>
                      <a:pt x="1469708" y="2548890"/>
                    </a:lnTo>
                    <a:lnTo>
                      <a:pt x="1470660" y="2548890"/>
                    </a:lnTo>
                    <a:lnTo>
                      <a:pt x="1471613" y="2549843"/>
                    </a:lnTo>
                    <a:lnTo>
                      <a:pt x="1472565" y="2549843"/>
                    </a:lnTo>
                    <a:lnTo>
                      <a:pt x="1473518" y="2549843"/>
                    </a:lnTo>
                    <a:lnTo>
                      <a:pt x="1475423" y="2549843"/>
                    </a:lnTo>
                    <a:lnTo>
                      <a:pt x="1476375" y="2549843"/>
                    </a:lnTo>
                    <a:lnTo>
                      <a:pt x="1477328" y="2549843"/>
                    </a:lnTo>
                    <a:lnTo>
                      <a:pt x="1478280" y="2549843"/>
                    </a:lnTo>
                    <a:lnTo>
                      <a:pt x="1479233" y="2549843"/>
                    </a:lnTo>
                    <a:lnTo>
                      <a:pt x="1480185" y="2549843"/>
                    </a:lnTo>
                    <a:lnTo>
                      <a:pt x="1481138" y="2549843"/>
                    </a:lnTo>
                    <a:lnTo>
                      <a:pt x="1482090" y="2549843"/>
                    </a:lnTo>
                    <a:lnTo>
                      <a:pt x="1483043" y="2549843"/>
                    </a:lnTo>
                    <a:lnTo>
                      <a:pt x="1483995" y="2549843"/>
                    </a:lnTo>
                    <a:lnTo>
                      <a:pt x="1484948" y="2550795"/>
                    </a:lnTo>
                    <a:lnTo>
                      <a:pt x="1485900" y="2550795"/>
                    </a:lnTo>
                    <a:lnTo>
                      <a:pt x="1486853" y="2550795"/>
                    </a:lnTo>
                    <a:lnTo>
                      <a:pt x="1487805" y="2550795"/>
                    </a:lnTo>
                    <a:lnTo>
                      <a:pt x="1488758" y="2550795"/>
                    </a:lnTo>
                    <a:lnTo>
                      <a:pt x="1489710" y="2550795"/>
                    </a:lnTo>
                    <a:lnTo>
                      <a:pt x="1490663" y="2550795"/>
                    </a:lnTo>
                    <a:lnTo>
                      <a:pt x="1491615" y="2550795"/>
                    </a:lnTo>
                    <a:lnTo>
                      <a:pt x="1492568" y="2551748"/>
                    </a:lnTo>
                    <a:lnTo>
                      <a:pt x="1493520" y="2551748"/>
                    </a:lnTo>
                    <a:lnTo>
                      <a:pt x="1494473" y="2551748"/>
                    </a:lnTo>
                    <a:lnTo>
                      <a:pt x="1495425" y="2551748"/>
                    </a:lnTo>
                    <a:lnTo>
                      <a:pt x="1496378" y="2551748"/>
                    </a:lnTo>
                    <a:lnTo>
                      <a:pt x="1497330" y="2551748"/>
                    </a:lnTo>
                    <a:lnTo>
                      <a:pt x="1498283" y="2551748"/>
                    </a:lnTo>
                    <a:lnTo>
                      <a:pt x="1499235" y="2551748"/>
                    </a:lnTo>
                    <a:lnTo>
                      <a:pt x="1500188" y="2551748"/>
                    </a:lnTo>
                    <a:lnTo>
                      <a:pt x="1501140" y="2551748"/>
                    </a:lnTo>
                    <a:lnTo>
                      <a:pt x="1502093" y="2550795"/>
                    </a:lnTo>
                    <a:lnTo>
                      <a:pt x="1503045" y="2551748"/>
                    </a:lnTo>
                    <a:lnTo>
                      <a:pt x="1503998" y="2552700"/>
                    </a:lnTo>
                    <a:lnTo>
                      <a:pt x="1504950" y="2552700"/>
                    </a:lnTo>
                    <a:lnTo>
                      <a:pt x="1505903" y="2552700"/>
                    </a:lnTo>
                    <a:lnTo>
                      <a:pt x="1506855" y="2552700"/>
                    </a:lnTo>
                    <a:lnTo>
                      <a:pt x="1507808" y="2552700"/>
                    </a:lnTo>
                    <a:lnTo>
                      <a:pt x="1508760" y="2552700"/>
                    </a:lnTo>
                    <a:lnTo>
                      <a:pt x="1509713" y="2552700"/>
                    </a:lnTo>
                    <a:lnTo>
                      <a:pt x="1510665" y="2552700"/>
                    </a:lnTo>
                    <a:lnTo>
                      <a:pt x="1511618" y="2552700"/>
                    </a:lnTo>
                    <a:lnTo>
                      <a:pt x="1512570" y="2552700"/>
                    </a:lnTo>
                    <a:lnTo>
                      <a:pt x="1513523" y="2552700"/>
                    </a:lnTo>
                    <a:lnTo>
                      <a:pt x="1514475" y="2552700"/>
                    </a:lnTo>
                    <a:lnTo>
                      <a:pt x="1515428" y="2553653"/>
                    </a:lnTo>
                    <a:lnTo>
                      <a:pt x="1516380" y="2553653"/>
                    </a:lnTo>
                    <a:lnTo>
                      <a:pt x="1518285" y="2553653"/>
                    </a:lnTo>
                    <a:lnTo>
                      <a:pt x="1519238" y="2553653"/>
                    </a:lnTo>
                    <a:lnTo>
                      <a:pt x="1520190" y="2553653"/>
                    </a:lnTo>
                    <a:lnTo>
                      <a:pt x="1521143" y="2553653"/>
                    </a:lnTo>
                    <a:lnTo>
                      <a:pt x="1522095" y="2549843"/>
                    </a:lnTo>
                    <a:lnTo>
                      <a:pt x="1523048" y="2553653"/>
                    </a:lnTo>
                    <a:lnTo>
                      <a:pt x="1524000" y="2553653"/>
                    </a:lnTo>
                    <a:lnTo>
                      <a:pt x="1524953" y="2553653"/>
                    </a:lnTo>
                    <a:lnTo>
                      <a:pt x="1525905" y="2553653"/>
                    </a:lnTo>
                    <a:lnTo>
                      <a:pt x="1526858" y="2553653"/>
                    </a:lnTo>
                    <a:lnTo>
                      <a:pt x="1527810" y="2554605"/>
                    </a:lnTo>
                    <a:lnTo>
                      <a:pt x="1528763" y="2554605"/>
                    </a:lnTo>
                    <a:lnTo>
                      <a:pt x="1529715" y="2554605"/>
                    </a:lnTo>
                    <a:lnTo>
                      <a:pt x="1530668" y="2554605"/>
                    </a:lnTo>
                    <a:lnTo>
                      <a:pt x="1531620" y="2554605"/>
                    </a:lnTo>
                    <a:lnTo>
                      <a:pt x="1532573" y="2549843"/>
                    </a:lnTo>
                    <a:lnTo>
                      <a:pt x="1533525" y="2554605"/>
                    </a:lnTo>
                    <a:lnTo>
                      <a:pt x="1534478" y="2554605"/>
                    </a:lnTo>
                    <a:lnTo>
                      <a:pt x="1535430" y="2554605"/>
                    </a:lnTo>
                    <a:lnTo>
                      <a:pt x="1536383" y="2554605"/>
                    </a:lnTo>
                    <a:lnTo>
                      <a:pt x="1537335" y="2554605"/>
                    </a:lnTo>
                    <a:lnTo>
                      <a:pt x="1538288" y="2554605"/>
                    </a:lnTo>
                    <a:lnTo>
                      <a:pt x="1539240" y="2554605"/>
                    </a:lnTo>
                    <a:lnTo>
                      <a:pt x="1540193" y="2554605"/>
                    </a:lnTo>
                    <a:lnTo>
                      <a:pt x="1541145" y="2555558"/>
                    </a:lnTo>
                    <a:lnTo>
                      <a:pt x="1542098" y="2555558"/>
                    </a:lnTo>
                    <a:lnTo>
                      <a:pt x="1543050" y="2555558"/>
                    </a:lnTo>
                    <a:lnTo>
                      <a:pt x="1544003" y="2555558"/>
                    </a:lnTo>
                    <a:lnTo>
                      <a:pt x="1544955" y="2555558"/>
                    </a:lnTo>
                    <a:lnTo>
                      <a:pt x="1545908" y="2555558"/>
                    </a:lnTo>
                    <a:lnTo>
                      <a:pt x="1546860" y="2555558"/>
                    </a:lnTo>
                    <a:lnTo>
                      <a:pt x="1547813" y="2555558"/>
                    </a:lnTo>
                    <a:lnTo>
                      <a:pt x="1548765" y="2555558"/>
                    </a:lnTo>
                    <a:lnTo>
                      <a:pt x="1549718" y="2555558"/>
                    </a:lnTo>
                    <a:lnTo>
                      <a:pt x="1550670" y="2555558"/>
                    </a:lnTo>
                    <a:lnTo>
                      <a:pt x="1551623" y="2556510"/>
                    </a:lnTo>
                    <a:lnTo>
                      <a:pt x="1552575" y="2556510"/>
                    </a:lnTo>
                    <a:lnTo>
                      <a:pt x="1553528" y="2556510"/>
                    </a:lnTo>
                    <a:lnTo>
                      <a:pt x="1554480" y="2556510"/>
                    </a:lnTo>
                    <a:lnTo>
                      <a:pt x="1555433" y="2556510"/>
                    </a:lnTo>
                    <a:lnTo>
                      <a:pt x="1556385" y="2556510"/>
                    </a:lnTo>
                    <a:lnTo>
                      <a:pt x="1557338" y="2556510"/>
                    </a:lnTo>
                    <a:lnTo>
                      <a:pt x="1558290" y="2556510"/>
                    </a:lnTo>
                    <a:lnTo>
                      <a:pt x="1560195" y="2556510"/>
                    </a:lnTo>
                    <a:lnTo>
                      <a:pt x="1561148" y="2556510"/>
                    </a:lnTo>
                    <a:lnTo>
                      <a:pt x="1562100" y="2556510"/>
                    </a:lnTo>
                    <a:lnTo>
                      <a:pt x="1563053" y="2556510"/>
                    </a:lnTo>
                    <a:lnTo>
                      <a:pt x="1564005" y="2556510"/>
                    </a:lnTo>
                    <a:lnTo>
                      <a:pt x="1564958" y="2556510"/>
                    </a:lnTo>
                    <a:lnTo>
                      <a:pt x="1565910" y="2556510"/>
                    </a:lnTo>
                    <a:lnTo>
                      <a:pt x="1566863" y="2556510"/>
                    </a:lnTo>
                    <a:lnTo>
                      <a:pt x="1567815" y="2556510"/>
                    </a:lnTo>
                    <a:lnTo>
                      <a:pt x="1568768" y="2556510"/>
                    </a:lnTo>
                    <a:lnTo>
                      <a:pt x="1569720" y="2556510"/>
                    </a:lnTo>
                    <a:lnTo>
                      <a:pt x="1570673" y="2556510"/>
                    </a:lnTo>
                    <a:lnTo>
                      <a:pt x="1571625" y="2557463"/>
                    </a:lnTo>
                    <a:lnTo>
                      <a:pt x="1572578" y="2557463"/>
                    </a:lnTo>
                    <a:lnTo>
                      <a:pt x="1573530" y="2557463"/>
                    </a:lnTo>
                    <a:lnTo>
                      <a:pt x="1574483" y="2556510"/>
                    </a:lnTo>
                    <a:lnTo>
                      <a:pt x="1575435" y="2557463"/>
                    </a:lnTo>
                    <a:lnTo>
                      <a:pt x="1576388" y="2557463"/>
                    </a:lnTo>
                    <a:lnTo>
                      <a:pt x="1577340" y="2557463"/>
                    </a:lnTo>
                    <a:lnTo>
                      <a:pt x="1578293" y="2557463"/>
                    </a:lnTo>
                    <a:lnTo>
                      <a:pt x="1579245" y="2557463"/>
                    </a:lnTo>
                    <a:lnTo>
                      <a:pt x="1580198" y="2557463"/>
                    </a:lnTo>
                    <a:lnTo>
                      <a:pt x="1581150" y="2557463"/>
                    </a:lnTo>
                    <a:lnTo>
                      <a:pt x="1582103" y="2558415"/>
                    </a:lnTo>
                    <a:lnTo>
                      <a:pt x="1583055" y="2558415"/>
                    </a:lnTo>
                    <a:lnTo>
                      <a:pt x="1584008" y="2558415"/>
                    </a:lnTo>
                    <a:lnTo>
                      <a:pt x="1584960" y="2558415"/>
                    </a:lnTo>
                    <a:lnTo>
                      <a:pt x="1585913" y="2558415"/>
                    </a:lnTo>
                    <a:lnTo>
                      <a:pt x="1586865" y="2558415"/>
                    </a:lnTo>
                    <a:lnTo>
                      <a:pt x="1587818" y="2558415"/>
                    </a:lnTo>
                    <a:lnTo>
                      <a:pt x="1588770" y="2558415"/>
                    </a:lnTo>
                    <a:lnTo>
                      <a:pt x="1589723" y="2557463"/>
                    </a:lnTo>
                    <a:lnTo>
                      <a:pt x="1590675" y="2558415"/>
                    </a:lnTo>
                    <a:lnTo>
                      <a:pt x="1591628" y="2559368"/>
                    </a:lnTo>
                    <a:lnTo>
                      <a:pt x="1592580" y="2559368"/>
                    </a:lnTo>
                    <a:lnTo>
                      <a:pt x="1593533" y="2559368"/>
                    </a:lnTo>
                    <a:lnTo>
                      <a:pt x="1594485" y="2559368"/>
                    </a:lnTo>
                    <a:lnTo>
                      <a:pt x="1595438" y="2559368"/>
                    </a:lnTo>
                    <a:lnTo>
                      <a:pt x="1596390" y="2559368"/>
                    </a:lnTo>
                    <a:lnTo>
                      <a:pt x="1597343" y="2559368"/>
                    </a:lnTo>
                    <a:lnTo>
                      <a:pt x="1598295" y="2559368"/>
                    </a:lnTo>
                    <a:lnTo>
                      <a:pt x="1599248" y="2559368"/>
                    </a:lnTo>
                    <a:lnTo>
                      <a:pt x="1600200" y="2559368"/>
                    </a:lnTo>
                    <a:lnTo>
                      <a:pt x="1601153" y="2559368"/>
                    </a:lnTo>
                    <a:lnTo>
                      <a:pt x="1603058" y="2559368"/>
                    </a:lnTo>
                    <a:lnTo>
                      <a:pt x="1604010" y="2559368"/>
                    </a:lnTo>
                    <a:lnTo>
                      <a:pt x="1604963" y="2559368"/>
                    </a:lnTo>
                    <a:lnTo>
                      <a:pt x="1605915" y="2559368"/>
                    </a:lnTo>
                    <a:lnTo>
                      <a:pt x="1606868" y="2559368"/>
                    </a:lnTo>
                    <a:lnTo>
                      <a:pt x="1607820" y="2560320"/>
                    </a:lnTo>
                    <a:lnTo>
                      <a:pt x="1608773" y="2560320"/>
                    </a:lnTo>
                    <a:lnTo>
                      <a:pt x="1609725" y="2560320"/>
                    </a:lnTo>
                    <a:lnTo>
                      <a:pt x="1610678" y="2560320"/>
                    </a:lnTo>
                    <a:lnTo>
                      <a:pt x="1611630" y="2560320"/>
                    </a:lnTo>
                    <a:lnTo>
                      <a:pt x="1612583" y="2560320"/>
                    </a:lnTo>
                    <a:lnTo>
                      <a:pt x="1613535" y="2560320"/>
                    </a:lnTo>
                    <a:lnTo>
                      <a:pt x="1614488" y="2560320"/>
                    </a:lnTo>
                    <a:lnTo>
                      <a:pt x="1615440" y="2560320"/>
                    </a:lnTo>
                    <a:lnTo>
                      <a:pt x="1616393" y="2560320"/>
                    </a:lnTo>
                    <a:lnTo>
                      <a:pt x="1617345" y="2560320"/>
                    </a:lnTo>
                    <a:lnTo>
                      <a:pt x="1618298" y="2560320"/>
                    </a:lnTo>
                    <a:lnTo>
                      <a:pt x="1619250" y="2561273"/>
                    </a:lnTo>
                    <a:lnTo>
                      <a:pt x="1620203" y="2561273"/>
                    </a:lnTo>
                    <a:lnTo>
                      <a:pt x="1621155" y="2561273"/>
                    </a:lnTo>
                    <a:lnTo>
                      <a:pt x="1622108" y="2561273"/>
                    </a:lnTo>
                    <a:lnTo>
                      <a:pt x="1623060" y="2561273"/>
                    </a:lnTo>
                    <a:lnTo>
                      <a:pt x="1624013" y="2561273"/>
                    </a:lnTo>
                    <a:lnTo>
                      <a:pt x="1624965" y="2561273"/>
                    </a:lnTo>
                    <a:lnTo>
                      <a:pt x="1625918" y="2561273"/>
                    </a:lnTo>
                    <a:lnTo>
                      <a:pt x="1626870" y="2561273"/>
                    </a:lnTo>
                    <a:lnTo>
                      <a:pt x="1627823" y="2561273"/>
                    </a:lnTo>
                    <a:lnTo>
                      <a:pt x="1628775" y="2561273"/>
                    </a:lnTo>
                    <a:lnTo>
                      <a:pt x="1629728" y="2561273"/>
                    </a:lnTo>
                    <a:lnTo>
                      <a:pt x="1630680" y="2561273"/>
                    </a:lnTo>
                    <a:lnTo>
                      <a:pt x="1631633" y="2561273"/>
                    </a:lnTo>
                    <a:lnTo>
                      <a:pt x="1632585" y="2561273"/>
                    </a:lnTo>
                    <a:lnTo>
                      <a:pt x="1633538" y="2561273"/>
                    </a:lnTo>
                    <a:lnTo>
                      <a:pt x="1634490" y="2561273"/>
                    </a:lnTo>
                    <a:lnTo>
                      <a:pt x="1635443" y="2561273"/>
                    </a:lnTo>
                    <a:lnTo>
                      <a:pt x="1636395" y="2562225"/>
                    </a:lnTo>
                    <a:lnTo>
                      <a:pt x="1637348" y="2562225"/>
                    </a:lnTo>
                    <a:lnTo>
                      <a:pt x="1638300" y="2562225"/>
                    </a:lnTo>
                    <a:lnTo>
                      <a:pt x="1639253" y="2562225"/>
                    </a:lnTo>
                    <a:lnTo>
                      <a:pt x="1640205" y="2562225"/>
                    </a:lnTo>
                    <a:lnTo>
                      <a:pt x="1641158" y="2562225"/>
                    </a:lnTo>
                    <a:lnTo>
                      <a:pt x="1642110" y="2562225"/>
                    </a:lnTo>
                    <a:lnTo>
                      <a:pt x="1643063" y="2562225"/>
                    </a:lnTo>
                    <a:lnTo>
                      <a:pt x="1644015" y="2562225"/>
                    </a:lnTo>
                    <a:lnTo>
                      <a:pt x="1645920" y="2562225"/>
                    </a:lnTo>
                    <a:lnTo>
                      <a:pt x="1646873" y="2562225"/>
                    </a:lnTo>
                    <a:lnTo>
                      <a:pt x="1647825" y="2562225"/>
                    </a:lnTo>
                    <a:lnTo>
                      <a:pt x="1648778" y="2562225"/>
                    </a:lnTo>
                    <a:lnTo>
                      <a:pt x="1649730" y="2562225"/>
                    </a:lnTo>
                    <a:lnTo>
                      <a:pt x="1650683" y="2562225"/>
                    </a:lnTo>
                    <a:lnTo>
                      <a:pt x="1651635" y="2562225"/>
                    </a:lnTo>
                    <a:lnTo>
                      <a:pt x="1652588" y="2562225"/>
                    </a:lnTo>
                    <a:lnTo>
                      <a:pt x="1653540" y="2562225"/>
                    </a:lnTo>
                    <a:lnTo>
                      <a:pt x="1654493" y="2563178"/>
                    </a:lnTo>
                    <a:lnTo>
                      <a:pt x="1655445" y="2563178"/>
                    </a:lnTo>
                    <a:lnTo>
                      <a:pt x="1656398" y="2563178"/>
                    </a:lnTo>
                    <a:lnTo>
                      <a:pt x="1657350" y="2563178"/>
                    </a:lnTo>
                    <a:lnTo>
                      <a:pt x="1658303" y="2563178"/>
                    </a:lnTo>
                    <a:lnTo>
                      <a:pt x="1659255" y="2561273"/>
                    </a:lnTo>
                    <a:lnTo>
                      <a:pt x="1660208" y="2563178"/>
                    </a:lnTo>
                    <a:lnTo>
                      <a:pt x="1661160" y="2563178"/>
                    </a:lnTo>
                    <a:lnTo>
                      <a:pt x="1662113" y="2563178"/>
                    </a:lnTo>
                    <a:lnTo>
                      <a:pt x="1663065" y="2563178"/>
                    </a:lnTo>
                    <a:lnTo>
                      <a:pt x="1664018" y="2563178"/>
                    </a:lnTo>
                    <a:lnTo>
                      <a:pt x="1664970" y="2563178"/>
                    </a:lnTo>
                    <a:lnTo>
                      <a:pt x="1665923" y="2564130"/>
                    </a:lnTo>
                    <a:lnTo>
                      <a:pt x="1666875" y="2564130"/>
                    </a:lnTo>
                    <a:lnTo>
                      <a:pt x="1667828" y="2564130"/>
                    </a:lnTo>
                    <a:lnTo>
                      <a:pt x="1668780" y="2564130"/>
                    </a:lnTo>
                    <a:lnTo>
                      <a:pt x="1669733" y="2564130"/>
                    </a:lnTo>
                    <a:lnTo>
                      <a:pt x="1670685" y="2564130"/>
                    </a:lnTo>
                    <a:lnTo>
                      <a:pt x="1671638" y="2564130"/>
                    </a:lnTo>
                    <a:lnTo>
                      <a:pt x="1672590" y="2564130"/>
                    </a:lnTo>
                    <a:lnTo>
                      <a:pt x="1673543" y="2564130"/>
                    </a:lnTo>
                    <a:lnTo>
                      <a:pt x="1674495" y="2564130"/>
                    </a:lnTo>
                    <a:lnTo>
                      <a:pt x="1675448" y="2564130"/>
                    </a:lnTo>
                    <a:lnTo>
                      <a:pt x="1676400" y="2564130"/>
                    </a:lnTo>
                    <a:lnTo>
                      <a:pt x="1677353" y="2565083"/>
                    </a:lnTo>
                    <a:lnTo>
                      <a:pt x="1678305" y="2565083"/>
                    </a:lnTo>
                    <a:lnTo>
                      <a:pt x="1679258" y="2565083"/>
                    </a:lnTo>
                    <a:lnTo>
                      <a:pt x="1680210" y="2565083"/>
                    </a:lnTo>
                    <a:lnTo>
                      <a:pt x="1681163" y="2565083"/>
                    </a:lnTo>
                    <a:lnTo>
                      <a:pt x="1682115" y="2565083"/>
                    </a:lnTo>
                    <a:lnTo>
                      <a:pt x="1683068" y="2565083"/>
                    </a:lnTo>
                    <a:lnTo>
                      <a:pt x="1684020" y="2565083"/>
                    </a:lnTo>
                    <a:lnTo>
                      <a:pt x="1684973" y="2565083"/>
                    </a:lnTo>
                    <a:lnTo>
                      <a:pt x="1685925" y="2565083"/>
                    </a:lnTo>
                    <a:lnTo>
                      <a:pt x="1686878" y="2565083"/>
                    </a:lnTo>
                    <a:lnTo>
                      <a:pt x="1688783" y="2565083"/>
                    </a:lnTo>
                    <a:lnTo>
                      <a:pt x="1689735" y="2565083"/>
                    </a:lnTo>
                    <a:lnTo>
                      <a:pt x="1690688" y="2565083"/>
                    </a:lnTo>
                    <a:lnTo>
                      <a:pt x="1691640" y="2566035"/>
                    </a:lnTo>
                    <a:lnTo>
                      <a:pt x="1692593" y="2566035"/>
                    </a:lnTo>
                    <a:lnTo>
                      <a:pt x="1693545" y="2566035"/>
                    </a:lnTo>
                    <a:lnTo>
                      <a:pt x="1694498" y="2566035"/>
                    </a:lnTo>
                    <a:lnTo>
                      <a:pt x="1695450" y="2566035"/>
                    </a:lnTo>
                    <a:lnTo>
                      <a:pt x="1696403" y="2566035"/>
                    </a:lnTo>
                    <a:lnTo>
                      <a:pt x="1697355" y="2566035"/>
                    </a:lnTo>
                    <a:lnTo>
                      <a:pt x="1698308" y="2566035"/>
                    </a:lnTo>
                    <a:lnTo>
                      <a:pt x="1699260" y="2566035"/>
                    </a:lnTo>
                    <a:lnTo>
                      <a:pt x="1700213" y="2566035"/>
                    </a:lnTo>
                    <a:lnTo>
                      <a:pt x="1701165" y="2566035"/>
                    </a:lnTo>
                    <a:lnTo>
                      <a:pt x="1702118" y="2566035"/>
                    </a:lnTo>
                    <a:lnTo>
                      <a:pt x="1703070" y="2566988"/>
                    </a:lnTo>
                    <a:lnTo>
                      <a:pt x="1704023" y="2566988"/>
                    </a:lnTo>
                    <a:lnTo>
                      <a:pt x="1704975" y="2566988"/>
                    </a:lnTo>
                    <a:lnTo>
                      <a:pt x="1705928" y="2566988"/>
                    </a:lnTo>
                    <a:lnTo>
                      <a:pt x="1706880" y="2566988"/>
                    </a:lnTo>
                    <a:lnTo>
                      <a:pt x="1707833" y="2566988"/>
                    </a:lnTo>
                    <a:lnTo>
                      <a:pt x="1708785" y="2566988"/>
                    </a:lnTo>
                    <a:lnTo>
                      <a:pt x="1709738" y="2566988"/>
                    </a:lnTo>
                    <a:lnTo>
                      <a:pt x="1710690" y="2566988"/>
                    </a:lnTo>
                    <a:lnTo>
                      <a:pt x="1711643" y="2566988"/>
                    </a:lnTo>
                    <a:lnTo>
                      <a:pt x="1712595" y="2566988"/>
                    </a:lnTo>
                    <a:lnTo>
                      <a:pt x="1713548" y="2566988"/>
                    </a:lnTo>
                    <a:lnTo>
                      <a:pt x="1714500" y="2566988"/>
                    </a:lnTo>
                    <a:lnTo>
                      <a:pt x="1715453" y="2566988"/>
                    </a:lnTo>
                    <a:lnTo>
                      <a:pt x="1716405" y="2566988"/>
                    </a:lnTo>
                    <a:lnTo>
                      <a:pt x="1717358" y="2566988"/>
                    </a:lnTo>
                    <a:lnTo>
                      <a:pt x="1718310" y="2566988"/>
                    </a:lnTo>
                    <a:lnTo>
                      <a:pt x="1719263" y="2566988"/>
                    </a:lnTo>
                    <a:lnTo>
                      <a:pt x="1720215" y="2566988"/>
                    </a:lnTo>
                    <a:lnTo>
                      <a:pt x="1721168" y="2567940"/>
                    </a:lnTo>
                    <a:lnTo>
                      <a:pt x="1722120" y="2567940"/>
                    </a:lnTo>
                    <a:lnTo>
                      <a:pt x="1723073" y="2567940"/>
                    </a:lnTo>
                    <a:lnTo>
                      <a:pt x="1724025" y="2567940"/>
                    </a:lnTo>
                    <a:lnTo>
                      <a:pt x="1724978" y="2567940"/>
                    </a:lnTo>
                    <a:lnTo>
                      <a:pt x="1725930" y="2567940"/>
                    </a:lnTo>
                    <a:lnTo>
                      <a:pt x="1726883" y="2567940"/>
                    </a:lnTo>
                    <a:lnTo>
                      <a:pt x="1727835" y="2567940"/>
                    </a:lnTo>
                    <a:lnTo>
                      <a:pt x="1728788" y="2567940"/>
                    </a:lnTo>
                    <a:lnTo>
                      <a:pt x="1729740" y="2567940"/>
                    </a:lnTo>
                    <a:lnTo>
                      <a:pt x="1731645" y="2567940"/>
                    </a:lnTo>
                    <a:lnTo>
                      <a:pt x="1732598" y="2567940"/>
                    </a:lnTo>
                    <a:lnTo>
                      <a:pt x="1733550" y="2567940"/>
                    </a:lnTo>
                    <a:lnTo>
                      <a:pt x="1734503" y="2568893"/>
                    </a:lnTo>
                    <a:lnTo>
                      <a:pt x="1735455" y="2568893"/>
                    </a:lnTo>
                    <a:lnTo>
                      <a:pt x="1736408" y="2568893"/>
                    </a:lnTo>
                    <a:lnTo>
                      <a:pt x="1737360" y="2568893"/>
                    </a:lnTo>
                    <a:lnTo>
                      <a:pt x="1738313" y="2568893"/>
                    </a:lnTo>
                    <a:lnTo>
                      <a:pt x="1739265" y="2568893"/>
                    </a:lnTo>
                    <a:lnTo>
                      <a:pt x="1740218" y="2568893"/>
                    </a:lnTo>
                    <a:lnTo>
                      <a:pt x="1741170" y="2568893"/>
                    </a:lnTo>
                    <a:lnTo>
                      <a:pt x="1742123" y="2568893"/>
                    </a:lnTo>
                    <a:lnTo>
                      <a:pt x="1743075" y="2568893"/>
                    </a:lnTo>
                    <a:lnTo>
                      <a:pt x="1744028" y="2568893"/>
                    </a:lnTo>
                    <a:lnTo>
                      <a:pt x="1744980" y="2568893"/>
                    </a:lnTo>
                    <a:lnTo>
                      <a:pt x="1745933" y="2568893"/>
                    </a:lnTo>
                    <a:lnTo>
                      <a:pt x="1746885" y="2568893"/>
                    </a:lnTo>
                    <a:lnTo>
                      <a:pt x="1747838" y="2568893"/>
                    </a:lnTo>
                    <a:lnTo>
                      <a:pt x="1748790" y="2568893"/>
                    </a:lnTo>
                    <a:lnTo>
                      <a:pt x="1749743" y="2569845"/>
                    </a:lnTo>
                    <a:lnTo>
                      <a:pt x="1750695" y="2569845"/>
                    </a:lnTo>
                    <a:lnTo>
                      <a:pt x="1751648" y="2569845"/>
                    </a:lnTo>
                    <a:lnTo>
                      <a:pt x="1752600" y="2569845"/>
                    </a:lnTo>
                    <a:lnTo>
                      <a:pt x="1753553" y="2569845"/>
                    </a:lnTo>
                    <a:lnTo>
                      <a:pt x="1754505" y="2569845"/>
                    </a:lnTo>
                    <a:lnTo>
                      <a:pt x="1755458" y="2569845"/>
                    </a:lnTo>
                    <a:lnTo>
                      <a:pt x="1756410" y="2569845"/>
                    </a:lnTo>
                    <a:lnTo>
                      <a:pt x="1757363" y="2569845"/>
                    </a:lnTo>
                    <a:lnTo>
                      <a:pt x="1758315" y="2564130"/>
                    </a:lnTo>
                    <a:lnTo>
                      <a:pt x="1759268" y="2569845"/>
                    </a:lnTo>
                    <a:lnTo>
                      <a:pt x="1760220" y="2569845"/>
                    </a:lnTo>
                    <a:lnTo>
                      <a:pt x="1761173" y="2569845"/>
                    </a:lnTo>
                    <a:lnTo>
                      <a:pt x="1762125" y="2568893"/>
                    </a:lnTo>
                    <a:lnTo>
                      <a:pt x="1763078" y="2569845"/>
                    </a:lnTo>
                    <a:lnTo>
                      <a:pt x="1764030" y="2569845"/>
                    </a:lnTo>
                    <a:lnTo>
                      <a:pt x="1764983" y="2569845"/>
                    </a:lnTo>
                    <a:lnTo>
                      <a:pt x="1765935" y="2569845"/>
                    </a:lnTo>
                    <a:lnTo>
                      <a:pt x="1766888" y="2570798"/>
                    </a:lnTo>
                    <a:lnTo>
                      <a:pt x="1767840" y="2570798"/>
                    </a:lnTo>
                    <a:lnTo>
                      <a:pt x="1768793" y="2570798"/>
                    </a:lnTo>
                    <a:lnTo>
                      <a:pt x="1769745" y="2570798"/>
                    </a:lnTo>
                    <a:lnTo>
                      <a:pt x="1770698" y="2568893"/>
                    </a:lnTo>
                    <a:lnTo>
                      <a:pt x="1771650" y="2570798"/>
                    </a:lnTo>
                    <a:lnTo>
                      <a:pt x="1772603" y="2570798"/>
                    </a:lnTo>
                    <a:lnTo>
                      <a:pt x="1774508" y="2570798"/>
                    </a:lnTo>
                    <a:lnTo>
                      <a:pt x="1775460" y="2570798"/>
                    </a:lnTo>
                    <a:lnTo>
                      <a:pt x="1776413" y="2570798"/>
                    </a:lnTo>
                    <a:lnTo>
                      <a:pt x="1777365" y="2570798"/>
                    </a:lnTo>
                    <a:lnTo>
                      <a:pt x="1778318" y="2570798"/>
                    </a:lnTo>
                    <a:lnTo>
                      <a:pt x="1779270" y="2570798"/>
                    </a:lnTo>
                    <a:lnTo>
                      <a:pt x="1780223" y="2570798"/>
                    </a:lnTo>
                    <a:lnTo>
                      <a:pt x="1781175" y="2570798"/>
                    </a:lnTo>
                    <a:lnTo>
                      <a:pt x="1782128" y="2570798"/>
                    </a:lnTo>
                    <a:lnTo>
                      <a:pt x="1783080" y="2570798"/>
                    </a:lnTo>
                    <a:lnTo>
                      <a:pt x="1784033" y="2570798"/>
                    </a:lnTo>
                    <a:lnTo>
                      <a:pt x="1784985" y="2570798"/>
                    </a:lnTo>
                    <a:lnTo>
                      <a:pt x="1785938" y="2571750"/>
                    </a:lnTo>
                    <a:lnTo>
                      <a:pt x="1786890" y="2571750"/>
                    </a:lnTo>
                    <a:lnTo>
                      <a:pt x="1787843" y="2571750"/>
                    </a:lnTo>
                    <a:lnTo>
                      <a:pt x="1788795" y="2571750"/>
                    </a:lnTo>
                    <a:lnTo>
                      <a:pt x="1789748" y="2570798"/>
                    </a:lnTo>
                    <a:lnTo>
                      <a:pt x="1790700" y="2571750"/>
                    </a:lnTo>
                    <a:lnTo>
                      <a:pt x="1791653" y="2571750"/>
                    </a:lnTo>
                    <a:lnTo>
                      <a:pt x="1792605" y="2571750"/>
                    </a:lnTo>
                    <a:lnTo>
                      <a:pt x="1793558" y="2571750"/>
                    </a:lnTo>
                    <a:lnTo>
                      <a:pt x="1794510" y="2571750"/>
                    </a:lnTo>
                    <a:lnTo>
                      <a:pt x="1795463" y="2571750"/>
                    </a:lnTo>
                    <a:lnTo>
                      <a:pt x="1796415" y="2571750"/>
                    </a:lnTo>
                    <a:lnTo>
                      <a:pt x="1797368" y="2571750"/>
                    </a:lnTo>
                    <a:lnTo>
                      <a:pt x="1798320" y="2571750"/>
                    </a:lnTo>
                    <a:lnTo>
                      <a:pt x="1799273" y="2571750"/>
                    </a:lnTo>
                    <a:lnTo>
                      <a:pt x="1800225" y="2571750"/>
                    </a:lnTo>
                    <a:lnTo>
                      <a:pt x="1801178" y="2571750"/>
                    </a:lnTo>
                    <a:lnTo>
                      <a:pt x="1802130" y="2571750"/>
                    </a:lnTo>
                    <a:lnTo>
                      <a:pt x="1803083" y="2572703"/>
                    </a:lnTo>
                    <a:lnTo>
                      <a:pt x="1804035" y="2572703"/>
                    </a:lnTo>
                    <a:lnTo>
                      <a:pt x="1804988" y="2572703"/>
                    </a:lnTo>
                    <a:lnTo>
                      <a:pt x="1805940" y="2572703"/>
                    </a:lnTo>
                    <a:lnTo>
                      <a:pt x="1806893" y="2572703"/>
                    </a:lnTo>
                    <a:lnTo>
                      <a:pt x="1807845" y="2572703"/>
                    </a:lnTo>
                    <a:lnTo>
                      <a:pt x="1808798" y="2572703"/>
                    </a:lnTo>
                    <a:lnTo>
                      <a:pt x="1809750" y="2572703"/>
                    </a:lnTo>
                    <a:lnTo>
                      <a:pt x="1810703" y="2572703"/>
                    </a:lnTo>
                    <a:lnTo>
                      <a:pt x="1811655" y="2572703"/>
                    </a:lnTo>
                    <a:lnTo>
                      <a:pt x="1812608" y="2572703"/>
                    </a:lnTo>
                    <a:lnTo>
                      <a:pt x="1813560" y="2572703"/>
                    </a:lnTo>
                    <a:lnTo>
                      <a:pt x="1814513" y="2572703"/>
                    </a:lnTo>
                    <a:lnTo>
                      <a:pt x="1815465" y="2572703"/>
                    </a:lnTo>
                    <a:lnTo>
                      <a:pt x="1817370" y="2572703"/>
                    </a:lnTo>
                    <a:lnTo>
                      <a:pt x="1818323" y="2572703"/>
                    </a:lnTo>
                    <a:lnTo>
                      <a:pt x="1819275" y="2572703"/>
                    </a:lnTo>
                    <a:lnTo>
                      <a:pt x="1820228" y="2572703"/>
                    </a:lnTo>
                    <a:lnTo>
                      <a:pt x="1821180" y="2573655"/>
                    </a:lnTo>
                    <a:lnTo>
                      <a:pt x="1822133" y="2573655"/>
                    </a:lnTo>
                    <a:lnTo>
                      <a:pt x="1823085" y="2573655"/>
                    </a:lnTo>
                    <a:lnTo>
                      <a:pt x="1824038" y="2573655"/>
                    </a:lnTo>
                    <a:lnTo>
                      <a:pt x="1824990" y="2573655"/>
                    </a:lnTo>
                    <a:lnTo>
                      <a:pt x="1825943" y="2573655"/>
                    </a:lnTo>
                    <a:lnTo>
                      <a:pt x="1826895" y="2573655"/>
                    </a:lnTo>
                    <a:lnTo>
                      <a:pt x="1827848" y="2573655"/>
                    </a:lnTo>
                    <a:lnTo>
                      <a:pt x="1828800" y="2573655"/>
                    </a:lnTo>
                    <a:lnTo>
                      <a:pt x="1829753" y="2573655"/>
                    </a:lnTo>
                    <a:lnTo>
                      <a:pt x="1830705" y="2573655"/>
                    </a:lnTo>
                    <a:lnTo>
                      <a:pt x="1831658" y="2573655"/>
                    </a:lnTo>
                    <a:lnTo>
                      <a:pt x="1832610" y="2573655"/>
                    </a:lnTo>
                    <a:lnTo>
                      <a:pt x="1833563" y="2573655"/>
                    </a:lnTo>
                    <a:lnTo>
                      <a:pt x="1834515" y="2573655"/>
                    </a:lnTo>
                    <a:lnTo>
                      <a:pt x="1835467" y="2573655"/>
                    </a:lnTo>
                    <a:lnTo>
                      <a:pt x="1836420" y="2573655"/>
                    </a:lnTo>
                    <a:lnTo>
                      <a:pt x="1837373" y="2574608"/>
                    </a:lnTo>
                    <a:lnTo>
                      <a:pt x="1838325" y="2574608"/>
                    </a:lnTo>
                    <a:lnTo>
                      <a:pt x="1839278" y="2574608"/>
                    </a:lnTo>
                    <a:lnTo>
                      <a:pt x="1840230" y="2574608"/>
                    </a:lnTo>
                    <a:lnTo>
                      <a:pt x="1841183" y="2574608"/>
                    </a:lnTo>
                    <a:lnTo>
                      <a:pt x="1842135" y="2574608"/>
                    </a:lnTo>
                    <a:lnTo>
                      <a:pt x="1843088" y="2574608"/>
                    </a:lnTo>
                    <a:lnTo>
                      <a:pt x="1844040" y="2574608"/>
                    </a:lnTo>
                    <a:lnTo>
                      <a:pt x="1844992" y="2574608"/>
                    </a:lnTo>
                    <a:lnTo>
                      <a:pt x="1845945" y="2574608"/>
                    </a:lnTo>
                    <a:lnTo>
                      <a:pt x="1846898" y="2574608"/>
                    </a:lnTo>
                    <a:lnTo>
                      <a:pt x="1847850" y="2574608"/>
                    </a:lnTo>
                    <a:lnTo>
                      <a:pt x="1848803" y="2574608"/>
                    </a:lnTo>
                    <a:lnTo>
                      <a:pt x="1849755" y="2575560"/>
                    </a:lnTo>
                    <a:lnTo>
                      <a:pt x="1850708" y="2575560"/>
                    </a:lnTo>
                    <a:lnTo>
                      <a:pt x="1851660" y="2575560"/>
                    </a:lnTo>
                    <a:lnTo>
                      <a:pt x="1852613" y="2575560"/>
                    </a:lnTo>
                    <a:lnTo>
                      <a:pt x="1853565" y="2575560"/>
                    </a:lnTo>
                    <a:lnTo>
                      <a:pt x="1854517" y="2575560"/>
                    </a:lnTo>
                    <a:lnTo>
                      <a:pt x="1855470" y="2575560"/>
                    </a:lnTo>
                    <a:lnTo>
                      <a:pt x="1856423" y="2575560"/>
                    </a:lnTo>
                    <a:lnTo>
                      <a:pt x="1857375" y="2575560"/>
                    </a:lnTo>
                    <a:lnTo>
                      <a:pt x="1859280" y="2575560"/>
                    </a:lnTo>
                    <a:lnTo>
                      <a:pt x="1860233" y="2575560"/>
                    </a:lnTo>
                    <a:lnTo>
                      <a:pt x="1861185" y="2575560"/>
                    </a:lnTo>
                    <a:lnTo>
                      <a:pt x="1862138" y="2575560"/>
                    </a:lnTo>
                    <a:lnTo>
                      <a:pt x="1863090" y="2575560"/>
                    </a:lnTo>
                    <a:lnTo>
                      <a:pt x="1864042" y="2576513"/>
                    </a:lnTo>
                    <a:lnTo>
                      <a:pt x="1864995" y="2576513"/>
                    </a:lnTo>
                    <a:lnTo>
                      <a:pt x="1865948" y="2576513"/>
                    </a:lnTo>
                    <a:lnTo>
                      <a:pt x="1866900" y="2576513"/>
                    </a:lnTo>
                    <a:lnTo>
                      <a:pt x="1867853" y="2576513"/>
                    </a:lnTo>
                    <a:lnTo>
                      <a:pt x="1868805" y="2576513"/>
                    </a:lnTo>
                    <a:lnTo>
                      <a:pt x="1869758" y="2576513"/>
                    </a:lnTo>
                    <a:lnTo>
                      <a:pt x="1870710" y="2576513"/>
                    </a:lnTo>
                    <a:lnTo>
                      <a:pt x="1871663" y="2576513"/>
                    </a:lnTo>
                    <a:lnTo>
                      <a:pt x="1872615" y="2576513"/>
                    </a:lnTo>
                    <a:lnTo>
                      <a:pt x="1873567" y="2576513"/>
                    </a:lnTo>
                    <a:lnTo>
                      <a:pt x="1874520" y="2576513"/>
                    </a:lnTo>
                    <a:lnTo>
                      <a:pt x="1875473" y="2576513"/>
                    </a:lnTo>
                    <a:lnTo>
                      <a:pt x="1876425" y="2576513"/>
                    </a:lnTo>
                    <a:lnTo>
                      <a:pt x="1877378" y="2576513"/>
                    </a:lnTo>
                    <a:lnTo>
                      <a:pt x="1878330" y="2576513"/>
                    </a:lnTo>
                    <a:lnTo>
                      <a:pt x="1879283" y="2577465"/>
                    </a:lnTo>
                    <a:lnTo>
                      <a:pt x="1880235" y="2577465"/>
                    </a:lnTo>
                    <a:lnTo>
                      <a:pt x="1881188" y="2577465"/>
                    </a:lnTo>
                    <a:lnTo>
                      <a:pt x="1882140" y="2577465"/>
                    </a:lnTo>
                    <a:lnTo>
                      <a:pt x="1883092" y="2576513"/>
                    </a:lnTo>
                    <a:lnTo>
                      <a:pt x="1884045" y="2577465"/>
                    </a:lnTo>
                    <a:lnTo>
                      <a:pt x="1884998" y="2577465"/>
                    </a:lnTo>
                    <a:lnTo>
                      <a:pt x="1885950" y="2577465"/>
                    </a:lnTo>
                    <a:lnTo>
                      <a:pt x="1886903" y="2577465"/>
                    </a:lnTo>
                    <a:lnTo>
                      <a:pt x="1887855" y="2577465"/>
                    </a:lnTo>
                    <a:lnTo>
                      <a:pt x="1888808" y="2577465"/>
                    </a:lnTo>
                    <a:lnTo>
                      <a:pt x="1889760" y="2577465"/>
                    </a:lnTo>
                    <a:lnTo>
                      <a:pt x="1890713" y="2577465"/>
                    </a:lnTo>
                    <a:lnTo>
                      <a:pt x="1891665" y="2577465"/>
                    </a:lnTo>
                    <a:lnTo>
                      <a:pt x="1892617" y="2577465"/>
                    </a:lnTo>
                    <a:lnTo>
                      <a:pt x="1893570" y="2577465"/>
                    </a:lnTo>
                    <a:lnTo>
                      <a:pt x="1894523" y="2578418"/>
                    </a:lnTo>
                    <a:lnTo>
                      <a:pt x="1895475" y="2578418"/>
                    </a:lnTo>
                    <a:lnTo>
                      <a:pt x="1896428" y="2578418"/>
                    </a:lnTo>
                    <a:lnTo>
                      <a:pt x="1897380" y="2576513"/>
                    </a:lnTo>
                    <a:lnTo>
                      <a:pt x="1898333" y="2578418"/>
                    </a:lnTo>
                    <a:lnTo>
                      <a:pt x="1899285" y="2578418"/>
                    </a:lnTo>
                    <a:lnTo>
                      <a:pt x="1900238" y="2578418"/>
                    </a:lnTo>
                    <a:lnTo>
                      <a:pt x="1902142" y="2578418"/>
                    </a:lnTo>
                    <a:lnTo>
                      <a:pt x="1903095" y="2578418"/>
                    </a:lnTo>
                    <a:lnTo>
                      <a:pt x="1904048" y="2578418"/>
                    </a:lnTo>
                    <a:lnTo>
                      <a:pt x="1905000" y="2578418"/>
                    </a:lnTo>
                    <a:lnTo>
                      <a:pt x="1905953" y="2578418"/>
                    </a:lnTo>
                    <a:lnTo>
                      <a:pt x="1906905" y="2578418"/>
                    </a:lnTo>
                    <a:lnTo>
                      <a:pt x="1907858" y="2578418"/>
                    </a:lnTo>
                    <a:lnTo>
                      <a:pt x="1908810" y="2579370"/>
                    </a:lnTo>
                    <a:lnTo>
                      <a:pt x="1909763" y="2579370"/>
                    </a:lnTo>
                    <a:lnTo>
                      <a:pt x="1910715" y="2579370"/>
                    </a:lnTo>
                    <a:lnTo>
                      <a:pt x="1911667" y="2579370"/>
                    </a:lnTo>
                    <a:lnTo>
                      <a:pt x="1912620" y="2579370"/>
                    </a:lnTo>
                    <a:lnTo>
                      <a:pt x="1913573" y="2579370"/>
                    </a:lnTo>
                    <a:lnTo>
                      <a:pt x="1914525" y="2579370"/>
                    </a:lnTo>
                    <a:lnTo>
                      <a:pt x="1915478" y="2579370"/>
                    </a:lnTo>
                    <a:lnTo>
                      <a:pt x="1916430" y="2579370"/>
                    </a:lnTo>
                    <a:lnTo>
                      <a:pt x="1917383" y="2579370"/>
                    </a:lnTo>
                    <a:lnTo>
                      <a:pt x="1918335" y="2579370"/>
                    </a:lnTo>
                    <a:lnTo>
                      <a:pt x="1919288" y="2579370"/>
                    </a:lnTo>
                    <a:lnTo>
                      <a:pt x="1920240" y="2579370"/>
                    </a:lnTo>
                    <a:lnTo>
                      <a:pt x="1921192" y="2580323"/>
                    </a:lnTo>
                    <a:lnTo>
                      <a:pt x="1922145" y="2580323"/>
                    </a:lnTo>
                    <a:lnTo>
                      <a:pt x="1923098" y="2580323"/>
                    </a:lnTo>
                    <a:lnTo>
                      <a:pt x="1924050" y="2580323"/>
                    </a:lnTo>
                    <a:lnTo>
                      <a:pt x="1925003" y="2580323"/>
                    </a:lnTo>
                    <a:lnTo>
                      <a:pt x="1925955" y="2580323"/>
                    </a:lnTo>
                    <a:lnTo>
                      <a:pt x="1926908" y="2580323"/>
                    </a:lnTo>
                    <a:lnTo>
                      <a:pt x="1927860" y="2580323"/>
                    </a:lnTo>
                    <a:lnTo>
                      <a:pt x="1928813" y="2580323"/>
                    </a:lnTo>
                    <a:lnTo>
                      <a:pt x="1929765" y="2580323"/>
                    </a:lnTo>
                    <a:lnTo>
                      <a:pt x="1930717" y="2580323"/>
                    </a:lnTo>
                    <a:lnTo>
                      <a:pt x="1931670" y="2580323"/>
                    </a:lnTo>
                    <a:lnTo>
                      <a:pt x="1932623" y="2580323"/>
                    </a:lnTo>
                    <a:lnTo>
                      <a:pt x="1933575" y="2580323"/>
                    </a:lnTo>
                    <a:lnTo>
                      <a:pt x="1934528" y="2580323"/>
                    </a:lnTo>
                    <a:lnTo>
                      <a:pt x="1935480" y="2580323"/>
                    </a:lnTo>
                    <a:lnTo>
                      <a:pt x="1936433" y="2580323"/>
                    </a:lnTo>
                    <a:lnTo>
                      <a:pt x="1937385" y="2580323"/>
                    </a:lnTo>
                    <a:lnTo>
                      <a:pt x="1938338" y="2580323"/>
                    </a:lnTo>
                    <a:lnTo>
                      <a:pt x="1939290" y="2580323"/>
                    </a:lnTo>
                    <a:lnTo>
                      <a:pt x="1940242" y="2581275"/>
                    </a:lnTo>
                    <a:lnTo>
                      <a:pt x="1941195" y="2581275"/>
                    </a:lnTo>
                    <a:lnTo>
                      <a:pt x="1942148" y="2581275"/>
                    </a:lnTo>
                    <a:lnTo>
                      <a:pt x="1943100" y="2581275"/>
                    </a:lnTo>
                    <a:lnTo>
                      <a:pt x="1945005" y="2581275"/>
                    </a:lnTo>
                    <a:lnTo>
                      <a:pt x="1945958" y="2581275"/>
                    </a:lnTo>
                    <a:lnTo>
                      <a:pt x="1946910" y="2581275"/>
                    </a:lnTo>
                    <a:lnTo>
                      <a:pt x="1947863" y="2581275"/>
                    </a:lnTo>
                    <a:lnTo>
                      <a:pt x="1948815" y="2581275"/>
                    </a:lnTo>
                    <a:lnTo>
                      <a:pt x="1949767" y="2581275"/>
                    </a:lnTo>
                    <a:lnTo>
                      <a:pt x="1950720" y="2581275"/>
                    </a:lnTo>
                    <a:lnTo>
                      <a:pt x="1951673" y="2581275"/>
                    </a:lnTo>
                    <a:lnTo>
                      <a:pt x="1952625" y="2581275"/>
                    </a:lnTo>
                    <a:lnTo>
                      <a:pt x="1953578" y="2581275"/>
                    </a:lnTo>
                    <a:lnTo>
                      <a:pt x="1954530" y="2581275"/>
                    </a:lnTo>
                    <a:lnTo>
                      <a:pt x="1955483" y="2581275"/>
                    </a:lnTo>
                    <a:lnTo>
                      <a:pt x="1956435" y="2581275"/>
                    </a:lnTo>
                    <a:lnTo>
                      <a:pt x="1957388" y="2581275"/>
                    </a:lnTo>
                    <a:lnTo>
                      <a:pt x="1958340" y="2582228"/>
                    </a:lnTo>
                    <a:lnTo>
                      <a:pt x="1959292" y="2582228"/>
                    </a:lnTo>
                    <a:lnTo>
                      <a:pt x="1960245" y="2582228"/>
                    </a:lnTo>
                    <a:lnTo>
                      <a:pt x="1961198" y="2582228"/>
                    </a:lnTo>
                    <a:lnTo>
                      <a:pt x="1962150" y="2582228"/>
                    </a:lnTo>
                    <a:lnTo>
                      <a:pt x="1963103" y="2582228"/>
                    </a:lnTo>
                    <a:lnTo>
                      <a:pt x="1964055" y="2582228"/>
                    </a:lnTo>
                    <a:lnTo>
                      <a:pt x="1965008" y="2582228"/>
                    </a:lnTo>
                    <a:lnTo>
                      <a:pt x="1965960" y="2582228"/>
                    </a:lnTo>
                    <a:lnTo>
                      <a:pt x="1966913" y="2582228"/>
                    </a:lnTo>
                    <a:lnTo>
                      <a:pt x="1967865" y="2582228"/>
                    </a:lnTo>
                    <a:lnTo>
                      <a:pt x="1968817" y="2582228"/>
                    </a:lnTo>
                    <a:lnTo>
                      <a:pt x="1969770" y="2582228"/>
                    </a:lnTo>
                    <a:lnTo>
                      <a:pt x="1970723" y="2582228"/>
                    </a:lnTo>
                    <a:lnTo>
                      <a:pt x="1971675" y="2582228"/>
                    </a:lnTo>
                    <a:lnTo>
                      <a:pt x="1972628" y="2582228"/>
                    </a:lnTo>
                    <a:lnTo>
                      <a:pt x="1973580" y="2582228"/>
                    </a:lnTo>
                    <a:lnTo>
                      <a:pt x="1974533" y="2583180"/>
                    </a:lnTo>
                    <a:lnTo>
                      <a:pt x="1975485" y="2583180"/>
                    </a:lnTo>
                    <a:lnTo>
                      <a:pt x="1976438" y="2583180"/>
                    </a:lnTo>
                    <a:lnTo>
                      <a:pt x="1977390" y="2583180"/>
                    </a:lnTo>
                    <a:lnTo>
                      <a:pt x="1978342" y="2583180"/>
                    </a:lnTo>
                    <a:lnTo>
                      <a:pt x="1979295" y="2583180"/>
                    </a:lnTo>
                    <a:lnTo>
                      <a:pt x="1980248" y="2582228"/>
                    </a:lnTo>
                    <a:lnTo>
                      <a:pt x="1981200" y="2583180"/>
                    </a:lnTo>
                    <a:lnTo>
                      <a:pt x="1982153" y="2583180"/>
                    </a:lnTo>
                    <a:lnTo>
                      <a:pt x="1983105" y="2583180"/>
                    </a:lnTo>
                    <a:lnTo>
                      <a:pt x="1984058" y="2583180"/>
                    </a:lnTo>
                    <a:lnTo>
                      <a:pt x="1985010" y="2583180"/>
                    </a:lnTo>
                    <a:lnTo>
                      <a:pt x="1985963" y="2583180"/>
                    </a:lnTo>
                    <a:lnTo>
                      <a:pt x="1987867" y="2583180"/>
                    </a:lnTo>
                    <a:lnTo>
                      <a:pt x="1988820" y="2584133"/>
                    </a:lnTo>
                    <a:lnTo>
                      <a:pt x="1989773" y="2584133"/>
                    </a:lnTo>
                    <a:lnTo>
                      <a:pt x="1990725" y="2584133"/>
                    </a:lnTo>
                    <a:lnTo>
                      <a:pt x="1991678" y="2584133"/>
                    </a:lnTo>
                    <a:lnTo>
                      <a:pt x="1992630" y="2584133"/>
                    </a:lnTo>
                    <a:lnTo>
                      <a:pt x="1993583" y="2583180"/>
                    </a:lnTo>
                    <a:lnTo>
                      <a:pt x="1994535" y="2584133"/>
                    </a:lnTo>
                    <a:lnTo>
                      <a:pt x="1995488" y="2584133"/>
                    </a:lnTo>
                    <a:lnTo>
                      <a:pt x="1996440" y="2584133"/>
                    </a:lnTo>
                    <a:lnTo>
                      <a:pt x="1997392" y="2584133"/>
                    </a:lnTo>
                    <a:lnTo>
                      <a:pt x="1998345" y="2584133"/>
                    </a:lnTo>
                    <a:lnTo>
                      <a:pt x="1999298" y="2584133"/>
                    </a:lnTo>
                    <a:lnTo>
                      <a:pt x="2000250" y="2584133"/>
                    </a:lnTo>
                    <a:lnTo>
                      <a:pt x="2001203" y="2585085"/>
                    </a:lnTo>
                    <a:lnTo>
                      <a:pt x="2002155" y="2585085"/>
                    </a:lnTo>
                    <a:lnTo>
                      <a:pt x="2003108" y="2585085"/>
                    </a:lnTo>
                    <a:lnTo>
                      <a:pt x="2004060" y="2585085"/>
                    </a:lnTo>
                    <a:lnTo>
                      <a:pt x="2005013" y="2585085"/>
                    </a:lnTo>
                    <a:lnTo>
                      <a:pt x="2005965" y="2585085"/>
                    </a:lnTo>
                    <a:lnTo>
                      <a:pt x="2006917" y="2585085"/>
                    </a:lnTo>
                    <a:lnTo>
                      <a:pt x="2007870" y="2585085"/>
                    </a:lnTo>
                    <a:lnTo>
                      <a:pt x="2008823" y="2585085"/>
                    </a:lnTo>
                    <a:lnTo>
                      <a:pt x="2009775" y="2585085"/>
                    </a:lnTo>
                    <a:lnTo>
                      <a:pt x="2010728" y="2585085"/>
                    </a:lnTo>
                    <a:lnTo>
                      <a:pt x="2011680" y="2585085"/>
                    </a:lnTo>
                    <a:lnTo>
                      <a:pt x="2012633" y="2585085"/>
                    </a:lnTo>
                    <a:lnTo>
                      <a:pt x="2013585" y="2585085"/>
                    </a:lnTo>
                    <a:lnTo>
                      <a:pt x="2014538" y="2585085"/>
                    </a:lnTo>
                    <a:lnTo>
                      <a:pt x="2015490" y="2585085"/>
                    </a:lnTo>
                    <a:lnTo>
                      <a:pt x="2016442" y="2585085"/>
                    </a:lnTo>
                    <a:lnTo>
                      <a:pt x="2017395" y="2585085"/>
                    </a:lnTo>
                    <a:lnTo>
                      <a:pt x="2018348" y="2586038"/>
                    </a:lnTo>
                    <a:lnTo>
                      <a:pt x="2019300" y="2586038"/>
                    </a:lnTo>
                    <a:lnTo>
                      <a:pt x="2020253" y="2586038"/>
                    </a:lnTo>
                    <a:lnTo>
                      <a:pt x="2021205" y="2586038"/>
                    </a:lnTo>
                    <a:lnTo>
                      <a:pt x="2022158" y="2586038"/>
                    </a:lnTo>
                    <a:lnTo>
                      <a:pt x="2023110" y="2586038"/>
                    </a:lnTo>
                    <a:lnTo>
                      <a:pt x="2024063" y="2586038"/>
                    </a:lnTo>
                    <a:lnTo>
                      <a:pt x="2025015" y="2586038"/>
                    </a:lnTo>
                    <a:lnTo>
                      <a:pt x="2025967" y="2586038"/>
                    </a:lnTo>
                    <a:lnTo>
                      <a:pt x="2026920" y="2586038"/>
                    </a:lnTo>
                    <a:lnTo>
                      <a:pt x="2027873" y="2586038"/>
                    </a:lnTo>
                    <a:lnTo>
                      <a:pt x="2028825" y="2586038"/>
                    </a:lnTo>
                    <a:lnTo>
                      <a:pt x="2030730" y="2586038"/>
                    </a:lnTo>
                    <a:lnTo>
                      <a:pt x="2031683" y="2586038"/>
                    </a:lnTo>
                    <a:lnTo>
                      <a:pt x="2032635" y="2586038"/>
                    </a:lnTo>
                    <a:lnTo>
                      <a:pt x="2033588" y="2586038"/>
                    </a:lnTo>
                    <a:lnTo>
                      <a:pt x="2034540" y="2586038"/>
                    </a:lnTo>
                    <a:lnTo>
                      <a:pt x="2035492" y="2586038"/>
                    </a:lnTo>
                    <a:lnTo>
                      <a:pt x="2036445" y="2586990"/>
                    </a:lnTo>
                    <a:lnTo>
                      <a:pt x="2037398" y="2586990"/>
                    </a:lnTo>
                    <a:lnTo>
                      <a:pt x="2038350" y="2586990"/>
                    </a:lnTo>
                    <a:lnTo>
                      <a:pt x="2039303" y="2586990"/>
                    </a:lnTo>
                    <a:lnTo>
                      <a:pt x="2040255" y="2586990"/>
                    </a:lnTo>
                    <a:lnTo>
                      <a:pt x="2041208" y="2586990"/>
                    </a:lnTo>
                    <a:lnTo>
                      <a:pt x="2042160" y="2586990"/>
                    </a:lnTo>
                    <a:lnTo>
                      <a:pt x="2043113" y="2586990"/>
                    </a:lnTo>
                    <a:lnTo>
                      <a:pt x="2044065" y="2586990"/>
                    </a:lnTo>
                    <a:lnTo>
                      <a:pt x="2045017" y="2587943"/>
                    </a:lnTo>
                    <a:lnTo>
                      <a:pt x="2045970" y="2587943"/>
                    </a:lnTo>
                    <a:lnTo>
                      <a:pt x="2046923" y="2587943"/>
                    </a:lnTo>
                    <a:lnTo>
                      <a:pt x="2047875" y="2586990"/>
                    </a:lnTo>
                    <a:lnTo>
                      <a:pt x="2048828" y="2587943"/>
                    </a:lnTo>
                    <a:lnTo>
                      <a:pt x="2049780" y="2587943"/>
                    </a:lnTo>
                    <a:lnTo>
                      <a:pt x="2050733" y="2587943"/>
                    </a:lnTo>
                    <a:lnTo>
                      <a:pt x="2051685" y="2587943"/>
                    </a:lnTo>
                    <a:lnTo>
                      <a:pt x="2052638" y="2587943"/>
                    </a:lnTo>
                    <a:lnTo>
                      <a:pt x="2053590" y="2587943"/>
                    </a:lnTo>
                    <a:lnTo>
                      <a:pt x="2054542" y="2587943"/>
                    </a:lnTo>
                    <a:lnTo>
                      <a:pt x="2055495" y="2587943"/>
                    </a:lnTo>
                    <a:lnTo>
                      <a:pt x="2056448" y="2587943"/>
                    </a:lnTo>
                    <a:lnTo>
                      <a:pt x="2057400" y="2587943"/>
                    </a:lnTo>
                    <a:lnTo>
                      <a:pt x="2058353" y="2587943"/>
                    </a:lnTo>
                    <a:lnTo>
                      <a:pt x="2059305" y="2587943"/>
                    </a:lnTo>
                    <a:lnTo>
                      <a:pt x="2060258" y="2587943"/>
                    </a:lnTo>
                    <a:lnTo>
                      <a:pt x="2061210" y="2587943"/>
                    </a:lnTo>
                    <a:lnTo>
                      <a:pt x="2062163" y="2587943"/>
                    </a:lnTo>
                    <a:lnTo>
                      <a:pt x="2063115" y="2587943"/>
                    </a:lnTo>
                    <a:lnTo>
                      <a:pt x="2064067" y="2588895"/>
                    </a:lnTo>
                    <a:lnTo>
                      <a:pt x="2065020" y="2588895"/>
                    </a:lnTo>
                    <a:lnTo>
                      <a:pt x="2065973" y="2588895"/>
                    </a:lnTo>
                    <a:lnTo>
                      <a:pt x="2066925" y="2588895"/>
                    </a:lnTo>
                    <a:lnTo>
                      <a:pt x="2067878" y="2588895"/>
                    </a:lnTo>
                    <a:lnTo>
                      <a:pt x="2068830" y="2588895"/>
                    </a:lnTo>
                    <a:lnTo>
                      <a:pt x="2069783" y="2588895"/>
                    </a:lnTo>
                    <a:lnTo>
                      <a:pt x="2070735" y="2588895"/>
                    </a:lnTo>
                    <a:lnTo>
                      <a:pt x="2071688" y="2588895"/>
                    </a:lnTo>
                    <a:lnTo>
                      <a:pt x="2073592" y="2588895"/>
                    </a:lnTo>
                    <a:lnTo>
                      <a:pt x="2074545" y="2588895"/>
                    </a:lnTo>
                    <a:lnTo>
                      <a:pt x="2075498" y="2588895"/>
                    </a:lnTo>
                    <a:lnTo>
                      <a:pt x="2076450" y="2589848"/>
                    </a:lnTo>
                    <a:lnTo>
                      <a:pt x="2077403" y="2588895"/>
                    </a:lnTo>
                    <a:lnTo>
                      <a:pt x="2078355" y="2589848"/>
                    </a:lnTo>
                    <a:lnTo>
                      <a:pt x="2079308" y="2589848"/>
                    </a:lnTo>
                    <a:lnTo>
                      <a:pt x="2080260" y="2589848"/>
                    </a:lnTo>
                    <a:lnTo>
                      <a:pt x="2081213" y="2589848"/>
                    </a:lnTo>
                    <a:lnTo>
                      <a:pt x="2082165" y="2589848"/>
                    </a:lnTo>
                    <a:lnTo>
                      <a:pt x="2083117" y="2589848"/>
                    </a:lnTo>
                    <a:lnTo>
                      <a:pt x="2084070" y="2589848"/>
                    </a:lnTo>
                    <a:lnTo>
                      <a:pt x="2085023" y="2589848"/>
                    </a:lnTo>
                    <a:lnTo>
                      <a:pt x="2085975" y="2589848"/>
                    </a:lnTo>
                    <a:lnTo>
                      <a:pt x="2086928" y="2589848"/>
                    </a:lnTo>
                    <a:lnTo>
                      <a:pt x="2087880" y="2589848"/>
                    </a:lnTo>
                    <a:lnTo>
                      <a:pt x="2088833" y="2589848"/>
                    </a:lnTo>
                    <a:lnTo>
                      <a:pt x="2089785" y="2589848"/>
                    </a:lnTo>
                    <a:lnTo>
                      <a:pt x="2090738" y="2589848"/>
                    </a:lnTo>
                    <a:lnTo>
                      <a:pt x="2091690" y="2589848"/>
                    </a:lnTo>
                    <a:lnTo>
                      <a:pt x="2092642" y="2589848"/>
                    </a:lnTo>
                    <a:lnTo>
                      <a:pt x="2093595" y="2589848"/>
                    </a:lnTo>
                    <a:lnTo>
                      <a:pt x="2094548" y="2589848"/>
                    </a:lnTo>
                    <a:lnTo>
                      <a:pt x="2095500" y="2590800"/>
                    </a:lnTo>
                    <a:lnTo>
                      <a:pt x="2096453" y="2590800"/>
                    </a:lnTo>
                    <a:lnTo>
                      <a:pt x="2097405" y="2590800"/>
                    </a:lnTo>
                    <a:lnTo>
                      <a:pt x="2098358" y="2590800"/>
                    </a:lnTo>
                    <a:lnTo>
                      <a:pt x="2099310" y="2590800"/>
                    </a:lnTo>
                    <a:lnTo>
                      <a:pt x="2100263" y="2590800"/>
                    </a:lnTo>
                    <a:lnTo>
                      <a:pt x="2101215" y="2589848"/>
                    </a:lnTo>
                    <a:lnTo>
                      <a:pt x="2102168" y="2590800"/>
                    </a:lnTo>
                    <a:lnTo>
                      <a:pt x="2103120" y="2590800"/>
                    </a:lnTo>
                    <a:lnTo>
                      <a:pt x="2104073" y="2590800"/>
                    </a:lnTo>
                    <a:lnTo>
                      <a:pt x="2105025" y="2590800"/>
                    </a:lnTo>
                    <a:lnTo>
                      <a:pt x="2105978" y="2590800"/>
                    </a:lnTo>
                    <a:lnTo>
                      <a:pt x="2106930" y="2590800"/>
                    </a:lnTo>
                    <a:lnTo>
                      <a:pt x="2107883" y="2590800"/>
                    </a:lnTo>
                    <a:lnTo>
                      <a:pt x="2108835" y="2590800"/>
                    </a:lnTo>
                    <a:lnTo>
                      <a:pt x="2109788" y="2590800"/>
                    </a:lnTo>
                    <a:lnTo>
                      <a:pt x="2110740" y="2590800"/>
                    </a:lnTo>
                    <a:lnTo>
                      <a:pt x="2111693" y="2590800"/>
                    </a:lnTo>
                    <a:lnTo>
                      <a:pt x="2112645" y="2591753"/>
                    </a:lnTo>
                    <a:lnTo>
                      <a:pt x="2113598" y="2591753"/>
                    </a:lnTo>
                    <a:lnTo>
                      <a:pt x="2114550" y="2591753"/>
                    </a:lnTo>
                    <a:lnTo>
                      <a:pt x="2116455" y="2591753"/>
                    </a:lnTo>
                    <a:lnTo>
                      <a:pt x="2117408" y="2591753"/>
                    </a:lnTo>
                    <a:lnTo>
                      <a:pt x="2118360" y="2591753"/>
                    </a:lnTo>
                    <a:lnTo>
                      <a:pt x="2119313" y="2590800"/>
                    </a:lnTo>
                    <a:lnTo>
                      <a:pt x="2120265" y="2591753"/>
                    </a:lnTo>
                    <a:lnTo>
                      <a:pt x="2121218" y="2591753"/>
                    </a:lnTo>
                    <a:lnTo>
                      <a:pt x="2122170" y="2591753"/>
                    </a:lnTo>
                    <a:lnTo>
                      <a:pt x="2123123" y="2591753"/>
                    </a:lnTo>
                    <a:lnTo>
                      <a:pt x="2124075" y="2591753"/>
                    </a:lnTo>
                    <a:lnTo>
                      <a:pt x="2125028" y="2591753"/>
                    </a:lnTo>
                    <a:lnTo>
                      <a:pt x="2125980" y="2591753"/>
                    </a:lnTo>
                    <a:lnTo>
                      <a:pt x="2126933" y="2591753"/>
                    </a:lnTo>
                    <a:lnTo>
                      <a:pt x="2127885" y="2591753"/>
                    </a:lnTo>
                    <a:lnTo>
                      <a:pt x="2128838" y="2591753"/>
                    </a:lnTo>
                    <a:lnTo>
                      <a:pt x="2129790" y="2591753"/>
                    </a:lnTo>
                    <a:lnTo>
                      <a:pt x="2130743" y="2591753"/>
                    </a:lnTo>
                    <a:lnTo>
                      <a:pt x="2131695" y="2592705"/>
                    </a:lnTo>
                    <a:lnTo>
                      <a:pt x="2132648" y="2592705"/>
                    </a:lnTo>
                    <a:lnTo>
                      <a:pt x="2133600" y="2591753"/>
                    </a:lnTo>
                    <a:lnTo>
                      <a:pt x="2134553" y="2592705"/>
                    </a:lnTo>
                    <a:lnTo>
                      <a:pt x="2135505" y="2592705"/>
                    </a:lnTo>
                    <a:lnTo>
                      <a:pt x="2136458" y="2592705"/>
                    </a:lnTo>
                    <a:lnTo>
                      <a:pt x="2137410" y="2592705"/>
                    </a:lnTo>
                    <a:lnTo>
                      <a:pt x="2138363" y="2592705"/>
                    </a:lnTo>
                    <a:lnTo>
                      <a:pt x="2139315" y="2592705"/>
                    </a:lnTo>
                    <a:lnTo>
                      <a:pt x="2140268" y="2592705"/>
                    </a:lnTo>
                    <a:lnTo>
                      <a:pt x="2141220" y="2592705"/>
                    </a:lnTo>
                    <a:lnTo>
                      <a:pt x="2142173" y="2592705"/>
                    </a:lnTo>
                    <a:lnTo>
                      <a:pt x="2143125" y="2592705"/>
                    </a:lnTo>
                    <a:lnTo>
                      <a:pt x="2144078" y="2592705"/>
                    </a:lnTo>
                    <a:lnTo>
                      <a:pt x="2145030" y="2592705"/>
                    </a:lnTo>
                    <a:lnTo>
                      <a:pt x="2145983" y="2592705"/>
                    </a:lnTo>
                    <a:lnTo>
                      <a:pt x="2146935" y="2593658"/>
                    </a:lnTo>
                    <a:lnTo>
                      <a:pt x="2147888" y="2593658"/>
                    </a:lnTo>
                    <a:lnTo>
                      <a:pt x="2148840" y="2593658"/>
                    </a:lnTo>
                    <a:lnTo>
                      <a:pt x="2149793" y="2593658"/>
                    </a:lnTo>
                    <a:lnTo>
                      <a:pt x="2150745" y="2593658"/>
                    </a:lnTo>
                    <a:lnTo>
                      <a:pt x="2151698" y="2593658"/>
                    </a:lnTo>
                    <a:lnTo>
                      <a:pt x="2152650" y="2593658"/>
                    </a:lnTo>
                    <a:lnTo>
                      <a:pt x="2153603" y="2593658"/>
                    </a:lnTo>
                    <a:lnTo>
                      <a:pt x="2154555" y="2593658"/>
                    </a:lnTo>
                    <a:lnTo>
                      <a:pt x="2155508" y="2593658"/>
                    </a:lnTo>
                    <a:lnTo>
                      <a:pt x="2156460" y="2593658"/>
                    </a:lnTo>
                    <a:lnTo>
                      <a:pt x="2158365" y="2593658"/>
                    </a:lnTo>
                    <a:lnTo>
                      <a:pt x="2159318" y="2593658"/>
                    </a:lnTo>
                    <a:lnTo>
                      <a:pt x="2160270" y="2593658"/>
                    </a:lnTo>
                    <a:lnTo>
                      <a:pt x="2161223" y="2594610"/>
                    </a:lnTo>
                    <a:lnTo>
                      <a:pt x="2162175" y="2594610"/>
                    </a:lnTo>
                    <a:lnTo>
                      <a:pt x="2163128" y="2594610"/>
                    </a:lnTo>
                    <a:lnTo>
                      <a:pt x="2164080" y="2594610"/>
                    </a:lnTo>
                    <a:lnTo>
                      <a:pt x="2165033" y="2594610"/>
                    </a:lnTo>
                    <a:lnTo>
                      <a:pt x="2165985" y="2594610"/>
                    </a:lnTo>
                    <a:lnTo>
                      <a:pt x="2166938" y="2594610"/>
                    </a:lnTo>
                    <a:lnTo>
                      <a:pt x="2167890" y="2594610"/>
                    </a:lnTo>
                    <a:lnTo>
                      <a:pt x="2168843" y="2594610"/>
                    </a:lnTo>
                    <a:lnTo>
                      <a:pt x="2169795" y="2594610"/>
                    </a:lnTo>
                    <a:lnTo>
                      <a:pt x="2170748" y="2594610"/>
                    </a:lnTo>
                    <a:lnTo>
                      <a:pt x="2171700" y="2594610"/>
                    </a:lnTo>
                    <a:lnTo>
                      <a:pt x="2172653" y="2594610"/>
                    </a:lnTo>
                    <a:lnTo>
                      <a:pt x="2173605" y="2594610"/>
                    </a:lnTo>
                    <a:lnTo>
                      <a:pt x="2174558" y="2594610"/>
                    </a:lnTo>
                    <a:lnTo>
                      <a:pt x="2175510" y="2594610"/>
                    </a:lnTo>
                    <a:lnTo>
                      <a:pt x="2176463" y="2594610"/>
                    </a:lnTo>
                    <a:lnTo>
                      <a:pt x="2177415" y="2594610"/>
                    </a:lnTo>
                    <a:lnTo>
                      <a:pt x="2178368" y="2594610"/>
                    </a:lnTo>
                    <a:lnTo>
                      <a:pt x="2179320" y="2594610"/>
                    </a:lnTo>
                    <a:lnTo>
                      <a:pt x="2180273" y="2594610"/>
                    </a:lnTo>
                    <a:lnTo>
                      <a:pt x="2181225" y="2595563"/>
                    </a:lnTo>
                    <a:lnTo>
                      <a:pt x="2182178" y="2595563"/>
                    </a:lnTo>
                    <a:lnTo>
                      <a:pt x="2183130" y="2595563"/>
                    </a:lnTo>
                    <a:lnTo>
                      <a:pt x="2184083" y="2595563"/>
                    </a:lnTo>
                    <a:lnTo>
                      <a:pt x="2185035" y="2595563"/>
                    </a:lnTo>
                    <a:lnTo>
                      <a:pt x="2185988" y="2595563"/>
                    </a:lnTo>
                    <a:lnTo>
                      <a:pt x="2186940" y="2595563"/>
                    </a:lnTo>
                    <a:lnTo>
                      <a:pt x="2187893" y="2595563"/>
                    </a:lnTo>
                    <a:lnTo>
                      <a:pt x="2188845" y="2595563"/>
                    </a:lnTo>
                    <a:lnTo>
                      <a:pt x="2189798" y="2595563"/>
                    </a:lnTo>
                    <a:lnTo>
                      <a:pt x="2190750" y="2595563"/>
                    </a:lnTo>
                    <a:lnTo>
                      <a:pt x="2191703" y="2595563"/>
                    </a:lnTo>
                    <a:lnTo>
                      <a:pt x="2192655" y="2595563"/>
                    </a:lnTo>
                    <a:lnTo>
                      <a:pt x="2193608" y="2595563"/>
                    </a:lnTo>
                    <a:lnTo>
                      <a:pt x="2194560" y="2595563"/>
                    </a:lnTo>
                    <a:lnTo>
                      <a:pt x="2195513" y="2595563"/>
                    </a:lnTo>
                    <a:lnTo>
                      <a:pt x="2196465" y="2595563"/>
                    </a:lnTo>
                    <a:lnTo>
                      <a:pt x="2197418" y="2596515"/>
                    </a:lnTo>
                    <a:lnTo>
                      <a:pt x="2198370" y="2595563"/>
                    </a:lnTo>
                    <a:lnTo>
                      <a:pt x="2199323" y="2596515"/>
                    </a:lnTo>
                    <a:lnTo>
                      <a:pt x="2201228" y="2596515"/>
                    </a:lnTo>
                    <a:lnTo>
                      <a:pt x="2202180" y="2596515"/>
                    </a:lnTo>
                    <a:lnTo>
                      <a:pt x="2203133" y="2596515"/>
                    </a:lnTo>
                    <a:lnTo>
                      <a:pt x="2204085" y="2596515"/>
                    </a:lnTo>
                    <a:lnTo>
                      <a:pt x="2205038" y="2596515"/>
                    </a:lnTo>
                    <a:lnTo>
                      <a:pt x="2205990" y="2596515"/>
                    </a:lnTo>
                    <a:lnTo>
                      <a:pt x="2206943" y="2596515"/>
                    </a:lnTo>
                    <a:lnTo>
                      <a:pt x="2207895" y="2596515"/>
                    </a:lnTo>
                    <a:lnTo>
                      <a:pt x="2208848" y="2596515"/>
                    </a:lnTo>
                    <a:lnTo>
                      <a:pt x="2209800" y="2596515"/>
                    </a:lnTo>
                    <a:lnTo>
                      <a:pt x="2210753" y="2596515"/>
                    </a:lnTo>
                    <a:lnTo>
                      <a:pt x="2211705" y="2596515"/>
                    </a:lnTo>
                    <a:lnTo>
                      <a:pt x="2212658" y="2597468"/>
                    </a:lnTo>
                    <a:lnTo>
                      <a:pt x="2213610" y="2596515"/>
                    </a:lnTo>
                    <a:lnTo>
                      <a:pt x="2214563" y="2597468"/>
                    </a:lnTo>
                    <a:lnTo>
                      <a:pt x="2215515" y="2597468"/>
                    </a:lnTo>
                    <a:lnTo>
                      <a:pt x="2216468" y="2597468"/>
                    </a:lnTo>
                    <a:lnTo>
                      <a:pt x="2217420" y="2597468"/>
                    </a:lnTo>
                    <a:lnTo>
                      <a:pt x="2218373" y="2597468"/>
                    </a:lnTo>
                    <a:lnTo>
                      <a:pt x="2219325" y="2597468"/>
                    </a:lnTo>
                    <a:lnTo>
                      <a:pt x="2220278" y="2597468"/>
                    </a:lnTo>
                    <a:lnTo>
                      <a:pt x="2221230" y="2597468"/>
                    </a:lnTo>
                    <a:lnTo>
                      <a:pt x="2222183" y="2597468"/>
                    </a:lnTo>
                    <a:lnTo>
                      <a:pt x="2223135" y="2597468"/>
                    </a:lnTo>
                    <a:lnTo>
                      <a:pt x="2224088" y="2597468"/>
                    </a:lnTo>
                    <a:lnTo>
                      <a:pt x="2225040" y="2597468"/>
                    </a:lnTo>
                    <a:lnTo>
                      <a:pt x="2225993" y="2598420"/>
                    </a:lnTo>
                    <a:lnTo>
                      <a:pt x="2226945" y="2598420"/>
                    </a:lnTo>
                    <a:lnTo>
                      <a:pt x="2227898" y="2598420"/>
                    </a:lnTo>
                    <a:lnTo>
                      <a:pt x="2228850" y="2598420"/>
                    </a:lnTo>
                    <a:lnTo>
                      <a:pt x="2229803" y="2598420"/>
                    </a:lnTo>
                    <a:lnTo>
                      <a:pt x="2230755" y="2598420"/>
                    </a:lnTo>
                    <a:lnTo>
                      <a:pt x="2231708" y="2598420"/>
                    </a:lnTo>
                    <a:lnTo>
                      <a:pt x="2232660" y="2598420"/>
                    </a:lnTo>
                    <a:lnTo>
                      <a:pt x="2233613" y="2598420"/>
                    </a:lnTo>
                    <a:lnTo>
                      <a:pt x="2234565" y="2598420"/>
                    </a:lnTo>
                    <a:lnTo>
                      <a:pt x="2235518" y="2598420"/>
                    </a:lnTo>
                    <a:lnTo>
                      <a:pt x="2236470" y="2598420"/>
                    </a:lnTo>
                    <a:lnTo>
                      <a:pt x="2237423" y="2598420"/>
                    </a:lnTo>
                    <a:lnTo>
                      <a:pt x="2238375" y="2598420"/>
                    </a:lnTo>
                    <a:lnTo>
                      <a:pt x="2239328" y="2598420"/>
                    </a:lnTo>
                    <a:lnTo>
                      <a:pt x="2240280" y="2598420"/>
                    </a:lnTo>
                    <a:lnTo>
                      <a:pt x="2241233" y="2598420"/>
                    </a:lnTo>
                    <a:lnTo>
                      <a:pt x="2242185" y="2598420"/>
                    </a:lnTo>
                    <a:lnTo>
                      <a:pt x="2244090" y="2598420"/>
                    </a:lnTo>
                    <a:lnTo>
                      <a:pt x="2245043" y="2598420"/>
                    </a:lnTo>
                    <a:lnTo>
                      <a:pt x="2245995" y="2598420"/>
                    </a:lnTo>
                    <a:lnTo>
                      <a:pt x="2246948" y="2598420"/>
                    </a:lnTo>
                    <a:lnTo>
                      <a:pt x="2247900" y="2598420"/>
                    </a:lnTo>
                    <a:lnTo>
                      <a:pt x="2248853" y="2598420"/>
                    </a:lnTo>
                    <a:lnTo>
                      <a:pt x="2249805" y="2598420"/>
                    </a:lnTo>
                    <a:lnTo>
                      <a:pt x="2250758" y="2599373"/>
                    </a:lnTo>
                    <a:lnTo>
                      <a:pt x="2251710" y="2599373"/>
                    </a:lnTo>
                    <a:lnTo>
                      <a:pt x="2252663" y="2599373"/>
                    </a:lnTo>
                    <a:lnTo>
                      <a:pt x="2253615" y="2599373"/>
                    </a:lnTo>
                    <a:lnTo>
                      <a:pt x="2254568" y="2599373"/>
                    </a:lnTo>
                    <a:lnTo>
                      <a:pt x="2255520" y="2599373"/>
                    </a:lnTo>
                    <a:lnTo>
                      <a:pt x="2256473" y="2599373"/>
                    </a:lnTo>
                    <a:lnTo>
                      <a:pt x="2257425" y="2599373"/>
                    </a:lnTo>
                    <a:lnTo>
                      <a:pt x="2258378" y="2599373"/>
                    </a:lnTo>
                    <a:lnTo>
                      <a:pt x="2259330" y="2599373"/>
                    </a:lnTo>
                    <a:lnTo>
                      <a:pt x="2260283" y="2599373"/>
                    </a:lnTo>
                    <a:lnTo>
                      <a:pt x="2261235" y="2599373"/>
                    </a:lnTo>
                    <a:lnTo>
                      <a:pt x="2262188" y="2599373"/>
                    </a:lnTo>
                    <a:lnTo>
                      <a:pt x="2263140" y="2599373"/>
                    </a:lnTo>
                    <a:lnTo>
                      <a:pt x="2264093" y="2599373"/>
                    </a:lnTo>
                    <a:lnTo>
                      <a:pt x="2265045" y="2599373"/>
                    </a:lnTo>
                    <a:lnTo>
                      <a:pt x="2265998" y="2599373"/>
                    </a:lnTo>
                    <a:lnTo>
                      <a:pt x="2266950" y="2599373"/>
                    </a:lnTo>
                    <a:lnTo>
                      <a:pt x="2267903" y="2599373"/>
                    </a:lnTo>
                    <a:lnTo>
                      <a:pt x="2268855" y="2599373"/>
                    </a:lnTo>
                    <a:lnTo>
                      <a:pt x="2269808" y="2599373"/>
                    </a:lnTo>
                    <a:lnTo>
                      <a:pt x="2270760" y="2599373"/>
                    </a:lnTo>
                    <a:lnTo>
                      <a:pt x="2271713" y="2599373"/>
                    </a:lnTo>
                    <a:lnTo>
                      <a:pt x="2272665" y="2598420"/>
                    </a:lnTo>
                    <a:lnTo>
                      <a:pt x="2273618" y="2599373"/>
                    </a:lnTo>
                    <a:lnTo>
                      <a:pt x="2274570" y="2599373"/>
                    </a:lnTo>
                    <a:lnTo>
                      <a:pt x="2275523" y="2599373"/>
                    </a:lnTo>
                    <a:lnTo>
                      <a:pt x="2276475" y="2599373"/>
                    </a:lnTo>
                    <a:lnTo>
                      <a:pt x="2277428" y="2599373"/>
                    </a:lnTo>
                    <a:lnTo>
                      <a:pt x="2278380" y="2599373"/>
                    </a:lnTo>
                    <a:lnTo>
                      <a:pt x="2279333" y="2599373"/>
                    </a:lnTo>
                    <a:lnTo>
                      <a:pt x="2280285" y="2599373"/>
                    </a:lnTo>
                    <a:lnTo>
                      <a:pt x="2281238" y="2600325"/>
                    </a:lnTo>
                    <a:lnTo>
                      <a:pt x="2282190" y="2600325"/>
                    </a:lnTo>
                    <a:lnTo>
                      <a:pt x="2283143" y="2600325"/>
                    </a:lnTo>
                    <a:lnTo>
                      <a:pt x="2284095" y="2600325"/>
                    </a:lnTo>
                    <a:lnTo>
                      <a:pt x="2285048" y="2600325"/>
                    </a:lnTo>
                    <a:lnTo>
                      <a:pt x="2286953" y="2600325"/>
                    </a:lnTo>
                    <a:lnTo>
                      <a:pt x="2287905" y="2600325"/>
                    </a:lnTo>
                    <a:lnTo>
                      <a:pt x="2288858" y="2600325"/>
                    </a:lnTo>
                    <a:lnTo>
                      <a:pt x="2289810" y="2600325"/>
                    </a:lnTo>
                    <a:lnTo>
                      <a:pt x="2290763" y="2600325"/>
                    </a:lnTo>
                    <a:lnTo>
                      <a:pt x="2291715" y="2600325"/>
                    </a:lnTo>
                    <a:lnTo>
                      <a:pt x="2292668" y="2600325"/>
                    </a:lnTo>
                    <a:lnTo>
                      <a:pt x="2293620" y="2600325"/>
                    </a:lnTo>
                    <a:lnTo>
                      <a:pt x="2294573" y="2600325"/>
                    </a:lnTo>
                    <a:lnTo>
                      <a:pt x="2295525" y="2600325"/>
                    </a:lnTo>
                    <a:lnTo>
                      <a:pt x="2296478" y="2600325"/>
                    </a:lnTo>
                    <a:lnTo>
                      <a:pt x="2297430" y="2600325"/>
                    </a:lnTo>
                    <a:lnTo>
                      <a:pt x="2298383" y="2600325"/>
                    </a:lnTo>
                    <a:lnTo>
                      <a:pt x="2299335" y="2600325"/>
                    </a:lnTo>
                    <a:lnTo>
                      <a:pt x="2300288" y="2600325"/>
                    </a:lnTo>
                    <a:lnTo>
                      <a:pt x="2301240" y="2600325"/>
                    </a:lnTo>
                    <a:lnTo>
                      <a:pt x="2302193" y="2601278"/>
                    </a:lnTo>
                    <a:lnTo>
                      <a:pt x="2303145" y="2601278"/>
                    </a:lnTo>
                    <a:lnTo>
                      <a:pt x="2304098" y="2601278"/>
                    </a:lnTo>
                    <a:lnTo>
                      <a:pt x="2305050" y="2601278"/>
                    </a:lnTo>
                    <a:lnTo>
                      <a:pt x="2306003" y="2601278"/>
                    </a:lnTo>
                    <a:lnTo>
                      <a:pt x="2306955" y="2601278"/>
                    </a:lnTo>
                    <a:lnTo>
                      <a:pt x="2307908" y="2601278"/>
                    </a:lnTo>
                    <a:lnTo>
                      <a:pt x="2308860" y="2601278"/>
                    </a:lnTo>
                    <a:lnTo>
                      <a:pt x="2309813" y="2600325"/>
                    </a:lnTo>
                    <a:lnTo>
                      <a:pt x="2310765" y="2601278"/>
                    </a:lnTo>
                    <a:lnTo>
                      <a:pt x="2311718" y="2601278"/>
                    </a:lnTo>
                    <a:lnTo>
                      <a:pt x="2312670" y="2601278"/>
                    </a:lnTo>
                    <a:lnTo>
                      <a:pt x="2313623" y="2601278"/>
                    </a:lnTo>
                    <a:lnTo>
                      <a:pt x="2314575" y="2601278"/>
                    </a:lnTo>
                    <a:lnTo>
                      <a:pt x="2315528" y="2601278"/>
                    </a:lnTo>
                    <a:lnTo>
                      <a:pt x="2316480" y="2601278"/>
                    </a:lnTo>
                    <a:lnTo>
                      <a:pt x="2317433" y="2601278"/>
                    </a:lnTo>
                    <a:lnTo>
                      <a:pt x="2318385" y="2602230"/>
                    </a:lnTo>
                    <a:lnTo>
                      <a:pt x="2319338" y="2602230"/>
                    </a:lnTo>
                    <a:lnTo>
                      <a:pt x="2320290" y="2602230"/>
                    </a:lnTo>
                    <a:lnTo>
                      <a:pt x="2321243" y="2601278"/>
                    </a:lnTo>
                    <a:lnTo>
                      <a:pt x="2322195" y="2602230"/>
                    </a:lnTo>
                    <a:lnTo>
                      <a:pt x="2323148" y="2602230"/>
                    </a:lnTo>
                    <a:lnTo>
                      <a:pt x="2324100" y="2602230"/>
                    </a:lnTo>
                    <a:lnTo>
                      <a:pt x="2325053" y="2602230"/>
                    </a:lnTo>
                    <a:lnTo>
                      <a:pt x="2326005" y="2602230"/>
                    </a:lnTo>
                    <a:lnTo>
                      <a:pt x="2326958" y="2602230"/>
                    </a:lnTo>
                    <a:lnTo>
                      <a:pt x="2327910" y="2602230"/>
                    </a:lnTo>
                    <a:lnTo>
                      <a:pt x="2329815" y="2603183"/>
                    </a:lnTo>
                    <a:lnTo>
                      <a:pt x="2330768" y="2603183"/>
                    </a:lnTo>
                    <a:lnTo>
                      <a:pt x="2331720" y="2603183"/>
                    </a:lnTo>
                    <a:lnTo>
                      <a:pt x="2332673" y="2603183"/>
                    </a:lnTo>
                    <a:lnTo>
                      <a:pt x="2333625" y="2603183"/>
                    </a:lnTo>
                    <a:lnTo>
                      <a:pt x="2334578" y="2603183"/>
                    </a:lnTo>
                    <a:lnTo>
                      <a:pt x="2335530" y="2603183"/>
                    </a:lnTo>
                    <a:lnTo>
                      <a:pt x="2336483" y="2603183"/>
                    </a:lnTo>
                    <a:lnTo>
                      <a:pt x="2337435" y="2603183"/>
                    </a:lnTo>
                    <a:lnTo>
                      <a:pt x="2338388" y="2603183"/>
                    </a:lnTo>
                    <a:lnTo>
                      <a:pt x="2339340" y="2603183"/>
                    </a:lnTo>
                    <a:lnTo>
                      <a:pt x="2340293" y="2603183"/>
                    </a:lnTo>
                    <a:lnTo>
                      <a:pt x="2341245" y="2603183"/>
                    </a:lnTo>
                    <a:lnTo>
                      <a:pt x="2342198" y="2603183"/>
                    </a:lnTo>
                    <a:lnTo>
                      <a:pt x="2343150" y="2604135"/>
                    </a:lnTo>
                    <a:lnTo>
                      <a:pt x="2344103" y="2604135"/>
                    </a:lnTo>
                    <a:lnTo>
                      <a:pt x="2345055" y="2604135"/>
                    </a:lnTo>
                    <a:lnTo>
                      <a:pt x="2346008" y="2604135"/>
                    </a:lnTo>
                    <a:lnTo>
                      <a:pt x="2346960" y="2604135"/>
                    </a:lnTo>
                    <a:lnTo>
                      <a:pt x="2347913" y="2604135"/>
                    </a:lnTo>
                    <a:lnTo>
                      <a:pt x="2348865" y="2604135"/>
                    </a:lnTo>
                    <a:lnTo>
                      <a:pt x="2349818" y="2604135"/>
                    </a:lnTo>
                    <a:lnTo>
                      <a:pt x="2350770" y="2604135"/>
                    </a:lnTo>
                    <a:lnTo>
                      <a:pt x="2351723" y="2604135"/>
                    </a:lnTo>
                    <a:lnTo>
                      <a:pt x="2352675" y="2604135"/>
                    </a:lnTo>
                    <a:lnTo>
                      <a:pt x="2353628" y="2604135"/>
                    </a:lnTo>
                    <a:lnTo>
                      <a:pt x="2354580" y="2604135"/>
                    </a:lnTo>
                    <a:lnTo>
                      <a:pt x="2355533" y="2604135"/>
                    </a:lnTo>
                    <a:lnTo>
                      <a:pt x="2356485" y="2604135"/>
                    </a:lnTo>
                    <a:lnTo>
                      <a:pt x="2357438" y="2604135"/>
                    </a:lnTo>
                    <a:lnTo>
                      <a:pt x="2358390" y="2604135"/>
                    </a:lnTo>
                    <a:lnTo>
                      <a:pt x="2359343" y="2604135"/>
                    </a:lnTo>
                    <a:lnTo>
                      <a:pt x="2360295" y="2604135"/>
                    </a:lnTo>
                    <a:lnTo>
                      <a:pt x="2361248" y="2605088"/>
                    </a:lnTo>
                    <a:lnTo>
                      <a:pt x="2362200" y="2605088"/>
                    </a:lnTo>
                    <a:lnTo>
                      <a:pt x="2363153" y="2605088"/>
                    </a:lnTo>
                    <a:lnTo>
                      <a:pt x="2364105" y="2605088"/>
                    </a:lnTo>
                    <a:lnTo>
                      <a:pt x="2365058" y="2605088"/>
                    </a:lnTo>
                    <a:lnTo>
                      <a:pt x="2366010" y="2605088"/>
                    </a:lnTo>
                    <a:lnTo>
                      <a:pt x="2366963" y="2605088"/>
                    </a:lnTo>
                    <a:lnTo>
                      <a:pt x="2367915" y="2605088"/>
                    </a:lnTo>
                    <a:lnTo>
                      <a:pt x="2368868" y="2605088"/>
                    </a:lnTo>
                    <a:lnTo>
                      <a:pt x="2369820" y="2605088"/>
                    </a:lnTo>
                    <a:lnTo>
                      <a:pt x="2370773" y="2605088"/>
                    </a:lnTo>
                    <a:lnTo>
                      <a:pt x="2372678" y="2605088"/>
                    </a:lnTo>
                    <a:lnTo>
                      <a:pt x="2373630" y="2605088"/>
                    </a:lnTo>
                    <a:lnTo>
                      <a:pt x="2374583" y="2605088"/>
                    </a:lnTo>
                    <a:lnTo>
                      <a:pt x="2375535" y="2605088"/>
                    </a:lnTo>
                    <a:lnTo>
                      <a:pt x="2376488" y="2605088"/>
                    </a:lnTo>
                    <a:lnTo>
                      <a:pt x="2377440" y="2605088"/>
                    </a:lnTo>
                    <a:lnTo>
                      <a:pt x="2378393" y="2606040"/>
                    </a:lnTo>
                    <a:lnTo>
                      <a:pt x="2379345" y="2606040"/>
                    </a:lnTo>
                    <a:lnTo>
                      <a:pt x="2380298" y="2606040"/>
                    </a:lnTo>
                    <a:lnTo>
                      <a:pt x="2381250" y="2606040"/>
                    </a:lnTo>
                    <a:lnTo>
                      <a:pt x="2382203" y="2606040"/>
                    </a:lnTo>
                    <a:lnTo>
                      <a:pt x="2383155" y="2606040"/>
                    </a:lnTo>
                    <a:lnTo>
                      <a:pt x="2384108" y="2606040"/>
                    </a:lnTo>
                    <a:lnTo>
                      <a:pt x="2385060" y="2606040"/>
                    </a:lnTo>
                    <a:lnTo>
                      <a:pt x="2386013" y="2605088"/>
                    </a:lnTo>
                    <a:lnTo>
                      <a:pt x="2386965" y="2606040"/>
                    </a:lnTo>
                    <a:lnTo>
                      <a:pt x="2387918" y="2606040"/>
                    </a:lnTo>
                    <a:lnTo>
                      <a:pt x="2388870" y="2606040"/>
                    </a:lnTo>
                    <a:lnTo>
                      <a:pt x="2389823" y="2606040"/>
                    </a:lnTo>
                    <a:lnTo>
                      <a:pt x="2390775" y="2606040"/>
                    </a:lnTo>
                    <a:lnTo>
                      <a:pt x="2391728" y="2606040"/>
                    </a:lnTo>
                    <a:lnTo>
                      <a:pt x="2392680" y="2606040"/>
                    </a:lnTo>
                    <a:lnTo>
                      <a:pt x="2393633" y="2606040"/>
                    </a:lnTo>
                    <a:lnTo>
                      <a:pt x="2394585" y="2606040"/>
                    </a:lnTo>
                    <a:lnTo>
                      <a:pt x="2395538" y="2604135"/>
                    </a:lnTo>
                    <a:lnTo>
                      <a:pt x="2396490" y="2606040"/>
                    </a:lnTo>
                    <a:lnTo>
                      <a:pt x="2397443" y="2606040"/>
                    </a:lnTo>
                    <a:lnTo>
                      <a:pt x="2398395" y="2606993"/>
                    </a:lnTo>
                    <a:lnTo>
                      <a:pt x="2399348" y="2606993"/>
                    </a:lnTo>
                    <a:lnTo>
                      <a:pt x="2400300" y="2606993"/>
                    </a:lnTo>
                    <a:lnTo>
                      <a:pt x="2401253" y="2606993"/>
                    </a:lnTo>
                    <a:lnTo>
                      <a:pt x="2402205" y="2606993"/>
                    </a:lnTo>
                    <a:lnTo>
                      <a:pt x="2403158" y="2606993"/>
                    </a:lnTo>
                    <a:lnTo>
                      <a:pt x="2404110" y="2606993"/>
                    </a:lnTo>
                    <a:lnTo>
                      <a:pt x="2405063" y="2606993"/>
                    </a:lnTo>
                    <a:lnTo>
                      <a:pt x="2406015" y="2606993"/>
                    </a:lnTo>
                    <a:lnTo>
                      <a:pt x="2406968" y="2606993"/>
                    </a:lnTo>
                    <a:lnTo>
                      <a:pt x="2407920" y="2606993"/>
                    </a:lnTo>
                    <a:lnTo>
                      <a:pt x="2408873" y="2606993"/>
                    </a:lnTo>
                    <a:lnTo>
                      <a:pt x="2409825" y="2606993"/>
                    </a:lnTo>
                    <a:lnTo>
                      <a:pt x="2410778" y="2606993"/>
                    </a:lnTo>
                    <a:lnTo>
                      <a:pt x="2411730" y="2606993"/>
                    </a:lnTo>
                    <a:lnTo>
                      <a:pt x="2412683" y="2606993"/>
                    </a:lnTo>
                    <a:lnTo>
                      <a:pt x="2413635" y="2606993"/>
                    </a:lnTo>
                    <a:lnTo>
                      <a:pt x="2415540" y="2606993"/>
                    </a:lnTo>
                    <a:lnTo>
                      <a:pt x="2416493" y="2606993"/>
                    </a:lnTo>
                    <a:lnTo>
                      <a:pt x="2417445" y="2606993"/>
                    </a:lnTo>
                    <a:lnTo>
                      <a:pt x="2418398" y="2606993"/>
                    </a:lnTo>
                    <a:lnTo>
                      <a:pt x="2419350" y="2606993"/>
                    </a:lnTo>
                    <a:lnTo>
                      <a:pt x="2420303" y="2607945"/>
                    </a:lnTo>
                    <a:lnTo>
                      <a:pt x="2421255" y="2607945"/>
                    </a:lnTo>
                    <a:lnTo>
                      <a:pt x="2422208" y="2607945"/>
                    </a:lnTo>
                    <a:lnTo>
                      <a:pt x="2423160" y="2606040"/>
                    </a:lnTo>
                    <a:lnTo>
                      <a:pt x="2424113" y="2607945"/>
                    </a:lnTo>
                    <a:lnTo>
                      <a:pt x="2425065" y="2607945"/>
                    </a:lnTo>
                    <a:lnTo>
                      <a:pt x="2426018" y="2607945"/>
                    </a:lnTo>
                    <a:lnTo>
                      <a:pt x="2426970" y="2607945"/>
                    </a:lnTo>
                    <a:lnTo>
                      <a:pt x="2427923" y="2607945"/>
                    </a:lnTo>
                    <a:lnTo>
                      <a:pt x="2428875" y="2607945"/>
                    </a:lnTo>
                    <a:lnTo>
                      <a:pt x="2429828" y="2607945"/>
                    </a:lnTo>
                    <a:lnTo>
                      <a:pt x="2430780" y="2607945"/>
                    </a:lnTo>
                    <a:lnTo>
                      <a:pt x="2431733" y="2607945"/>
                    </a:lnTo>
                    <a:lnTo>
                      <a:pt x="2432685" y="2607945"/>
                    </a:lnTo>
                    <a:lnTo>
                      <a:pt x="2433638" y="2607945"/>
                    </a:lnTo>
                    <a:lnTo>
                      <a:pt x="2434590" y="2607945"/>
                    </a:lnTo>
                    <a:lnTo>
                      <a:pt x="2435543" y="2607945"/>
                    </a:lnTo>
                    <a:lnTo>
                      <a:pt x="2436495" y="2607945"/>
                    </a:lnTo>
                    <a:lnTo>
                      <a:pt x="2437448" y="2607945"/>
                    </a:lnTo>
                    <a:lnTo>
                      <a:pt x="2438400" y="2597468"/>
                    </a:lnTo>
                    <a:lnTo>
                      <a:pt x="2439353" y="2608898"/>
                    </a:lnTo>
                    <a:lnTo>
                      <a:pt x="2440305" y="2608898"/>
                    </a:lnTo>
                    <a:lnTo>
                      <a:pt x="2441258" y="2608898"/>
                    </a:lnTo>
                    <a:lnTo>
                      <a:pt x="2442210" y="2607945"/>
                    </a:lnTo>
                    <a:lnTo>
                      <a:pt x="2443163" y="2608898"/>
                    </a:lnTo>
                    <a:lnTo>
                      <a:pt x="2444115" y="2608898"/>
                    </a:lnTo>
                    <a:lnTo>
                      <a:pt x="2445068" y="2608898"/>
                    </a:lnTo>
                    <a:lnTo>
                      <a:pt x="2446020" y="2608898"/>
                    </a:lnTo>
                    <a:lnTo>
                      <a:pt x="2446973" y="2608898"/>
                    </a:lnTo>
                    <a:lnTo>
                      <a:pt x="2447925" y="2608898"/>
                    </a:lnTo>
                    <a:lnTo>
                      <a:pt x="2448878" y="2608898"/>
                    </a:lnTo>
                    <a:lnTo>
                      <a:pt x="2449830" y="2608898"/>
                    </a:lnTo>
                    <a:lnTo>
                      <a:pt x="2450783" y="2608898"/>
                    </a:lnTo>
                    <a:lnTo>
                      <a:pt x="2451735" y="2608898"/>
                    </a:lnTo>
                    <a:lnTo>
                      <a:pt x="2452688" y="2608898"/>
                    </a:lnTo>
                    <a:lnTo>
                      <a:pt x="2453640" y="2608898"/>
                    </a:lnTo>
                    <a:lnTo>
                      <a:pt x="2454593" y="2608898"/>
                    </a:lnTo>
                    <a:lnTo>
                      <a:pt x="2455545" y="2608898"/>
                    </a:lnTo>
                    <a:lnTo>
                      <a:pt x="2457450" y="2608898"/>
                    </a:lnTo>
                    <a:lnTo>
                      <a:pt x="2458403" y="2608898"/>
                    </a:lnTo>
                    <a:lnTo>
                      <a:pt x="2459355" y="2609850"/>
                    </a:lnTo>
                    <a:lnTo>
                      <a:pt x="2460308" y="2609850"/>
                    </a:lnTo>
                    <a:lnTo>
                      <a:pt x="2461260" y="2609850"/>
                    </a:lnTo>
                    <a:lnTo>
                      <a:pt x="2462213" y="2609850"/>
                    </a:lnTo>
                    <a:lnTo>
                      <a:pt x="2463165" y="2609850"/>
                    </a:lnTo>
                    <a:lnTo>
                      <a:pt x="2464118" y="2609850"/>
                    </a:lnTo>
                    <a:lnTo>
                      <a:pt x="2465070" y="2609850"/>
                    </a:lnTo>
                    <a:lnTo>
                      <a:pt x="2466023" y="2609850"/>
                    </a:lnTo>
                    <a:lnTo>
                      <a:pt x="2466975" y="2609850"/>
                    </a:lnTo>
                    <a:lnTo>
                      <a:pt x="2467928" y="2609850"/>
                    </a:lnTo>
                    <a:lnTo>
                      <a:pt x="2468880" y="2609850"/>
                    </a:lnTo>
                    <a:lnTo>
                      <a:pt x="2469833" y="2609850"/>
                    </a:lnTo>
                    <a:lnTo>
                      <a:pt x="2470785" y="2610803"/>
                    </a:lnTo>
                    <a:lnTo>
                      <a:pt x="2471738" y="2610803"/>
                    </a:lnTo>
                    <a:lnTo>
                      <a:pt x="2472690" y="2609850"/>
                    </a:lnTo>
                    <a:lnTo>
                      <a:pt x="2473643" y="2610803"/>
                    </a:lnTo>
                    <a:lnTo>
                      <a:pt x="2474595" y="2610803"/>
                    </a:lnTo>
                    <a:lnTo>
                      <a:pt x="2475548" y="2610803"/>
                    </a:lnTo>
                    <a:lnTo>
                      <a:pt x="2476500" y="2610803"/>
                    </a:lnTo>
                    <a:lnTo>
                      <a:pt x="2477453" y="2610803"/>
                    </a:lnTo>
                    <a:lnTo>
                      <a:pt x="2478405" y="2610803"/>
                    </a:lnTo>
                    <a:lnTo>
                      <a:pt x="2479358" y="2610803"/>
                    </a:lnTo>
                    <a:lnTo>
                      <a:pt x="2480310" y="2610803"/>
                    </a:lnTo>
                    <a:lnTo>
                      <a:pt x="2481263" y="2610803"/>
                    </a:lnTo>
                    <a:lnTo>
                      <a:pt x="2482215" y="2610803"/>
                    </a:lnTo>
                    <a:lnTo>
                      <a:pt x="2483168" y="2610803"/>
                    </a:lnTo>
                    <a:lnTo>
                      <a:pt x="2484120" y="2610803"/>
                    </a:lnTo>
                    <a:lnTo>
                      <a:pt x="2485073" y="2610803"/>
                    </a:lnTo>
                    <a:lnTo>
                      <a:pt x="2486025" y="2610803"/>
                    </a:lnTo>
                    <a:lnTo>
                      <a:pt x="2486978" y="2610803"/>
                    </a:lnTo>
                    <a:lnTo>
                      <a:pt x="2487930" y="2610803"/>
                    </a:lnTo>
                    <a:lnTo>
                      <a:pt x="2488883" y="2610803"/>
                    </a:lnTo>
                    <a:lnTo>
                      <a:pt x="2489835" y="2610803"/>
                    </a:lnTo>
                    <a:lnTo>
                      <a:pt x="2490788" y="2610803"/>
                    </a:lnTo>
                    <a:lnTo>
                      <a:pt x="2491740" y="2610803"/>
                    </a:lnTo>
                    <a:lnTo>
                      <a:pt x="2492693" y="2610803"/>
                    </a:lnTo>
                    <a:lnTo>
                      <a:pt x="2493645" y="2610803"/>
                    </a:lnTo>
                    <a:lnTo>
                      <a:pt x="2494598" y="2610803"/>
                    </a:lnTo>
                    <a:lnTo>
                      <a:pt x="2495550" y="2610803"/>
                    </a:lnTo>
                    <a:lnTo>
                      <a:pt x="2496503" y="2610803"/>
                    </a:lnTo>
                    <a:lnTo>
                      <a:pt x="2497455" y="2611755"/>
                    </a:lnTo>
                    <a:lnTo>
                      <a:pt x="2498408" y="2611755"/>
                    </a:lnTo>
                    <a:lnTo>
                      <a:pt x="2500313" y="2611755"/>
                    </a:lnTo>
                    <a:lnTo>
                      <a:pt x="2501265" y="2611755"/>
                    </a:lnTo>
                    <a:lnTo>
                      <a:pt x="2502218" y="2611755"/>
                    </a:lnTo>
                    <a:lnTo>
                      <a:pt x="2503170" y="2611755"/>
                    </a:lnTo>
                    <a:lnTo>
                      <a:pt x="2504123" y="2611755"/>
                    </a:lnTo>
                    <a:lnTo>
                      <a:pt x="2505075" y="2611755"/>
                    </a:lnTo>
                    <a:lnTo>
                      <a:pt x="2506028" y="2611755"/>
                    </a:lnTo>
                    <a:lnTo>
                      <a:pt x="2506980" y="2611755"/>
                    </a:lnTo>
                    <a:lnTo>
                      <a:pt x="2507933" y="2611755"/>
                    </a:lnTo>
                    <a:lnTo>
                      <a:pt x="2508885" y="2611755"/>
                    </a:lnTo>
                    <a:lnTo>
                      <a:pt x="2509838" y="2611755"/>
                    </a:lnTo>
                    <a:lnTo>
                      <a:pt x="2510790" y="2611755"/>
                    </a:lnTo>
                    <a:lnTo>
                      <a:pt x="2511743" y="2611755"/>
                    </a:lnTo>
                    <a:lnTo>
                      <a:pt x="2512695" y="2611755"/>
                    </a:lnTo>
                    <a:lnTo>
                      <a:pt x="2513648" y="2611755"/>
                    </a:lnTo>
                    <a:lnTo>
                      <a:pt x="2514600" y="2611755"/>
                    </a:lnTo>
                    <a:lnTo>
                      <a:pt x="2515553" y="2611755"/>
                    </a:lnTo>
                    <a:lnTo>
                      <a:pt x="2516505" y="2611755"/>
                    </a:lnTo>
                    <a:lnTo>
                      <a:pt x="2517458" y="2611755"/>
                    </a:lnTo>
                    <a:lnTo>
                      <a:pt x="2518410" y="2611755"/>
                    </a:lnTo>
                    <a:lnTo>
                      <a:pt x="2519363" y="2611755"/>
                    </a:lnTo>
                    <a:lnTo>
                      <a:pt x="2520315" y="2612708"/>
                    </a:lnTo>
                    <a:lnTo>
                      <a:pt x="2521268" y="2612708"/>
                    </a:lnTo>
                    <a:lnTo>
                      <a:pt x="2522220" y="2612708"/>
                    </a:lnTo>
                    <a:lnTo>
                      <a:pt x="2523173" y="2612708"/>
                    </a:lnTo>
                    <a:lnTo>
                      <a:pt x="2524125" y="2612708"/>
                    </a:lnTo>
                    <a:lnTo>
                      <a:pt x="2525078" y="2612708"/>
                    </a:lnTo>
                    <a:lnTo>
                      <a:pt x="2526030" y="2612708"/>
                    </a:lnTo>
                    <a:lnTo>
                      <a:pt x="2526983" y="2612708"/>
                    </a:lnTo>
                    <a:lnTo>
                      <a:pt x="2527935" y="2612708"/>
                    </a:lnTo>
                    <a:lnTo>
                      <a:pt x="2528888" y="2612708"/>
                    </a:lnTo>
                    <a:lnTo>
                      <a:pt x="2529840" y="2612708"/>
                    </a:lnTo>
                    <a:lnTo>
                      <a:pt x="2530793" y="2612708"/>
                    </a:lnTo>
                    <a:lnTo>
                      <a:pt x="2531745" y="2612708"/>
                    </a:lnTo>
                    <a:lnTo>
                      <a:pt x="2532698" y="2612708"/>
                    </a:lnTo>
                    <a:lnTo>
                      <a:pt x="2533650" y="2612708"/>
                    </a:lnTo>
                    <a:lnTo>
                      <a:pt x="2534603" y="2612708"/>
                    </a:lnTo>
                    <a:lnTo>
                      <a:pt x="2535555" y="2612708"/>
                    </a:lnTo>
                    <a:lnTo>
                      <a:pt x="2536508" y="2613660"/>
                    </a:lnTo>
                    <a:lnTo>
                      <a:pt x="2537460" y="2613660"/>
                    </a:lnTo>
                    <a:lnTo>
                      <a:pt x="2538413" y="2613660"/>
                    </a:lnTo>
                    <a:lnTo>
                      <a:pt x="2539365" y="2613660"/>
                    </a:lnTo>
                    <a:lnTo>
                      <a:pt x="2540318" y="2613660"/>
                    </a:lnTo>
                    <a:lnTo>
                      <a:pt x="2541270" y="2613660"/>
                    </a:lnTo>
                    <a:lnTo>
                      <a:pt x="2543175" y="2612708"/>
                    </a:lnTo>
                    <a:lnTo>
                      <a:pt x="2544128" y="2613660"/>
                    </a:lnTo>
                    <a:lnTo>
                      <a:pt x="2545080" y="2613660"/>
                    </a:lnTo>
                    <a:lnTo>
                      <a:pt x="2546033" y="2613660"/>
                    </a:lnTo>
                    <a:lnTo>
                      <a:pt x="2546985" y="2613660"/>
                    </a:lnTo>
                    <a:lnTo>
                      <a:pt x="2547938" y="2613660"/>
                    </a:lnTo>
                    <a:lnTo>
                      <a:pt x="2548890" y="2613660"/>
                    </a:lnTo>
                    <a:lnTo>
                      <a:pt x="2549843" y="2613660"/>
                    </a:lnTo>
                    <a:lnTo>
                      <a:pt x="2550795" y="2613660"/>
                    </a:lnTo>
                    <a:lnTo>
                      <a:pt x="2551748" y="2613660"/>
                    </a:lnTo>
                    <a:lnTo>
                      <a:pt x="2552700" y="2613660"/>
                    </a:lnTo>
                    <a:lnTo>
                      <a:pt x="2553653" y="2613660"/>
                    </a:lnTo>
                    <a:lnTo>
                      <a:pt x="2554605" y="2613660"/>
                    </a:lnTo>
                    <a:lnTo>
                      <a:pt x="2555558" y="2613660"/>
                    </a:lnTo>
                    <a:lnTo>
                      <a:pt x="2556510" y="2614613"/>
                    </a:lnTo>
                    <a:lnTo>
                      <a:pt x="2557463" y="2614613"/>
                    </a:lnTo>
                    <a:lnTo>
                      <a:pt x="2558415" y="2614613"/>
                    </a:lnTo>
                    <a:lnTo>
                      <a:pt x="2559368" y="2614613"/>
                    </a:lnTo>
                    <a:lnTo>
                      <a:pt x="2560320" y="2614613"/>
                    </a:lnTo>
                    <a:lnTo>
                      <a:pt x="2561273" y="2614613"/>
                    </a:lnTo>
                    <a:lnTo>
                      <a:pt x="2562225" y="2614613"/>
                    </a:lnTo>
                    <a:lnTo>
                      <a:pt x="2563178" y="2614613"/>
                    </a:lnTo>
                    <a:lnTo>
                      <a:pt x="2564130" y="2614613"/>
                    </a:lnTo>
                    <a:lnTo>
                      <a:pt x="2565083" y="2614613"/>
                    </a:lnTo>
                    <a:lnTo>
                      <a:pt x="2566035" y="2614613"/>
                    </a:lnTo>
                    <a:lnTo>
                      <a:pt x="2566988" y="2614613"/>
                    </a:lnTo>
                    <a:lnTo>
                      <a:pt x="2567940" y="2614613"/>
                    </a:lnTo>
                    <a:lnTo>
                      <a:pt x="2568893" y="2614613"/>
                    </a:lnTo>
                    <a:lnTo>
                      <a:pt x="2569845" y="2614613"/>
                    </a:lnTo>
                    <a:lnTo>
                      <a:pt x="2570798" y="2614613"/>
                    </a:lnTo>
                    <a:lnTo>
                      <a:pt x="2571750" y="2614613"/>
                    </a:lnTo>
                    <a:lnTo>
                      <a:pt x="2572703" y="2614613"/>
                    </a:lnTo>
                    <a:lnTo>
                      <a:pt x="2573655" y="2615565"/>
                    </a:lnTo>
                    <a:lnTo>
                      <a:pt x="2574608" y="2615565"/>
                    </a:lnTo>
                    <a:lnTo>
                      <a:pt x="2575560" y="2615565"/>
                    </a:lnTo>
                    <a:lnTo>
                      <a:pt x="2576513" y="2615565"/>
                    </a:lnTo>
                    <a:lnTo>
                      <a:pt x="2577465" y="2615565"/>
                    </a:lnTo>
                    <a:lnTo>
                      <a:pt x="2578418" y="2615565"/>
                    </a:lnTo>
                    <a:lnTo>
                      <a:pt x="2579370" y="2615565"/>
                    </a:lnTo>
                    <a:lnTo>
                      <a:pt x="2580323" y="2615565"/>
                    </a:lnTo>
                    <a:lnTo>
                      <a:pt x="2581275" y="2615565"/>
                    </a:lnTo>
                    <a:lnTo>
                      <a:pt x="2582228" y="2615565"/>
                    </a:lnTo>
                    <a:lnTo>
                      <a:pt x="2583180" y="2615565"/>
                    </a:lnTo>
                    <a:lnTo>
                      <a:pt x="2584133" y="2615565"/>
                    </a:lnTo>
                    <a:lnTo>
                      <a:pt x="2586038" y="2615565"/>
                    </a:lnTo>
                    <a:lnTo>
                      <a:pt x="2586990" y="2615565"/>
                    </a:lnTo>
                    <a:lnTo>
                      <a:pt x="2587943" y="2615565"/>
                    </a:lnTo>
                    <a:lnTo>
                      <a:pt x="2588895" y="2615565"/>
                    </a:lnTo>
                    <a:lnTo>
                      <a:pt x="2589848" y="2615565"/>
                    </a:lnTo>
                    <a:lnTo>
                      <a:pt x="2590800" y="2615565"/>
                    </a:lnTo>
                    <a:lnTo>
                      <a:pt x="2591753" y="2615565"/>
                    </a:lnTo>
                    <a:lnTo>
                      <a:pt x="2592705" y="2615565"/>
                    </a:lnTo>
                    <a:lnTo>
                      <a:pt x="2593658" y="2616518"/>
                    </a:lnTo>
                    <a:lnTo>
                      <a:pt x="2594610" y="2616518"/>
                    </a:lnTo>
                    <a:lnTo>
                      <a:pt x="2595563" y="2616518"/>
                    </a:lnTo>
                    <a:lnTo>
                      <a:pt x="2596515" y="2616518"/>
                    </a:lnTo>
                    <a:lnTo>
                      <a:pt x="2597468" y="2616518"/>
                    </a:lnTo>
                    <a:lnTo>
                      <a:pt x="2598420" y="2616518"/>
                    </a:lnTo>
                    <a:lnTo>
                      <a:pt x="2599373" y="2616518"/>
                    </a:lnTo>
                    <a:lnTo>
                      <a:pt x="2600325" y="2616518"/>
                    </a:lnTo>
                    <a:lnTo>
                      <a:pt x="2601278" y="2616518"/>
                    </a:lnTo>
                    <a:lnTo>
                      <a:pt x="2602230" y="2616518"/>
                    </a:lnTo>
                    <a:lnTo>
                      <a:pt x="2603183" y="2616518"/>
                    </a:lnTo>
                    <a:lnTo>
                      <a:pt x="2604135" y="2616518"/>
                    </a:lnTo>
                    <a:lnTo>
                      <a:pt x="2605088" y="2616518"/>
                    </a:lnTo>
                    <a:lnTo>
                      <a:pt x="2606040" y="2616518"/>
                    </a:lnTo>
                    <a:lnTo>
                      <a:pt x="2606993" y="2616518"/>
                    </a:lnTo>
                    <a:lnTo>
                      <a:pt x="2607945" y="2616518"/>
                    </a:lnTo>
                    <a:lnTo>
                      <a:pt x="2608898" y="2616518"/>
                    </a:lnTo>
                    <a:lnTo>
                      <a:pt x="2609850" y="2616518"/>
                    </a:lnTo>
                    <a:lnTo>
                      <a:pt x="2610803" y="2616518"/>
                    </a:lnTo>
                    <a:lnTo>
                      <a:pt x="2611755" y="2617470"/>
                    </a:lnTo>
                    <a:lnTo>
                      <a:pt x="2612708" y="2617470"/>
                    </a:lnTo>
                    <a:lnTo>
                      <a:pt x="2613660" y="2615565"/>
                    </a:lnTo>
                    <a:lnTo>
                      <a:pt x="2614613" y="2617470"/>
                    </a:lnTo>
                    <a:lnTo>
                      <a:pt x="2615565" y="2617470"/>
                    </a:lnTo>
                    <a:lnTo>
                      <a:pt x="2616518" y="2617470"/>
                    </a:lnTo>
                    <a:lnTo>
                      <a:pt x="2617470" y="2617470"/>
                    </a:lnTo>
                    <a:lnTo>
                      <a:pt x="2618423" y="2617470"/>
                    </a:lnTo>
                    <a:lnTo>
                      <a:pt x="2619375" y="2617470"/>
                    </a:lnTo>
                    <a:lnTo>
                      <a:pt x="2620328" y="2617470"/>
                    </a:lnTo>
                    <a:lnTo>
                      <a:pt x="2621280" y="2617470"/>
                    </a:lnTo>
                    <a:lnTo>
                      <a:pt x="2622233" y="2617470"/>
                    </a:lnTo>
                    <a:lnTo>
                      <a:pt x="2623185" y="2617470"/>
                    </a:lnTo>
                    <a:lnTo>
                      <a:pt x="2624138" y="2617470"/>
                    </a:lnTo>
                    <a:lnTo>
                      <a:pt x="2625090" y="2617470"/>
                    </a:lnTo>
                    <a:lnTo>
                      <a:pt x="2626043" y="2617470"/>
                    </a:lnTo>
                    <a:lnTo>
                      <a:pt x="2626995" y="2617470"/>
                    </a:lnTo>
                    <a:lnTo>
                      <a:pt x="2628900" y="2617470"/>
                    </a:lnTo>
                    <a:lnTo>
                      <a:pt x="2629853" y="2617470"/>
                    </a:lnTo>
                    <a:lnTo>
                      <a:pt x="2630805" y="2617470"/>
                    </a:lnTo>
                    <a:lnTo>
                      <a:pt x="2631758" y="2617470"/>
                    </a:lnTo>
                    <a:lnTo>
                      <a:pt x="2632710" y="2617470"/>
                    </a:lnTo>
                    <a:lnTo>
                      <a:pt x="2633663" y="2617470"/>
                    </a:lnTo>
                    <a:lnTo>
                      <a:pt x="2634615" y="2618423"/>
                    </a:lnTo>
                    <a:lnTo>
                      <a:pt x="2635568" y="2618423"/>
                    </a:lnTo>
                    <a:lnTo>
                      <a:pt x="2636520" y="2618423"/>
                    </a:lnTo>
                    <a:lnTo>
                      <a:pt x="2637473" y="2618423"/>
                    </a:lnTo>
                    <a:lnTo>
                      <a:pt x="2638425" y="2618423"/>
                    </a:lnTo>
                    <a:lnTo>
                      <a:pt x="2639378" y="2618423"/>
                    </a:lnTo>
                    <a:lnTo>
                      <a:pt x="2640330" y="2618423"/>
                    </a:lnTo>
                    <a:lnTo>
                      <a:pt x="2641283" y="2618423"/>
                    </a:lnTo>
                    <a:lnTo>
                      <a:pt x="2642235" y="2618423"/>
                    </a:lnTo>
                    <a:lnTo>
                      <a:pt x="2643188" y="2618423"/>
                    </a:lnTo>
                    <a:lnTo>
                      <a:pt x="2644140" y="2618423"/>
                    </a:lnTo>
                    <a:lnTo>
                      <a:pt x="2645093" y="2618423"/>
                    </a:lnTo>
                    <a:lnTo>
                      <a:pt x="2646045" y="2618423"/>
                    </a:lnTo>
                    <a:lnTo>
                      <a:pt x="2646998" y="2618423"/>
                    </a:lnTo>
                    <a:lnTo>
                      <a:pt x="2647950" y="2618423"/>
                    </a:lnTo>
                    <a:lnTo>
                      <a:pt x="2648903" y="2618423"/>
                    </a:lnTo>
                    <a:lnTo>
                      <a:pt x="2649855" y="2618423"/>
                    </a:lnTo>
                    <a:lnTo>
                      <a:pt x="2650808" y="2618423"/>
                    </a:lnTo>
                    <a:lnTo>
                      <a:pt x="2651760" y="2618423"/>
                    </a:lnTo>
                    <a:lnTo>
                      <a:pt x="2652713" y="2618423"/>
                    </a:lnTo>
                    <a:lnTo>
                      <a:pt x="2653665" y="2618423"/>
                    </a:lnTo>
                    <a:lnTo>
                      <a:pt x="2654618" y="2618423"/>
                    </a:lnTo>
                    <a:lnTo>
                      <a:pt x="2655570" y="2618423"/>
                    </a:lnTo>
                    <a:lnTo>
                      <a:pt x="2656523" y="2619375"/>
                    </a:lnTo>
                    <a:lnTo>
                      <a:pt x="2657475" y="2619375"/>
                    </a:lnTo>
                    <a:lnTo>
                      <a:pt x="2658428" y="2619375"/>
                    </a:lnTo>
                    <a:lnTo>
                      <a:pt x="2659380" y="2619375"/>
                    </a:lnTo>
                    <a:lnTo>
                      <a:pt x="2660333" y="2619375"/>
                    </a:lnTo>
                    <a:lnTo>
                      <a:pt x="2661285" y="2618423"/>
                    </a:lnTo>
                    <a:lnTo>
                      <a:pt x="2662238" y="2619375"/>
                    </a:lnTo>
                    <a:lnTo>
                      <a:pt x="2663190" y="2619375"/>
                    </a:lnTo>
                    <a:lnTo>
                      <a:pt x="2664143" y="2619375"/>
                    </a:lnTo>
                    <a:lnTo>
                      <a:pt x="2665095" y="2619375"/>
                    </a:lnTo>
                    <a:lnTo>
                      <a:pt x="2666048" y="2619375"/>
                    </a:lnTo>
                    <a:lnTo>
                      <a:pt x="2667000" y="2619375"/>
                    </a:lnTo>
                    <a:lnTo>
                      <a:pt x="2667953" y="2619375"/>
                    </a:lnTo>
                    <a:lnTo>
                      <a:pt x="2668905" y="2619375"/>
                    </a:lnTo>
                    <a:lnTo>
                      <a:pt x="2669858" y="2619375"/>
                    </a:lnTo>
                    <a:lnTo>
                      <a:pt x="2671763" y="2619375"/>
                    </a:lnTo>
                    <a:lnTo>
                      <a:pt x="2672715" y="2619375"/>
                    </a:lnTo>
                    <a:lnTo>
                      <a:pt x="2673668" y="2619375"/>
                    </a:lnTo>
                    <a:lnTo>
                      <a:pt x="2674620" y="2619375"/>
                    </a:lnTo>
                    <a:lnTo>
                      <a:pt x="2675573" y="2619375"/>
                    </a:lnTo>
                    <a:lnTo>
                      <a:pt x="2676525" y="2619375"/>
                    </a:lnTo>
                    <a:lnTo>
                      <a:pt x="2677478" y="2620328"/>
                    </a:lnTo>
                    <a:lnTo>
                      <a:pt x="2678430" y="2619375"/>
                    </a:lnTo>
                    <a:lnTo>
                      <a:pt x="2679383" y="2620328"/>
                    </a:lnTo>
                    <a:lnTo>
                      <a:pt x="2680335" y="2620328"/>
                    </a:lnTo>
                    <a:lnTo>
                      <a:pt x="2681288" y="2620328"/>
                    </a:lnTo>
                    <a:lnTo>
                      <a:pt x="2682240" y="2620328"/>
                    </a:lnTo>
                    <a:lnTo>
                      <a:pt x="2683193" y="2620328"/>
                    </a:lnTo>
                    <a:lnTo>
                      <a:pt x="2684145" y="2620328"/>
                    </a:lnTo>
                    <a:lnTo>
                      <a:pt x="2685098" y="2620328"/>
                    </a:lnTo>
                    <a:lnTo>
                      <a:pt x="2686050" y="2620328"/>
                    </a:lnTo>
                    <a:lnTo>
                      <a:pt x="2687003" y="2620328"/>
                    </a:lnTo>
                    <a:lnTo>
                      <a:pt x="2687955" y="2620328"/>
                    </a:lnTo>
                    <a:lnTo>
                      <a:pt x="2688908" y="2620328"/>
                    </a:lnTo>
                    <a:lnTo>
                      <a:pt x="2689860" y="2620328"/>
                    </a:lnTo>
                    <a:lnTo>
                      <a:pt x="2690813" y="2620328"/>
                    </a:lnTo>
                    <a:lnTo>
                      <a:pt x="2691765" y="2620328"/>
                    </a:lnTo>
                    <a:lnTo>
                      <a:pt x="2692718" y="2620328"/>
                    </a:lnTo>
                    <a:lnTo>
                      <a:pt x="2693670" y="2620328"/>
                    </a:lnTo>
                    <a:lnTo>
                      <a:pt x="2694623" y="2620328"/>
                    </a:lnTo>
                    <a:lnTo>
                      <a:pt x="2695575" y="2620328"/>
                    </a:lnTo>
                    <a:lnTo>
                      <a:pt x="2696528" y="2620328"/>
                    </a:lnTo>
                    <a:lnTo>
                      <a:pt x="2697480" y="2620328"/>
                    </a:lnTo>
                    <a:lnTo>
                      <a:pt x="2698433" y="2621280"/>
                    </a:lnTo>
                    <a:lnTo>
                      <a:pt x="2699385" y="2621280"/>
                    </a:lnTo>
                    <a:lnTo>
                      <a:pt x="2700338" y="2621280"/>
                    </a:lnTo>
                    <a:lnTo>
                      <a:pt x="2701290" y="2621280"/>
                    </a:lnTo>
                    <a:lnTo>
                      <a:pt x="2702243" y="2621280"/>
                    </a:lnTo>
                    <a:lnTo>
                      <a:pt x="2703195" y="2621280"/>
                    </a:lnTo>
                    <a:lnTo>
                      <a:pt x="2704148" y="2621280"/>
                    </a:lnTo>
                    <a:lnTo>
                      <a:pt x="2705100" y="2621280"/>
                    </a:lnTo>
                    <a:lnTo>
                      <a:pt x="2706053" y="2621280"/>
                    </a:lnTo>
                    <a:lnTo>
                      <a:pt x="2707005" y="2621280"/>
                    </a:lnTo>
                    <a:lnTo>
                      <a:pt x="2707958" y="2621280"/>
                    </a:lnTo>
                    <a:lnTo>
                      <a:pt x="2708910" y="2621280"/>
                    </a:lnTo>
                    <a:lnTo>
                      <a:pt x="2709863" y="2621280"/>
                    </a:lnTo>
                    <a:lnTo>
                      <a:pt x="2710815" y="2616518"/>
                    </a:lnTo>
                    <a:lnTo>
                      <a:pt x="2711768" y="2621280"/>
                    </a:lnTo>
                    <a:lnTo>
                      <a:pt x="2712720" y="2621280"/>
                    </a:lnTo>
                    <a:lnTo>
                      <a:pt x="2714625" y="2621280"/>
                    </a:lnTo>
                    <a:lnTo>
                      <a:pt x="2715578" y="2621280"/>
                    </a:lnTo>
                    <a:lnTo>
                      <a:pt x="2716530" y="2621280"/>
                    </a:lnTo>
                    <a:lnTo>
                      <a:pt x="2717483" y="2621280"/>
                    </a:lnTo>
                    <a:lnTo>
                      <a:pt x="2718435" y="2621280"/>
                    </a:lnTo>
                    <a:lnTo>
                      <a:pt x="2719388" y="2621280"/>
                    </a:lnTo>
                    <a:lnTo>
                      <a:pt x="2720340" y="2621280"/>
                    </a:lnTo>
                    <a:lnTo>
                      <a:pt x="2721293" y="2621280"/>
                    </a:lnTo>
                    <a:lnTo>
                      <a:pt x="2722245" y="2621280"/>
                    </a:lnTo>
                    <a:lnTo>
                      <a:pt x="2723198" y="2622233"/>
                    </a:lnTo>
                    <a:lnTo>
                      <a:pt x="2724150" y="2622233"/>
                    </a:lnTo>
                    <a:lnTo>
                      <a:pt x="2725103" y="2622233"/>
                    </a:lnTo>
                    <a:lnTo>
                      <a:pt x="2726055" y="2622233"/>
                    </a:lnTo>
                    <a:lnTo>
                      <a:pt x="2727008" y="2622233"/>
                    </a:lnTo>
                    <a:lnTo>
                      <a:pt x="2727960" y="2622233"/>
                    </a:lnTo>
                    <a:lnTo>
                      <a:pt x="2728913" y="2622233"/>
                    </a:lnTo>
                    <a:lnTo>
                      <a:pt x="2729865" y="2622233"/>
                    </a:lnTo>
                    <a:lnTo>
                      <a:pt x="2730818" y="2622233"/>
                    </a:lnTo>
                    <a:lnTo>
                      <a:pt x="2731770" y="2622233"/>
                    </a:lnTo>
                    <a:lnTo>
                      <a:pt x="2732723" y="2622233"/>
                    </a:lnTo>
                    <a:lnTo>
                      <a:pt x="2733675" y="2622233"/>
                    </a:lnTo>
                    <a:lnTo>
                      <a:pt x="2734628" y="2622233"/>
                    </a:lnTo>
                    <a:lnTo>
                      <a:pt x="2735580" y="2622233"/>
                    </a:lnTo>
                    <a:lnTo>
                      <a:pt x="2736533" y="2622233"/>
                    </a:lnTo>
                    <a:lnTo>
                      <a:pt x="2737485" y="2622233"/>
                    </a:lnTo>
                    <a:lnTo>
                      <a:pt x="2738438" y="2622233"/>
                    </a:lnTo>
                    <a:lnTo>
                      <a:pt x="2739390" y="2622233"/>
                    </a:lnTo>
                    <a:lnTo>
                      <a:pt x="2740343" y="2622233"/>
                    </a:lnTo>
                    <a:lnTo>
                      <a:pt x="2741295" y="2621280"/>
                    </a:lnTo>
                    <a:lnTo>
                      <a:pt x="2742248" y="2622233"/>
                    </a:lnTo>
                    <a:lnTo>
                      <a:pt x="2743200" y="2622233"/>
                    </a:lnTo>
                    <a:lnTo>
                      <a:pt x="2744153" y="2622233"/>
                    </a:lnTo>
                    <a:lnTo>
                      <a:pt x="2745105" y="2622233"/>
                    </a:lnTo>
                    <a:lnTo>
                      <a:pt x="2746058" y="2622233"/>
                    </a:lnTo>
                    <a:lnTo>
                      <a:pt x="2747010" y="2622233"/>
                    </a:lnTo>
                    <a:lnTo>
                      <a:pt x="2747963" y="2622233"/>
                    </a:lnTo>
                    <a:lnTo>
                      <a:pt x="2748915" y="2622233"/>
                    </a:lnTo>
                    <a:lnTo>
                      <a:pt x="2749868" y="2623185"/>
                    </a:lnTo>
                    <a:lnTo>
                      <a:pt x="2750820" y="2623185"/>
                    </a:lnTo>
                    <a:lnTo>
                      <a:pt x="2751773" y="2623185"/>
                    </a:lnTo>
                    <a:lnTo>
                      <a:pt x="2752725" y="2623185"/>
                    </a:lnTo>
                    <a:lnTo>
                      <a:pt x="2753678" y="2623185"/>
                    </a:lnTo>
                    <a:lnTo>
                      <a:pt x="2754630" y="2623185"/>
                    </a:lnTo>
                    <a:lnTo>
                      <a:pt x="2756535" y="2623185"/>
                    </a:lnTo>
                    <a:lnTo>
                      <a:pt x="2757488" y="2623185"/>
                    </a:lnTo>
                    <a:lnTo>
                      <a:pt x="2758440" y="2623185"/>
                    </a:lnTo>
                    <a:lnTo>
                      <a:pt x="2759393" y="2623185"/>
                    </a:lnTo>
                    <a:lnTo>
                      <a:pt x="2760345" y="2623185"/>
                    </a:lnTo>
                    <a:lnTo>
                      <a:pt x="2761298" y="2623185"/>
                    </a:lnTo>
                    <a:lnTo>
                      <a:pt x="2762250" y="2623185"/>
                    </a:lnTo>
                    <a:lnTo>
                      <a:pt x="2763203" y="2623185"/>
                    </a:lnTo>
                    <a:lnTo>
                      <a:pt x="2764155" y="2623185"/>
                    </a:lnTo>
                    <a:lnTo>
                      <a:pt x="2765108" y="2623185"/>
                    </a:lnTo>
                    <a:lnTo>
                      <a:pt x="2766060" y="2623185"/>
                    </a:lnTo>
                    <a:lnTo>
                      <a:pt x="2767013" y="2623185"/>
                    </a:lnTo>
                    <a:lnTo>
                      <a:pt x="2767965" y="2624138"/>
                    </a:lnTo>
                    <a:lnTo>
                      <a:pt x="2768918" y="2624138"/>
                    </a:lnTo>
                    <a:lnTo>
                      <a:pt x="2769870" y="2624138"/>
                    </a:lnTo>
                    <a:lnTo>
                      <a:pt x="2770823" y="2624138"/>
                    </a:lnTo>
                    <a:lnTo>
                      <a:pt x="2771775" y="2624138"/>
                    </a:lnTo>
                    <a:lnTo>
                      <a:pt x="2772728" y="2624138"/>
                    </a:lnTo>
                    <a:lnTo>
                      <a:pt x="2773680" y="2624138"/>
                    </a:lnTo>
                    <a:lnTo>
                      <a:pt x="2774633" y="2624138"/>
                    </a:lnTo>
                    <a:lnTo>
                      <a:pt x="2775585" y="2624138"/>
                    </a:lnTo>
                    <a:lnTo>
                      <a:pt x="2776538" y="2624138"/>
                    </a:lnTo>
                    <a:lnTo>
                      <a:pt x="2777490" y="2624138"/>
                    </a:lnTo>
                    <a:lnTo>
                      <a:pt x="2778443" y="2624138"/>
                    </a:lnTo>
                    <a:lnTo>
                      <a:pt x="2779395" y="2624138"/>
                    </a:lnTo>
                    <a:lnTo>
                      <a:pt x="2780348" y="2624138"/>
                    </a:lnTo>
                    <a:lnTo>
                      <a:pt x="2781300" y="2624138"/>
                    </a:lnTo>
                    <a:lnTo>
                      <a:pt x="2782253" y="2623185"/>
                    </a:lnTo>
                    <a:lnTo>
                      <a:pt x="2783205" y="2624138"/>
                    </a:lnTo>
                    <a:lnTo>
                      <a:pt x="2784158" y="2624138"/>
                    </a:lnTo>
                    <a:lnTo>
                      <a:pt x="2785110" y="2624138"/>
                    </a:lnTo>
                    <a:lnTo>
                      <a:pt x="2786063" y="2625090"/>
                    </a:lnTo>
                    <a:lnTo>
                      <a:pt x="2787015" y="2625090"/>
                    </a:lnTo>
                    <a:lnTo>
                      <a:pt x="2787968" y="2625090"/>
                    </a:lnTo>
                    <a:lnTo>
                      <a:pt x="2788920" y="2625090"/>
                    </a:lnTo>
                    <a:lnTo>
                      <a:pt x="2789873" y="2625090"/>
                    </a:lnTo>
                    <a:lnTo>
                      <a:pt x="2790825" y="2625090"/>
                    </a:lnTo>
                    <a:lnTo>
                      <a:pt x="2791778" y="2625090"/>
                    </a:lnTo>
                    <a:lnTo>
                      <a:pt x="2792730" y="2625090"/>
                    </a:lnTo>
                    <a:lnTo>
                      <a:pt x="2793683" y="2625090"/>
                    </a:lnTo>
                    <a:lnTo>
                      <a:pt x="2794635" y="2625090"/>
                    </a:lnTo>
                    <a:lnTo>
                      <a:pt x="2795588" y="2625090"/>
                    </a:lnTo>
                    <a:lnTo>
                      <a:pt x="2796540" y="2625090"/>
                    </a:lnTo>
                    <a:lnTo>
                      <a:pt x="2797493" y="2625090"/>
                    </a:lnTo>
                    <a:lnTo>
                      <a:pt x="2799398" y="2625090"/>
                    </a:lnTo>
                    <a:lnTo>
                      <a:pt x="2800350" y="2625090"/>
                    </a:lnTo>
                    <a:lnTo>
                      <a:pt x="2801303" y="2625090"/>
                    </a:lnTo>
                    <a:lnTo>
                      <a:pt x="2802255" y="2625090"/>
                    </a:lnTo>
                    <a:lnTo>
                      <a:pt x="2803208" y="2625090"/>
                    </a:lnTo>
                    <a:lnTo>
                      <a:pt x="2804160" y="2625090"/>
                    </a:lnTo>
                    <a:lnTo>
                      <a:pt x="2805113" y="2625090"/>
                    </a:lnTo>
                    <a:lnTo>
                      <a:pt x="2806065" y="2626043"/>
                    </a:lnTo>
                    <a:lnTo>
                      <a:pt x="2807018" y="2626043"/>
                    </a:lnTo>
                    <a:lnTo>
                      <a:pt x="2807970" y="2626043"/>
                    </a:lnTo>
                    <a:lnTo>
                      <a:pt x="2808923" y="2626043"/>
                    </a:lnTo>
                    <a:lnTo>
                      <a:pt x="2809875" y="2626043"/>
                    </a:lnTo>
                    <a:lnTo>
                      <a:pt x="2810828" y="2626043"/>
                    </a:lnTo>
                    <a:lnTo>
                      <a:pt x="2811780" y="2626043"/>
                    </a:lnTo>
                    <a:lnTo>
                      <a:pt x="2812733" y="2626043"/>
                    </a:lnTo>
                    <a:lnTo>
                      <a:pt x="2813685" y="2626043"/>
                    </a:lnTo>
                    <a:lnTo>
                      <a:pt x="2814638" y="2626043"/>
                    </a:lnTo>
                    <a:lnTo>
                      <a:pt x="2815590" y="2626043"/>
                    </a:lnTo>
                    <a:lnTo>
                      <a:pt x="2816543" y="2626043"/>
                    </a:lnTo>
                    <a:lnTo>
                      <a:pt x="2817495" y="2626043"/>
                    </a:lnTo>
                    <a:lnTo>
                      <a:pt x="2818448" y="2626043"/>
                    </a:lnTo>
                    <a:lnTo>
                      <a:pt x="2819400" y="2626043"/>
                    </a:lnTo>
                    <a:lnTo>
                      <a:pt x="2820353" y="2626043"/>
                    </a:lnTo>
                    <a:lnTo>
                      <a:pt x="2821305" y="2626043"/>
                    </a:lnTo>
                    <a:lnTo>
                      <a:pt x="2822258" y="2626043"/>
                    </a:lnTo>
                    <a:lnTo>
                      <a:pt x="2823210" y="2626043"/>
                    </a:lnTo>
                    <a:lnTo>
                      <a:pt x="2824163" y="2625090"/>
                    </a:lnTo>
                    <a:lnTo>
                      <a:pt x="2825115" y="2626043"/>
                    </a:lnTo>
                    <a:lnTo>
                      <a:pt x="2826068" y="2626043"/>
                    </a:lnTo>
                    <a:lnTo>
                      <a:pt x="2827020" y="2626043"/>
                    </a:lnTo>
                    <a:lnTo>
                      <a:pt x="2827973" y="2626043"/>
                    </a:lnTo>
                    <a:lnTo>
                      <a:pt x="2828925" y="2626995"/>
                    </a:lnTo>
                    <a:lnTo>
                      <a:pt x="2829878" y="2626995"/>
                    </a:lnTo>
                    <a:lnTo>
                      <a:pt x="2830830" y="2626995"/>
                    </a:lnTo>
                    <a:lnTo>
                      <a:pt x="2831783" y="2626995"/>
                    </a:lnTo>
                    <a:lnTo>
                      <a:pt x="2832735" y="2626995"/>
                    </a:lnTo>
                    <a:lnTo>
                      <a:pt x="2833688" y="2626995"/>
                    </a:lnTo>
                    <a:lnTo>
                      <a:pt x="2834640" y="2626995"/>
                    </a:lnTo>
                    <a:lnTo>
                      <a:pt x="2835593" y="2626995"/>
                    </a:lnTo>
                    <a:lnTo>
                      <a:pt x="2836545" y="2626995"/>
                    </a:lnTo>
                    <a:lnTo>
                      <a:pt x="2837498" y="2626995"/>
                    </a:lnTo>
                    <a:lnTo>
                      <a:pt x="2838450" y="2626995"/>
                    </a:lnTo>
                    <a:lnTo>
                      <a:pt x="2839403" y="2626043"/>
                    </a:lnTo>
                    <a:lnTo>
                      <a:pt x="2840355" y="2626995"/>
                    </a:lnTo>
                    <a:lnTo>
                      <a:pt x="2842260" y="2626995"/>
                    </a:lnTo>
                    <a:lnTo>
                      <a:pt x="2843213" y="2626995"/>
                    </a:lnTo>
                    <a:lnTo>
                      <a:pt x="2844165" y="2626995"/>
                    </a:lnTo>
                    <a:lnTo>
                      <a:pt x="2845118" y="2626995"/>
                    </a:lnTo>
                    <a:lnTo>
                      <a:pt x="2846070" y="2626995"/>
                    </a:lnTo>
                    <a:lnTo>
                      <a:pt x="2847023" y="2626995"/>
                    </a:lnTo>
                    <a:lnTo>
                      <a:pt x="2847975" y="2626995"/>
                    </a:lnTo>
                    <a:lnTo>
                      <a:pt x="2848928" y="2626995"/>
                    </a:lnTo>
                    <a:lnTo>
                      <a:pt x="2849880" y="2626995"/>
                    </a:lnTo>
                    <a:lnTo>
                      <a:pt x="2850833" y="2627948"/>
                    </a:lnTo>
                    <a:lnTo>
                      <a:pt x="2851785" y="2627948"/>
                    </a:lnTo>
                    <a:lnTo>
                      <a:pt x="2852738" y="2627948"/>
                    </a:lnTo>
                    <a:lnTo>
                      <a:pt x="2853690" y="2627948"/>
                    </a:lnTo>
                    <a:lnTo>
                      <a:pt x="2854643" y="2627948"/>
                    </a:lnTo>
                    <a:lnTo>
                      <a:pt x="2855595" y="2627948"/>
                    </a:lnTo>
                    <a:lnTo>
                      <a:pt x="2856548" y="2627948"/>
                    </a:lnTo>
                    <a:lnTo>
                      <a:pt x="2857500" y="2627948"/>
                    </a:lnTo>
                    <a:lnTo>
                      <a:pt x="2858453" y="2627948"/>
                    </a:lnTo>
                    <a:lnTo>
                      <a:pt x="2859405" y="2627948"/>
                    </a:lnTo>
                    <a:lnTo>
                      <a:pt x="2860358" y="2627948"/>
                    </a:lnTo>
                    <a:lnTo>
                      <a:pt x="2861310" y="2627948"/>
                    </a:lnTo>
                    <a:lnTo>
                      <a:pt x="2862263" y="2627948"/>
                    </a:lnTo>
                    <a:lnTo>
                      <a:pt x="2863215" y="2627948"/>
                    </a:lnTo>
                    <a:lnTo>
                      <a:pt x="2864168" y="2627948"/>
                    </a:lnTo>
                    <a:lnTo>
                      <a:pt x="2865120" y="2627948"/>
                    </a:lnTo>
                    <a:lnTo>
                      <a:pt x="2866073" y="2627948"/>
                    </a:lnTo>
                    <a:lnTo>
                      <a:pt x="2867025" y="2627948"/>
                    </a:lnTo>
                    <a:lnTo>
                      <a:pt x="2867978" y="2627948"/>
                    </a:lnTo>
                    <a:lnTo>
                      <a:pt x="2868930" y="2627948"/>
                    </a:lnTo>
                    <a:lnTo>
                      <a:pt x="2869883" y="2627948"/>
                    </a:lnTo>
                    <a:lnTo>
                      <a:pt x="2870835" y="2627948"/>
                    </a:lnTo>
                    <a:lnTo>
                      <a:pt x="2871788" y="2628900"/>
                    </a:lnTo>
                    <a:lnTo>
                      <a:pt x="2872740" y="2628900"/>
                    </a:lnTo>
                    <a:lnTo>
                      <a:pt x="2873693" y="2628900"/>
                    </a:lnTo>
                    <a:lnTo>
                      <a:pt x="2874645" y="2628900"/>
                    </a:lnTo>
                    <a:lnTo>
                      <a:pt x="2875598" y="2628900"/>
                    </a:lnTo>
                    <a:lnTo>
                      <a:pt x="2876550" y="2628900"/>
                    </a:lnTo>
                    <a:lnTo>
                      <a:pt x="2877503" y="2628900"/>
                    </a:lnTo>
                    <a:lnTo>
                      <a:pt x="2878455" y="2628900"/>
                    </a:lnTo>
                    <a:lnTo>
                      <a:pt x="2879408" y="2628900"/>
                    </a:lnTo>
                    <a:lnTo>
                      <a:pt x="2880360" y="2628900"/>
                    </a:lnTo>
                    <a:lnTo>
                      <a:pt x="2881313" y="2628900"/>
                    </a:lnTo>
                    <a:lnTo>
                      <a:pt x="2882265" y="2628900"/>
                    </a:lnTo>
                    <a:lnTo>
                      <a:pt x="2883218" y="2628900"/>
                    </a:lnTo>
                    <a:lnTo>
                      <a:pt x="2885123" y="2628900"/>
                    </a:lnTo>
                    <a:lnTo>
                      <a:pt x="2886075" y="2628900"/>
                    </a:lnTo>
                    <a:lnTo>
                      <a:pt x="2887028" y="2628900"/>
                    </a:lnTo>
                    <a:lnTo>
                      <a:pt x="2887980" y="2628900"/>
                    </a:lnTo>
                    <a:lnTo>
                      <a:pt x="2888933" y="2628900"/>
                    </a:lnTo>
                    <a:lnTo>
                      <a:pt x="2889885" y="2628900"/>
                    </a:lnTo>
                    <a:lnTo>
                      <a:pt x="2890838" y="2628900"/>
                    </a:lnTo>
                    <a:lnTo>
                      <a:pt x="2891790" y="2628900"/>
                    </a:lnTo>
                    <a:lnTo>
                      <a:pt x="2892743" y="2628900"/>
                    </a:lnTo>
                    <a:lnTo>
                      <a:pt x="2893695" y="2628900"/>
                    </a:lnTo>
                    <a:lnTo>
                      <a:pt x="2894648" y="2628900"/>
                    </a:lnTo>
                    <a:lnTo>
                      <a:pt x="2895600" y="2628900"/>
                    </a:lnTo>
                    <a:lnTo>
                      <a:pt x="2896553" y="2628900"/>
                    </a:lnTo>
                    <a:lnTo>
                      <a:pt x="2897505" y="2628900"/>
                    </a:lnTo>
                    <a:lnTo>
                      <a:pt x="2898458" y="2628900"/>
                    </a:lnTo>
                    <a:lnTo>
                      <a:pt x="2899410" y="2628900"/>
                    </a:lnTo>
                    <a:lnTo>
                      <a:pt x="2900363" y="2628900"/>
                    </a:lnTo>
                    <a:lnTo>
                      <a:pt x="2901315" y="2628900"/>
                    </a:lnTo>
                    <a:lnTo>
                      <a:pt x="2902268" y="2629853"/>
                    </a:lnTo>
                    <a:lnTo>
                      <a:pt x="2903220" y="2629853"/>
                    </a:lnTo>
                    <a:lnTo>
                      <a:pt x="2904173" y="2629853"/>
                    </a:lnTo>
                    <a:lnTo>
                      <a:pt x="2905125" y="2629853"/>
                    </a:lnTo>
                    <a:lnTo>
                      <a:pt x="2906078" y="2629853"/>
                    </a:lnTo>
                    <a:lnTo>
                      <a:pt x="2907030" y="2629853"/>
                    </a:lnTo>
                    <a:lnTo>
                      <a:pt x="2907983" y="2629853"/>
                    </a:lnTo>
                    <a:lnTo>
                      <a:pt x="2908935" y="2629853"/>
                    </a:lnTo>
                    <a:lnTo>
                      <a:pt x="2909888" y="2629853"/>
                    </a:lnTo>
                    <a:lnTo>
                      <a:pt x="2910840" y="2629853"/>
                    </a:lnTo>
                    <a:lnTo>
                      <a:pt x="2911793" y="2629853"/>
                    </a:lnTo>
                    <a:lnTo>
                      <a:pt x="2912745" y="2629853"/>
                    </a:lnTo>
                    <a:lnTo>
                      <a:pt x="2913698" y="2629853"/>
                    </a:lnTo>
                    <a:lnTo>
                      <a:pt x="2914650" y="2629853"/>
                    </a:lnTo>
                    <a:lnTo>
                      <a:pt x="2915603" y="2629853"/>
                    </a:lnTo>
                    <a:lnTo>
                      <a:pt x="2916555" y="2629853"/>
                    </a:lnTo>
                    <a:lnTo>
                      <a:pt x="2917508" y="2629853"/>
                    </a:lnTo>
                    <a:lnTo>
                      <a:pt x="2918460" y="2629853"/>
                    </a:lnTo>
                    <a:lnTo>
                      <a:pt x="2919413" y="2629853"/>
                    </a:lnTo>
                    <a:lnTo>
                      <a:pt x="2920365" y="2629853"/>
                    </a:lnTo>
                    <a:lnTo>
                      <a:pt x="2921318" y="2629853"/>
                    </a:lnTo>
                    <a:lnTo>
                      <a:pt x="2922270" y="2629853"/>
                    </a:lnTo>
                    <a:lnTo>
                      <a:pt x="2923223" y="2629853"/>
                    </a:lnTo>
                    <a:lnTo>
                      <a:pt x="2924175" y="2630805"/>
                    </a:lnTo>
                    <a:lnTo>
                      <a:pt x="2925128" y="2630805"/>
                    </a:lnTo>
                    <a:lnTo>
                      <a:pt x="2926080" y="2630805"/>
                    </a:lnTo>
                    <a:lnTo>
                      <a:pt x="2927985" y="2630805"/>
                    </a:lnTo>
                    <a:lnTo>
                      <a:pt x="2928938" y="2630805"/>
                    </a:lnTo>
                    <a:lnTo>
                      <a:pt x="2929890" y="2630805"/>
                    </a:lnTo>
                    <a:lnTo>
                      <a:pt x="2930843" y="2630805"/>
                    </a:lnTo>
                    <a:lnTo>
                      <a:pt x="2931795" y="2630805"/>
                    </a:lnTo>
                    <a:lnTo>
                      <a:pt x="2932748" y="2630805"/>
                    </a:lnTo>
                    <a:lnTo>
                      <a:pt x="2933700" y="2630805"/>
                    </a:lnTo>
                    <a:lnTo>
                      <a:pt x="2934653" y="2630805"/>
                    </a:lnTo>
                    <a:lnTo>
                      <a:pt x="2935605" y="2630805"/>
                    </a:lnTo>
                    <a:lnTo>
                      <a:pt x="2936558" y="2630805"/>
                    </a:lnTo>
                    <a:lnTo>
                      <a:pt x="2937510" y="2630805"/>
                    </a:lnTo>
                    <a:lnTo>
                      <a:pt x="2938463" y="2630805"/>
                    </a:lnTo>
                    <a:lnTo>
                      <a:pt x="2939415" y="2630805"/>
                    </a:lnTo>
                    <a:lnTo>
                      <a:pt x="2940368" y="2630805"/>
                    </a:lnTo>
                    <a:lnTo>
                      <a:pt x="2941320" y="2630805"/>
                    </a:lnTo>
                    <a:lnTo>
                      <a:pt x="2942273" y="2630805"/>
                    </a:lnTo>
                    <a:lnTo>
                      <a:pt x="2943225" y="2630805"/>
                    </a:lnTo>
                    <a:lnTo>
                      <a:pt x="2944178" y="2630805"/>
                    </a:lnTo>
                    <a:lnTo>
                      <a:pt x="2945130" y="2630805"/>
                    </a:lnTo>
                    <a:lnTo>
                      <a:pt x="2946083" y="2630805"/>
                    </a:lnTo>
                    <a:lnTo>
                      <a:pt x="2947035" y="2630805"/>
                    </a:lnTo>
                    <a:lnTo>
                      <a:pt x="2947988" y="2630805"/>
                    </a:lnTo>
                    <a:lnTo>
                      <a:pt x="2948940" y="2630805"/>
                    </a:lnTo>
                    <a:lnTo>
                      <a:pt x="2949893" y="2630805"/>
                    </a:lnTo>
                    <a:lnTo>
                      <a:pt x="2950845" y="2630805"/>
                    </a:lnTo>
                    <a:lnTo>
                      <a:pt x="2951798" y="2630805"/>
                    </a:lnTo>
                    <a:lnTo>
                      <a:pt x="2952750" y="2630805"/>
                    </a:lnTo>
                    <a:lnTo>
                      <a:pt x="2953703" y="2630805"/>
                    </a:lnTo>
                    <a:lnTo>
                      <a:pt x="2954655" y="2630805"/>
                    </a:lnTo>
                    <a:lnTo>
                      <a:pt x="2955608" y="2630805"/>
                    </a:lnTo>
                    <a:lnTo>
                      <a:pt x="2956560" y="2630805"/>
                    </a:lnTo>
                    <a:lnTo>
                      <a:pt x="2957513" y="2630805"/>
                    </a:lnTo>
                    <a:lnTo>
                      <a:pt x="2958465" y="2631758"/>
                    </a:lnTo>
                    <a:lnTo>
                      <a:pt x="2959418" y="2631758"/>
                    </a:lnTo>
                    <a:lnTo>
                      <a:pt x="2960370" y="2631758"/>
                    </a:lnTo>
                    <a:lnTo>
                      <a:pt x="2961323" y="2631758"/>
                    </a:lnTo>
                    <a:lnTo>
                      <a:pt x="2962275" y="2631758"/>
                    </a:lnTo>
                    <a:lnTo>
                      <a:pt x="2963228" y="2631758"/>
                    </a:lnTo>
                    <a:lnTo>
                      <a:pt x="2964180" y="2631758"/>
                    </a:lnTo>
                    <a:lnTo>
                      <a:pt x="2965133" y="2631758"/>
                    </a:lnTo>
                    <a:lnTo>
                      <a:pt x="2966085" y="2631758"/>
                    </a:lnTo>
                    <a:lnTo>
                      <a:pt x="2967038" y="2631758"/>
                    </a:lnTo>
                    <a:lnTo>
                      <a:pt x="2967990" y="2631758"/>
                    </a:lnTo>
                    <a:lnTo>
                      <a:pt x="2968943" y="2631758"/>
                    </a:lnTo>
                    <a:lnTo>
                      <a:pt x="2970848" y="2631758"/>
                    </a:lnTo>
                    <a:lnTo>
                      <a:pt x="2971800" y="2631758"/>
                    </a:lnTo>
                    <a:lnTo>
                      <a:pt x="2972753" y="2631758"/>
                    </a:lnTo>
                    <a:lnTo>
                      <a:pt x="2973705" y="2631758"/>
                    </a:lnTo>
                    <a:lnTo>
                      <a:pt x="2974658" y="2631758"/>
                    </a:lnTo>
                    <a:lnTo>
                      <a:pt x="2975610" y="2631758"/>
                    </a:lnTo>
                    <a:lnTo>
                      <a:pt x="2976563" y="2631758"/>
                    </a:lnTo>
                    <a:lnTo>
                      <a:pt x="2977515" y="2631758"/>
                    </a:lnTo>
                    <a:lnTo>
                      <a:pt x="2978468" y="2631758"/>
                    </a:lnTo>
                    <a:lnTo>
                      <a:pt x="2979420" y="2631758"/>
                    </a:lnTo>
                    <a:lnTo>
                      <a:pt x="2980373" y="2631758"/>
                    </a:lnTo>
                    <a:lnTo>
                      <a:pt x="2981325" y="2631758"/>
                    </a:lnTo>
                    <a:lnTo>
                      <a:pt x="2982278" y="2631758"/>
                    </a:lnTo>
                    <a:lnTo>
                      <a:pt x="2983230" y="2631758"/>
                    </a:lnTo>
                    <a:lnTo>
                      <a:pt x="2984183" y="2631758"/>
                    </a:lnTo>
                    <a:lnTo>
                      <a:pt x="2985135" y="2631758"/>
                    </a:lnTo>
                    <a:lnTo>
                      <a:pt x="2986088" y="2632710"/>
                    </a:lnTo>
                    <a:lnTo>
                      <a:pt x="2987040" y="2632710"/>
                    </a:lnTo>
                    <a:lnTo>
                      <a:pt x="2987993" y="2632710"/>
                    </a:lnTo>
                    <a:lnTo>
                      <a:pt x="2988945" y="2632710"/>
                    </a:lnTo>
                    <a:lnTo>
                      <a:pt x="2989898" y="2632710"/>
                    </a:lnTo>
                    <a:lnTo>
                      <a:pt x="2990850" y="2632710"/>
                    </a:lnTo>
                    <a:lnTo>
                      <a:pt x="2991803" y="2632710"/>
                    </a:lnTo>
                    <a:lnTo>
                      <a:pt x="2992755" y="2632710"/>
                    </a:lnTo>
                    <a:lnTo>
                      <a:pt x="2993708" y="2632710"/>
                    </a:lnTo>
                    <a:lnTo>
                      <a:pt x="2994660" y="2632710"/>
                    </a:lnTo>
                    <a:lnTo>
                      <a:pt x="2995613" y="2632710"/>
                    </a:lnTo>
                    <a:lnTo>
                      <a:pt x="2996565" y="2632710"/>
                    </a:lnTo>
                    <a:lnTo>
                      <a:pt x="2997518" y="2632710"/>
                    </a:lnTo>
                    <a:lnTo>
                      <a:pt x="2998470" y="2632710"/>
                    </a:lnTo>
                    <a:lnTo>
                      <a:pt x="2999423" y="2632710"/>
                    </a:lnTo>
                    <a:lnTo>
                      <a:pt x="3000375" y="2632710"/>
                    </a:lnTo>
                    <a:lnTo>
                      <a:pt x="3001328" y="2632710"/>
                    </a:lnTo>
                    <a:lnTo>
                      <a:pt x="3002280" y="2632710"/>
                    </a:lnTo>
                    <a:lnTo>
                      <a:pt x="3003233" y="2632710"/>
                    </a:lnTo>
                    <a:lnTo>
                      <a:pt x="3004185" y="2632710"/>
                    </a:lnTo>
                    <a:lnTo>
                      <a:pt x="3005138" y="2632710"/>
                    </a:lnTo>
                    <a:lnTo>
                      <a:pt x="3006090" y="2632710"/>
                    </a:lnTo>
                    <a:lnTo>
                      <a:pt x="3007043" y="2632710"/>
                    </a:lnTo>
                    <a:lnTo>
                      <a:pt x="3007995" y="2632710"/>
                    </a:lnTo>
                    <a:lnTo>
                      <a:pt x="3008948" y="2632710"/>
                    </a:lnTo>
                    <a:lnTo>
                      <a:pt x="3009900" y="2632710"/>
                    </a:lnTo>
                    <a:lnTo>
                      <a:pt x="3010853" y="2632710"/>
                    </a:lnTo>
                    <a:lnTo>
                      <a:pt x="3011805" y="2632710"/>
                    </a:lnTo>
                    <a:lnTo>
                      <a:pt x="3013710" y="2632710"/>
                    </a:lnTo>
                    <a:lnTo>
                      <a:pt x="3014663" y="2632710"/>
                    </a:lnTo>
                    <a:lnTo>
                      <a:pt x="3015615" y="2633663"/>
                    </a:lnTo>
                    <a:lnTo>
                      <a:pt x="3016568" y="2633663"/>
                    </a:lnTo>
                    <a:lnTo>
                      <a:pt x="3017520" y="2633663"/>
                    </a:lnTo>
                    <a:lnTo>
                      <a:pt x="3018473" y="2633663"/>
                    </a:lnTo>
                    <a:lnTo>
                      <a:pt x="3019425" y="2633663"/>
                    </a:lnTo>
                    <a:lnTo>
                      <a:pt x="3020378" y="2633663"/>
                    </a:lnTo>
                    <a:lnTo>
                      <a:pt x="3021330" y="2633663"/>
                    </a:lnTo>
                    <a:lnTo>
                      <a:pt x="3022283" y="2633663"/>
                    </a:lnTo>
                    <a:lnTo>
                      <a:pt x="3023235" y="2633663"/>
                    </a:lnTo>
                    <a:lnTo>
                      <a:pt x="3024188" y="2633663"/>
                    </a:lnTo>
                    <a:lnTo>
                      <a:pt x="3025140" y="2633663"/>
                    </a:lnTo>
                    <a:lnTo>
                      <a:pt x="3026093" y="2633663"/>
                    </a:lnTo>
                    <a:lnTo>
                      <a:pt x="3027045" y="2633663"/>
                    </a:lnTo>
                    <a:lnTo>
                      <a:pt x="3027998" y="2633663"/>
                    </a:lnTo>
                    <a:lnTo>
                      <a:pt x="3028950" y="2633663"/>
                    </a:lnTo>
                    <a:lnTo>
                      <a:pt x="3029903" y="2633663"/>
                    </a:lnTo>
                    <a:lnTo>
                      <a:pt x="3030855" y="2633663"/>
                    </a:lnTo>
                    <a:lnTo>
                      <a:pt x="3031808" y="2633663"/>
                    </a:lnTo>
                    <a:lnTo>
                      <a:pt x="3032760" y="2633663"/>
                    </a:lnTo>
                    <a:lnTo>
                      <a:pt x="3033713" y="2633663"/>
                    </a:lnTo>
                    <a:lnTo>
                      <a:pt x="3034665" y="2633663"/>
                    </a:lnTo>
                    <a:lnTo>
                      <a:pt x="3035618" y="2633663"/>
                    </a:lnTo>
                    <a:lnTo>
                      <a:pt x="3036570" y="2633663"/>
                    </a:lnTo>
                    <a:lnTo>
                      <a:pt x="3037523" y="2633663"/>
                    </a:lnTo>
                    <a:lnTo>
                      <a:pt x="3038475" y="2633663"/>
                    </a:lnTo>
                    <a:lnTo>
                      <a:pt x="3039428" y="2633663"/>
                    </a:lnTo>
                    <a:lnTo>
                      <a:pt x="3040380" y="2633663"/>
                    </a:lnTo>
                    <a:lnTo>
                      <a:pt x="3041333" y="2633663"/>
                    </a:lnTo>
                    <a:lnTo>
                      <a:pt x="3042285" y="2633663"/>
                    </a:lnTo>
                    <a:lnTo>
                      <a:pt x="3043238" y="2633663"/>
                    </a:lnTo>
                    <a:lnTo>
                      <a:pt x="3044190" y="2633663"/>
                    </a:lnTo>
                    <a:lnTo>
                      <a:pt x="3045143" y="2633663"/>
                    </a:lnTo>
                    <a:lnTo>
                      <a:pt x="3046095" y="2633663"/>
                    </a:lnTo>
                    <a:lnTo>
                      <a:pt x="3047048" y="2633663"/>
                    </a:lnTo>
                    <a:lnTo>
                      <a:pt x="3048000" y="2634615"/>
                    </a:lnTo>
                    <a:lnTo>
                      <a:pt x="3048953" y="2634615"/>
                    </a:lnTo>
                    <a:lnTo>
                      <a:pt x="3049905" y="2634615"/>
                    </a:lnTo>
                    <a:lnTo>
                      <a:pt x="3050858" y="2634615"/>
                    </a:lnTo>
                    <a:lnTo>
                      <a:pt x="3051810" y="2634615"/>
                    </a:lnTo>
                    <a:lnTo>
                      <a:pt x="3052763" y="2634615"/>
                    </a:lnTo>
                    <a:lnTo>
                      <a:pt x="3053715" y="2634615"/>
                    </a:lnTo>
                    <a:lnTo>
                      <a:pt x="3055620" y="2634615"/>
                    </a:lnTo>
                    <a:lnTo>
                      <a:pt x="3056573" y="2634615"/>
                    </a:lnTo>
                    <a:lnTo>
                      <a:pt x="3057525" y="2634615"/>
                    </a:lnTo>
                    <a:lnTo>
                      <a:pt x="3058478" y="2634615"/>
                    </a:lnTo>
                    <a:lnTo>
                      <a:pt x="3059430" y="2633663"/>
                    </a:lnTo>
                    <a:lnTo>
                      <a:pt x="3060383" y="2634615"/>
                    </a:lnTo>
                    <a:lnTo>
                      <a:pt x="3061335" y="2634615"/>
                    </a:lnTo>
                    <a:lnTo>
                      <a:pt x="3062288" y="2634615"/>
                    </a:lnTo>
                    <a:lnTo>
                      <a:pt x="3063240" y="2634615"/>
                    </a:lnTo>
                    <a:lnTo>
                      <a:pt x="3064193" y="2634615"/>
                    </a:lnTo>
                    <a:lnTo>
                      <a:pt x="3065145" y="2634615"/>
                    </a:lnTo>
                    <a:lnTo>
                      <a:pt x="3066098" y="2634615"/>
                    </a:lnTo>
                    <a:lnTo>
                      <a:pt x="3067050" y="2634615"/>
                    </a:lnTo>
                    <a:lnTo>
                      <a:pt x="3068003" y="2634615"/>
                    </a:lnTo>
                    <a:lnTo>
                      <a:pt x="3068955" y="2634615"/>
                    </a:lnTo>
                    <a:lnTo>
                      <a:pt x="3069908" y="2634615"/>
                    </a:lnTo>
                    <a:lnTo>
                      <a:pt x="3070860" y="2634615"/>
                    </a:lnTo>
                    <a:lnTo>
                      <a:pt x="3071813" y="2634615"/>
                    </a:lnTo>
                    <a:lnTo>
                      <a:pt x="3072765" y="2634615"/>
                    </a:lnTo>
                    <a:lnTo>
                      <a:pt x="3073718" y="2634615"/>
                    </a:lnTo>
                    <a:lnTo>
                      <a:pt x="3074670" y="2634615"/>
                    </a:lnTo>
                    <a:lnTo>
                      <a:pt x="3075623" y="2634615"/>
                    </a:lnTo>
                    <a:lnTo>
                      <a:pt x="3076575" y="2634615"/>
                    </a:lnTo>
                    <a:lnTo>
                      <a:pt x="3077528" y="2634615"/>
                    </a:lnTo>
                    <a:lnTo>
                      <a:pt x="3078480" y="2634615"/>
                    </a:lnTo>
                    <a:lnTo>
                      <a:pt x="3079433" y="2634615"/>
                    </a:lnTo>
                    <a:lnTo>
                      <a:pt x="3080385" y="2634615"/>
                    </a:lnTo>
                    <a:lnTo>
                      <a:pt x="3081338" y="2634615"/>
                    </a:lnTo>
                    <a:lnTo>
                      <a:pt x="3082290" y="2634615"/>
                    </a:lnTo>
                    <a:lnTo>
                      <a:pt x="3083243" y="2634615"/>
                    </a:lnTo>
                    <a:lnTo>
                      <a:pt x="3084195" y="2634615"/>
                    </a:lnTo>
                    <a:lnTo>
                      <a:pt x="3085148" y="2634615"/>
                    </a:lnTo>
                    <a:lnTo>
                      <a:pt x="3086100" y="2634615"/>
                    </a:lnTo>
                    <a:lnTo>
                      <a:pt x="3087053" y="2635568"/>
                    </a:lnTo>
                    <a:lnTo>
                      <a:pt x="3088005" y="2635568"/>
                    </a:lnTo>
                    <a:lnTo>
                      <a:pt x="3088958" y="2635568"/>
                    </a:lnTo>
                    <a:lnTo>
                      <a:pt x="3089910" y="2635568"/>
                    </a:lnTo>
                    <a:lnTo>
                      <a:pt x="3090863" y="2635568"/>
                    </a:lnTo>
                    <a:lnTo>
                      <a:pt x="3091815" y="2635568"/>
                    </a:lnTo>
                    <a:lnTo>
                      <a:pt x="3092768" y="2635568"/>
                    </a:lnTo>
                    <a:lnTo>
                      <a:pt x="3093720" y="2634615"/>
                    </a:lnTo>
                    <a:lnTo>
                      <a:pt x="3094673" y="2635568"/>
                    </a:lnTo>
                    <a:lnTo>
                      <a:pt x="3095625" y="2635568"/>
                    </a:lnTo>
                    <a:lnTo>
                      <a:pt x="3096578" y="2635568"/>
                    </a:lnTo>
                    <a:lnTo>
                      <a:pt x="3098483" y="2635568"/>
                    </a:lnTo>
                    <a:lnTo>
                      <a:pt x="3099435" y="2635568"/>
                    </a:lnTo>
                    <a:lnTo>
                      <a:pt x="3100388" y="2635568"/>
                    </a:lnTo>
                    <a:lnTo>
                      <a:pt x="3101340" y="2635568"/>
                    </a:lnTo>
                    <a:lnTo>
                      <a:pt x="3102293" y="2633663"/>
                    </a:lnTo>
                    <a:lnTo>
                      <a:pt x="3103245" y="2635568"/>
                    </a:lnTo>
                    <a:lnTo>
                      <a:pt x="3104198" y="2635568"/>
                    </a:lnTo>
                    <a:lnTo>
                      <a:pt x="3105150" y="2635568"/>
                    </a:lnTo>
                    <a:lnTo>
                      <a:pt x="3106103" y="2635568"/>
                    </a:lnTo>
                    <a:lnTo>
                      <a:pt x="3107055" y="2635568"/>
                    </a:lnTo>
                    <a:lnTo>
                      <a:pt x="3108008" y="2635568"/>
                    </a:lnTo>
                    <a:lnTo>
                      <a:pt x="3108960" y="2635568"/>
                    </a:lnTo>
                    <a:lnTo>
                      <a:pt x="3109913" y="2635568"/>
                    </a:lnTo>
                    <a:lnTo>
                      <a:pt x="3110865" y="2635568"/>
                    </a:lnTo>
                    <a:lnTo>
                      <a:pt x="3111818" y="2635568"/>
                    </a:lnTo>
                    <a:lnTo>
                      <a:pt x="3112770" y="2635568"/>
                    </a:lnTo>
                    <a:lnTo>
                      <a:pt x="3113723" y="2635568"/>
                    </a:lnTo>
                    <a:lnTo>
                      <a:pt x="3114675" y="2635568"/>
                    </a:lnTo>
                    <a:lnTo>
                      <a:pt x="3115628" y="2635568"/>
                    </a:lnTo>
                    <a:lnTo>
                      <a:pt x="3116580" y="2635568"/>
                    </a:lnTo>
                    <a:lnTo>
                      <a:pt x="3117533" y="2635568"/>
                    </a:lnTo>
                    <a:lnTo>
                      <a:pt x="3118485" y="2635568"/>
                    </a:lnTo>
                    <a:lnTo>
                      <a:pt x="3119438" y="2635568"/>
                    </a:lnTo>
                    <a:lnTo>
                      <a:pt x="3120390" y="2635568"/>
                    </a:lnTo>
                    <a:lnTo>
                      <a:pt x="3121343" y="2635568"/>
                    </a:lnTo>
                    <a:lnTo>
                      <a:pt x="3122295" y="2636520"/>
                    </a:lnTo>
                    <a:lnTo>
                      <a:pt x="3123248" y="2636520"/>
                    </a:lnTo>
                    <a:lnTo>
                      <a:pt x="3124200" y="2636520"/>
                    </a:lnTo>
                    <a:lnTo>
                      <a:pt x="3125153" y="2636520"/>
                    </a:lnTo>
                    <a:lnTo>
                      <a:pt x="3126105" y="2636520"/>
                    </a:lnTo>
                    <a:lnTo>
                      <a:pt x="3127058" y="2636520"/>
                    </a:lnTo>
                    <a:lnTo>
                      <a:pt x="3128010" y="2636520"/>
                    </a:lnTo>
                    <a:lnTo>
                      <a:pt x="3128963" y="2636520"/>
                    </a:lnTo>
                    <a:lnTo>
                      <a:pt x="3129915" y="2636520"/>
                    </a:lnTo>
                    <a:lnTo>
                      <a:pt x="3130868" y="2636520"/>
                    </a:lnTo>
                    <a:lnTo>
                      <a:pt x="3131820" y="2636520"/>
                    </a:lnTo>
                    <a:lnTo>
                      <a:pt x="3132773" y="2636520"/>
                    </a:lnTo>
                    <a:lnTo>
                      <a:pt x="3133725" y="2636520"/>
                    </a:lnTo>
                    <a:lnTo>
                      <a:pt x="3134678" y="2636520"/>
                    </a:lnTo>
                    <a:lnTo>
                      <a:pt x="3135630" y="2636520"/>
                    </a:lnTo>
                    <a:lnTo>
                      <a:pt x="3136583" y="2636520"/>
                    </a:lnTo>
                    <a:lnTo>
                      <a:pt x="3137535" y="2635568"/>
                    </a:lnTo>
                    <a:lnTo>
                      <a:pt x="3138488" y="2636520"/>
                    </a:lnTo>
                    <a:lnTo>
                      <a:pt x="3139440" y="2636520"/>
                    </a:lnTo>
                    <a:lnTo>
                      <a:pt x="3141345" y="2636520"/>
                    </a:lnTo>
                    <a:lnTo>
                      <a:pt x="3142298" y="2636520"/>
                    </a:lnTo>
                    <a:lnTo>
                      <a:pt x="3143250" y="2636520"/>
                    </a:lnTo>
                    <a:lnTo>
                      <a:pt x="3144203" y="2636520"/>
                    </a:lnTo>
                    <a:lnTo>
                      <a:pt x="3145155" y="2636520"/>
                    </a:lnTo>
                    <a:lnTo>
                      <a:pt x="3146108" y="2636520"/>
                    </a:lnTo>
                    <a:lnTo>
                      <a:pt x="3147060" y="2636520"/>
                    </a:lnTo>
                    <a:lnTo>
                      <a:pt x="3148013" y="2636520"/>
                    </a:lnTo>
                    <a:lnTo>
                      <a:pt x="3148965" y="2636520"/>
                    </a:lnTo>
                    <a:lnTo>
                      <a:pt x="3149918" y="2636520"/>
                    </a:lnTo>
                    <a:lnTo>
                      <a:pt x="3150870" y="2636520"/>
                    </a:lnTo>
                    <a:lnTo>
                      <a:pt x="3151823" y="2637473"/>
                    </a:lnTo>
                    <a:lnTo>
                      <a:pt x="3152775" y="2637473"/>
                    </a:lnTo>
                    <a:lnTo>
                      <a:pt x="3153728" y="2637473"/>
                    </a:lnTo>
                    <a:lnTo>
                      <a:pt x="3154680" y="2637473"/>
                    </a:lnTo>
                    <a:lnTo>
                      <a:pt x="3155633" y="2636520"/>
                    </a:lnTo>
                    <a:lnTo>
                      <a:pt x="3156585" y="2637473"/>
                    </a:lnTo>
                    <a:lnTo>
                      <a:pt x="3157538" y="2637473"/>
                    </a:lnTo>
                    <a:lnTo>
                      <a:pt x="3158490" y="2637473"/>
                    </a:lnTo>
                    <a:lnTo>
                      <a:pt x="3159443" y="2637473"/>
                    </a:lnTo>
                    <a:lnTo>
                      <a:pt x="3160395" y="2637473"/>
                    </a:lnTo>
                    <a:lnTo>
                      <a:pt x="3161348" y="2637473"/>
                    </a:lnTo>
                    <a:lnTo>
                      <a:pt x="3162300" y="2637473"/>
                    </a:lnTo>
                    <a:lnTo>
                      <a:pt x="3163253" y="2637473"/>
                    </a:lnTo>
                    <a:lnTo>
                      <a:pt x="3164205" y="2637473"/>
                    </a:lnTo>
                    <a:lnTo>
                      <a:pt x="3165158" y="2637473"/>
                    </a:lnTo>
                    <a:lnTo>
                      <a:pt x="3166110" y="2637473"/>
                    </a:lnTo>
                    <a:lnTo>
                      <a:pt x="3167063" y="2637473"/>
                    </a:lnTo>
                    <a:lnTo>
                      <a:pt x="3168015" y="2637473"/>
                    </a:lnTo>
                    <a:lnTo>
                      <a:pt x="3168968" y="2637473"/>
                    </a:lnTo>
                    <a:lnTo>
                      <a:pt x="3169920" y="2637473"/>
                    </a:lnTo>
                    <a:lnTo>
                      <a:pt x="3170873" y="2637473"/>
                    </a:lnTo>
                    <a:lnTo>
                      <a:pt x="3171825" y="2637473"/>
                    </a:lnTo>
                    <a:lnTo>
                      <a:pt x="3172778" y="2637473"/>
                    </a:lnTo>
                    <a:lnTo>
                      <a:pt x="3173730" y="2637473"/>
                    </a:lnTo>
                    <a:lnTo>
                      <a:pt x="3174683" y="2637473"/>
                    </a:lnTo>
                    <a:lnTo>
                      <a:pt x="3175635" y="2638425"/>
                    </a:lnTo>
                    <a:lnTo>
                      <a:pt x="3176588" y="2638425"/>
                    </a:lnTo>
                    <a:lnTo>
                      <a:pt x="3177540" y="2638425"/>
                    </a:lnTo>
                    <a:lnTo>
                      <a:pt x="3178493" y="2637473"/>
                    </a:lnTo>
                    <a:lnTo>
                      <a:pt x="3179445" y="2638425"/>
                    </a:lnTo>
                    <a:lnTo>
                      <a:pt x="3180398" y="2638425"/>
                    </a:lnTo>
                    <a:lnTo>
                      <a:pt x="3181350" y="2638425"/>
                    </a:lnTo>
                    <a:lnTo>
                      <a:pt x="3182303" y="2638425"/>
                    </a:lnTo>
                    <a:lnTo>
                      <a:pt x="3184208" y="2638425"/>
                    </a:lnTo>
                    <a:lnTo>
                      <a:pt x="3185160" y="2638425"/>
                    </a:lnTo>
                    <a:lnTo>
                      <a:pt x="3186113" y="2638425"/>
                    </a:lnTo>
                    <a:lnTo>
                      <a:pt x="3187065" y="2638425"/>
                    </a:lnTo>
                    <a:lnTo>
                      <a:pt x="3188018" y="2638425"/>
                    </a:lnTo>
                    <a:lnTo>
                      <a:pt x="3188970" y="2638425"/>
                    </a:lnTo>
                    <a:lnTo>
                      <a:pt x="3189923" y="2638425"/>
                    </a:lnTo>
                    <a:lnTo>
                      <a:pt x="3190875" y="2638425"/>
                    </a:lnTo>
                    <a:lnTo>
                      <a:pt x="3191828" y="2638425"/>
                    </a:lnTo>
                    <a:lnTo>
                      <a:pt x="3192780" y="2638425"/>
                    </a:lnTo>
                    <a:lnTo>
                      <a:pt x="3193733" y="2638425"/>
                    </a:lnTo>
                    <a:lnTo>
                      <a:pt x="3194685" y="2638425"/>
                    </a:lnTo>
                    <a:lnTo>
                      <a:pt x="3195638" y="2638425"/>
                    </a:lnTo>
                    <a:lnTo>
                      <a:pt x="3196590" y="2638425"/>
                    </a:lnTo>
                    <a:lnTo>
                      <a:pt x="3197543" y="2638425"/>
                    </a:lnTo>
                    <a:lnTo>
                      <a:pt x="3198495" y="2638425"/>
                    </a:lnTo>
                    <a:lnTo>
                      <a:pt x="3199448" y="2638425"/>
                    </a:lnTo>
                    <a:lnTo>
                      <a:pt x="3200400" y="2638425"/>
                    </a:lnTo>
                    <a:lnTo>
                      <a:pt x="3201353" y="2638425"/>
                    </a:lnTo>
                    <a:lnTo>
                      <a:pt x="3202305" y="2638425"/>
                    </a:lnTo>
                    <a:lnTo>
                      <a:pt x="3203258" y="2638425"/>
                    </a:lnTo>
                    <a:lnTo>
                      <a:pt x="3204210" y="2638425"/>
                    </a:lnTo>
                    <a:lnTo>
                      <a:pt x="3205163" y="2638425"/>
                    </a:lnTo>
                    <a:lnTo>
                      <a:pt x="3206115" y="2638425"/>
                    </a:lnTo>
                    <a:lnTo>
                      <a:pt x="3207068" y="2638425"/>
                    </a:lnTo>
                    <a:lnTo>
                      <a:pt x="3208020" y="2638425"/>
                    </a:lnTo>
                    <a:lnTo>
                      <a:pt x="3208973" y="2638425"/>
                    </a:lnTo>
                    <a:lnTo>
                      <a:pt x="3209925" y="2638425"/>
                    </a:lnTo>
                    <a:lnTo>
                      <a:pt x="3210878" y="2639378"/>
                    </a:lnTo>
                    <a:lnTo>
                      <a:pt x="3211830" y="2639378"/>
                    </a:lnTo>
                    <a:lnTo>
                      <a:pt x="3212783" y="2639378"/>
                    </a:lnTo>
                    <a:lnTo>
                      <a:pt x="3213735" y="2639378"/>
                    </a:lnTo>
                    <a:lnTo>
                      <a:pt x="3214688" y="2639378"/>
                    </a:lnTo>
                    <a:lnTo>
                      <a:pt x="3215640" y="2639378"/>
                    </a:lnTo>
                    <a:lnTo>
                      <a:pt x="3216593" y="2639378"/>
                    </a:lnTo>
                    <a:lnTo>
                      <a:pt x="3217545" y="2639378"/>
                    </a:lnTo>
                    <a:lnTo>
                      <a:pt x="3218498" y="2639378"/>
                    </a:lnTo>
                    <a:lnTo>
                      <a:pt x="3219450" y="2639378"/>
                    </a:lnTo>
                    <a:lnTo>
                      <a:pt x="3220403" y="2638425"/>
                    </a:lnTo>
                    <a:lnTo>
                      <a:pt x="3221355" y="2639378"/>
                    </a:lnTo>
                    <a:lnTo>
                      <a:pt x="3222308" y="2639378"/>
                    </a:lnTo>
                    <a:lnTo>
                      <a:pt x="3223260" y="2639378"/>
                    </a:lnTo>
                    <a:lnTo>
                      <a:pt x="3224213" y="2639378"/>
                    </a:lnTo>
                    <a:lnTo>
                      <a:pt x="3225165" y="2639378"/>
                    </a:lnTo>
                    <a:lnTo>
                      <a:pt x="3227070" y="2639378"/>
                    </a:lnTo>
                    <a:lnTo>
                      <a:pt x="3228023" y="2639378"/>
                    </a:lnTo>
                    <a:lnTo>
                      <a:pt x="3228975" y="2639378"/>
                    </a:lnTo>
                    <a:lnTo>
                      <a:pt x="3229928" y="2639378"/>
                    </a:lnTo>
                    <a:lnTo>
                      <a:pt x="3230880" y="2639378"/>
                    </a:lnTo>
                    <a:lnTo>
                      <a:pt x="3231833" y="2639378"/>
                    </a:lnTo>
                    <a:lnTo>
                      <a:pt x="3232785" y="2639378"/>
                    </a:lnTo>
                    <a:lnTo>
                      <a:pt x="3233738" y="2639378"/>
                    </a:lnTo>
                    <a:lnTo>
                      <a:pt x="3234690" y="2639378"/>
                    </a:lnTo>
                    <a:lnTo>
                      <a:pt x="3235643" y="2639378"/>
                    </a:lnTo>
                    <a:lnTo>
                      <a:pt x="3236595" y="2639378"/>
                    </a:lnTo>
                    <a:lnTo>
                      <a:pt x="3237548" y="2639378"/>
                    </a:lnTo>
                    <a:lnTo>
                      <a:pt x="3238500" y="2639378"/>
                    </a:lnTo>
                    <a:lnTo>
                      <a:pt x="3239453" y="2639378"/>
                    </a:lnTo>
                    <a:lnTo>
                      <a:pt x="3240405" y="2639378"/>
                    </a:lnTo>
                    <a:lnTo>
                      <a:pt x="3241358" y="2639378"/>
                    </a:lnTo>
                    <a:lnTo>
                      <a:pt x="3242310" y="2639378"/>
                    </a:lnTo>
                    <a:lnTo>
                      <a:pt x="3243263" y="2639378"/>
                    </a:lnTo>
                    <a:lnTo>
                      <a:pt x="3244215" y="2639378"/>
                    </a:lnTo>
                    <a:lnTo>
                      <a:pt x="3245168" y="2639378"/>
                    </a:lnTo>
                    <a:lnTo>
                      <a:pt x="3246120" y="2640330"/>
                    </a:lnTo>
                    <a:lnTo>
                      <a:pt x="3247073" y="2640330"/>
                    </a:lnTo>
                    <a:lnTo>
                      <a:pt x="3248025" y="2640330"/>
                    </a:lnTo>
                    <a:lnTo>
                      <a:pt x="3248978" y="2640330"/>
                    </a:lnTo>
                    <a:lnTo>
                      <a:pt x="3249930" y="2640330"/>
                    </a:lnTo>
                    <a:lnTo>
                      <a:pt x="3250883" y="2640330"/>
                    </a:lnTo>
                    <a:lnTo>
                      <a:pt x="3251835" y="2640330"/>
                    </a:lnTo>
                    <a:lnTo>
                      <a:pt x="3252788" y="2640330"/>
                    </a:lnTo>
                    <a:lnTo>
                      <a:pt x="3253740" y="2640330"/>
                    </a:lnTo>
                    <a:lnTo>
                      <a:pt x="3254693" y="2640330"/>
                    </a:lnTo>
                    <a:lnTo>
                      <a:pt x="3255645" y="2640330"/>
                    </a:lnTo>
                    <a:lnTo>
                      <a:pt x="3256598" y="2640330"/>
                    </a:lnTo>
                    <a:lnTo>
                      <a:pt x="3257550" y="2640330"/>
                    </a:lnTo>
                    <a:lnTo>
                      <a:pt x="3258503" y="2640330"/>
                    </a:lnTo>
                    <a:lnTo>
                      <a:pt x="3259455" y="2640330"/>
                    </a:lnTo>
                    <a:lnTo>
                      <a:pt x="3260408" y="2640330"/>
                    </a:lnTo>
                    <a:lnTo>
                      <a:pt x="3261360" y="2640330"/>
                    </a:lnTo>
                    <a:lnTo>
                      <a:pt x="3262313" y="2640330"/>
                    </a:lnTo>
                    <a:lnTo>
                      <a:pt x="3263265" y="2640330"/>
                    </a:lnTo>
                    <a:lnTo>
                      <a:pt x="3264218" y="2640330"/>
                    </a:lnTo>
                    <a:lnTo>
                      <a:pt x="3265170" y="2640330"/>
                    </a:lnTo>
                    <a:lnTo>
                      <a:pt x="3266123" y="2640330"/>
                    </a:lnTo>
                    <a:lnTo>
                      <a:pt x="3267075" y="2640330"/>
                    </a:lnTo>
                    <a:lnTo>
                      <a:pt x="3268028" y="2640330"/>
                    </a:lnTo>
                    <a:lnTo>
                      <a:pt x="3269933" y="2640330"/>
                    </a:lnTo>
                    <a:lnTo>
                      <a:pt x="3270885" y="2640330"/>
                    </a:lnTo>
                    <a:lnTo>
                      <a:pt x="3271838" y="2640330"/>
                    </a:lnTo>
                    <a:lnTo>
                      <a:pt x="3272790" y="2640330"/>
                    </a:lnTo>
                    <a:lnTo>
                      <a:pt x="3273743" y="2640330"/>
                    </a:lnTo>
                    <a:lnTo>
                      <a:pt x="3274695" y="2640330"/>
                    </a:lnTo>
                    <a:lnTo>
                      <a:pt x="3275648" y="2640330"/>
                    </a:lnTo>
                    <a:lnTo>
                      <a:pt x="3276600" y="2640330"/>
                    </a:lnTo>
                    <a:lnTo>
                      <a:pt x="3277553" y="2640330"/>
                    </a:lnTo>
                    <a:lnTo>
                      <a:pt x="3278505" y="2640330"/>
                    </a:lnTo>
                    <a:lnTo>
                      <a:pt x="3279458" y="2640330"/>
                    </a:lnTo>
                    <a:lnTo>
                      <a:pt x="3280410" y="2640330"/>
                    </a:lnTo>
                    <a:lnTo>
                      <a:pt x="3281363" y="2640330"/>
                    </a:lnTo>
                    <a:lnTo>
                      <a:pt x="3282315" y="2641283"/>
                    </a:lnTo>
                    <a:lnTo>
                      <a:pt x="3283268" y="2641283"/>
                    </a:lnTo>
                    <a:lnTo>
                      <a:pt x="3284220" y="2641283"/>
                    </a:lnTo>
                    <a:lnTo>
                      <a:pt x="3285173" y="2640330"/>
                    </a:lnTo>
                    <a:lnTo>
                      <a:pt x="3286125" y="2641283"/>
                    </a:lnTo>
                    <a:lnTo>
                      <a:pt x="3287078" y="2641283"/>
                    </a:lnTo>
                    <a:lnTo>
                      <a:pt x="3288030" y="2641283"/>
                    </a:lnTo>
                    <a:lnTo>
                      <a:pt x="3288983" y="2641283"/>
                    </a:lnTo>
                    <a:lnTo>
                      <a:pt x="3289935" y="2641283"/>
                    </a:lnTo>
                    <a:lnTo>
                      <a:pt x="3290888" y="2641283"/>
                    </a:lnTo>
                    <a:lnTo>
                      <a:pt x="3291840" y="2641283"/>
                    </a:lnTo>
                    <a:lnTo>
                      <a:pt x="3292793" y="2641283"/>
                    </a:lnTo>
                    <a:lnTo>
                      <a:pt x="3293745" y="2641283"/>
                    </a:lnTo>
                    <a:lnTo>
                      <a:pt x="3294698" y="2641283"/>
                    </a:lnTo>
                    <a:lnTo>
                      <a:pt x="3295650" y="2641283"/>
                    </a:lnTo>
                    <a:lnTo>
                      <a:pt x="3296603" y="2641283"/>
                    </a:lnTo>
                    <a:lnTo>
                      <a:pt x="3297555" y="2641283"/>
                    </a:lnTo>
                    <a:lnTo>
                      <a:pt x="3298508" y="2641283"/>
                    </a:lnTo>
                    <a:lnTo>
                      <a:pt x="3299460" y="2641283"/>
                    </a:lnTo>
                    <a:lnTo>
                      <a:pt x="3300413" y="2641283"/>
                    </a:lnTo>
                    <a:lnTo>
                      <a:pt x="3301365" y="2641283"/>
                    </a:lnTo>
                    <a:lnTo>
                      <a:pt x="3302318" y="2641283"/>
                    </a:lnTo>
                    <a:lnTo>
                      <a:pt x="3303270" y="2641283"/>
                    </a:lnTo>
                    <a:lnTo>
                      <a:pt x="3304223" y="2641283"/>
                    </a:lnTo>
                    <a:lnTo>
                      <a:pt x="3305175" y="2641283"/>
                    </a:lnTo>
                    <a:lnTo>
                      <a:pt x="3306128" y="2641283"/>
                    </a:lnTo>
                    <a:lnTo>
                      <a:pt x="3307080" y="2641283"/>
                    </a:lnTo>
                    <a:lnTo>
                      <a:pt x="3308033" y="2639378"/>
                    </a:lnTo>
                    <a:lnTo>
                      <a:pt x="3308985" y="2641283"/>
                    </a:lnTo>
                    <a:lnTo>
                      <a:pt x="3309938" y="2642235"/>
                    </a:lnTo>
                    <a:lnTo>
                      <a:pt x="3310890" y="2642235"/>
                    </a:lnTo>
                    <a:lnTo>
                      <a:pt x="3312795" y="2642235"/>
                    </a:lnTo>
                    <a:lnTo>
                      <a:pt x="3313748" y="2642235"/>
                    </a:lnTo>
                    <a:lnTo>
                      <a:pt x="3314700" y="2642235"/>
                    </a:lnTo>
                    <a:lnTo>
                      <a:pt x="3315653" y="2642235"/>
                    </a:lnTo>
                    <a:lnTo>
                      <a:pt x="3316605" y="2642235"/>
                    </a:lnTo>
                    <a:lnTo>
                      <a:pt x="3317558" y="2642235"/>
                    </a:lnTo>
                    <a:lnTo>
                      <a:pt x="3318510" y="2642235"/>
                    </a:lnTo>
                    <a:lnTo>
                      <a:pt x="3319463" y="2642235"/>
                    </a:lnTo>
                    <a:lnTo>
                      <a:pt x="3320415" y="2642235"/>
                    </a:lnTo>
                    <a:lnTo>
                      <a:pt x="3321368" y="2642235"/>
                    </a:lnTo>
                    <a:lnTo>
                      <a:pt x="3322320" y="2642235"/>
                    </a:lnTo>
                    <a:lnTo>
                      <a:pt x="3323273" y="2642235"/>
                    </a:lnTo>
                    <a:lnTo>
                      <a:pt x="3324225" y="2642235"/>
                    </a:lnTo>
                    <a:lnTo>
                      <a:pt x="3325178" y="2642235"/>
                    </a:lnTo>
                    <a:lnTo>
                      <a:pt x="3326130" y="2642235"/>
                    </a:lnTo>
                    <a:lnTo>
                      <a:pt x="3327083" y="2642235"/>
                    </a:lnTo>
                    <a:lnTo>
                      <a:pt x="3328035" y="2642235"/>
                    </a:lnTo>
                    <a:lnTo>
                      <a:pt x="3328988" y="2642235"/>
                    </a:lnTo>
                    <a:lnTo>
                      <a:pt x="3329940" y="2642235"/>
                    </a:lnTo>
                    <a:lnTo>
                      <a:pt x="3330893" y="2642235"/>
                    </a:lnTo>
                    <a:lnTo>
                      <a:pt x="3331845" y="2642235"/>
                    </a:lnTo>
                    <a:lnTo>
                      <a:pt x="3332798" y="2642235"/>
                    </a:lnTo>
                    <a:lnTo>
                      <a:pt x="3333750" y="2642235"/>
                    </a:lnTo>
                    <a:lnTo>
                      <a:pt x="3334703" y="2642235"/>
                    </a:lnTo>
                    <a:lnTo>
                      <a:pt x="3335655" y="2642235"/>
                    </a:lnTo>
                    <a:lnTo>
                      <a:pt x="3336608" y="2642235"/>
                    </a:lnTo>
                    <a:lnTo>
                      <a:pt x="3337560" y="2642235"/>
                    </a:lnTo>
                    <a:lnTo>
                      <a:pt x="3338513" y="2642235"/>
                    </a:lnTo>
                    <a:lnTo>
                      <a:pt x="3339465" y="2642235"/>
                    </a:lnTo>
                    <a:lnTo>
                      <a:pt x="3340418" y="2643188"/>
                    </a:lnTo>
                    <a:lnTo>
                      <a:pt x="3341370" y="2643188"/>
                    </a:lnTo>
                    <a:lnTo>
                      <a:pt x="3342323" y="2643188"/>
                    </a:lnTo>
                    <a:lnTo>
                      <a:pt x="3343275" y="2643188"/>
                    </a:lnTo>
                    <a:lnTo>
                      <a:pt x="3344228" y="2642235"/>
                    </a:lnTo>
                    <a:lnTo>
                      <a:pt x="3345180" y="2643188"/>
                    </a:lnTo>
                    <a:lnTo>
                      <a:pt x="3346133" y="2643188"/>
                    </a:lnTo>
                    <a:lnTo>
                      <a:pt x="3347085" y="2643188"/>
                    </a:lnTo>
                    <a:lnTo>
                      <a:pt x="3348038" y="2643188"/>
                    </a:lnTo>
                    <a:lnTo>
                      <a:pt x="3348990" y="2643188"/>
                    </a:lnTo>
                    <a:lnTo>
                      <a:pt x="3349943" y="2638425"/>
                    </a:lnTo>
                    <a:lnTo>
                      <a:pt x="3350895" y="2643188"/>
                    </a:lnTo>
                    <a:lnTo>
                      <a:pt x="3351848" y="2643188"/>
                    </a:lnTo>
                    <a:lnTo>
                      <a:pt x="3352800" y="2643188"/>
                    </a:lnTo>
                    <a:lnTo>
                      <a:pt x="3354705" y="2643188"/>
                    </a:lnTo>
                    <a:lnTo>
                      <a:pt x="3355658" y="2643188"/>
                    </a:lnTo>
                    <a:lnTo>
                      <a:pt x="3356610" y="2643188"/>
                    </a:lnTo>
                    <a:lnTo>
                      <a:pt x="3357563" y="2643188"/>
                    </a:lnTo>
                    <a:lnTo>
                      <a:pt x="3358515" y="2643188"/>
                    </a:lnTo>
                    <a:lnTo>
                      <a:pt x="3359468" y="2643188"/>
                    </a:lnTo>
                    <a:lnTo>
                      <a:pt x="3360420" y="2643188"/>
                    </a:lnTo>
                    <a:lnTo>
                      <a:pt x="3361373" y="2643188"/>
                    </a:lnTo>
                    <a:lnTo>
                      <a:pt x="3362325" y="2643188"/>
                    </a:lnTo>
                    <a:lnTo>
                      <a:pt x="3363278" y="2643188"/>
                    </a:lnTo>
                    <a:lnTo>
                      <a:pt x="3364230" y="2643188"/>
                    </a:lnTo>
                    <a:lnTo>
                      <a:pt x="3365183" y="2643188"/>
                    </a:lnTo>
                    <a:lnTo>
                      <a:pt x="3366135" y="2643188"/>
                    </a:lnTo>
                    <a:lnTo>
                      <a:pt x="3367088" y="2643188"/>
                    </a:lnTo>
                    <a:lnTo>
                      <a:pt x="3368040" y="2643188"/>
                    </a:lnTo>
                    <a:lnTo>
                      <a:pt x="3368993" y="2643188"/>
                    </a:lnTo>
                    <a:lnTo>
                      <a:pt x="3369945" y="2643188"/>
                    </a:lnTo>
                    <a:lnTo>
                      <a:pt x="3370898" y="2643188"/>
                    </a:lnTo>
                    <a:lnTo>
                      <a:pt x="3371850" y="2643188"/>
                    </a:lnTo>
                    <a:lnTo>
                      <a:pt x="3372803" y="2643188"/>
                    </a:lnTo>
                    <a:lnTo>
                      <a:pt x="3373755" y="2643188"/>
                    </a:lnTo>
                    <a:lnTo>
                      <a:pt x="3374708" y="2643188"/>
                    </a:lnTo>
                    <a:lnTo>
                      <a:pt x="3375660" y="2643188"/>
                    </a:lnTo>
                    <a:lnTo>
                      <a:pt x="3376613" y="2643188"/>
                    </a:lnTo>
                    <a:lnTo>
                      <a:pt x="3377565" y="2643188"/>
                    </a:lnTo>
                    <a:lnTo>
                      <a:pt x="3378518" y="2643188"/>
                    </a:lnTo>
                    <a:lnTo>
                      <a:pt x="3379470" y="2643188"/>
                    </a:lnTo>
                    <a:lnTo>
                      <a:pt x="3380423" y="2643188"/>
                    </a:lnTo>
                    <a:lnTo>
                      <a:pt x="3381375" y="2644140"/>
                    </a:lnTo>
                    <a:lnTo>
                      <a:pt x="3382328" y="2644140"/>
                    </a:lnTo>
                    <a:lnTo>
                      <a:pt x="3383280" y="2644140"/>
                    </a:lnTo>
                    <a:lnTo>
                      <a:pt x="3384233" y="2644140"/>
                    </a:lnTo>
                    <a:lnTo>
                      <a:pt x="3385185" y="2644140"/>
                    </a:lnTo>
                    <a:lnTo>
                      <a:pt x="3386138" y="2644140"/>
                    </a:lnTo>
                    <a:lnTo>
                      <a:pt x="3387090" y="2644140"/>
                    </a:lnTo>
                    <a:lnTo>
                      <a:pt x="3388043" y="2644140"/>
                    </a:lnTo>
                    <a:lnTo>
                      <a:pt x="3388995" y="2644140"/>
                    </a:lnTo>
                    <a:lnTo>
                      <a:pt x="3389948" y="2644140"/>
                    </a:lnTo>
                    <a:lnTo>
                      <a:pt x="3390900" y="2644140"/>
                    </a:lnTo>
                    <a:lnTo>
                      <a:pt x="3391853" y="2644140"/>
                    </a:lnTo>
                    <a:lnTo>
                      <a:pt x="3392805" y="2644140"/>
                    </a:lnTo>
                    <a:lnTo>
                      <a:pt x="3393758" y="2644140"/>
                    </a:lnTo>
                    <a:lnTo>
                      <a:pt x="3394710" y="2644140"/>
                    </a:lnTo>
                    <a:lnTo>
                      <a:pt x="3395663" y="2644140"/>
                    </a:lnTo>
                    <a:lnTo>
                      <a:pt x="3397568" y="2644140"/>
                    </a:lnTo>
                    <a:lnTo>
                      <a:pt x="3398520" y="2644140"/>
                    </a:lnTo>
                    <a:lnTo>
                      <a:pt x="3399473" y="2644140"/>
                    </a:lnTo>
                    <a:lnTo>
                      <a:pt x="3400425" y="2644140"/>
                    </a:lnTo>
                    <a:lnTo>
                      <a:pt x="3401378" y="2644140"/>
                    </a:lnTo>
                    <a:lnTo>
                      <a:pt x="3402330" y="2644140"/>
                    </a:lnTo>
                    <a:lnTo>
                      <a:pt x="3403283" y="2644140"/>
                    </a:lnTo>
                    <a:lnTo>
                      <a:pt x="3404235" y="2644140"/>
                    </a:lnTo>
                    <a:lnTo>
                      <a:pt x="3405188" y="2644140"/>
                    </a:lnTo>
                    <a:lnTo>
                      <a:pt x="3406140" y="2644140"/>
                    </a:lnTo>
                    <a:lnTo>
                      <a:pt x="3407093" y="2644140"/>
                    </a:lnTo>
                    <a:lnTo>
                      <a:pt x="3408045" y="2644140"/>
                    </a:lnTo>
                    <a:lnTo>
                      <a:pt x="3408998" y="2644140"/>
                    </a:lnTo>
                    <a:lnTo>
                      <a:pt x="3409950" y="2644140"/>
                    </a:lnTo>
                    <a:lnTo>
                      <a:pt x="3410903" y="2644140"/>
                    </a:lnTo>
                    <a:lnTo>
                      <a:pt x="3411855" y="2644140"/>
                    </a:lnTo>
                    <a:lnTo>
                      <a:pt x="3412808" y="2645093"/>
                    </a:lnTo>
                    <a:lnTo>
                      <a:pt x="3413760" y="2645093"/>
                    </a:lnTo>
                    <a:lnTo>
                      <a:pt x="3414713" y="2645093"/>
                    </a:lnTo>
                    <a:lnTo>
                      <a:pt x="3415665" y="2645093"/>
                    </a:lnTo>
                    <a:lnTo>
                      <a:pt x="3416618" y="2645093"/>
                    </a:lnTo>
                    <a:lnTo>
                      <a:pt x="3417570" y="2645093"/>
                    </a:lnTo>
                    <a:lnTo>
                      <a:pt x="3418523" y="2645093"/>
                    </a:lnTo>
                    <a:lnTo>
                      <a:pt x="3419475" y="2644140"/>
                    </a:lnTo>
                    <a:lnTo>
                      <a:pt x="3420428" y="2645093"/>
                    </a:lnTo>
                    <a:lnTo>
                      <a:pt x="3421380" y="2645093"/>
                    </a:lnTo>
                    <a:lnTo>
                      <a:pt x="3422333" y="2645093"/>
                    </a:lnTo>
                    <a:lnTo>
                      <a:pt x="3423285" y="2645093"/>
                    </a:lnTo>
                    <a:lnTo>
                      <a:pt x="3424238" y="2645093"/>
                    </a:lnTo>
                    <a:lnTo>
                      <a:pt x="3425190" y="2645093"/>
                    </a:lnTo>
                    <a:lnTo>
                      <a:pt x="3426143" y="2645093"/>
                    </a:lnTo>
                    <a:lnTo>
                      <a:pt x="3427095" y="2645093"/>
                    </a:lnTo>
                    <a:lnTo>
                      <a:pt x="3428048" y="2645093"/>
                    </a:lnTo>
                    <a:lnTo>
                      <a:pt x="3429000" y="2645093"/>
                    </a:lnTo>
                    <a:lnTo>
                      <a:pt x="3429953" y="2645093"/>
                    </a:lnTo>
                    <a:lnTo>
                      <a:pt x="3430905" y="2645093"/>
                    </a:lnTo>
                    <a:lnTo>
                      <a:pt x="3431858" y="2645093"/>
                    </a:lnTo>
                    <a:lnTo>
                      <a:pt x="3432810" y="2645093"/>
                    </a:lnTo>
                    <a:lnTo>
                      <a:pt x="3433763" y="2646045"/>
                    </a:lnTo>
                    <a:lnTo>
                      <a:pt x="3434715" y="2646045"/>
                    </a:lnTo>
                    <a:lnTo>
                      <a:pt x="3435668" y="2646045"/>
                    </a:lnTo>
                    <a:lnTo>
                      <a:pt x="3436620" y="2646045"/>
                    </a:lnTo>
                    <a:lnTo>
                      <a:pt x="3437573" y="2645093"/>
                    </a:lnTo>
                    <a:lnTo>
                      <a:pt x="3438525" y="2646045"/>
                    </a:lnTo>
                    <a:lnTo>
                      <a:pt x="3440430" y="2646045"/>
                    </a:lnTo>
                    <a:lnTo>
                      <a:pt x="3441383" y="2646045"/>
                    </a:lnTo>
                    <a:lnTo>
                      <a:pt x="3442335" y="2646045"/>
                    </a:lnTo>
                    <a:lnTo>
                      <a:pt x="3443288" y="2646045"/>
                    </a:lnTo>
                    <a:lnTo>
                      <a:pt x="3444240" y="2646045"/>
                    </a:lnTo>
                    <a:lnTo>
                      <a:pt x="3445193" y="2646045"/>
                    </a:lnTo>
                    <a:lnTo>
                      <a:pt x="3446145" y="2646045"/>
                    </a:lnTo>
                    <a:lnTo>
                      <a:pt x="3447098" y="2646045"/>
                    </a:lnTo>
                    <a:lnTo>
                      <a:pt x="3448050" y="2646045"/>
                    </a:lnTo>
                    <a:lnTo>
                      <a:pt x="3449003" y="2646045"/>
                    </a:lnTo>
                    <a:lnTo>
                      <a:pt x="3449955" y="2646045"/>
                    </a:lnTo>
                    <a:lnTo>
                      <a:pt x="3450908" y="2646045"/>
                    </a:lnTo>
                    <a:lnTo>
                      <a:pt x="3451860" y="2646045"/>
                    </a:lnTo>
                    <a:lnTo>
                      <a:pt x="3452813" y="2646045"/>
                    </a:lnTo>
                    <a:lnTo>
                      <a:pt x="3453765" y="2646045"/>
                    </a:lnTo>
                    <a:lnTo>
                      <a:pt x="3454718" y="2646045"/>
                    </a:lnTo>
                    <a:lnTo>
                      <a:pt x="3455670" y="2646045"/>
                    </a:lnTo>
                    <a:lnTo>
                      <a:pt x="3456623" y="2646045"/>
                    </a:lnTo>
                    <a:lnTo>
                      <a:pt x="3457575" y="2646045"/>
                    </a:lnTo>
                    <a:lnTo>
                      <a:pt x="3458528" y="2646045"/>
                    </a:lnTo>
                    <a:lnTo>
                      <a:pt x="3459480" y="2646045"/>
                    </a:lnTo>
                    <a:lnTo>
                      <a:pt x="3460433" y="2646045"/>
                    </a:lnTo>
                    <a:lnTo>
                      <a:pt x="3461385" y="2646045"/>
                    </a:lnTo>
                    <a:lnTo>
                      <a:pt x="3462338" y="2646998"/>
                    </a:lnTo>
                    <a:lnTo>
                      <a:pt x="3463290" y="2646998"/>
                    </a:lnTo>
                    <a:lnTo>
                      <a:pt x="3464243" y="2646998"/>
                    </a:lnTo>
                    <a:lnTo>
                      <a:pt x="3465195" y="2646998"/>
                    </a:lnTo>
                    <a:lnTo>
                      <a:pt x="3466148" y="2646998"/>
                    </a:lnTo>
                    <a:lnTo>
                      <a:pt x="3467100" y="2646998"/>
                    </a:lnTo>
                    <a:lnTo>
                      <a:pt x="3468053" y="2646998"/>
                    </a:lnTo>
                    <a:lnTo>
                      <a:pt x="3469005" y="2646998"/>
                    </a:lnTo>
                    <a:lnTo>
                      <a:pt x="3469958" y="2646998"/>
                    </a:lnTo>
                    <a:lnTo>
                      <a:pt x="3470910" y="2646998"/>
                    </a:lnTo>
                    <a:lnTo>
                      <a:pt x="3471863" y="2646998"/>
                    </a:lnTo>
                    <a:lnTo>
                      <a:pt x="3472815" y="2646998"/>
                    </a:lnTo>
                    <a:lnTo>
                      <a:pt x="3473768" y="2646998"/>
                    </a:lnTo>
                    <a:lnTo>
                      <a:pt x="3474720" y="2646998"/>
                    </a:lnTo>
                    <a:lnTo>
                      <a:pt x="3475673" y="2646998"/>
                    </a:lnTo>
                    <a:lnTo>
                      <a:pt x="3476625" y="2646998"/>
                    </a:lnTo>
                    <a:lnTo>
                      <a:pt x="3477578" y="2646998"/>
                    </a:lnTo>
                    <a:lnTo>
                      <a:pt x="3478530" y="2646998"/>
                    </a:lnTo>
                    <a:lnTo>
                      <a:pt x="3479483" y="2646998"/>
                    </a:lnTo>
                    <a:lnTo>
                      <a:pt x="3480435" y="2646998"/>
                    </a:lnTo>
                    <a:lnTo>
                      <a:pt x="3481388" y="2646998"/>
                    </a:lnTo>
                    <a:lnTo>
                      <a:pt x="3483293" y="2646998"/>
                    </a:lnTo>
                    <a:lnTo>
                      <a:pt x="3484245" y="2646998"/>
                    </a:lnTo>
                    <a:lnTo>
                      <a:pt x="3485198" y="2646998"/>
                    </a:lnTo>
                    <a:lnTo>
                      <a:pt x="3486150" y="2646998"/>
                    </a:lnTo>
                    <a:lnTo>
                      <a:pt x="3487103" y="2646998"/>
                    </a:lnTo>
                    <a:lnTo>
                      <a:pt x="3488055" y="2646998"/>
                    </a:lnTo>
                    <a:lnTo>
                      <a:pt x="3489008" y="2646998"/>
                    </a:lnTo>
                    <a:lnTo>
                      <a:pt x="3489960" y="2647950"/>
                    </a:lnTo>
                    <a:lnTo>
                      <a:pt x="3490913" y="2647950"/>
                    </a:lnTo>
                    <a:lnTo>
                      <a:pt x="3491865" y="2647950"/>
                    </a:lnTo>
                    <a:lnTo>
                      <a:pt x="3492818" y="2647950"/>
                    </a:lnTo>
                    <a:lnTo>
                      <a:pt x="3493770" y="2647950"/>
                    </a:lnTo>
                    <a:lnTo>
                      <a:pt x="3494723" y="2647950"/>
                    </a:lnTo>
                    <a:lnTo>
                      <a:pt x="3495675" y="2647950"/>
                    </a:lnTo>
                    <a:lnTo>
                      <a:pt x="3496628" y="2647950"/>
                    </a:lnTo>
                    <a:lnTo>
                      <a:pt x="3497580" y="2647950"/>
                    </a:lnTo>
                    <a:lnTo>
                      <a:pt x="3498533" y="2647950"/>
                    </a:lnTo>
                    <a:lnTo>
                      <a:pt x="3499485" y="2647950"/>
                    </a:lnTo>
                    <a:lnTo>
                      <a:pt x="3500438" y="2647950"/>
                    </a:lnTo>
                    <a:lnTo>
                      <a:pt x="3501390" y="2647950"/>
                    </a:lnTo>
                    <a:lnTo>
                      <a:pt x="3502343" y="2647950"/>
                    </a:lnTo>
                    <a:lnTo>
                      <a:pt x="3503295" y="2647950"/>
                    </a:lnTo>
                    <a:lnTo>
                      <a:pt x="3504248" y="2647950"/>
                    </a:lnTo>
                    <a:lnTo>
                      <a:pt x="3505200" y="2644140"/>
                    </a:lnTo>
                    <a:lnTo>
                      <a:pt x="3506153" y="2647950"/>
                    </a:lnTo>
                    <a:lnTo>
                      <a:pt x="3507105" y="2647950"/>
                    </a:lnTo>
                    <a:lnTo>
                      <a:pt x="3508058" y="2647950"/>
                    </a:lnTo>
                    <a:lnTo>
                      <a:pt x="3509010" y="2647950"/>
                    </a:lnTo>
                    <a:lnTo>
                      <a:pt x="3509963" y="2647950"/>
                    </a:lnTo>
                    <a:lnTo>
                      <a:pt x="3510915" y="2647950"/>
                    </a:lnTo>
                    <a:lnTo>
                      <a:pt x="3511868" y="2647950"/>
                    </a:lnTo>
                    <a:lnTo>
                      <a:pt x="3512820" y="2647950"/>
                    </a:lnTo>
                    <a:lnTo>
                      <a:pt x="3513773" y="2647950"/>
                    </a:lnTo>
                    <a:lnTo>
                      <a:pt x="3514725" y="2647950"/>
                    </a:lnTo>
                    <a:lnTo>
                      <a:pt x="3515678" y="2647950"/>
                    </a:lnTo>
                    <a:lnTo>
                      <a:pt x="3516630" y="2647950"/>
                    </a:lnTo>
                    <a:lnTo>
                      <a:pt x="3517583" y="2647950"/>
                    </a:lnTo>
                    <a:lnTo>
                      <a:pt x="3518535" y="2647950"/>
                    </a:lnTo>
                    <a:lnTo>
                      <a:pt x="3519488" y="2647950"/>
                    </a:lnTo>
                    <a:lnTo>
                      <a:pt x="3520440" y="2647950"/>
                    </a:lnTo>
                    <a:lnTo>
                      <a:pt x="3521393" y="2647950"/>
                    </a:lnTo>
                    <a:lnTo>
                      <a:pt x="3522345" y="2647950"/>
                    </a:lnTo>
                    <a:lnTo>
                      <a:pt x="3523298" y="2647950"/>
                    </a:lnTo>
                    <a:lnTo>
                      <a:pt x="3524250" y="2648903"/>
                    </a:lnTo>
                    <a:lnTo>
                      <a:pt x="3526155" y="2648903"/>
                    </a:lnTo>
                    <a:lnTo>
                      <a:pt x="3527108" y="2648903"/>
                    </a:lnTo>
                    <a:lnTo>
                      <a:pt x="3528060" y="2648903"/>
                    </a:lnTo>
                    <a:lnTo>
                      <a:pt x="3529013" y="2648903"/>
                    </a:lnTo>
                    <a:lnTo>
                      <a:pt x="3529965" y="2648903"/>
                    </a:lnTo>
                    <a:lnTo>
                      <a:pt x="3530918" y="2648903"/>
                    </a:lnTo>
                    <a:lnTo>
                      <a:pt x="3531870" y="2648903"/>
                    </a:lnTo>
                    <a:lnTo>
                      <a:pt x="3532823" y="2648903"/>
                    </a:lnTo>
                    <a:lnTo>
                      <a:pt x="3533775" y="2648903"/>
                    </a:lnTo>
                    <a:lnTo>
                      <a:pt x="3534728" y="2648903"/>
                    </a:lnTo>
                    <a:lnTo>
                      <a:pt x="3535680" y="2648903"/>
                    </a:lnTo>
                    <a:lnTo>
                      <a:pt x="3536633" y="2648903"/>
                    </a:lnTo>
                    <a:lnTo>
                      <a:pt x="3537585" y="2648903"/>
                    </a:lnTo>
                    <a:lnTo>
                      <a:pt x="3538538" y="2648903"/>
                    </a:lnTo>
                    <a:lnTo>
                      <a:pt x="3539490" y="2648903"/>
                    </a:lnTo>
                    <a:lnTo>
                      <a:pt x="3540443" y="2648903"/>
                    </a:lnTo>
                    <a:lnTo>
                      <a:pt x="3541395" y="2648903"/>
                    </a:lnTo>
                    <a:lnTo>
                      <a:pt x="3542348" y="2648903"/>
                    </a:lnTo>
                    <a:lnTo>
                      <a:pt x="3543300" y="2648903"/>
                    </a:lnTo>
                    <a:lnTo>
                      <a:pt x="3544253" y="2648903"/>
                    </a:lnTo>
                    <a:lnTo>
                      <a:pt x="3545205" y="2648903"/>
                    </a:lnTo>
                    <a:lnTo>
                      <a:pt x="3546158" y="2648903"/>
                    </a:lnTo>
                    <a:lnTo>
                      <a:pt x="3547110" y="2648903"/>
                    </a:lnTo>
                    <a:lnTo>
                      <a:pt x="3548063" y="2648903"/>
                    </a:lnTo>
                    <a:lnTo>
                      <a:pt x="3549015" y="2648903"/>
                    </a:lnTo>
                    <a:lnTo>
                      <a:pt x="3549968" y="2648903"/>
                    </a:lnTo>
                    <a:lnTo>
                      <a:pt x="3550920" y="2648903"/>
                    </a:lnTo>
                    <a:lnTo>
                      <a:pt x="3551873" y="2648903"/>
                    </a:lnTo>
                    <a:lnTo>
                      <a:pt x="3552825" y="2648903"/>
                    </a:lnTo>
                    <a:lnTo>
                      <a:pt x="3553778" y="2648903"/>
                    </a:lnTo>
                    <a:lnTo>
                      <a:pt x="3554730" y="2648903"/>
                    </a:lnTo>
                    <a:lnTo>
                      <a:pt x="3555683" y="2648903"/>
                    </a:lnTo>
                    <a:lnTo>
                      <a:pt x="3556635" y="2648903"/>
                    </a:lnTo>
                    <a:lnTo>
                      <a:pt x="3557588" y="2648903"/>
                    </a:lnTo>
                    <a:lnTo>
                      <a:pt x="3558540" y="2648903"/>
                    </a:lnTo>
                    <a:lnTo>
                      <a:pt x="3559493" y="2649855"/>
                    </a:lnTo>
                    <a:lnTo>
                      <a:pt x="3560445" y="2649855"/>
                    </a:lnTo>
                    <a:lnTo>
                      <a:pt x="3561398" y="2649855"/>
                    </a:lnTo>
                    <a:lnTo>
                      <a:pt x="3562350" y="2649855"/>
                    </a:lnTo>
                    <a:lnTo>
                      <a:pt x="3563303" y="2649855"/>
                    </a:lnTo>
                    <a:lnTo>
                      <a:pt x="3564255" y="2649855"/>
                    </a:lnTo>
                    <a:lnTo>
                      <a:pt x="3565208" y="2649855"/>
                    </a:lnTo>
                    <a:lnTo>
                      <a:pt x="3566160" y="2649855"/>
                    </a:lnTo>
                    <a:lnTo>
                      <a:pt x="3567113" y="2649855"/>
                    </a:lnTo>
                    <a:lnTo>
                      <a:pt x="3569018" y="2649855"/>
                    </a:lnTo>
                    <a:lnTo>
                      <a:pt x="3569970" y="2649855"/>
                    </a:lnTo>
                    <a:lnTo>
                      <a:pt x="3570923" y="2649855"/>
                    </a:lnTo>
                    <a:lnTo>
                      <a:pt x="3571875" y="2649855"/>
                    </a:lnTo>
                    <a:lnTo>
                      <a:pt x="3572828" y="2649855"/>
                    </a:lnTo>
                    <a:lnTo>
                      <a:pt x="3573780" y="2649855"/>
                    </a:lnTo>
                    <a:lnTo>
                      <a:pt x="3574733" y="2649855"/>
                    </a:lnTo>
                    <a:lnTo>
                      <a:pt x="3575685" y="2649855"/>
                    </a:lnTo>
                    <a:lnTo>
                      <a:pt x="3576638" y="2649855"/>
                    </a:lnTo>
                    <a:lnTo>
                      <a:pt x="3577590" y="2649855"/>
                    </a:lnTo>
                    <a:lnTo>
                      <a:pt x="3578543" y="2649855"/>
                    </a:lnTo>
                    <a:lnTo>
                      <a:pt x="3579495" y="2649855"/>
                    </a:lnTo>
                    <a:lnTo>
                      <a:pt x="3580448" y="2649855"/>
                    </a:lnTo>
                    <a:lnTo>
                      <a:pt x="3581400" y="2649855"/>
                    </a:lnTo>
                    <a:lnTo>
                      <a:pt x="3582353" y="2649855"/>
                    </a:lnTo>
                    <a:lnTo>
                      <a:pt x="3583305" y="2649855"/>
                    </a:lnTo>
                    <a:lnTo>
                      <a:pt x="3584258" y="2649855"/>
                    </a:lnTo>
                    <a:lnTo>
                      <a:pt x="3585210" y="2649855"/>
                    </a:lnTo>
                    <a:lnTo>
                      <a:pt x="3586163" y="2649855"/>
                    </a:lnTo>
                    <a:lnTo>
                      <a:pt x="3587115" y="2649855"/>
                    </a:lnTo>
                    <a:lnTo>
                      <a:pt x="3588068" y="2650808"/>
                    </a:lnTo>
                    <a:lnTo>
                      <a:pt x="3589020" y="2650808"/>
                    </a:lnTo>
                    <a:lnTo>
                      <a:pt x="3589973" y="2650808"/>
                    </a:lnTo>
                    <a:lnTo>
                      <a:pt x="3590925" y="2650808"/>
                    </a:lnTo>
                    <a:lnTo>
                      <a:pt x="3591878" y="2650808"/>
                    </a:lnTo>
                    <a:lnTo>
                      <a:pt x="3592830" y="2650808"/>
                    </a:lnTo>
                    <a:lnTo>
                      <a:pt x="3593783" y="2650808"/>
                    </a:lnTo>
                    <a:lnTo>
                      <a:pt x="3594735" y="2650808"/>
                    </a:lnTo>
                    <a:lnTo>
                      <a:pt x="3595688" y="2650808"/>
                    </a:lnTo>
                    <a:lnTo>
                      <a:pt x="3596640" y="2650808"/>
                    </a:lnTo>
                    <a:lnTo>
                      <a:pt x="3597593" y="2650808"/>
                    </a:lnTo>
                    <a:lnTo>
                      <a:pt x="3598545" y="2650808"/>
                    </a:lnTo>
                    <a:lnTo>
                      <a:pt x="3599498" y="2650808"/>
                    </a:lnTo>
                    <a:lnTo>
                      <a:pt x="3600450" y="2650808"/>
                    </a:lnTo>
                    <a:lnTo>
                      <a:pt x="3601403" y="2650808"/>
                    </a:lnTo>
                    <a:lnTo>
                      <a:pt x="3602355" y="2650808"/>
                    </a:lnTo>
                    <a:lnTo>
                      <a:pt x="3603308" y="2650808"/>
                    </a:lnTo>
                    <a:lnTo>
                      <a:pt x="3604260" y="2650808"/>
                    </a:lnTo>
                    <a:lnTo>
                      <a:pt x="3605213" y="2650808"/>
                    </a:lnTo>
                    <a:lnTo>
                      <a:pt x="3606165" y="2650808"/>
                    </a:lnTo>
                    <a:lnTo>
                      <a:pt x="3607118" y="2650808"/>
                    </a:lnTo>
                    <a:lnTo>
                      <a:pt x="3608070" y="2650808"/>
                    </a:lnTo>
                    <a:lnTo>
                      <a:pt x="3609023" y="2650808"/>
                    </a:lnTo>
                    <a:lnTo>
                      <a:pt x="3609975" y="2650808"/>
                    </a:lnTo>
                    <a:lnTo>
                      <a:pt x="3611880" y="2650808"/>
                    </a:lnTo>
                    <a:lnTo>
                      <a:pt x="3612833" y="2650808"/>
                    </a:lnTo>
                    <a:lnTo>
                      <a:pt x="3613785" y="2650808"/>
                    </a:lnTo>
                    <a:lnTo>
                      <a:pt x="3614738" y="2650808"/>
                    </a:lnTo>
                    <a:lnTo>
                      <a:pt x="3615690" y="2650808"/>
                    </a:lnTo>
                    <a:lnTo>
                      <a:pt x="3616643" y="2650808"/>
                    </a:lnTo>
                    <a:lnTo>
                      <a:pt x="3617595" y="2650808"/>
                    </a:lnTo>
                    <a:lnTo>
                      <a:pt x="3618548" y="2650808"/>
                    </a:lnTo>
                    <a:lnTo>
                      <a:pt x="3619500" y="2650808"/>
                    </a:lnTo>
                    <a:lnTo>
                      <a:pt x="3620453" y="2651760"/>
                    </a:lnTo>
                    <a:lnTo>
                      <a:pt x="3621405" y="2651760"/>
                    </a:lnTo>
                    <a:lnTo>
                      <a:pt x="3622358" y="2651760"/>
                    </a:lnTo>
                    <a:lnTo>
                      <a:pt x="3623310" y="2651760"/>
                    </a:lnTo>
                    <a:lnTo>
                      <a:pt x="3624263" y="2651760"/>
                    </a:lnTo>
                    <a:lnTo>
                      <a:pt x="3625215" y="2651760"/>
                    </a:lnTo>
                    <a:lnTo>
                      <a:pt x="3626168" y="2651760"/>
                    </a:lnTo>
                    <a:lnTo>
                      <a:pt x="3627120" y="2651760"/>
                    </a:lnTo>
                    <a:lnTo>
                      <a:pt x="3628073" y="2651760"/>
                    </a:lnTo>
                    <a:lnTo>
                      <a:pt x="3629025" y="2651760"/>
                    </a:lnTo>
                    <a:lnTo>
                      <a:pt x="3629978" y="2651760"/>
                    </a:lnTo>
                    <a:lnTo>
                      <a:pt x="3630930" y="2651760"/>
                    </a:lnTo>
                    <a:lnTo>
                      <a:pt x="3631883" y="2651760"/>
                    </a:lnTo>
                    <a:lnTo>
                      <a:pt x="3632835" y="2651760"/>
                    </a:lnTo>
                    <a:lnTo>
                      <a:pt x="3633788" y="2651760"/>
                    </a:lnTo>
                    <a:lnTo>
                      <a:pt x="3634740" y="2651760"/>
                    </a:lnTo>
                    <a:lnTo>
                      <a:pt x="3635693" y="2651760"/>
                    </a:lnTo>
                    <a:lnTo>
                      <a:pt x="3636645" y="2651760"/>
                    </a:lnTo>
                    <a:lnTo>
                      <a:pt x="3637598" y="2651760"/>
                    </a:lnTo>
                    <a:lnTo>
                      <a:pt x="3638550" y="2651760"/>
                    </a:lnTo>
                    <a:lnTo>
                      <a:pt x="3639503" y="2651760"/>
                    </a:lnTo>
                    <a:lnTo>
                      <a:pt x="3640455" y="2651760"/>
                    </a:lnTo>
                    <a:lnTo>
                      <a:pt x="3641408" y="2651760"/>
                    </a:lnTo>
                    <a:lnTo>
                      <a:pt x="3642360" y="2651760"/>
                    </a:lnTo>
                    <a:lnTo>
                      <a:pt x="3643313" y="2644140"/>
                    </a:lnTo>
                    <a:lnTo>
                      <a:pt x="3644265" y="2651760"/>
                    </a:lnTo>
                    <a:lnTo>
                      <a:pt x="3645218" y="2651760"/>
                    </a:lnTo>
                    <a:lnTo>
                      <a:pt x="3646170" y="2651760"/>
                    </a:lnTo>
                    <a:lnTo>
                      <a:pt x="3647123" y="2651760"/>
                    </a:lnTo>
                    <a:lnTo>
                      <a:pt x="3648075" y="2652713"/>
                    </a:lnTo>
                    <a:lnTo>
                      <a:pt x="3649028" y="2652713"/>
                    </a:lnTo>
                    <a:lnTo>
                      <a:pt x="3649980" y="2652713"/>
                    </a:lnTo>
                    <a:lnTo>
                      <a:pt x="3650933" y="2652713"/>
                    </a:lnTo>
                    <a:lnTo>
                      <a:pt x="3651885" y="2652713"/>
                    </a:lnTo>
                    <a:lnTo>
                      <a:pt x="3653790" y="2652713"/>
                    </a:lnTo>
                    <a:lnTo>
                      <a:pt x="3654743" y="2652713"/>
                    </a:lnTo>
                    <a:lnTo>
                      <a:pt x="3655695" y="2651760"/>
                    </a:lnTo>
                    <a:lnTo>
                      <a:pt x="3656648" y="2652713"/>
                    </a:lnTo>
                    <a:lnTo>
                      <a:pt x="3657600" y="2652713"/>
                    </a:lnTo>
                    <a:lnTo>
                      <a:pt x="3658553" y="2652713"/>
                    </a:lnTo>
                    <a:lnTo>
                      <a:pt x="3659505" y="2652713"/>
                    </a:lnTo>
                    <a:lnTo>
                      <a:pt x="3660458" y="2652713"/>
                    </a:lnTo>
                    <a:lnTo>
                      <a:pt x="3661410" y="2652713"/>
                    </a:lnTo>
                    <a:lnTo>
                      <a:pt x="3662363" y="2652713"/>
                    </a:lnTo>
                    <a:lnTo>
                      <a:pt x="3663315" y="2652713"/>
                    </a:lnTo>
                    <a:lnTo>
                      <a:pt x="3664268" y="2652713"/>
                    </a:lnTo>
                    <a:lnTo>
                      <a:pt x="3665220" y="2652713"/>
                    </a:lnTo>
                    <a:lnTo>
                      <a:pt x="3666173" y="2652713"/>
                    </a:lnTo>
                    <a:lnTo>
                      <a:pt x="3667125" y="2652713"/>
                    </a:lnTo>
                    <a:lnTo>
                      <a:pt x="3668078" y="2652713"/>
                    </a:lnTo>
                    <a:lnTo>
                      <a:pt x="3669030" y="2652713"/>
                    </a:lnTo>
                    <a:lnTo>
                      <a:pt x="3669983" y="2652713"/>
                    </a:lnTo>
                    <a:lnTo>
                      <a:pt x="3670935" y="2652713"/>
                    </a:lnTo>
                    <a:lnTo>
                      <a:pt x="3671888" y="2652713"/>
                    </a:lnTo>
                    <a:lnTo>
                      <a:pt x="3672840" y="2652713"/>
                    </a:lnTo>
                    <a:lnTo>
                      <a:pt x="3673793" y="2652713"/>
                    </a:lnTo>
                    <a:lnTo>
                      <a:pt x="3674745" y="2652713"/>
                    </a:lnTo>
                    <a:lnTo>
                      <a:pt x="3675698" y="2652713"/>
                    </a:lnTo>
                    <a:lnTo>
                      <a:pt x="3676650" y="2652713"/>
                    </a:lnTo>
                    <a:lnTo>
                      <a:pt x="3677603" y="2653665"/>
                    </a:lnTo>
                    <a:lnTo>
                      <a:pt x="3678555" y="2653665"/>
                    </a:lnTo>
                    <a:lnTo>
                      <a:pt x="3679508" y="2652713"/>
                    </a:lnTo>
                    <a:lnTo>
                      <a:pt x="3680460" y="2653665"/>
                    </a:lnTo>
                    <a:lnTo>
                      <a:pt x="3681413" y="2653665"/>
                    </a:lnTo>
                    <a:lnTo>
                      <a:pt x="3682365" y="2653665"/>
                    </a:lnTo>
                    <a:lnTo>
                      <a:pt x="3683318" y="2653665"/>
                    </a:lnTo>
                    <a:lnTo>
                      <a:pt x="3684270" y="2653665"/>
                    </a:lnTo>
                    <a:lnTo>
                      <a:pt x="3685223" y="2652713"/>
                    </a:lnTo>
                    <a:lnTo>
                      <a:pt x="3686175" y="2653665"/>
                    </a:lnTo>
                    <a:lnTo>
                      <a:pt x="3687128" y="2653665"/>
                    </a:lnTo>
                    <a:lnTo>
                      <a:pt x="3688080" y="2653665"/>
                    </a:lnTo>
                    <a:lnTo>
                      <a:pt x="3689033" y="2653665"/>
                    </a:lnTo>
                    <a:lnTo>
                      <a:pt x="3689985" y="2653665"/>
                    </a:lnTo>
                    <a:lnTo>
                      <a:pt x="3690938" y="2653665"/>
                    </a:lnTo>
                    <a:lnTo>
                      <a:pt x="3691890" y="2652713"/>
                    </a:lnTo>
                    <a:lnTo>
                      <a:pt x="3692843" y="2653665"/>
                    </a:lnTo>
                    <a:lnTo>
                      <a:pt x="3693795" y="2653665"/>
                    </a:lnTo>
                    <a:lnTo>
                      <a:pt x="3694748" y="2653665"/>
                    </a:lnTo>
                    <a:lnTo>
                      <a:pt x="3696653" y="2653665"/>
                    </a:lnTo>
                    <a:lnTo>
                      <a:pt x="3697605" y="2653665"/>
                    </a:lnTo>
                    <a:lnTo>
                      <a:pt x="3698558" y="2653665"/>
                    </a:lnTo>
                    <a:lnTo>
                      <a:pt x="3699510" y="2653665"/>
                    </a:lnTo>
                    <a:lnTo>
                      <a:pt x="3700463" y="2653665"/>
                    </a:lnTo>
                    <a:lnTo>
                      <a:pt x="3701415" y="2653665"/>
                    </a:lnTo>
                    <a:lnTo>
                      <a:pt x="3702368" y="2653665"/>
                    </a:lnTo>
                    <a:lnTo>
                      <a:pt x="3703320" y="2653665"/>
                    </a:lnTo>
                    <a:lnTo>
                      <a:pt x="3704273" y="2653665"/>
                    </a:lnTo>
                    <a:lnTo>
                      <a:pt x="3705225" y="2653665"/>
                    </a:lnTo>
                    <a:lnTo>
                      <a:pt x="3706178" y="2653665"/>
                    </a:lnTo>
                    <a:lnTo>
                      <a:pt x="3707130" y="2653665"/>
                    </a:lnTo>
                    <a:lnTo>
                      <a:pt x="3708083" y="2653665"/>
                    </a:lnTo>
                    <a:lnTo>
                      <a:pt x="3709035" y="2653665"/>
                    </a:lnTo>
                    <a:lnTo>
                      <a:pt x="3709988" y="2653665"/>
                    </a:lnTo>
                    <a:lnTo>
                      <a:pt x="3710940" y="2654618"/>
                    </a:lnTo>
                    <a:lnTo>
                      <a:pt x="3711893" y="2654618"/>
                    </a:lnTo>
                    <a:lnTo>
                      <a:pt x="3712845" y="2654618"/>
                    </a:lnTo>
                    <a:lnTo>
                      <a:pt x="3713798" y="2654618"/>
                    </a:lnTo>
                    <a:lnTo>
                      <a:pt x="3714750" y="2654618"/>
                    </a:lnTo>
                    <a:lnTo>
                      <a:pt x="3715703" y="2654618"/>
                    </a:lnTo>
                    <a:lnTo>
                      <a:pt x="3716655" y="2654618"/>
                    </a:lnTo>
                    <a:lnTo>
                      <a:pt x="3717608" y="2654618"/>
                    </a:lnTo>
                    <a:lnTo>
                      <a:pt x="3718560" y="2654618"/>
                    </a:lnTo>
                    <a:lnTo>
                      <a:pt x="3719513" y="2654618"/>
                    </a:lnTo>
                    <a:lnTo>
                      <a:pt x="3720465" y="2654618"/>
                    </a:lnTo>
                    <a:lnTo>
                      <a:pt x="3721418" y="2654618"/>
                    </a:lnTo>
                    <a:lnTo>
                      <a:pt x="3722370" y="2654618"/>
                    </a:lnTo>
                    <a:lnTo>
                      <a:pt x="3723323" y="2654618"/>
                    </a:lnTo>
                    <a:lnTo>
                      <a:pt x="3724275" y="2654618"/>
                    </a:lnTo>
                    <a:lnTo>
                      <a:pt x="3725228" y="2654618"/>
                    </a:lnTo>
                    <a:lnTo>
                      <a:pt x="3726180" y="2654618"/>
                    </a:lnTo>
                    <a:lnTo>
                      <a:pt x="3727133" y="2654618"/>
                    </a:lnTo>
                    <a:lnTo>
                      <a:pt x="3728085" y="2654618"/>
                    </a:lnTo>
                    <a:lnTo>
                      <a:pt x="3729038" y="2654618"/>
                    </a:lnTo>
                    <a:lnTo>
                      <a:pt x="3729990" y="2654618"/>
                    </a:lnTo>
                    <a:lnTo>
                      <a:pt x="3730943" y="2654618"/>
                    </a:lnTo>
                    <a:lnTo>
                      <a:pt x="3731895" y="2654618"/>
                    </a:lnTo>
                    <a:lnTo>
                      <a:pt x="3732848" y="2654618"/>
                    </a:lnTo>
                    <a:lnTo>
                      <a:pt x="3733800" y="2654618"/>
                    </a:lnTo>
                    <a:lnTo>
                      <a:pt x="3734753" y="2654618"/>
                    </a:lnTo>
                    <a:lnTo>
                      <a:pt x="3735705" y="2654618"/>
                    </a:lnTo>
                    <a:lnTo>
                      <a:pt x="3736658" y="2654618"/>
                    </a:lnTo>
                    <a:lnTo>
                      <a:pt x="3737610" y="2654618"/>
                    </a:lnTo>
                    <a:lnTo>
                      <a:pt x="3739515" y="2654618"/>
                    </a:lnTo>
                    <a:lnTo>
                      <a:pt x="3740468" y="2654618"/>
                    </a:lnTo>
                    <a:lnTo>
                      <a:pt x="3741420" y="2654618"/>
                    </a:lnTo>
                    <a:lnTo>
                      <a:pt x="3742373" y="2654618"/>
                    </a:lnTo>
                    <a:lnTo>
                      <a:pt x="3743325" y="2654618"/>
                    </a:lnTo>
                    <a:lnTo>
                      <a:pt x="3744278" y="2654618"/>
                    </a:lnTo>
                    <a:lnTo>
                      <a:pt x="3745230" y="2654618"/>
                    </a:lnTo>
                    <a:lnTo>
                      <a:pt x="3746183" y="2654618"/>
                    </a:lnTo>
                    <a:lnTo>
                      <a:pt x="3747135" y="2654618"/>
                    </a:lnTo>
                    <a:lnTo>
                      <a:pt x="3748088" y="2654618"/>
                    </a:lnTo>
                    <a:lnTo>
                      <a:pt x="3749040" y="2654618"/>
                    </a:lnTo>
                    <a:lnTo>
                      <a:pt x="3749993" y="2654618"/>
                    </a:lnTo>
                    <a:lnTo>
                      <a:pt x="3750945" y="2654618"/>
                    </a:lnTo>
                    <a:lnTo>
                      <a:pt x="3751898" y="2654618"/>
                    </a:lnTo>
                    <a:lnTo>
                      <a:pt x="3752850" y="2654618"/>
                    </a:lnTo>
                    <a:lnTo>
                      <a:pt x="3753803" y="2654618"/>
                    </a:lnTo>
                    <a:lnTo>
                      <a:pt x="3754755" y="2654618"/>
                    </a:lnTo>
                    <a:lnTo>
                      <a:pt x="3755708" y="2655570"/>
                    </a:lnTo>
                    <a:lnTo>
                      <a:pt x="3756660" y="2655570"/>
                    </a:lnTo>
                    <a:lnTo>
                      <a:pt x="3757613" y="2655570"/>
                    </a:lnTo>
                    <a:lnTo>
                      <a:pt x="3758565" y="2655570"/>
                    </a:lnTo>
                    <a:lnTo>
                      <a:pt x="3759518" y="2655570"/>
                    </a:lnTo>
                    <a:lnTo>
                      <a:pt x="3760470" y="2653665"/>
                    </a:lnTo>
                    <a:lnTo>
                      <a:pt x="3761423" y="2655570"/>
                    </a:lnTo>
                    <a:lnTo>
                      <a:pt x="3762375" y="2655570"/>
                    </a:lnTo>
                    <a:lnTo>
                      <a:pt x="3763328" y="2655570"/>
                    </a:lnTo>
                    <a:lnTo>
                      <a:pt x="3764280" y="2655570"/>
                    </a:lnTo>
                    <a:lnTo>
                      <a:pt x="3765233" y="2655570"/>
                    </a:lnTo>
                    <a:lnTo>
                      <a:pt x="3766185" y="2655570"/>
                    </a:lnTo>
                    <a:lnTo>
                      <a:pt x="3767138" y="2655570"/>
                    </a:lnTo>
                    <a:lnTo>
                      <a:pt x="3768090" y="2655570"/>
                    </a:lnTo>
                    <a:lnTo>
                      <a:pt x="3769043" y="2655570"/>
                    </a:lnTo>
                    <a:lnTo>
                      <a:pt x="3769995" y="2655570"/>
                    </a:lnTo>
                    <a:lnTo>
                      <a:pt x="3770948" y="2655570"/>
                    </a:lnTo>
                    <a:lnTo>
                      <a:pt x="3771900" y="2655570"/>
                    </a:lnTo>
                    <a:lnTo>
                      <a:pt x="3772853" y="2655570"/>
                    </a:lnTo>
                    <a:lnTo>
                      <a:pt x="3773805" y="2655570"/>
                    </a:lnTo>
                    <a:lnTo>
                      <a:pt x="3774758" y="2655570"/>
                    </a:lnTo>
                    <a:lnTo>
                      <a:pt x="3775710" y="2655570"/>
                    </a:lnTo>
                    <a:lnTo>
                      <a:pt x="3776663" y="2655570"/>
                    </a:lnTo>
                    <a:lnTo>
                      <a:pt x="3777615" y="2655570"/>
                    </a:lnTo>
                    <a:lnTo>
                      <a:pt x="3778568" y="2655570"/>
                    </a:lnTo>
                    <a:lnTo>
                      <a:pt x="3779520" y="2655570"/>
                    </a:lnTo>
                    <a:lnTo>
                      <a:pt x="3780473" y="2655570"/>
                    </a:lnTo>
                    <a:lnTo>
                      <a:pt x="3782378" y="2655570"/>
                    </a:lnTo>
                    <a:lnTo>
                      <a:pt x="3783330" y="2655570"/>
                    </a:lnTo>
                    <a:lnTo>
                      <a:pt x="3784283" y="2655570"/>
                    </a:lnTo>
                    <a:lnTo>
                      <a:pt x="3785235" y="2655570"/>
                    </a:lnTo>
                    <a:lnTo>
                      <a:pt x="3786188" y="2655570"/>
                    </a:lnTo>
                    <a:lnTo>
                      <a:pt x="3787140" y="2655570"/>
                    </a:lnTo>
                    <a:lnTo>
                      <a:pt x="3788093" y="2655570"/>
                    </a:lnTo>
                    <a:lnTo>
                      <a:pt x="3789045" y="2655570"/>
                    </a:lnTo>
                    <a:lnTo>
                      <a:pt x="3789998" y="2655570"/>
                    </a:lnTo>
                    <a:lnTo>
                      <a:pt x="3790950" y="2655570"/>
                    </a:lnTo>
                    <a:lnTo>
                      <a:pt x="3791903" y="2655570"/>
                    </a:lnTo>
                    <a:lnTo>
                      <a:pt x="3792855" y="2655570"/>
                    </a:lnTo>
                    <a:lnTo>
                      <a:pt x="3793808" y="2655570"/>
                    </a:lnTo>
                    <a:lnTo>
                      <a:pt x="3794760" y="2655570"/>
                    </a:lnTo>
                    <a:lnTo>
                      <a:pt x="3795713" y="2656523"/>
                    </a:lnTo>
                    <a:lnTo>
                      <a:pt x="3796665" y="2656523"/>
                    </a:lnTo>
                    <a:lnTo>
                      <a:pt x="3797618" y="2656523"/>
                    </a:lnTo>
                    <a:lnTo>
                      <a:pt x="3798570" y="2656523"/>
                    </a:lnTo>
                    <a:lnTo>
                      <a:pt x="3799523" y="2656523"/>
                    </a:lnTo>
                    <a:lnTo>
                      <a:pt x="3800475" y="2656523"/>
                    </a:lnTo>
                    <a:lnTo>
                      <a:pt x="3801428" y="2656523"/>
                    </a:lnTo>
                    <a:lnTo>
                      <a:pt x="3802380" y="2656523"/>
                    </a:lnTo>
                    <a:lnTo>
                      <a:pt x="3803333" y="2656523"/>
                    </a:lnTo>
                    <a:lnTo>
                      <a:pt x="3804285" y="2656523"/>
                    </a:lnTo>
                    <a:lnTo>
                      <a:pt x="3805238" y="2656523"/>
                    </a:lnTo>
                    <a:lnTo>
                      <a:pt x="3806190" y="2656523"/>
                    </a:lnTo>
                    <a:lnTo>
                      <a:pt x="3807143" y="2656523"/>
                    </a:lnTo>
                    <a:lnTo>
                      <a:pt x="3808095" y="2656523"/>
                    </a:lnTo>
                    <a:lnTo>
                      <a:pt x="3809048" y="2656523"/>
                    </a:lnTo>
                    <a:lnTo>
                      <a:pt x="3810000" y="2656523"/>
                    </a:lnTo>
                    <a:lnTo>
                      <a:pt x="3810953" y="2656523"/>
                    </a:lnTo>
                    <a:lnTo>
                      <a:pt x="3811905" y="2656523"/>
                    </a:lnTo>
                    <a:lnTo>
                      <a:pt x="3812858" y="2656523"/>
                    </a:lnTo>
                    <a:lnTo>
                      <a:pt x="3813810" y="2656523"/>
                    </a:lnTo>
                    <a:lnTo>
                      <a:pt x="3814763" y="2656523"/>
                    </a:lnTo>
                    <a:lnTo>
                      <a:pt x="3815715" y="2656523"/>
                    </a:lnTo>
                    <a:lnTo>
                      <a:pt x="3816668" y="2656523"/>
                    </a:lnTo>
                    <a:lnTo>
                      <a:pt x="3817620" y="2656523"/>
                    </a:lnTo>
                    <a:lnTo>
                      <a:pt x="3818573" y="2656523"/>
                    </a:lnTo>
                    <a:lnTo>
                      <a:pt x="3819525" y="2656523"/>
                    </a:lnTo>
                    <a:lnTo>
                      <a:pt x="3820478" y="2656523"/>
                    </a:lnTo>
                    <a:lnTo>
                      <a:pt x="3821430" y="2656523"/>
                    </a:lnTo>
                    <a:lnTo>
                      <a:pt x="3822383" y="2656523"/>
                    </a:lnTo>
                    <a:lnTo>
                      <a:pt x="3823335" y="2656523"/>
                    </a:lnTo>
                    <a:lnTo>
                      <a:pt x="3825240" y="2656523"/>
                    </a:lnTo>
                    <a:lnTo>
                      <a:pt x="3826193" y="2656523"/>
                    </a:lnTo>
                    <a:lnTo>
                      <a:pt x="3827145" y="2656523"/>
                    </a:lnTo>
                    <a:lnTo>
                      <a:pt x="3828098" y="2656523"/>
                    </a:lnTo>
                    <a:lnTo>
                      <a:pt x="3829050" y="2656523"/>
                    </a:lnTo>
                    <a:lnTo>
                      <a:pt x="3830003" y="2656523"/>
                    </a:lnTo>
                    <a:lnTo>
                      <a:pt x="3830955" y="2657475"/>
                    </a:lnTo>
                    <a:lnTo>
                      <a:pt x="3831908" y="2657475"/>
                    </a:lnTo>
                    <a:lnTo>
                      <a:pt x="3832860" y="2657475"/>
                    </a:lnTo>
                    <a:lnTo>
                      <a:pt x="3833813" y="2657475"/>
                    </a:lnTo>
                    <a:lnTo>
                      <a:pt x="3834765" y="2657475"/>
                    </a:lnTo>
                    <a:lnTo>
                      <a:pt x="3835718" y="2657475"/>
                    </a:lnTo>
                    <a:lnTo>
                      <a:pt x="3836670" y="2657475"/>
                    </a:lnTo>
                    <a:lnTo>
                      <a:pt x="3837623" y="2657475"/>
                    </a:lnTo>
                    <a:lnTo>
                      <a:pt x="3838575" y="2657475"/>
                    </a:lnTo>
                    <a:lnTo>
                      <a:pt x="3839528" y="2657475"/>
                    </a:lnTo>
                    <a:lnTo>
                      <a:pt x="3840480" y="2657475"/>
                    </a:lnTo>
                    <a:lnTo>
                      <a:pt x="3841433" y="2657475"/>
                    </a:lnTo>
                    <a:lnTo>
                      <a:pt x="3842385" y="2657475"/>
                    </a:lnTo>
                    <a:lnTo>
                      <a:pt x="3843338" y="2657475"/>
                    </a:lnTo>
                    <a:lnTo>
                      <a:pt x="3844290" y="2657475"/>
                    </a:lnTo>
                    <a:lnTo>
                      <a:pt x="3845243" y="2657475"/>
                    </a:lnTo>
                    <a:lnTo>
                      <a:pt x="3846195" y="2657475"/>
                    </a:lnTo>
                    <a:lnTo>
                      <a:pt x="3847148" y="2657475"/>
                    </a:lnTo>
                    <a:lnTo>
                      <a:pt x="3848100" y="2657475"/>
                    </a:lnTo>
                    <a:lnTo>
                      <a:pt x="3849053" y="2657475"/>
                    </a:lnTo>
                    <a:lnTo>
                      <a:pt x="3850005" y="2657475"/>
                    </a:lnTo>
                    <a:lnTo>
                      <a:pt x="3850958" y="2657475"/>
                    </a:lnTo>
                    <a:lnTo>
                      <a:pt x="3851910" y="2657475"/>
                    </a:lnTo>
                    <a:lnTo>
                      <a:pt x="3852863" y="2657475"/>
                    </a:lnTo>
                    <a:lnTo>
                      <a:pt x="3853815" y="2657475"/>
                    </a:lnTo>
                    <a:lnTo>
                      <a:pt x="3854768" y="2657475"/>
                    </a:lnTo>
                    <a:lnTo>
                      <a:pt x="3855720" y="2657475"/>
                    </a:lnTo>
                    <a:lnTo>
                      <a:pt x="3856673" y="2657475"/>
                    </a:lnTo>
                    <a:lnTo>
                      <a:pt x="3857625" y="2657475"/>
                    </a:lnTo>
                    <a:lnTo>
                      <a:pt x="3858578" y="2657475"/>
                    </a:lnTo>
                    <a:lnTo>
                      <a:pt x="3859530" y="2657475"/>
                    </a:lnTo>
                    <a:lnTo>
                      <a:pt x="3860483" y="2657475"/>
                    </a:lnTo>
                    <a:lnTo>
                      <a:pt x="3861435" y="2657475"/>
                    </a:lnTo>
                    <a:lnTo>
                      <a:pt x="3862388" y="2657475"/>
                    </a:lnTo>
                    <a:lnTo>
                      <a:pt x="3863340" y="2657475"/>
                    </a:lnTo>
                    <a:lnTo>
                      <a:pt x="3864293" y="2657475"/>
                    </a:lnTo>
                    <a:lnTo>
                      <a:pt x="3865245" y="2657475"/>
                    </a:lnTo>
                    <a:lnTo>
                      <a:pt x="3866198" y="2658428"/>
                    </a:lnTo>
                    <a:lnTo>
                      <a:pt x="3868103" y="2658428"/>
                    </a:lnTo>
                    <a:lnTo>
                      <a:pt x="3869055" y="2658428"/>
                    </a:lnTo>
                    <a:lnTo>
                      <a:pt x="3870008" y="2658428"/>
                    </a:lnTo>
                    <a:lnTo>
                      <a:pt x="3870960" y="2658428"/>
                    </a:lnTo>
                    <a:lnTo>
                      <a:pt x="3871913" y="2658428"/>
                    </a:lnTo>
                    <a:lnTo>
                      <a:pt x="3872865" y="2658428"/>
                    </a:lnTo>
                    <a:lnTo>
                      <a:pt x="3873818" y="2658428"/>
                    </a:lnTo>
                    <a:lnTo>
                      <a:pt x="3874770" y="2657475"/>
                    </a:lnTo>
                    <a:lnTo>
                      <a:pt x="3875723" y="2658428"/>
                    </a:lnTo>
                    <a:lnTo>
                      <a:pt x="3876675" y="2658428"/>
                    </a:lnTo>
                    <a:lnTo>
                      <a:pt x="3877628" y="2658428"/>
                    </a:lnTo>
                    <a:lnTo>
                      <a:pt x="3878580" y="2658428"/>
                    </a:lnTo>
                    <a:lnTo>
                      <a:pt x="3879533" y="2658428"/>
                    </a:lnTo>
                    <a:lnTo>
                      <a:pt x="3880485" y="2658428"/>
                    </a:lnTo>
                    <a:lnTo>
                      <a:pt x="3881438" y="2658428"/>
                    </a:lnTo>
                    <a:lnTo>
                      <a:pt x="3882390" y="2658428"/>
                    </a:lnTo>
                    <a:lnTo>
                      <a:pt x="3883343" y="2658428"/>
                    </a:lnTo>
                    <a:lnTo>
                      <a:pt x="3884295" y="2658428"/>
                    </a:lnTo>
                    <a:lnTo>
                      <a:pt x="3885248" y="2658428"/>
                    </a:lnTo>
                    <a:lnTo>
                      <a:pt x="3886200" y="2658428"/>
                    </a:lnTo>
                    <a:lnTo>
                      <a:pt x="3887153" y="2658428"/>
                    </a:lnTo>
                    <a:lnTo>
                      <a:pt x="3888105" y="2658428"/>
                    </a:lnTo>
                    <a:lnTo>
                      <a:pt x="3889058" y="2658428"/>
                    </a:lnTo>
                    <a:lnTo>
                      <a:pt x="3890010" y="2658428"/>
                    </a:lnTo>
                    <a:lnTo>
                      <a:pt x="3890963" y="2658428"/>
                    </a:lnTo>
                    <a:lnTo>
                      <a:pt x="3891915" y="2658428"/>
                    </a:lnTo>
                    <a:lnTo>
                      <a:pt x="3892868" y="2658428"/>
                    </a:lnTo>
                    <a:lnTo>
                      <a:pt x="3893820" y="2658428"/>
                    </a:lnTo>
                    <a:lnTo>
                      <a:pt x="3894773" y="2658428"/>
                    </a:lnTo>
                    <a:lnTo>
                      <a:pt x="3895725" y="2658428"/>
                    </a:lnTo>
                    <a:lnTo>
                      <a:pt x="3896678" y="2658428"/>
                    </a:lnTo>
                    <a:lnTo>
                      <a:pt x="3897630" y="2658428"/>
                    </a:lnTo>
                    <a:lnTo>
                      <a:pt x="3898583" y="2658428"/>
                    </a:lnTo>
                    <a:lnTo>
                      <a:pt x="3899535" y="2658428"/>
                    </a:lnTo>
                    <a:lnTo>
                      <a:pt x="3900488" y="2658428"/>
                    </a:lnTo>
                    <a:lnTo>
                      <a:pt x="3901440" y="2658428"/>
                    </a:lnTo>
                    <a:lnTo>
                      <a:pt x="3902393" y="2658428"/>
                    </a:lnTo>
                    <a:lnTo>
                      <a:pt x="3903345" y="2658428"/>
                    </a:lnTo>
                    <a:lnTo>
                      <a:pt x="3904298" y="2658428"/>
                    </a:lnTo>
                    <a:lnTo>
                      <a:pt x="3905250" y="2658428"/>
                    </a:lnTo>
                    <a:lnTo>
                      <a:pt x="3906203" y="2658428"/>
                    </a:lnTo>
                    <a:lnTo>
                      <a:pt x="3907155" y="2658428"/>
                    </a:lnTo>
                    <a:lnTo>
                      <a:pt x="3908108" y="2658428"/>
                    </a:lnTo>
                    <a:lnTo>
                      <a:pt x="3909060" y="2658428"/>
                    </a:lnTo>
                    <a:lnTo>
                      <a:pt x="3910965" y="2659380"/>
                    </a:lnTo>
                    <a:lnTo>
                      <a:pt x="3911918" y="2659380"/>
                    </a:lnTo>
                    <a:lnTo>
                      <a:pt x="3912870" y="2659380"/>
                    </a:lnTo>
                    <a:lnTo>
                      <a:pt x="3913823" y="2659380"/>
                    </a:lnTo>
                    <a:lnTo>
                      <a:pt x="3914775" y="2659380"/>
                    </a:lnTo>
                    <a:lnTo>
                      <a:pt x="3915728" y="2659380"/>
                    </a:lnTo>
                    <a:lnTo>
                      <a:pt x="3916680" y="2659380"/>
                    </a:lnTo>
                    <a:lnTo>
                      <a:pt x="3917633" y="2659380"/>
                    </a:lnTo>
                    <a:lnTo>
                      <a:pt x="3918585" y="2659380"/>
                    </a:lnTo>
                    <a:lnTo>
                      <a:pt x="3919538" y="2659380"/>
                    </a:lnTo>
                    <a:lnTo>
                      <a:pt x="3920490" y="2659380"/>
                    </a:lnTo>
                    <a:lnTo>
                      <a:pt x="3921443" y="2659380"/>
                    </a:lnTo>
                    <a:lnTo>
                      <a:pt x="3922395" y="2659380"/>
                    </a:lnTo>
                    <a:lnTo>
                      <a:pt x="3923348" y="2659380"/>
                    </a:lnTo>
                    <a:lnTo>
                      <a:pt x="3924300" y="2659380"/>
                    </a:lnTo>
                    <a:lnTo>
                      <a:pt x="3925253" y="2659380"/>
                    </a:lnTo>
                    <a:lnTo>
                      <a:pt x="3926205" y="2659380"/>
                    </a:lnTo>
                    <a:lnTo>
                      <a:pt x="3927158" y="2659380"/>
                    </a:lnTo>
                    <a:lnTo>
                      <a:pt x="3928110" y="2659380"/>
                    </a:lnTo>
                    <a:lnTo>
                      <a:pt x="3929063" y="2659380"/>
                    </a:lnTo>
                    <a:lnTo>
                      <a:pt x="3930015" y="2659380"/>
                    </a:lnTo>
                    <a:lnTo>
                      <a:pt x="3930968" y="2659380"/>
                    </a:lnTo>
                    <a:lnTo>
                      <a:pt x="3931920" y="2659380"/>
                    </a:lnTo>
                    <a:lnTo>
                      <a:pt x="3932873" y="2659380"/>
                    </a:lnTo>
                    <a:lnTo>
                      <a:pt x="3933825" y="2659380"/>
                    </a:lnTo>
                    <a:lnTo>
                      <a:pt x="3934778" y="2659380"/>
                    </a:lnTo>
                    <a:lnTo>
                      <a:pt x="3935730" y="2659380"/>
                    </a:lnTo>
                    <a:lnTo>
                      <a:pt x="3936683" y="2659380"/>
                    </a:lnTo>
                    <a:lnTo>
                      <a:pt x="3937635" y="2659380"/>
                    </a:lnTo>
                    <a:lnTo>
                      <a:pt x="3938588" y="2659380"/>
                    </a:lnTo>
                    <a:lnTo>
                      <a:pt x="3939540" y="2659380"/>
                    </a:lnTo>
                    <a:lnTo>
                      <a:pt x="3940493" y="2659380"/>
                    </a:lnTo>
                    <a:lnTo>
                      <a:pt x="3941445" y="2659380"/>
                    </a:lnTo>
                    <a:lnTo>
                      <a:pt x="3942398" y="2659380"/>
                    </a:lnTo>
                    <a:lnTo>
                      <a:pt x="3943350" y="2659380"/>
                    </a:lnTo>
                    <a:lnTo>
                      <a:pt x="3944303" y="2659380"/>
                    </a:lnTo>
                    <a:lnTo>
                      <a:pt x="3945255" y="2659380"/>
                    </a:lnTo>
                    <a:lnTo>
                      <a:pt x="3946208" y="2659380"/>
                    </a:lnTo>
                    <a:lnTo>
                      <a:pt x="3947160" y="2659380"/>
                    </a:lnTo>
                    <a:lnTo>
                      <a:pt x="3948113" y="2659380"/>
                    </a:lnTo>
                    <a:lnTo>
                      <a:pt x="3949065" y="2659380"/>
                    </a:lnTo>
                    <a:lnTo>
                      <a:pt x="3950018" y="2659380"/>
                    </a:lnTo>
                    <a:lnTo>
                      <a:pt x="3950970" y="2660333"/>
                    </a:lnTo>
                    <a:lnTo>
                      <a:pt x="3951923" y="2660333"/>
                    </a:lnTo>
                    <a:lnTo>
                      <a:pt x="3953828" y="2660333"/>
                    </a:lnTo>
                    <a:lnTo>
                      <a:pt x="3954780" y="2660333"/>
                    </a:lnTo>
                    <a:lnTo>
                      <a:pt x="3955733" y="2660333"/>
                    </a:lnTo>
                    <a:lnTo>
                      <a:pt x="3956685" y="2660333"/>
                    </a:lnTo>
                    <a:lnTo>
                      <a:pt x="3957638" y="2660333"/>
                    </a:lnTo>
                    <a:lnTo>
                      <a:pt x="3958590" y="2660333"/>
                    </a:lnTo>
                    <a:lnTo>
                      <a:pt x="3959543" y="2660333"/>
                    </a:lnTo>
                    <a:lnTo>
                      <a:pt x="3960495" y="2660333"/>
                    </a:lnTo>
                    <a:lnTo>
                      <a:pt x="3961448" y="2660333"/>
                    </a:lnTo>
                    <a:lnTo>
                      <a:pt x="3962400" y="2660333"/>
                    </a:lnTo>
                    <a:lnTo>
                      <a:pt x="3963353" y="2660333"/>
                    </a:lnTo>
                    <a:lnTo>
                      <a:pt x="3964305" y="2660333"/>
                    </a:lnTo>
                    <a:lnTo>
                      <a:pt x="3965258" y="2660333"/>
                    </a:lnTo>
                    <a:lnTo>
                      <a:pt x="3966210" y="2660333"/>
                    </a:lnTo>
                    <a:lnTo>
                      <a:pt x="3967163" y="2660333"/>
                    </a:lnTo>
                    <a:lnTo>
                      <a:pt x="3968115" y="2660333"/>
                    </a:lnTo>
                    <a:lnTo>
                      <a:pt x="3969068" y="2660333"/>
                    </a:lnTo>
                    <a:lnTo>
                      <a:pt x="3970020" y="2660333"/>
                    </a:lnTo>
                    <a:lnTo>
                      <a:pt x="3970973" y="2660333"/>
                    </a:lnTo>
                    <a:lnTo>
                      <a:pt x="3971925" y="2660333"/>
                    </a:lnTo>
                    <a:lnTo>
                      <a:pt x="3972878" y="2660333"/>
                    </a:lnTo>
                    <a:lnTo>
                      <a:pt x="3973830" y="2660333"/>
                    </a:lnTo>
                    <a:lnTo>
                      <a:pt x="3974783" y="2660333"/>
                    </a:lnTo>
                    <a:lnTo>
                      <a:pt x="3975735" y="2660333"/>
                    </a:lnTo>
                    <a:lnTo>
                      <a:pt x="3976688" y="2660333"/>
                    </a:lnTo>
                    <a:lnTo>
                      <a:pt x="3977640" y="2660333"/>
                    </a:lnTo>
                    <a:lnTo>
                      <a:pt x="3978593" y="2660333"/>
                    </a:lnTo>
                    <a:lnTo>
                      <a:pt x="3979545" y="2660333"/>
                    </a:lnTo>
                    <a:lnTo>
                      <a:pt x="3980498" y="2660333"/>
                    </a:lnTo>
                    <a:lnTo>
                      <a:pt x="3981450" y="2660333"/>
                    </a:lnTo>
                    <a:lnTo>
                      <a:pt x="3982403" y="2660333"/>
                    </a:lnTo>
                    <a:lnTo>
                      <a:pt x="3983355" y="2660333"/>
                    </a:lnTo>
                    <a:lnTo>
                      <a:pt x="3984308" y="2660333"/>
                    </a:lnTo>
                    <a:lnTo>
                      <a:pt x="3985260" y="2660333"/>
                    </a:lnTo>
                    <a:lnTo>
                      <a:pt x="3986213" y="2660333"/>
                    </a:lnTo>
                    <a:lnTo>
                      <a:pt x="3987165" y="2660333"/>
                    </a:lnTo>
                    <a:lnTo>
                      <a:pt x="3988118" y="2660333"/>
                    </a:lnTo>
                    <a:lnTo>
                      <a:pt x="3989070" y="2660333"/>
                    </a:lnTo>
                    <a:lnTo>
                      <a:pt x="3990023" y="2660333"/>
                    </a:lnTo>
                    <a:lnTo>
                      <a:pt x="3990975" y="2660333"/>
                    </a:lnTo>
                    <a:lnTo>
                      <a:pt x="3991928" y="2660333"/>
                    </a:lnTo>
                    <a:lnTo>
                      <a:pt x="3992880" y="2660333"/>
                    </a:lnTo>
                    <a:lnTo>
                      <a:pt x="3993833" y="2660333"/>
                    </a:lnTo>
                    <a:lnTo>
                      <a:pt x="3995738" y="2660333"/>
                    </a:lnTo>
                    <a:lnTo>
                      <a:pt x="3996690" y="2660333"/>
                    </a:lnTo>
                    <a:lnTo>
                      <a:pt x="3997643" y="2660333"/>
                    </a:lnTo>
                    <a:lnTo>
                      <a:pt x="3998595" y="2660333"/>
                    </a:lnTo>
                    <a:lnTo>
                      <a:pt x="3999548" y="2660333"/>
                    </a:lnTo>
                    <a:lnTo>
                      <a:pt x="4000500" y="2660333"/>
                    </a:lnTo>
                    <a:lnTo>
                      <a:pt x="4001453" y="2660333"/>
                    </a:lnTo>
                    <a:lnTo>
                      <a:pt x="4002405" y="2660333"/>
                    </a:lnTo>
                    <a:lnTo>
                      <a:pt x="4003358" y="2660333"/>
                    </a:lnTo>
                    <a:lnTo>
                      <a:pt x="4004310" y="2660333"/>
                    </a:lnTo>
                    <a:lnTo>
                      <a:pt x="4005263" y="2660333"/>
                    </a:lnTo>
                    <a:lnTo>
                      <a:pt x="4006215" y="2661285"/>
                    </a:lnTo>
                    <a:lnTo>
                      <a:pt x="4007168" y="2661285"/>
                    </a:lnTo>
                    <a:lnTo>
                      <a:pt x="4008120" y="2661285"/>
                    </a:lnTo>
                    <a:lnTo>
                      <a:pt x="4009073" y="2661285"/>
                    </a:lnTo>
                    <a:lnTo>
                      <a:pt x="4010025" y="2661285"/>
                    </a:lnTo>
                    <a:lnTo>
                      <a:pt x="4010978" y="2661285"/>
                    </a:lnTo>
                    <a:lnTo>
                      <a:pt x="4011930" y="2661285"/>
                    </a:lnTo>
                    <a:lnTo>
                      <a:pt x="4012883" y="2661285"/>
                    </a:lnTo>
                    <a:lnTo>
                      <a:pt x="4013835" y="2661285"/>
                    </a:lnTo>
                    <a:lnTo>
                      <a:pt x="4014788" y="2661285"/>
                    </a:lnTo>
                    <a:lnTo>
                      <a:pt x="4015740" y="2661285"/>
                    </a:lnTo>
                    <a:lnTo>
                      <a:pt x="4016693" y="2661285"/>
                    </a:lnTo>
                    <a:lnTo>
                      <a:pt x="4017645" y="2661285"/>
                    </a:lnTo>
                    <a:lnTo>
                      <a:pt x="4018598" y="2661285"/>
                    </a:lnTo>
                    <a:lnTo>
                      <a:pt x="4019550" y="2661285"/>
                    </a:lnTo>
                    <a:lnTo>
                      <a:pt x="4020503" y="2661285"/>
                    </a:lnTo>
                    <a:lnTo>
                      <a:pt x="4021455" y="2661285"/>
                    </a:lnTo>
                    <a:lnTo>
                      <a:pt x="4022408" y="2661285"/>
                    </a:lnTo>
                    <a:lnTo>
                      <a:pt x="4023360" y="2661285"/>
                    </a:lnTo>
                    <a:lnTo>
                      <a:pt x="4024313" y="2661285"/>
                    </a:lnTo>
                    <a:lnTo>
                      <a:pt x="4025265" y="2661285"/>
                    </a:lnTo>
                    <a:lnTo>
                      <a:pt x="4026218" y="2661285"/>
                    </a:lnTo>
                    <a:lnTo>
                      <a:pt x="4027170" y="2661285"/>
                    </a:lnTo>
                    <a:lnTo>
                      <a:pt x="4028123" y="2661285"/>
                    </a:lnTo>
                    <a:lnTo>
                      <a:pt x="4029075" y="2661285"/>
                    </a:lnTo>
                    <a:lnTo>
                      <a:pt x="4030028" y="2661285"/>
                    </a:lnTo>
                    <a:lnTo>
                      <a:pt x="4030980" y="2661285"/>
                    </a:lnTo>
                    <a:lnTo>
                      <a:pt x="4031933" y="2661285"/>
                    </a:lnTo>
                    <a:lnTo>
                      <a:pt x="4032885" y="2661285"/>
                    </a:lnTo>
                    <a:lnTo>
                      <a:pt x="4033838" y="2661285"/>
                    </a:lnTo>
                    <a:lnTo>
                      <a:pt x="4034790" y="2661285"/>
                    </a:lnTo>
                    <a:lnTo>
                      <a:pt x="4035743" y="2661285"/>
                    </a:lnTo>
                    <a:lnTo>
                      <a:pt x="4036695" y="2661285"/>
                    </a:lnTo>
                    <a:lnTo>
                      <a:pt x="4038600" y="2661285"/>
                    </a:lnTo>
                    <a:lnTo>
                      <a:pt x="4039553" y="2661285"/>
                    </a:lnTo>
                    <a:lnTo>
                      <a:pt x="4040505" y="2661285"/>
                    </a:lnTo>
                    <a:lnTo>
                      <a:pt x="4041458" y="2661285"/>
                    </a:lnTo>
                    <a:lnTo>
                      <a:pt x="4042410" y="2660333"/>
                    </a:lnTo>
                    <a:lnTo>
                      <a:pt x="4043363" y="2661285"/>
                    </a:lnTo>
                    <a:lnTo>
                      <a:pt x="4044315" y="2661285"/>
                    </a:lnTo>
                    <a:lnTo>
                      <a:pt x="4045268" y="2661285"/>
                    </a:lnTo>
                    <a:lnTo>
                      <a:pt x="4046220" y="2661285"/>
                    </a:lnTo>
                    <a:lnTo>
                      <a:pt x="4047173" y="2661285"/>
                    </a:lnTo>
                    <a:lnTo>
                      <a:pt x="4048125" y="2661285"/>
                    </a:lnTo>
                    <a:lnTo>
                      <a:pt x="4049078" y="2661285"/>
                    </a:lnTo>
                    <a:lnTo>
                      <a:pt x="4050030" y="2661285"/>
                    </a:lnTo>
                    <a:lnTo>
                      <a:pt x="4050983" y="2661285"/>
                    </a:lnTo>
                    <a:lnTo>
                      <a:pt x="4051935" y="2661285"/>
                    </a:lnTo>
                    <a:lnTo>
                      <a:pt x="4052888" y="2661285"/>
                    </a:lnTo>
                    <a:lnTo>
                      <a:pt x="4053840" y="2661285"/>
                    </a:lnTo>
                    <a:lnTo>
                      <a:pt x="4054793" y="2661285"/>
                    </a:lnTo>
                    <a:lnTo>
                      <a:pt x="4055745" y="2661285"/>
                    </a:lnTo>
                    <a:lnTo>
                      <a:pt x="4056698" y="2661285"/>
                    </a:lnTo>
                    <a:lnTo>
                      <a:pt x="4057650" y="2661285"/>
                    </a:lnTo>
                    <a:lnTo>
                      <a:pt x="4058603" y="2661285"/>
                    </a:lnTo>
                    <a:lnTo>
                      <a:pt x="4059555" y="2661285"/>
                    </a:lnTo>
                    <a:lnTo>
                      <a:pt x="4060508" y="2661285"/>
                    </a:lnTo>
                    <a:lnTo>
                      <a:pt x="4061460" y="2661285"/>
                    </a:lnTo>
                    <a:lnTo>
                      <a:pt x="4062413" y="2661285"/>
                    </a:lnTo>
                    <a:lnTo>
                      <a:pt x="4063365" y="2662238"/>
                    </a:lnTo>
                    <a:lnTo>
                      <a:pt x="4064318" y="2662238"/>
                    </a:lnTo>
                    <a:lnTo>
                      <a:pt x="4065270" y="2662238"/>
                    </a:lnTo>
                    <a:lnTo>
                      <a:pt x="4066223" y="2661285"/>
                    </a:lnTo>
                    <a:lnTo>
                      <a:pt x="4067175" y="2662238"/>
                    </a:lnTo>
                    <a:lnTo>
                      <a:pt x="4068128" y="2662238"/>
                    </a:lnTo>
                    <a:lnTo>
                      <a:pt x="4069080" y="2662238"/>
                    </a:lnTo>
                    <a:lnTo>
                      <a:pt x="4070033" y="2662238"/>
                    </a:lnTo>
                    <a:lnTo>
                      <a:pt x="4070985" y="2662238"/>
                    </a:lnTo>
                    <a:lnTo>
                      <a:pt x="4071938" y="2662238"/>
                    </a:lnTo>
                    <a:lnTo>
                      <a:pt x="4072890" y="2662238"/>
                    </a:lnTo>
                    <a:lnTo>
                      <a:pt x="4073843" y="2662238"/>
                    </a:lnTo>
                    <a:lnTo>
                      <a:pt x="4074795" y="2662238"/>
                    </a:lnTo>
                    <a:lnTo>
                      <a:pt x="4075748" y="2662238"/>
                    </a:lnTo>
                    <a:lnTo>
                      <a:pt x="4076700" y="2662238"/>
                    </a:lnTo>
                    <a:lnTo>
                      <a:pt x="4077653" y="2662238"/>
                    </a:lnTo>
                    <a:lnTo>
                      <a:pt x="4078605" y="2662238"/>
                    </a:lnTo>
                    <a:lnTo>
                      <a:pt x="4079558" y="2662238"/>
                    </a:lnTo>
                    <a:lnTo>
                      <a:pt x="4081463" y="2662238"/>
                    </a:lnTo>
                    <a:lnTo>
                      <a:pt x="4082415" y="2662238"/>
                    </a:lnTo>
                    <a:lnTo>
                      <a:pt x="4083368" y="2662238"/>
                    </a:lnTo>
                    <a:lnTo>
                      <a:pt x="4084320" y="2662238"/>
                    </a:lnTo>
                    <a:lnTo>
                      <a:pt x="4085273" y="2662238"/>
                    </a:lnTo>
                    <a:lnTo>
                      <a:pt x="4086225" y="2662238"/>
                    </a:lnTo>
                    <a:lnTo>
                      <a:pt x="4087178" y="2662238"/>
                    </a:lnTo>
                    <a:lnTo>
                      <a:pt x="4088130" y="2662238"/>
                    </a:lnTo>
                    <a:lnTo>
                      <a:pt x="4089083" y="2662238"/>
                    </a:lnTo>
                    <a:lnTo>
                      <a:pt x="4090035" y="2662238"/>
                    </a:lnTo>
                    <a:lnTo>
                      <a:pt x="4090988" y="2662238"/>
                    </a:lnTo>
                    <a:lnTo>
                      <a:pt x="4091940" y="2662238"/>
                    </a:lnTo>
                    <a:lnTo>
                      <a:pt x="4092893" y="2662238"/>
                    </a:lnTo>
                    <a:lnTo>
                      <a:pt x="4093845" y="2662238"/>
                    </a:lnTo>
                    <a:lnTo>
                      <a:pt x="4094798" y="2662238"/>
                    </a:lnTo>
                    <a:lnTo>
                      <a:pt x="4095750" y="2662238"/>
                    </a:lnTo>
                    <a:lnTo>
                      <a:pt x="4096703" y="2662238"/>
                    </a:lnTo>
                    <a:lnTo>
                      <a:pt x="4097655" y="2662238"/>
                    </a:lnTo>
                    <a:lnTo>
                      <a:pt x="4098608" y="2662238"/>
                    </a:lnTo>
                    <a:lnTo>
                      <a:pt x="4099560" y="2662238"/>
                    </a:lnTo>
                    <a:lnTo>
                      <a:pt x="4100513" y="2662238"/>
                    </a:lnTo>
                    <a:lnTo>
                      <a:pt x="4101465" y="2662238"/>
                    </a:lnTo>
                    <a:lnTo>
                      <a:pt x="4102418" y="2662238"/>
                    </a:lnTo>
                    <a:lnTo>
                      <a:pt x="4103370" y="2662238"/>
                    </a:lnTo>
                    <a:lnTo>
                      <a:pt x="4104323" y="2662238"/>
                    </a:lnTo>
                    <a:lnTo>
                      <a:pt x="4105275" y="2662238"/>
                    </a:lnTo>
                    <a:lnTo>
                      <a:pt x="4106228" y="2662238"/>
                    </a:lnTo>
                    <a:lnTo>
                      <a:pt x="4107180" y="2662238"/>
                    </a:lnTo>
                    <a:lnTo>
                      <a:pt x="4108133" y="2662238"/>
                    </a:lnTo>
                    <a:lnTo>
                      <a:pt x="4109085" y="2662238"/>
                    </a:lnTo>
                    <a:lnTo>
                      <a:pt x="4110038" y="2662238"/>
                    </a:lnTo>
                    <a:lnTo>
                      <a:pt x="4110990" y="2662238"/>
                    </a:lnTo>
                    <a:lnTo>
                      <a:pt x="4111943" y="2662238"/>
                    </a:lnTo>
                    <a:lnTo>
                      <a:pt x="4112895" y="2662238"/>
                    </a:lnTo>
                    <a:lnTo>
                      <a:pt x="4113848" y="2662238"/>
                    </a:lnTo>
                    <a:lnTo>
                      <a:pt x="4114800" y="2662238"/>
                    </a:lnTo>
                    <a:lnTo>
                      <a:pt x="4115753" y="2662238"/>
                    </a:lnTo>
                    <a:lnTo>
                      <a:pt x="4116705" y="2662238"/>
                    </a:lnTo>
                    <a:lnTo>
                      <a:pt x="4117658" y="2662238"/>
                    </a:lnTo>
                    <a:lnTo>
                      <a:pt x="4118610" y="2662238"/>
                    </a:lnTo>
                    <a:lnTo>
                      <a:pt x="4119563" y="2662238"/>
                    </a:lnTo>
                    <a:lnTo>
                      <a:pt x="4120515" y="2662238"/>
                    </a:lnTo>
                    <a:lnTo>
                      <a:pt x="4121468" y="2662238"/>
                    </a:lnTo>
                    <a:lnTo>
                      <a:pt x="4122420" y="2662238"/>
                    </a:lnTo>
                    <a:lnTo>
                      <a:pt x="4124325" y="2662238"/>
                    </a:lnTo>
                    <a:lnTo>
                      <a:pt x="4125278" y="2662238"/>
                    </a:lnTo>
                    <a:lnTo>
                      <a:pt x="4126230" y="2662238"/>
                    </a:lnTo>
                    <a:lnTo>
                      <a:pt x="4127183" y="2662238"/>
                    </a:lnTo>
                    <a:lnTo>
                      <a:pt x="4128135" y="2662238"/>
                    </a:lnTo>
                    <a:lnTo>
                      <a:pt x="4129088" y="2662238"/>
                    </a:lnTo>
                    <a:lnTo>
                      <a:pt x="4130040" y="2663190"/>
                    </a:lnTo>
                    <a:lnTo>
                      <a:pt x="4130993" y="2663190"/>
                    </a:lnTo>
                    <a:lnTo>
                      <a:pt x="4131945" y="2663190"/>
                    </a:lnTo>
                    <a:lnTo>
                      <a:pt x="4132898" y="2663190"/>
                    </a:lnTo>
                    <a:lnTo>
                      <a:pt x="4133850" y="2663190"/>
                    </a:lnTo>
                    <a:lnTo>
                      <a:pt x="4134803" y="2663190"/>
                    </a:lnTo>
                    <a:lnTo>
                      <a:pt x="4135755" y="2663190"/>
                    </a:lnTo>
                    <a:lnTo>
                      <a:pt x="4136708" y="2663190"/>
                    </a:lnTo>
                    <a:lnTo>
                      <a:pt x="4137660" y="2663190"/>
                    </a:lnTo>
                    <a:lnTo>
                      <a:pt x="4138613" y="2663190"/>
                    </a:lnTo>
                    <a:lnTo>
                      <a:pt x="4139565" y="2663190"/>
                    </a:lnTo>
                    <a:lnTo>
                      <a:pt x="4140518" y="2663190"/>
                    </a:lnTo>
                    <a:lnTo>
                      <a:pt x="4141470" y="2663190"/>
                    </a:lnTo>
                    <a:lnTo>
                      <a:pt x="4142423" y="2663190"/>
                    </a:lnTo>
                    <a:lnTo>
                      <a:pt x="4143375" y="2663190"/>
                    </a:lnTo>
                    <a:lnTo>
                      <a:pt x="4144328" y="2663190"/>
                    </a:lnTo>
                    <a:lnTo>
                      <a:pt x="4145280" y="2663190"/>
                    </a:lnTo>
                    <a:lnTo>
                      <a:pt x="4146233" y="2663190"/>
                    </a:lnTo>
                    <a:lnTo>
                      <a:pt x="4147185" y="2663190"/>
                    </a:lnTo>
                    <a:lnTo>
                      <a:pt x="4148138" y="2663190"/>
                    </a:lnTo>
                    <a:lnTo>
                      <a:pt x="4149090" y="2663190"/>
                    </a:lnTo>
                    <a:lnTo>
                      <a:pt x="4150043" y="2663190"/>
                    </a:lnTo>
                    <a:lnTo>
                      <a:pt x="4150995" y="2663190"/>
                    </a:lnTo>
                    <a:lnTo>
                      <a:pt x="4151948" y="2663190"/>
                    </a:lnTo>
                    <a:lnTo>
                      <a:pt x="4152900" y="2663190"/>
                    </a:lnTo>
                    <a:lnTo>
                      <a:pt x="4153853" y="2663190"/>
                    </a:lnTo>
                    <a:lnTo>
                      <a:pt x="4154805" y="2663190"/>
                    </a:lnTo>
                    <a:lnTo>
                      <a:pt x="4155758" y="2663190"/>
                    </a:lnTo>
                    <a:lnTo>
                      <a:pt x="4156710" y="2663190"/>
                    </a:lnTo>
                    <a:lnTo>
                      <a:pt x="4157663" y="2663190"/>
                    </a:lnTo>
                    <a:lnTo>
                      <a:pt x="4158615" y="2663190"/>
                    </a:lnTo>
                    <a:lnTo>
                      <a:pt x="4159568" y="2663190"/>
                    </a:lnTo>
                    <a:lnTo>
                      <a:pt x="4160520" y="2663190"/>
                    </a:lnTo>
                    <a:lnTo>
                      <a:pt x="4161473" y="2663190"/>
                    </a:lnTo>
                    <a:lnTo>
                      <a:pt x="4162425" y="2663190"/>
                    </a:lnTo>
                    <a:lnTo>
                      <a:pt x="4163378" y="2663190"/>
                    </a:lnTo>
                    <a:lnTo>
                      <a:pt x="4164330" y="2663190"/>
                    </a:lnTo>
                    <a:lnTo>
                      <a:pt x="4165283" y="2663190"/>
                    </a:lnTo>
                    <a:lnTo>
                      <a:pt x="4167188" y="2663190"/>
                    </a:lnTo>
                    <a:lnTo>
                      <a:pt x="4168140" y="2663190"/>
                    </a:lnTo>
                    <a:lnTo>
                      <a:pt x="4169093" y="2663190"/>
                    </a:lnTo>
                    <a:lnTo>
                      <a:pt x="4170045" y="2663190"/>
                    </a:lnTo>
                    <a:lnTo>
                      <a:pt x="4170998" y="2663190"/>
                    </a:lnTo>
                    <a:lnTo>
                      <a:pt x="4171950" y="2663190"/>
                    </a:lnTo>
                    <a:lnTo>
                      <a:pt x="4172903" y="2663190"/>
                    </a:lnTo>
                    <a:lnTo>
                      <a:pt x="4173855" y="2664143"/>
                    </a:lnTo>
                    <a:lnTo>
                      <a:pt x="4174808" y="2664143"/>
                    </a:lnTo>
                    <a:lnTo>
                      <a:pt x="4175760" y="2664143"/>
                    </a:lnTo>
                    <a:lnTo>
                      <a:pt x="4176713" y="2664143"/>
                    </a:lnTo>
                    <a:lnTo>
                      <a:pt x="4177665" y="2664143"/>
                    </a:lnTo>
                    <a:lnTo>
                      <a:pt x="4178618" y="2664143"/>
                    </a:lnTo>
                    <a:lnTo>
                      <a:pt x="4179570" y="2664143"/>
                    </a:lnTo>
                    <a:lnTo>
                      <a:pt x="4180523" y="2664143"/>
                    </a:lnTo>
                    <a:lnTo>
                      <a:pt x="4181475" y="2664143"/>
                    </a:lnTo>
                    <a:lnTo>
                      <a:pt x="4182428" y="2664143"/>
                    </a:lnTo>
                    <a:lnTo>
                      <a:pt x="4183380" y="2664143"/>
                    </a:lnTo>
                    <a:lnTo>
                      <a:pt x="4184333" y="2664143"/>
                    </a:lnTo>
                    <a:lnTo>
                      <a:pt x="4185285" y="2664143"/>
                    </a:lnTo>
                    <a:lnTo>
                      <a:pt x="4186238" y="2664143"/>
                    </a:lnTo>
                    <a:lnTo>
                      <a:pt x="4187190" y="2664143"/>
                    </a:lnTo>
                    <a:lnTo>
                      <a:pt x="4188143" y="2664143"/>
                    </a:lnTo>
                    <a:lnTo>
                      <a:pt x="4189095" y="2664143"/>
                    </a:lnTo>
                    <a:lnTo>
                      <a:pt x="4190048" y="2664143"/>
                    </a:lnTo>
                    <a:lnTo>
                      <a:pt x="4191000" y="2664143"/>
                    </a:lnTo>
                    <a:lnTo>
                      <a:pt x="4191953" y="2664143"/>
                    </a:lnTo>
                    <a:lnTo>
                      <a:pt x="4192905" y="2664143"/>
                    </a:lnTo>
                    <a:lnTo>
                      <a:pt x="4193858" y="2664143"/>
                    </a:lnTo>
                    <a:lnTo>
                      <a:pt x="4194810" y="2664143"/>
                    </a:lnTo>
                    <a:lnTo>
                      <a:pt x="4195763" y="2664143"/>
                    </a:lnTo>
                    <a:lnTo>
                      <a:pt x="4196715" y="2664143"/>
                    </a:lnTo>
                    <a:lnTo>
                      <a:pt x="4197668" y="2664143"/>
                    </a:lnTo>
                    <a:lnTo>
                      <a:pt x="4198620" y="2664143"/>
                    </a:lnTo>
                    <a:lnTo>
                      <a:pt x="4199573" y="2664143"/>
                    </a:lnTo>
                    <a:lnTo>
                      <a:pt x="4200525" y="2664143"/>
                    </a:lnTo>
                    <a:lnTo>
                      <a:pt x="4201478" y="2664143"/>
                    </a:lnTo>
                    <a:lnTo>
                      <a:pt x="4202430" y="2664143"/>
                    </a:lnTo>
                    <a:lnTo>
                      <a:pt x="4203383" y="2664143"/>
                    </a:lnTo>
                    <a:lnTo>
                      <a:pt x="4204335" y="2664143"/>
                    </a:lnTo>
                    <a:lnTo>
                      <a:pt x="4205288" y="2664143"/>
                    </a:lnTo>
                    <a:lnTo>
                      <a:pt x="4206240" y="2664143"/>
                    </a:lnTo>
                    <a:lnTo>
                      <a:pt x="4207193" y="2664143"/>
                    </a:lnTo>
                    <a:lnTo>
                      <a:pt x="4208145" y="2664143"/>
                    </a:lnTo>
                    <a:lnTo>
                      <a:pt x="4210050" y="2664143"/>
                    </a:lnTo>
                    <a:lnTo>
                      <a:pt x="4211003" y="2664143"/>
                    </a:lnTo>
                    <a:lnTo>
                      <a:pt x="4211955" y="2664143"/>
                    </a:lnTo>
                    <a:lnTo>
                      <a:pt x="4212908" y="2664143"/>
                    </a:lnTo>
                    <a:lnTo>
                      <a:pt x="4213860" y="2664143"/>
                    </a:lnTo>
                    <a:lnTo>
                      <a:pt x="4214813" y="2664143"/>
                    </a:lnTo>
                    <a:lnTo>
                      <a:pt x="4215765" y="2664143"/>
                    </a:lnTo>
                    <a:lnTo>
                      <a:pt x="4216718" y="2665095"/>
                    </a:lnTo>
                    <a:lnTo>
                      <a:pt x="4217670" y="2665095"/>
                    </a:lnTo>
                    <a:lnTo>
                      <a:pt x="4218623" y="2665095"/>
                    </a:lnTo>
                    <a:lnTo>
                      <a:pt x="4219575" y="2665095"/>
                    </a:lnTo>
                    <a:lnTo>
                      <a:pt x="4220528" y="2665095"/>
                    </a:lnTo>
                    <a:lnTo>
                      <a:pt x="4221480" y="2665095"/>
                    </a:lnTo>
                    <a:lnTo>
                      <a:pt x="4222433" y="2665095"/>
                    </a:lnTo>
                    <a:lnTo>
                      <a:pt x="4223385" y="2665095"/>
                    </a:lnTo>
                    <a:lnTo>
                      <a:pt x="4224338" y="2665095"/>
                    </a:lnTo>
                    <a:lnTo>
                      <a:pt x="4225290" y="2665095"/>
                    </a:lnTo>
                    <a:lnTo>
                      <a:pt x="4226243" y="2665095"/>
                    </a:lnTo>
                    <a:lnTo>
                      <a:pt x="4227195" y="2665095"/>
                    </a:lnTo>
                    <a:lnTo>
                      <a:pt x="4228148" y="2665095"/>
                    </a:lnTo>
                    <a:lnTo>
                      <a:pt x="4229100" y="2665095"/>
                    </a:lnTo>
                    <a:lnTo>
                      <a:pt x="4230053" y="2665095"/>
                    </a:lnTo>
                    <a:lnTo>
                      <a:pt x="4231005" y="2665095"/>
                    </a:lnTo>
                    <a:lnTo>
                      <a:pt x="4231958" y="2665095"/>
                    </a:lnTo>
                    <a:lnTo>
                      <a:pt x="4232910" y="2665095"/>
                    </a:lnTo>
                    <a:lnTo>
                      <a:pt x="4233863" y="2665095"/>
                    </a:lnTo>
                    <a:lnTo>
                      <a:pt x="4234815" y="2665095"/>
                    </a:lnTo>
                    <a:lnTo>
                      <a:pt x="4235768" y="2665095"/>
                    </a:lnTo>
                    <a:lnTo>
                      <a:pt x="4236720" y="2665095"/>
                    </a:lnTo>
                    <a:lnTo>
                      <a:pt x="4237673" y="2665095"/>
                    </a:lnTo>
                    <a:lnTo>
                      <a:pt x="4238625" y="2665095"/>
                    </a:lnTo>
                    <a:lnTo>
                      <a:pt x="4239578" y="2665095"/>
                    </a:lnTo>
                    <a:lnTo>
                      <a:pt x="4240530" y="2665095"/>
                    </a:lnTo>
                    <a:lnTo>
                      <a:pt x="4241483" y="2665095"/>
                    </a:lnTo>
                    <a:lnTo>
                      <a:pt x="4242435" y="2665095"/>
                    </a:lnTo>
                    <a:lnTo>
                      <a:pt x="4243388" y="2665095"/>
                    </a:lnTo>
                    <a:lnTo>
                      <a:pt x="4244340" y="2665095"/>
                    </a:lnTo>
                    <a:lnTo>
                      <a:pt x="4245293" y="2665095"/>
                    </a:lnTo>
                    <a:lnTo>
                      <a:pt x="4246245" y="2665095"/>
                    </a:lnTo>
                    <a:lnTo>
                      <a:pt x="4247198" y="2665095"/>
                    </a:lnTo>
                    <a:lnTo>
                      <a:pt x="4248150" y="2665095"/>
                    </a:lnTo>
                    <a:lnTo>
                      <a:pt x="4249103" y="2665095"/>
                    </a:lnTo>
                    <a:lnTo>
                      <a:pt x="4250055" y="2665095"/>
                    </a:lnTo>
                    <a:lnTo>
                      <a:pt x="4251008" y="2665095"/>
                    </a:lnTo>
                    <a:lnTo>
                      <a:pt x="4252913" y="2665095"/>
                    </a:lnTo>
                    <a:lnTo>
                      <a:pt x="4253865" y="2665095"/>
                    </a:lnTo>
                    <a:lnTo>
                      <a:pt x="4254818" y="2665095"/>
                    </a:lnTo>
                    <a:lnTo>
                      <a:pt x="4255770" y="2665095"/>
                    </a:lnTo>
                    <a:lnTo>
                      <a:pt x="4256723" y="2665095"/>
                    </a:lnTo>
                    <a:lnTo>
                      <a:pt x="4257675" y="2665095"/>
                    </a:lnTo>
                    <a:lnTo>
                      <a:pt x="4258628" y="2665095"/>
                    </a:lnTo>
                    <a:lnTo>
                      <a:pt x="4259580" y="2665095"/>
                    </a:lnTo>
                    <a:lnTo>
                      <a:pt x="4260533" y="2665095"/>
                    </a:lnTo>
                    <a:lnTo>
                      <a:pt x="4261485" y="2665095"/>
                    </a:lnTo>
                    <a:lnTo>
                      <a:pt x="4262438" y="2666048"/>
                    </a:lnTo>
                    <a:lnTo>
                      <a:pt x="4263390" y="2666048"/>
                    </a:lnTo>
                    <a:lnTo>
                      <a:pt x="4264343" y="2666048"/>
                    </a:lnTo>
                    <a:lnTo>
                      <a:pt x="4265295" y="2666048"/>
                    </a:lnTo>
                    <a:lnTo>
                      <a:pt x="4266248" y="2666048"/>
                    </a:lnTo>
                    <a:lnTo>
                      <a:pt x="4267200" y="2666048"/>
                    </a:lnTo>
                    <a:lnTo>
                      <a:pt x="4268153" y="2666048"/>
                    </a:lnTo>
                    <a:lnTo>
                      <a:pt x="4269105" y="2666048"/>
                    </a:lnTo>
                    <a:lnTo>
                      <a:pt x="4270058" y="2666048"/>
                    </a:lnTo>
                    <a:lnTo>
                      <a:pt x="4271010" y="2666048"/>
                    </a:lnTo>
                    <a:lnTo>
                      <a:pt x="4271963" y="2666048"/>
                    </a:lnTo>
                    <a:lnTo>
                      <a:pt x="4272915" y="2666048"/>
                    </a:lnTo>
                    <a:lnTo>
                      <a:pt x="4273868" y="2666048"/>
                    </a:lnTo>
                    <a:lnTo>
                      <a:pt x="4274820" y="2666048"/>
                    </a:lnTo>
                    <a:lnTo>
                      <a:pt x="4275773" y="2666048"/>
                    </a:lnTo>
                    <a:lnTo>
                      <a:pt x="4276725" y="2666048"/>
                    </a:lnTo>
                    <a:lnTo>
                      <a:pt x="4277678" y="2666048"/>
                    </a:lnTo>
                    <a:lnTo>
                      <a:pt x="4278630" y="2666048"/>
                    </a:lnTo>
                    <a:lnTo>
                      <a:pt x="4279583" y="2666048"/>
                    </a:lnTo>
                    <a:lnTo>
                      <a:pt x="4280535" y="2666048"/>
                    </a:lnTo>
                    <a:lnTo>
                      <a:pt x="4281488" y="2666048"/>
                    </a:lnTo>
                    <a:lnTo>
                      <a:pt x="4282440" y="2666048"/>
                    </a:lnTo>
                    <a:lnTo>
                      <a:pt x="4283393" y="2666048"/>
                    </a:lnTo>
                    <a:lnTo>
                      <a:pt x="4284345" y="2666048"/>
                    </a:lnTo>
                    <a:lnTo>
                      <a:pt x="4285298" y="2666048"/>
                    </a:lnTo>
                    <a:lnTo>
                      <a:pt x="4286250" y="2666048"/>
                    </a:lnTo>
                    <a:lnTo>
                      <a:pt x="4287203" y="2666048"/>
                    </a:lnTo>
                    <a:lnTo>
                      <a:pt x="4288155" y="2666048"/>
                    </a:lnTo>
                    <a:lnTo>
                      <a:pt x="4289108" y="2666048"/>
                    </a:lnTo>
                    <a:lnTo>
                      <a:pt x="4290060" y="2666048"/>
                    </a:lnTo>
                    <a:lnTo>
                      <a:pt x="4291013" y="2666048"/>
                    </a:lnTo>
                    <a:lnTo>
                      <a:pt x="4291965" y="2666048"/>
                    </a:lnTo>
                    <a:lnTo>
                      <a:pt x="4292918" y="2666048"/>
                    </a:lnTo>
                    <a:lnTo>
                      <a:pt x="4294823" y="2666048"/>
                    </a:lnTo>
                    <a:lnTo>
                      <a:pt x="4295775" y="2666048"/>
                    </a:lnTo>
                    <a:lnTo>
                      <a:pt x="4296728" y="2666048"/>
                    </a:lnTo>
                    <a:lnTo>
                      <a:pt x="4297680" y="2666048"/>
                    </a:lnTo>
                    <a:lnTo>
                      <a:pt x="4298633" y="2666048"/>
                    </a:lnTo>
                    <a:lnTo>
                      <a:pt x="4299585" y="2666048"/>
                    </a:lnTo>
                    <a:lnTo>
                      <a:pt x="4300538" y="2666048"/>
                    </a:lnTo>
                    <a:lnTo>
                      <a:pt x="4301490" y="2666048"/>
                    </a:lnTo>
                    <a:lnTo>
                      <a:pt x="4302443" y="2666048"/>
                    </a:lnTo>
                    <a:lnTo>
                      <a:pt x="4303395" y="2666048"/>
                    </a:lnTo>
                    <a:lnTo>
                      <a:pt x="4304348" y="2666048"/>
                    </a:lnTo>
                    <a:lnTo>
                      <a:pt x="4305300" y="2666048"/>
                    </a:lnTo>
                    <a:lnTo>
                      <a:pt x="4306253" y="2666048"/>
                    </a:lnTo>
                    <a:lnTo>
                      <a:pt x="4307205" y="2666048"/>
                    </a:lnTo>
                    <a:lnTo>
                      <a:pt x="4308158" y="2666048"/>
                    </a:lnTo>
                    <a:lnTo>
                      <a:pt x="4309110" y="2666048"/>
                    </a:lnTo>
                    <a:lnTo>
                      <a:pt x="4310063" y="2666048"/>
                    </a:lnTo>
                    <a:lnTo>
                      <a:pt x="4311015" y="2666048"/>
                    </a:lnTo>
                    <a:lnTo>
                      <a:pt x="4311968" y="2667000"/>
                    </a:lnTo>
                    <a:lnTo>
                      <a:pt x="4312920" y="2667000"/>
                    </a:lnTo>
                    <a:lnTo>
                      <a:pt x="4313873" y="2667000"/>
                    </a:lnTo>
                    <a:lnTo>
                      <a:pt x="4314825" y="2667000"/>
                    </a:lnTo>
                    <a:lnTo>
                      <a:pt x="4315778" y="2667000"/>
                    </a:lnTo>
                    <a:lnTo>
                      <a:pt x="4316730" y="2667000"/>
                    </a:lnTo>
                    <a:lnTo>
                      <a:pt x="4317683" y="2667000"/>
                    </a:lnTo>
                    <a:lnTo>
                      <a:pt x="4318635" y="2667000"/>
                    </a:lnTo>
                    <a:lnTo>
                      <a:pt x="4319588" y="2667000"/>
                    </a:lnTo>
                    <a:lnTo>
                      <a:pt x="4320540" y="2667000"/>
                    </a:lnTo>
                    <a:lnTo>
                      <a:pt x="4321493" y="2667000"/>
                    </a:lnTo>
                    <a:lnTo>
                      <a:pt x="4322445" y="2667000"/>
                    </a:lnTo>
                    <a:lnTo>
                      <a:pt x="4323398" y="2667000"/>
                    </a:lnTo>
                    <a:lnTo>
                      <a:pt x="4324350" y="2667000"/>
                    </a:lnTo>
                    <a:lnTo>
                      <a:pt x="4325303" y="2667000"/>
                    </a:lnTo>
                    <a:lnTo>
                      <a:pt x="4326255" y="2667000"/>
                    </a:lnTo>
                    <a:lnTo>
                      <a:pt x="4327208" y="2667000"/>
                    </a:lnTo>
                    <a:lnTo>
                      <a:pt x="4328160" y="2667000"/>
                    </a:lnTo>
                    <a:lnTo>
                      <a:pt x="4329113" y="2667000"/>
                    </a:lnTo>
                    <a:lnTo>
                      <a:pt x="4330065" y="2667000"/>
                    </a:lnTo>
                    <a:lnTo>
                      <a:pt x="4331018" y="2667000"/>
                    </a:lnTo>
                    <a:lnTo>
                      <a:pt x="4331970" y="2667000"/>
                    </a:lnTo>
                    <a:lnTo>
                      <a:pt x="4332923" y="2667000"/>
                    </a:lnTo>
                    <a:lnTo>
                      <a:pt x="4333875" y="2667000"/>
                    </a:lnTo>
                    <a:lnTo>
                      <a:pt x="4334828" y="2667000"/>
                    </a:lnTo>
                    <a:lnTo>
                      <a:pt x="4335780" y="2667000"/>
                    </a:lnTo>
                    <a:lnTo>
                      <a:pt x="4337685" y="2667000"/>
                    </a:lnTo>
                    <a:lnTo>
                      <a:pt x="4338638" y="2667000"/>
                    </a:lnTo>
                    <a:lnTo>
                      <a:pt x="4339590" y="2667000"/>
                    </a:lnTo>
                    <a:lnTo>
                      <a:pt x="4340543" y="2667000"/>
                    </a:lnTo>
                    <a:lnTo>
                      <a:pt x="4341495" y="2667000"/>
                    </a:lnTo>
                    <a:lnTo>
                      <a:pt x="4342448" y="2667000"/>
                    </a:lnTo>
                    <a:lnTo>
                      <a:pt x="4343400" y="2667000"/>
                    </a:lnTo>
                    <a:lnTo>
                      <a:pt x="4344353" y="2667000"/>
                    </a:lnTo>
                    <a:lnTo>
                      <a:pt x="4345305" y="2667000"/>
                    </a:lnTo>
                    <a:lnTo>
                      <a:pt x="4346258" y="2667000"/>
                    </a:lnTo>
                    <a:lnTo>
                      <a:pt x="4347210" y="2667000"/>
                    </a:lnTo>
                    <a:lnTo>
                      <a:pt x="4348163" y="2667000"/>
                    </a:lnTo>
                    <a:lnTo>
                      <a:pt x="4349115" y="2667000"/>
                    </a:lnTo>
                    <a:lnTo>
                      <a:pt x="4350068" y="2667000"/>
                    </a:lnTo>
                    <a:lnTo>
                      <a:pt x="4351020" y="2667000"/>
                    </a:lnTo>
                    <a:lnTo>
                      <a:pt x="4351973" y="2667000"/>
                    </a:lnTo>
                    <a:lnTo>
                      <a:pt x="4352925" y="2667000"/>
                    </a:lnTo>
                    <a:lnTo>
                      <a:pt x="4353878" y="2667000"/>
                    </a:lnTo>
                    <a:lnTo>
                      <a:pt x="4354830" y="2667000"/>
                    </a:lnTo>
                    <a:lnTo>
                      <a:pt x="4355783" y="2667000"/>
                    </a:lnTo>
                    <a:lnTo>
                      <a:pt x="4356735" y="2667000"/>
                    </a:lnTo>
                    <a:lnTo>
                      <a:pt x="4357688" y="2667000"/>
                    </a:lnTo>
                    <a:lnTo>
                      <a:pt x="4358640" y="2667000"/>
                    </a:lnTo>
                    <a:lnTo>
                      <a:pt x="4359593" y="2667000"/>
                    </a:lnTo>
                    <a:lnTo>
                      <a:pt x="4360545" y="2667000"/>
                    </a:lnTo>
                    <a:lnTo>
                      <a:pt x="4361498" y="2667000"/>
                    </a:lnTo>
                    <a:lnTo>
                      <a:pt x="4362450" y="2667000"/>
                    </a:lnTo>
                    <a:lnTo>
                      <a:pt x="4363403" y="2667000"/>
                    </a:lnTo>
                    <a:lnTo>
                      <a:pt x="4364355" y="2667000"/>
                    </a:lnTo>
                    <a:lnTo>
                      <a:pt x="4365308" y="2667000"/>
                    </a:lnTo>
                    <a:lnTo>
                      <a:pt x="4366260" y="2667000"/>
                    </a:lnTo>
                    <a:lnTo>
                      <a:pt x="4367213" y="2667000"/>
                    </a:lnTo>
                    <a:lnTo>
                      <a:pt x="4368165" y="2667953"/>
                    </a:lnTo>
                    <a:lnTo>
                      <a:pt x="4369118" y="2667953"/>
                    </a:lnTo>
                    <a:lnTo>
                      <a:pt x="4370070" y="2667953"/>
                    </a:lnTo>
                    <a:lnTo>
                      <a:pt x="4371023" y="2667953"/>
                    </a:lnTo>
                    <a:lnTo>
                      <a:pt x="4371975" y="2667953"/>
                    </a:lnTo>
                    <a:lnTo>
                      <a:pt x="4372928" y="2667953"/>
                    </a:lnTo>
                    <a:lnTo>
                      <a:pt x="4373880" y="2667953"/>
                    </a:lnTo>
                    <a:lnTo>
                      <a:pt x="4374833" y="2667953"/>
                    </a:lnTo>
                    <a:lnTo>
                      <a:pt x="4375785" y="2667953"/>
                    </a:lnTo>
                    <a:lnTo>
                      <a:pt x="4376738" y="2667953"/>
                    </a:lnTo>
                    <a:lnTo>
                      <a:pt x="4377690" y="2667953"/>
                    </a:lnTo>
                    <a:lnTo>
                      <a:pt x="4378643" y="2667953"/>
                    </a:lnTo>
                    <a:lnTo>
                      <a:pt x="4380548" y="2667953"/>
                    </a:lnTo>
                    <a:lnTo>
                      <a:pt x="4381500" y="2667953"/>
                    </a:lnTo>
                    <a:lnTo>
                      <a:pt x="4382453" y="2667953"/>
                    </a:lnTo>
                    <a:lnTo>
                      <a:pt x="4383405" y="2667953"/>
                    </a:lnTo>
                    <a:lnTo>
                      <a:pt x="4384358" y="2667953"/>
                    </a:lnTo>
                    <a:lnTo>
                      <a:pt x="4385310" y="2667953"/>
                    </a:lnTo>
                    <a:lnTo>
                      <a:pt x="4386263" y="2667953"/>
                    </a:lnTo>
                    <a:lnTo>
                      <a:pt x="4387215" y="2667953"/>
                    </a:lnTo>
                    <a:lnTo>
                      <a:pt x="4388168" y="2667953"/>
                    </a:lnTo>
                    <a:lnTo>
                      <a:pt x="4389120" y="2667953"/>
                    </a:lnTo>
                    <a:lnTo>
                      <a:pt x="4390073" y="2667953"/>
                    </a:lnTo>
                    <a:lnTo>
                      <a:pt x="4391025" y="2667953"/>
                    </a:lnTo>
                    <a:lnTo>
                      <a:pt x="4391978" y="2667953"/>
                    </a:lnTo>
                    <a:lnTo>
                      <a:pt x="4392930" y="2667953"/>
                    </a:lnTo>
                    <a:lnTo>
                      <a:pt x="4393883" y="2667953"/>
                    </a:lnTo>
                    <a:lnTo>
                      <a:pt x="4394835" y="2667953"/>
                    </a:lnTo>
                    <a:lnTo>
                      <a:pt x="4395788" y="2667953"/>
                    </a:lnTo>
                    <a:lnTo>
                      <a:pt x="4396740" y="2667953"/>
                    </a:lnTo>
                    <a:lnTo>
                      <a:pt x="4397693" y="2667953"/>
                    </a:lnTo>
                    <a:lnTo>
                      <a:pt x="4398645" y="2667953"/>
                    </a:lnTo>
                    <a:lnTo>
                      <a:pt x="4399598" y="2667953"/>
                    </a:lnTo>
                    <a:lnTo>
                      <a:pt x="4400550" y="2667953"/>
                    </a:lnTo>
                    <a:lnTo>
                      <a:pt x="4401503" y="2667953"/>
                    </a:lnTo>
                    <a:lnTo>
                      <a:pt x="4402455" y="2667953"/>
                    </a:lnTo>
                    <a:lnTo>
                      <a:pt x="4403408" y="2667953"/>
                    </a:lnTo>
                    <a:lnTo>
                      <a:pt x="4404360" y="2667953"/>
                    </a:lnTo>
                    <a:lnTo>
                      <a:pt x="4405313" y="2667953"/>
                    </a:lnTo>
                    <a:lnTo>
                      <a:pt x="4406265" y="2667953"/>
                    </a:lnTo>
                    <a:lnTo>
                      <a:pt x="4407218" y="2667953"/>
                    </a:lnTo>
                    <a:lnTo>
                      <a:pt x="4408170" y="2667953"/>
                    </a:lnTo>
                    <a:lnTo>
                      <a:pt x="4409123" y="2667953"/>
                    </a:lnTo>
                    <a:lnTo>
                      <a:pt x="4410075" y="2667953"/>
                    </a:lnTo>
                    <a:lnTo>
                      <a:pt x="4411028" y="2667953"/>
                    </a:lnTo>
                    <a:lnTo>
                      <a:pt x="4411980" y="2667953"/>
                    </a:lnTo>
                    <a:lnTo>
                      <a:pt x="4412933" y="2667953"/>
                    </a:lnTo>
                    <a:lnTo>
                      <a:pt x="4413885" y="2667953"/>
                    </a:lnTo>
                    <a:lnTo>
                      <a:pt x="4414838" y="2667953"/>
                    </a:lnTo>
                    <a:lnTo>
                      <a:pt x="4415790" y="2667953"/>
                    </a:lnTo>
                    <a:lnTo>
                      <a:pt x="4416743" y="2667953"/>
                    </a:lnTo>
                    <a:lnTo>
                      <a:pt x="4417695" y="2667953"/>
                    </a:lnTo>
                    <a:lnTo>
                      <a:pt x="4418648" y="2667953"/>
                    </a:lnTo>
                    <a:lnTo>
                      <a:pt x="4419600" y="2667953"/>
                    </a:lnTo>
                    <a:lnTo>
                      <a:pt x="4420553" y="2668905"/>
                    </a:lnTo>
                    <a:lnTo>
                      <a:pt x="4421505" y="2667953"/>
                    </a:lnTo>
                    <a:lnTo>
                      <a:pt x="4423410" y="2668905"/>
                    </a:lnTo>
                    <a:lnTo>
                      <a:pt x="4424363" y="2668905"/>
                    </a:lnTo>
                    <a:lnTo>
                      <a:pt x="4425315" y="2668905"/>
                    </a:lnTo>
                    <a:lnTo>
                      <a:pt x="4426268" y="2667953"/>
                    </a:lnTo>
                    <a:lnTo>
                      <a:pt x="4427220" y="2668905"/>
                    </a:lnTo>
                    <a:lnTo>
                      <a:pt x="4428173" y="2668905"/>
                    </a:lnTo>
                    <a:lnTo>
                      <a:pt x="4429125" y="2668905"/>
                    </a:lnTo>
                    <a:lnTo>
                      <a:pt x="4430078" y="2668905"/>
                    </a:lnTo>
                    <a:lnTo>
                      <a:pt x="4431030" y="2668905"/>
                    </a:lnTo>
                    <a:lnTo>
                      <a:pt x="4431983" y="2668905"/>
                    </a:lnTo>
                    <a:lnTo>
                      <a:pt x="4432935" y="2668905"/>
                    </a:lnTo>
                    <a:lnTo>
                      <a:pt x="4433888" y="2668905"/>
                    </a:lnTo>
                    <a:lnTo>
                      <a:pt x="4434840" y="2668905"/>
                    </a:lnTo>
                    <a:lnTo>
                      <a:pt x="4435793" y="2668905"/>
                    </a:lnTo>
                    <a:lnTo>
                      <a:pt x="4436745" y="2668905"/>
                    </a:lnTo>
                    <a:lnTo>
                      <a:pt x="4437698" y="2668905"/>
                    </a:lnTo>
                    <a:lnTo>
                      <a:pt x="4438650" y="2668905"/>
                    </a:lnTo>
                    <a:lnTo>
                      <a:pt x="4439603" y="2668905"/>
                    </a:lnTo>
                    <a:lnTo>
                      <a:pt x="4440555" y="2668905"/>
                    </a:lnTo>
                    <a:lnTo>
                      <a:pt x="4441508" y="2668905"/>
                    </a:lnTo>
                    <a:lnTo>
                      <a:pt x="4442460" y="2668905"/>
                    </a:lnTo>
                    <a:lnTo>
                      <a:pt x="4443413" y="2668905"/>
                    </a:lnTo>
                    <a:lnTo>
                      <a:pt x="4444365" y="2668905"/>
                    </a:lnTo>
                    <a:lnTo>
                      <a:pt x="4445318" y="2668905"/>
                    </a:lnTo>
                    <a:lnTo>
                      <a:pt x="4446270" y="2668905"/>
                    </a:lnTo>
                    <a:lnTo>
                      <a:pt x="4447223" y="2668905"/>
                    </a:lnTo>
                    <a:lnTo>
                      <a:pt x="4448175" y="2668905"/>
                    </a:lnTo>
                    <a:lnTo>
                      <a:pt x="4449128" y="2668905"/>
                    </a:lnTo>
                    <a:lnTo>
                      <a:pt x="4450080" y="2668905"/>
                    </a:lnTo>
                    <a:lnTo>
                      <a:pt x="4451033" y="2668905"/>
                    </a:lnTo>
                    <a:lnTo>
                      <a:pt x="4451985" y="2668905"/>
                    </a:lnTo>
                    <a:lnTo>
                      <a:pt x="4452938" y="2668905"/>
                    </a:lnTo>
                    <a:lnTo>
                      <a:pt x="4453890" y="2668905"/>
                    </a:lnTo>
                    <a:lnTo>
                      <a:pt x="4454843" y="2668905"/>
                    </a:lnTo>
                    <a:lnTo>
                      <a:pt x="4455795" y="2668905"/>
                    </a:lnTo>
                    <a:lnTo>
                      <a:pt x="4456748" y="2668905"/>
                    </a:lnTo>
                    <a:lnTo>
                      <a:pt x="4457700" y="2668905"/>
                    </a:lnTo>
                    <a:lnTo>
                      <a:pt x="4458653" y="2668905"/>
                    </a:lnTo>
                    <a:lnTo>
                      <a:pt x="4459605" y="2669858"/>
                    </a:lnTo>
                    <a:lnTo>
                      <a:pt x="4460558" y="2669858"/>
                    </a:lnTo>
                    <a:lnTo>
                      <a:pt x="4461510" y="2669858"/>
                    </a:lnTo>
                    <a:lnTo>
                      <a:pt x="4462463" y="2669858"/>
                    </a:lnTo>
                    <a:lnTo>
                      <a:pt x="4463415" y="2666048"/>
                    </a:lnTo>
                    <a:lnTo>
                      <a:pt x="4464368" y="2669858"/>
                    </a:lnTo>
                    <a:lnTo>
                      <a:pt x="4466273" y="2669858"/>
                    </a:lnTo>
                    <a:lnTo>
                      <a:pt x="4467225" y="2669858"/>
                    </a:lnTo>
                    <a:lnTo>
                      <a:pt x="4468178" y="2669858"/>
                    </a:lnTo>
                    <a:lnTo>
                      <a:pt x="4469130" y="2669858"/>
                    </a:lnTo>
                    <a:lnTo>
                      <a:pt x="4470083" y="2669858"/>
                    </a:lnTo>
                    <a:lnTo>
                      <a:pt x="4471035" y="2669858"/>
                    </a:lnTo>
                    <a:lnTo>
                      <a:pt x="4471988" y="2669858"/>
                    </a:lnTo>
                    <a:lnTo>
                      <a:pt x="4472940" y="2669858"/>
                    </a:lnTo>
                    <a:lnTo>
                      <a:pt x="4473893" y="2669858"/>
                    </a:lnTo>
                    <a:lnTo>
                      <a:pt x="4474845" y="2669858"/>
                    </a:lnTo>
                    <a:lnTo>
                      <a:pt x="4475798" y="2669858"/>
                    </a:lnTo>
                    <a:lnTo>
                      <a:pt x="4476750" y="2669858"/>
                    </a:lnTo>
                    <a:lnTo>
                      <a:pt x="4477703" y="2669858"/>
                    </a:lnTo>
                    <a:lnTo>
                      <a:pt x="4478655" y="2669858"/>
                    </a:lnTo>
                    <a:lnTo>
                      <a:pt x="4479608" y="2669858"/>
                    </a:lnTo>
                    <a:lnTo>
                      <a:pt x="4480560" y="2669858"/>
                    </a:lnTo>
                    <a:lnTo>
                      <a:pt x="4481513" y="2669858"/>
                    </a:lnTo>
                    <a:lnTo>
                      <a:pt x="4482465" y="2669858"/>
                    </a:lnTo>
                    <a:lnTo>
                      <a:pt x="4483418" y="2669858"/>
                    </a:lnTo>
                    <a:lnTo>
                      <a:pt x="4484370" y="2669858"/>
                    </a:lnTo>
                    <a:lnTo>
                      <a:pt x="4485323" y="2669858"/>
                    </a:lnTo>
                    <a:lnTo>
                      <a:pt x="4486275" y="2669858"/>
                    </a:lnTo>
                    <a:lnTo>
                      <a:pt x="4487228" y="2669858"/>
                    </a:lnTo>
                    <a:lnTo>
                      <a:pt x="4488180" y="2669858"/>
                    </a:lnTo>
                    <a:lnTo>
                      <a:pt x="4489133" y="2669858"/>
                    </a:lnTo>
                    <a:lnTo>
                      <a:pt x="4490085" y="2669858"/>
                    </a:lnTo>
                    <a:lnTo>
                      <a:pt x="4491038" y="2669858"/>
                    </a:lnTo>
                    <a:lnTo>
                      <a:pt x="4491990" y="2669858"/>
                    </a:lnTo>
                    <a:lnTo>
                      <a:pt x="4492943" y="2669858"/>
                    </a:lnTo>
                    <a:lnTo>
                      <a:pt x="4493895" y="2669858"/>
                    </a:lnTo>
                    <a:lnTo>
                      <a:pt x="4494848" y="2669858"/>
                    </a:lnTo>
                    <a:lnTo>
                      <a:pt x="4495800" y="2669858"/>
                    </a:lnTo>
                    <a:lnTo>
                      <a:pt x="4496753" y="2669858"/>
                    </a:lnTo>
                    <a:lnTo>
                      <a:pt x="4497705" y="2669858"/>
                    </a:lnTo>
                    <a:lnTo>
                      <a:pt x="4498658" y="2669858"/>
                    </a:lnTo>
                    <a:lnTo>
                      <a:pt x="4499610" y="2669858"/>
                    </a:lnTo>
                    <a:lnTo>
                      <a:pt x="4500563" y="2669858"/>
                    </a:lnTo>
                    <a:lnTo>
                      <a:pt x="4501515" y="2669858"/>
                    </a:lnTo>
                    <a:lnTo>
                      <a:pt x="4502468" y="2669858"/>
                    </a:lnTo>
                    <a:lnTo>
                      <a:pt x="4503420" y="2669858"/>
                    </a:lnTo>
                    <a:lnTo>
                      <a:pt x="4504373" y="2669858"/>
                    </a:lnTo>
                    <a:lnTo>
                      <a:pt x="4505325" y="2669858"/>
                    </a:lnTo>
                    <a:lnTo>
                      <a:pt x="4506278" y="2669858"/>
                    </a:lnTo>
                    <a:lnTo>
                      <a:pt x="4507230" y="2669858"/>
                    </a:lnTo>
                    <a:lnTo>
                      <a:pt x="4509135" y="2669858"/>
                    </a:lnTo>
                    <a:lnTo>
                      <a:pt x="4510088" y="2669858"/>
                    </a:lnTo>
                    <a:lnTo>
                      <a:pt x="4511040" y="2669858"/>
                    </a:lnTo>
                    <a:lnTo>
                      <a:pt x="4511993" y="2670810"/>
                    </a:lnTo>
                    <a:lnTo>
                      <a:pt x="4512945" y="2670810"/>
                    </a:lnTo>
                    <a:lnTo>
                      <a:pt x="4513898" y="2670810"/>
                    </a:lnTo>
                    <a:lnTo>
                      <a:pt x="4514850" y="2670810"/>
                    </a:lnTo>
                    <a:lnTo>
                      <a:pt x="4515803" y="2670810"/>
                    </a:lnTo>
                    <a:lnTo>
                      <a:pt x="4516755" y="2669858"/>
                    </a:lnTo>
                    <a:lnTo>
                      <a:pt x="4517708" y="2670810"/>
                    </a:lnTo>
                    <a:lnTo>
                      <a:pt x="4518660" y="2670810"/>
                    </a:lnTo>
                    <a:lnTo>
                      <a:pt x="4519613" y="2670810"/>
                    </a:lnTo>
                    <a:lnTo>
                      <a:pt x="4520565" y="2670810"/>
                    </a:lnTo>
                    <a:lnTo>
                      <a:pt x="4521518" y="2670810"/>
                    </a:lnTo>
                    <a:lnTo>
                      <a:pt x="4522470" y="2670810"/>
                    </a:lnTo>
                    <a:lnTo>
                      <a:pt x="4523423" y="2670810"/>
                    </a:lnTo>
                    <a:lnTo>
                      <a:pt x="4524375" y="2670810"/>
                    </a:lnTo>
                    <a:lnTo>
                      <a:pt x="4525328" y="2670810"/>
                    </a:lnTo>
                    <a:lnTo>
                      <a:pt x="4526280" y="2670810"/>
                    </a:lnTo>
                    <a:lnTo>
                      <a:pt x="4527233" y="2670810"/>
                    </a:lnTo>
                    <a:lnTo>
                      <a:pt x="4528185" y="2670810"/>
                    </a:lnTo>
                    <a:lnTo>
                      <a:pt x="4529138" y="2670810"/>
                    </a:lnTo>
                    <a:lnTo>
                      <a:pt x="4530090" y="2670810"/>
                    </a:lnTo>
                    <a:lnTo>
                      <a:pt x="4531043" y="2670810"/>
                    </a:lnTo>
                    <a:lnTo>
                      <a:pt x="4531995" y="2670810"/>
                    </a:lnTo>
                    <a:lnTo>
                      <a:pt x="4532948" y="2670810"/>
                    </a:lnTo>
                    <a:lnTo>
                      <a:pt x="4533900" y="2670810"/>
                    </a:lnTo>
                    <a:lnTo>
                      <a:pt x="4534853" y="2670810"/>
                    </a:lnTo>
                    <a:lnTo>
                      <a:pt x="4535805" y="2670810"/>
                    </a:lnTo>
                    <a:lnTo>
                      <a:pt x="4536758" y="2670810"/>
                    </a:lnTo>
                    <a:lnTo>
                      <a:pt x="4537710" y="2670810"/>
                    </a:lnTo>
                    <a:lnTo>
                      <a:pt x="4538663" y="2670810"/>
                    </a:lnTo>
                    <a:lnTo>
                      <a:pt x="4539615" y="2670810"/>
                    </a:lnTo>
                    <a:lnTo>
                      <a:pt x="4540568" y="2670810"/>
                    </a:lnTo>
                    <a:lnTo>
                      <a:pt x="4541520" y="2670810"/>
                    </a:lnTo>
                    <a:lnTo>
                      <a:pt x="4542473" y="2670810"/>
                    </a:lnTo>
                    <a:lnTo>
                      <a:pt x="4543425" y="2670810"/>
                    </a:lnTo>
                    <a:lnTo>
                      <a:pt x="4544378" y="2670810"/>
                    </a:lnTo>
                    <a:lnTo>
                      <a:pt x="4545330" y="2670810"/>
                    </a:lnTo>
                    <a:lnTo>
                      <a:pt x="4546283" y="2670810"/>
                    </a:lnTo>
                    <a:lnTo>
                      <a:pt x="4547235" y="2670810"/>
                    </a:lnTo>
                    <a:lnTo>
                      <a:pt x="4548188" y="2670810"/>
                    </a:lnTo>
                    <a:lnTo>
                      <a:pt x="4549140" y="2670810"/>
                    </a:lnTo>
                    <a:lnTo>
                      <a:pt x="4550093" y="2670810"/>
                    </a:lnTo>
                    <a:lnTo>
                      <a:pt x="4551998" y="2670810"/>
                    </a:lnTo>
                    <a:lnTo>
                      <a:pt x="4552950" y="2670810"/>
                    </a:lnTo>
                    <a:lnTo>
                      <a:pt x="4553903" y="2670810"/>
                    </a:lnTo>
                    <a:lnTo>
                      <a:pt x="4554855" y="2670810"/>
                    </a:lnTo>
                    <a:lnTo>
                      <a:pt x="4555808" y="2670810"/>
                    </a:lnTo>
                    <a:lnTo>
                      <a:pt x="4556760" y="2670810"/>
                    </a:lnTo>
                    <a:lnTo>
                      <a:pt x="4557713" y="2670810"/>
                    </a:lnTo>
                    <a:lnTo>
                      <a:pt x="4558665" y="2670810"/>
                    </a:lnTo>
                    <a:lnTo>
                      <a:pt x="4559618" y="2670810"/>
                    </a:lnTo>
                    <a:lnTo>
                      <a:pt x="4560570" y="2670810"/>
                    </a:lnTo>
                    <a:lnTo>
                      <a:pt x="4561523" y="2671763"/>
                    </a:lnTo>
                    <a:lnTo>
                      <a:pt x="4562475" y="2671763"/>
                    </a:lnTo>
                    <a:lnTo>
                      <a:pt x="4563428" y="2671763"/>
                    </a:lnTo>
                    <a:lnTo>
                      <a:pt x="4564380" y="2671763"/>
                    </a:lnTo>
                    <a:lnTo>
                      <a:pt x="4565333" y="2671763"/>
                    </a:lnTo>
                    <a:lnTo>
                      <a:pt x="4566285" y="2671763"/>
                    </a:lnTo>
                    <a:lnTo>
                      <a:pt x="4567238" y="2671763"/>
                    </a:lnTo>
                    <a:lnTo>
                      <a:pt x="4568190" y="2670810"/>
                    </a:lnTo>
                    <a:lnTo>
                      <a:pt x="4569143" y="2671763"/>
                    </a:lnTo>
                    <a:lnTo>
                      <a:pt x="4570095" y="2671763"/>
                    </a:lnTo>
                    <a:lnTo>
                      <a:pt x="4571048" y="2671763"/>
                    </a:lnTo>
                    <a:lnTo>
                      <a:pt x="4572000" y="2671763"/>
                    </a:lnTo>
                    <a:lnTo>
                      <a:pt x="4572953" y="2671763"/>
                    </a:lnTo>
                    <a:lnTo>
                      <a:pt x="4573905" y="2671763"/>
                    </a:lnTo>
                    <a:lnTo>
                      <a:pt x="4574858" y="2671763"/>
                    </a:lnTo>
                    <a:lnTo>
                      <a:pt x="4575810" y="2671763"/>
                    </a:lnTo>
                    <a:lnTo>
                      <a:pt x="4576763" y="2671763"/>
                    </a:lnTo>
                    <a:lnTo>
                      <a:pt x="4577715" y="2671763"/>
                    </a:lnTo>
                    <a:lnTo>
                      <a:pt x="4578668" y="2671763"/>
                    </a:lnTo>
                    <a:lnTo>
                      <a:pt x="4579620" y="2671763"/>
                    </a:lnTo>
                    <a:lnTo>
                      <a:pt x="4580573" y="2671763"/>
                    </a:lnTo>
                    <a:lnTo>
                      <a:pt x="4581525" y="2671763"/>
                    </a:lnTo>
                    <a:lnTo>
                      <a:pt x="4582478" y="2671763"/>
                    </a:lnTo>
                    <a:lnTo>
                      <a:pt x="4583430" y="2671763"/>
                    </a:lnTo>
                    <a:lnTo>
                      <a:pt x="4584383" y="2671763"/>
                    </a:lnTo>
                    <a:lnTo>
                      <a:pt x="4585335" y="2671763"/>
                    </a:lnTo>
                    <a:lnTo>
                      <a:pt x="4586288" y="2671763"/>
                    </a:lnTo>
                    <a:lnTo>
                      <a:pt x="4587240" y="2671763"/>
                    </a:lnTo>
                    <a:lnTo>
                      <a:pt x="4588193" y="2671763"/>
                    </a:lnTo>
                    <a:lnTo>
                      <a:pt x="4589145" y="2671763"/>
                    </a:lnTo>
                    <a:lnTo>
                      <a:pt x="4590098" y="2671763"/>
                    </a:lnTo>
                    <a:lnTo>
                      <a:pt x="4591050" y="2671763"/>
                    </a:lnTo>
                    <a:lnTo>
                      <a:pt x="4592003" y="2671763"/>
                    </a:lnTo>
                    <a:lnTo>
                      <a:pt x="4593908" y="2671763"/>
                    </a:lnTo>
                    <a:lnTo>
                      <a:pt x="4594860" y="2671763"/>
                    </a:lnTo>
                    <a:lnTo>
                      <a:pt x="4595813" y="2671763"/>
                    </a:lnTo>
                    <a:lnTo>
                      <a:pt x="4596765" y="2671763"/>
                    </a:lnTo>
                    <a:lnTo>
                      <a:pt x="4597718" y="2671763"/>
                    </a:lnTo>
                    <a:lnTo>
                      <a:pt x="4598670" y="2671763"/>
                    </a:lnTo>
                    <a:lnTo>
                      <a:pt x="4599623" y="2671763"/>
                    </a:lnTo>
                    <a:lnTo>
                      <a:pt x="4600575" y="2671763"/>
                    </a:lnTo>
                    <a:lnTo>
                      <a:pt x="4601528" y="2671763"/>
                    </a:lnTo>
                    <a:lnTo>
                      <a:pt x="4602480" y="2671763"/>
                    </a:lnTo>
                    <a:lnTo>
                      <a:pt x="4603433" y="2671763"/>
                    </a:lnTo>
                    <a:lnTo>
                      <a:pt x="4604385" y="2671763"/>
                    </a:lnTo>
                    <a:lnTo>
                      <a:pt x="4605338" y="2671763"/>
                    </a:lnTo>
                    <a:lnTo>
                      <a:pt x="4606290" y="2671763"/>
                    </a:lnTo>
                    <a:lnTo>
                      <a:pt x="4607243" y="2671763"/>
                    </a:lnTo>
                    <a:lnTo>
                      <a:pt x="4608195" y="2671763"/>
                    </a:lnTo>
                    <a:lnTo>
                      <a:pt x="4609148" y="2671763"/>
                    </a:lnTo>
                    <a:lnTo>
                      <a:pt x="4610100" y="2671763"/>
                    </a:lnTo>
                    <a:lnTo>
                      <a:pt x="4611053" y="2671763"/>
                    </a:lnTo>
                    <a:lnTo>
                      <a:pt x="4612005" y="2672715"/>
                    </a:lnTo>
                    <a:lnTo>
                      <a:pt x="4612958" y="2671763"/>
                    </a:lnTo>
                    <a:lnTo>
                      <a:pt x="4613910" y="2672715"/>
                    </a:lnTo>
                    <a:lnTo>
                      <a:pt x="4614863" y="2672715"/>
                    </a:lnTo>
                    <a:lnTo>
                      <a:pt x="4615815" y="2672715"/>
                    </a:lnTo>
                    <a:lnTo>
                      <a:pt x="4616768" y="2672715"/>
                    </a:lnTo>
                    <a:lnTo>
                      <a:pt x="4617720" y="2672715"/>
                    </a:lnTo>
                    <a:lnTo>
                      <a:pt x="4618673" y="2672715"/>
                    </a:lnTo>
                    <a:lnTo>
                      <a:pt x="4619625" y="2672715"/>
                    </a:lnTo>
                    <a:lnTo>
                      <a:pt x="4620578" y="2672715"/>
                    </a:lnTo>
                    <a:lnTo>
                      <a:pt x="4621530" y="2672715"/>
                    </a:lnTo>
                    <a:lnTo>
                      <a:pt x="4622483" y="2672715"/>
                    </a:lnTo>
                    <a:lnTo>
                      <a:pt x="4623435" y="2672715"/>
                    </a:lnTo>
                    <a:lnTo>
                      <a:pt x="4624388" y="2672715"/>
                    </a:lnTo>
                    <a:lnTo>
                      <a:pt x="4625340" y="2672715"/>
                    </a:lnTo>
                    <a:lnTo>
                      <a:pt x="4626293" y="2672715"/>
                    </a:lnTo>
                    <a:lnTo>
                      <a:pt x="4627245" y="2672715"/>
                    </a:lnTo>
                    <a:lnTo>
                      <a:pt x="4628198" y="2672715"/>
                    </a:lnTo>
                    <a:lnTo>
                      <a:pt x="4629150" y="2672715"/>
                    </a:lnTo>
                    <a:lnTo>
                      <a:pt x="4630103" y="2672715"/>
                    </a:lnTo>
                    <a:lnTo>
                      <a:pt x="4631055" y="2672715"/>
                    </a:lnTo>
                    <a:lnTo>
                      <a:pt x="4632008" y="2672715"/>
                    </a:lnTo>
                    <a:lnTo>
                      <a:pt x="4632960" y="2672715"/>
                    </a:lnTo>
                    <a:lnTo>
                      <a:pt x="4633913" y="2672715"/>
                    </a:lnTo>
                    <a:lnTo>
                      <a:pt x="4634865" y="2672715"/>
                    </a:lnTo>
                    <a:lnTo>
                      <a:pt x="4636770" y="2672715"/>
                    </a:lnTo>
                    <a:lnTo>
                      <a:pt x="4637723" y="2672715"/>
                    </a:lnTo>
                    <a:lnTo>
                      <a:pt x="4638675" y="2672715"/>
                    </a:lnTo>
                    <a:lnTo>
                      <a:pt x="4639628" y="2672715"/>
                    </a:lnTo>
                    <a:lnTo>
                      <a:pt x="4640580" y="2672715"/>
                    </a:lnTo>
                    <a:lnTo>
                      <a:pt x="4641533" y="2672715"/>
                    </a:lnTo>
                    <a:lnTo>
                      <a:pt x="4642485" y="2672715"/>
                    </a:lnTo>
                    <a:lnTo>
                      <a:pt x="4643438" y="2672715"/>
                    </a:lnTo>
                    <a:lnTo>
                      <a:pt x="4644390" y="2672715"/>
                    </a:lnTo>
                    <a:lnTo>
                      <a:pt x="4645343" y="2672715"/>
                    </a:lnTo>
                    <a:lnTo>
                      <a:pt x="4646295" y="2672715"/>
                    </a:lnTo>
                    <a:lnTo>
                      <a:pt x="4647248" y="2672715"/>
                    </a:lnTo>
                    <a:lnTo>
                      <a:pt x="4648200" y="2672715"/>
                    </a:lnTo>
                    <a:lnTo>
                      <a:pt x="4649153" y="2672715"/>
                    </a:lnTo>
                    <a:lnTo>
                      <a:pt x="4650105" y="2672715"/>
                    </a:lnTo>
                    <a:lnTo>
                      <a:pt x="4651058" y="2672715"/>
                    </a:lnTo>
                    <a:lnTo>
                      <a:pt x="4652010" y="2672715"/>
                    </a:lnTo>
                    <a:lnTo>
                      <a:pt x="4652963" y="2672715"/>
                    </a:lnTo>
                    <a:lnTo>
                      <a:pt x="4653915" y="2672715"/>
                    </a:lnTo>
                    <a:lnTo>
                      <a:pt x="4654868" y="2672715"/>
                    </a:lnTo>
                    <a:lnTo>
                      <a:pt x="4655820" y="2672715"/>
                    </a:lnTo>
                    <a:lnTo>
                      <a:pt x="4656773" y="2672715"/>
                    </a:lnTo>
                    <a:lnTo>
                      <a:pt x="4657725" y="2672715"/>
                    </a:lnTo>
                    <a:lnTo>
                      <a:pt x="4658678" y="2672715"/>
                    </a:lnTo>
                    <a:lnTo>
                      <a:pt x="4659630" y="2672715"/>
                    </a:lnTo>
                    <a:lnTo>
                      <a:pt x="4660583" y="2672715"/>
                    </a:lnTo>
                    <a:lnTo>
                      <a:pt x="4661535" y="2672715"/>
                    </a:lnTo>
                    <a:lnTo>
                      <a:pt x="4662488" y="2672715"/>
                    </a:lnTo>
                    <a:lnTo>
                      <a:pt x="4663440" y="2673668"/>
                    </a:lnTo>
                    <a:lnTo>
                      <a:pt x="4664393" y="2673668"/>
                    </a:lnTo>
                    <a:lnTo>
                      <a:pt x="4665345" y="2673668"/>
                    </a:lnTo>
                    <a:lnTo>
                      <a:pt x="4666298" y="2673668"/>
                    </a:lnTo>
                    <a:lnTo>
                      <a:pt x="4667250" y="2673668"/>
                    </a:lnTo>
                    <a:lnTo>
                      <a:pt x="4668203" y="2673668"/>
                    </a:lnTo>
                    <a:lnTo>
                      <a:pt x="4669155" y="2673668"/>
                    </a:lnTo>
                    <a:lnTo>
                      <a:pt x="4670108" y="2673668"/>
                    </a:lnTo>
                    <a:lnTo>
                      <a:pt x="4671060" y="2673668"/>
                    </a:lnTo>
                    <a:lnTo>
                      <a:pt x="4672013" y="2673668"/>
                    </a:lnTo>
                    <a:lnTo>
                      <a:pt x="4672965" y="2673668"/>
                    </a:lnTo>
                    <a:lnTo>
                      <a:pt x="4673918" y="2673668"/>
                    </a:lnTo>
                    <a:lnTo>
                      <a:pt x="4674870" y="2673668"/>
                    </a:lnTo>
                    <a:lnTo>
                      <a:pt x="4675823" y="2673668"/>
                    </a:lnTo>
                    <a:lnTo>
                      <a:pt x="4676775" y="2673668"/>
                    </a:lnTo>
                    <a:lnTo>
                      <a:pt x="4677728" y="2673668"/>
                    </a:lnTo>
                    <a:lnTo>
                      <a:pt x="4679633" y="2673668"/>
                    </a:lnTo>
                    <a:lnTo>
                      <a:pt x="4680585" y="2673668"/>
                    </a:lnTo>
                    <a:lnTo>
                      <a:pt x="4681538" y="2673668"/>
                    </a:lnTo>
                    <a:lnTo>
                      <a:pt x="4682490" y="2673668"/>
                    </a:lnTo>
                    <a:lnTo>
                      <a:pt x="4683443" y="2673668"/>
                    </a:lnTo>
                    <a:lnTo>
                      <a:pt x="4684395" y="2673668"/>
                    </a:lnTo>
                    <a:lnTo>
                      <a:pt x="4685348" y="2673668"/>
                    </a:lnTo>
                    <a:lnTo>
                      <a:pt x="4686300" y="2673668"/>
                    </a:lnTo>
                    <a:lnTo>
                      <a:pt x="4687253" y="2673668"/>
                    </a:lnTo>
                    <a:lnTo>
                      <a:pt x="4688205" y="2673668"/>
                    </a:lnTo>
                    <a:lnTo>
                      <a:pt x="4689158" y="2673668"/>
                    </a:lnTo>
                    <a:lnTo>
                      <a:pt x="4690110" y="2673668"/>
                    </a:lnTo>
                    <a:lnTo>
                      <a:pt x="4691063" y="2673668"/>
                    </a:lnTo>
                    <a:lnTo>
                      <a:pt x="4692015" y="2673668"/>
                    </a:lnTo>
                    <a:lnTo>
                      <a:pt x="4692968" y="2673668"/>
                    </a:lnTo>
                    <a:lnTo>
                      <a:pt x="4693920" y="2673668"/>
                    </a:lnTo>
                    <a:lnTo>
                      <a:pt x="4694873" y="2673668"/>
                    </a:lnTo>
                    <a:lnTo>
                      <a:pt x="4695825" y="2673668"/>
                    </a:lnTo>
                    <a:lnTo>
                      <a:pt x="4696778" y="2673668"/>
                    </a:lnTo>
                    <a:lnTo>
                      <a:pt x="4697730" y="2673668"/>
                    </a:lnTo>
                    <a:lnTo>
                      <a:pt x="4698683" y="2673668"/>
                    </a:lnTo>
                    <a:lnTo>
                      <a:pt x="4699635" y="2673668"/>
                    </a:lnTo>
                    <a:lnTo>
                      <a:pt x="4700588" y="2673668"/>
                    </a:lnTo>
                    <a:lnTo>
                      <a:pt x="4701540" y="2673668"/>
                    </a:lnTo>
                    <a:lnTo>
                      <a:pt x="4702493" y="2672715"/>
                    </a:lnTo>
                    <a:lnTo>
                      <a:pt x="4703445" y="2673668"/>
                    </a:lnTo>
                    <a:lnTo>
                      <a:pt x="4704398" y="2673668"/>
                    </a:lnTo>
                    <a:lnTo>
                      <a:pt x="4705350" y="2673668"/>
                    </a:lnTo>
                    <a:lnTo>
                      <a:pt x="4706303" y="2673668"/>
                    </a:lnTo>
                    <a:lnTo>
                      <a:pt x="4707255" y="2673668"/>
                    </a:lnTo>
                    <a:lnTo>
                      <a:pt x="4708208" y="2673668"/>
                    </a:lnTo>
                    <a:lnTo>
                      <a:pt x="4709160" y="2673668"/>
                    </a:lnTo>
                    <a:lnTo>
                      <a:pt x="4710113" y="2673668"/>
                    </a:lnTo>
                    <a:lnTo>
                      <a:pt x="4711065" y="2673668"/>
                    </a:lnTo>
                    <a:lnTo>
                      <a:pt x="4712018" y="2673668"/>
                    </a:lnTo>
                    <a:lnTo>
                      <a:pt x="4712970" y="2673668"/>
                    </a:lnTo>
                    <a:lnTo>
                      <a:pt x="4713923" y="2673668"/>
                    </a:lnTo>
                    <a:lnTo>
                      <a:pt x="4714875" y="2673668"/>
                    </a:lnTo>
                    <a:lnTo>
                      <a:pt x="4715828" y="2673668"/>
                    </a:lnTo>
                    <a:lnTo>
                      <a:pt x="4716780" y="2673668"/>
                    </a:lnTo>
                    <a:lnTo>
                      <a:pt x="4717733" y="2673668"/>
                    </a:lnTo>
                    <a:lnTo>
                      <a:pt x="4718685" y="2673668"/>
                    </a:lnTo>
                    <a:lnTo>
                      <a:pt x="4719638" y="2673668"/>
                    </a:lnTo>
                    <a:lnTo>
                      <a:pt x="4720590" y="2673668"/>
                    </a:lnTo>
                    <a:lnTo>
                      <a:pt x="4722495" y="2673668"/>
                    </a:lnTo>
                    <a:lnTo>
                      <a:pt x="4723448" y="2673668"/>
                    </a:lnTo>
                    <a:lnTo>
                      <a:pt x="4724400" y="2674620"/>
                    </a:lnTo>
                    <a:lnTo>
                      <a:pt x="4725353" y="2674620"/>
                    </a:lnTo>
                    <a:lnTo>
                      <a:pt x="4726305" y="2673668"/>
                    </a:lnTo>
                    <a:lnTo>
                      <a:pt x="4727258" y="2674620"/>
                    </a:lnTo>
                    <a:lnTo>
                      <a:pt x="4728210" y="2674620"/>
                    </a:lnTo>
                    <a:lnTo>
                      <a:pt x="4729163" y="2674620"/>
                    </a:lnTo>
                    <a:lnTo>
                      <a:pt x="4730115" y="2674620"/>
                    </a:lnTo>
                    <a:lnTo>
                      <a:pt x="4731068" y="2674620"/>
                    </a:lnTo>
                    <a:lnTo>
                      <a:pt x="4732020" y="2674620"/>
                    </a:lnTo>
                    <a:lnTo>
                      <a:pt x="4732973" y="2674620"/>
                    </a:lnTo>
                    <a:lnTo>
                      <a:pt x="4733925" y="2674620"/>
                    </a:lnTo>
                    <a:lnTo>
                      <a:pt x="4734878" y="2674620"/>
                    </a:lnTo>
                    <a:lnTo>
                      <a:pt x="4735830" y="2674620"/>
                    </a:lnTo>
                    <a:lnTo>
                      <a:pt x="4736783" y="2674620"/>
                    </a:lnTo>
                    <a:lnTo>
                      <a:pt x="4737735" y="2674620"/>
                    </a:lnTo>
                    <a:lnTo>
                      <a:pt x="4738688" y="2674620"/>
                    </a:lnTo>
                    <a:lnTo>
                      <a:pt x="4739640" y="2674620"/>
                    </a:lnTo>
                    <a:lnTo>
                      <a:pt x="4740593" y="2674620"/>
                    </a:lnTo>
                    <a:lnTo>
                      <a:pt x="4741545" y="2674620"/>
                    </a:lnTo>
                    <a:lnTo>
                      <a:pt x="4742498" y="2674620"/>
                    </a:lnTo>
                    <a:lnTo>
                      <a:pt x="4743450" y="2674620"/>
                    </a:lnTo>
                    <a:lnTo>
                      <a:pt x="4744403" y="2674620"/>
                    </a:lnTo>
                    <a:lnTo>
                      <a:pt x="4745355" y="2674620"/>
                    </a:lnTo>
                    <a:lnTo>
                      <a:pt x="4746308" y="2674620"/>
                    </a:lnTo>
                    <a:lnTo>
                      <a:pt x="4747260" y="2674620"/>
                    </a:lnTo>
                    <a:lnTo>
                      <a:pt x="4748213" y="2674620"/>
                    </a:lnTo>
                    <a:lnTo>
                      <a:pt x="4749165" y="2674620"/>
                    </a:lnTo>
                    <a:lnTo>
                      <a:pt x="4750118" y="2674620"/>
                    </a:lnTo>
                    <a:lnTo>
                      <a:pt x="4751070" y="2674620"/>
                    </a:lnTo>
                    <a:lnTo>
                      <a:pt x="4752023" y="2674620"/>
                    </a:lnTo>
                    <a:lnTo>
                      <a:pt x="4752975" y="2674620"/>
                    </a:lnTo>
                    <a:lnTo>
                      <a:pt x="4753928" y="2674620"/>
                    </a:lnTo>
                    <a:lnTo>
                      <a:pt x="4754880" y="2674620"/>
                    </a:lnTo>
                    <a:lnTo>
                      <a:pt x="4755833" y="2674620"/>
                    </a:lnTo>
                    <a:lnTo>
                      <a:pt x="4756785" y="2674620"/>
                    </a:lnTo>
                    <a:lnTo>
                      <a:pt x="4757738" y="2674620"/>
                    </a:lnTo>
                    <a:lnTo>
                      <a:pt x="4758690" y="2674620"/>
                    </a:lnTo>
                    <a:lnTo>
                      <a:pt x="4759643" y="2674620"/>
                    </a:lnTo>
                    <a:lnTo>
                      <a:pt x="4760595" y="2674620"/>
                    </a:lnTo>
                    <a:lnTo>
                      <a:pt x="4761548" y="2674620"/>
                    </a:lnTo>
                    <a:lnTo>
                      <a:pt x="4762500" y="2674620"/>
                    </a:lnTo>
                    <a:lnTo>
                      <a:pt x="4763453" y="2674620"/>
                    </a:lnTo>
                    <a:lnTo>
                      <a:pt x="4765358" y="2674620"/>
                    </a:lnTo>
                    <a:lnTo>
                      <a:pt x="4766310" y="2674620"/>
                    </a:lnTo>
                    <a:lnTo>
                      <a:pt x="4767263" y="2674620"/>
                    </a:lnTo>
                    <a:lnTo>
                      <a:pt x="4768215" y="2674620"/>
                    </a:lnTo>
                    <a:lnTo>
                      <a:pt x="4769168" y="2674620"/>
                    </a:lnTo>
                    <a:lnTo>
                      <a:pt x="4770120" y="2674620"/>
                    </a:lnTo>
                    <a:lnTo>
                      <a:pt x="4771073" y="2674620"/>
                    </a:lnTo>
                    <a:lnTo>
                      <a:pt x="4772025" y="2674620"/>
                    </a:lnTo>
                    <a:lnTo>
                      <a:pt x="4772978" y="2674620"/>
                    </a:lnTo>
                    <a:lnTo>
                      <a:pt x="4773930" y="2674620"/>
                    </a:lnTo>
                    <a:lnTo>
                      <a:pt x="4774883" y="2674620"/>
                    </a:lnTo>
                    <a:lnTo>
                      <a:pt x="4775835" y="2674620"/>
                    </a:lnTo>
                    <a:lnTo>
                      <a:pt x="4776788" y="2674620"/>
                    </a:lnTo>
                    <a:lnTo>
                      <a:pt x="4777740" y="2675573"/>
                    </a:lnTo>
                    <a:lnTo>
                      <a:pt x="4778693" y="2675573"/>
                    </a:lnTo>
                    <a:lnTo>
                      <a:pt x="4779645" y="2675573"/>
                    </a:lnTo>
                    <a:lnTo>
                      <a:pt x="4780598" y="2675573"/>
                    </a:lnTo>
                    <a:lnTo>
                      <a:pt x="4781550" y="2675573"/>
                    </a:lnTo>
                    <a:lnTo>
                      <a:pt x="4782503" y="2675573"/>
                    </a:lnTo>
                    <a:lnTo>
                      <a:pt x="4783455" y="2675573"/>
                    </a:lnTo>
                    <a:lnTo>
                      <a:pt x="4784408" y="2675573"/>
                    </a:lnTo>
                    <a:lnTo>
                      <a:pt x="4785360" y="2675573"/>
                    </a:lnTo>
                    <a:lnTo>
                      <a:pt x="4786313" y="2675573"/>
                    </a:lnTo>
                    <a:lnTo>
                      <a:pt x="4787265" y="2675573"/>
                    </a:lnTo>
                    <a:lnTo>
                      <a:pt x="4788218" y="2675573"/>
                    </a:lnTo>
                    <a:lnTo>
                      <a:pt x="4789170" y="2675573"/>
                    </a:lnTo>
                    <a:lnTo>
                      <a:pt x="4790123" y="2675573"/>
                    </a:lnTo>
                    <a:lnTo>
                      <a:pt x="4791075" y="2675573"/>
                    </a:lnTo>
                    <a:lnTo>
                      <a:pt x="4792028" y="2675573"/>
                    </a:lnTo>
                    <a:lnTo>
                      <a:pt x="4792980" y="2675573"/>
                    </a:lnTo>
                    <a:lnTo>
                      <a:pt x="4793933" y="2675573"/>
                    </a:lnTo>
                    <a:lnTo>
                      <a:pt x="4794885" y="2675573"/>
                    </a:lnTo>
                    <a:lnTo>
                      <a:pt x="4795838" y="2675573"/>
                    </a:lnTo>
                    <a:lnTo>
                      <a:pt x="4796790" y="2675573"/>
                    </a:lnTo>
                    <a:lnTo>
                      <a:pt x="4797743" y="2675573"/>
                    </a:lnTo>
                    <a:lnTo>
                      <a:pt x="4798695" y="2675573"/>
                    </a:lnTo>
                    <a:lnTo>
                      <a:pt x="4799648" y="2675573"/>
                    </a:lnTo>
                    <a:lnTo>
                      <a:pt x="4800600" y="2675573"/>
                    </a:lnTo>
                    <a:lnTo>
                      <a:pt x="4801553" y="2675573"/>
                    </a:lnTo>
                    <a:lnTo>
                      <a:pt x="4802505" y="2675573"/>
                    </a:lnTo>
                    <a:lnTo>
                      <a:pt x="4803458" y="2675573"/>
                    </a:lnTo>
                    <a:lnTo>
                      <a:pt x="4804410" y="2675573"/>
                    </a:lnTo>
                    <a:lnTo>
                      <a:pt x="4805363" y="2675573"/>
                    </a:lnTo>
                    <a:lnTo>
                      <a:pt x="4806315" y="2675573"/>
                    </a:lnTo>
                    <a:lnTo>
                      <a:pt x="4808220" y="2675573"/>
                    </a:lnTo>
                    <a:lnTo>
                      <a:pt x="4809173" y="2675573"/>
                    </a:lnTo>
                    <a:lnTo>
                      <a:pt x="4810125" y="2675573"/>
                    </a:lnTo>
                    <a:lnTo>
                      <a:pt x="4811078" y="2675573"/>
                    </a:lnTo>
                    <a:lnTo>
                      <a:pt x="4812030" y="2675573"/>
                    </a:lnTo>
                    <a:lnTo>
                      <a:pt x="4812983" y="2675573"/>
                    </a:lnTo>
                    <a:lnTo>
                      <a:pt x="4813935" y="2675573"/>
                    </a:lnTo>
                    <a:lnTo>
                      <a:pt x="4814888" y="2675573"/>
                    </a:lnTo>
                    <a:lnTo>
                      <a:pt x="4815840" y="2675573"/>
                    </a:lnTo>
                    <a:lnTo>
                      <a:pt x="4816793" y="2675573"/>
                    </a:lnTo>
                    <a:lnTo>
                      <a:pt x="4817745" y="2675573"/>
                    </a:lnTo>
                    <a:lnTo>
                      <a:pt x="4818698" y="2675573"/>
                    </a:lnTo>
                    <a:lnTo>
                      <a:pt x="4819650" y="2675573"/>
                    </a:lnTo>
                    <a:lnTo>
                      <a:pt x="4820603" y="2675573"/>
                    </a:lnTo>
                    <a:lnTo>
                      <a:pt x="4821555" y="2675573"/>
                    </a:lnTo>
                    <a:lnTo>
                      <a:pt x="4822508" y="2675573"/>
                    </a:lnTo>
                    <a:lnTo>
                      <a:pt x="4823460" y="2675573"/>
                    </a:lnTo>
                    <a:lnTo>
                      <a:pt x="4824413" y="2675573"/>
                    </a:lnTo>
                    <a:lnTo>
                      <a:pt x="4825365" y="2675573"/>
                    </a:lnTo>
                    <a:lnTo>
                      <a:pt x="4826318" y="2675573"/>
                    </a:lnTo>
                    <a:lnTo>
                      <a:pt x="4827270" y="2675573"/>
                    </a:lnTo>
                    <a:lnTo>
                      <a:pt x="4828223" y="2675573"/>
                    </a:lnTo>
                    <a:lnTo>
                      <a:pt x="4829175" y="2676525"/>
                    </a:lnTo>
                    <a:lnTo>
                      <a:pt x="4830128" y="2675573"/>
                    </a:lnTo>
                    <a:lnTo>
                      <a:pt x="4831080" y="2676525"/>
                    </a:lnTo>
                    <a:lnTo>
                      <a:pt x="4832033" y="2676525"/>
                    </a:lnTo>
                    <a:lnTo>
                      <a:pt x="4832985" y="2676525"/>
                    </a:lnTo>
                    <a:lnTo>
                      <a:pt x="4833938" y="2676525"/>
                    </a:lnTo>
                    <a:lnTo>
                      <a:pt x="4834890" y="2676525"/>
                    </a:lnTo>
                    <a:lnTo>
                      <a:pt x="4835843" y="2676525"/>
                    </a:lnTo>
                    <a:lnTo>
                      <a:pt x="4836795" y="2676525"/>
                    </a:lnTo>
                    <a:lnTo>
                      <a:pt x="4837748" y="2676525"/>
                    </a:lnTo>
                    <a:lnTo>
                      <a:pt x="4838700" y="2676525"/>
                    </a:lnTo>
                    <a:lnTo>
                      <a:pt x="4839653" y="2676525"/>
                    </a:lnTo>
                    <a:lnTo>
                      <a:pt x="4840605" y="2676525"/>
                    </a:lnTo>
                    <a:lnTo>
                      <a:pt x="4841558" y="2676525"/>
                    </a:lnTo>
                    <a:lnTo>
                      <a:pt x="4842510" y="2676525"/>
                    </a:lnTo>
                    <a:lnTo>
                      <a:pt x="4843463" y="2676525"/>
                    </a:lnTo>
                    <a:lnTo>
                      <a:pt x="4844415" y="2676525"/>
                    </a:lnTo>
                    <a:lnTo>
                      <a:pt x="4845368" y="2676525"/>
                    </a:lnTo>
                    <a:lnTo>
                      <a:pt x="4846320" y="2676525"/>
                    </a:lnTo>
                    <a:lnTo>
                      <a:pt x="4847273" y="2676525"/>
                    </a:lnTo>
                    <a:lnTo>
                      <a:pt x="4848225" y="2676525"/>
                    </a:lnTo>
                    <a:lnTo>
                      <a:pt x="4849178" y="2676525"/>
                    </a:lnTo>
                    <a:lnTo>
                      <a:pt x="4851083" y="2676525"/>
                    </a:lnTo>
                    <a:lnTo>
                      <a:pt x="4852035" y="2676525"/>
                    </a:lnTo>
                    <a:lnTo>
                      <a:pt x="4852988" y="2676525"/>
                    </a:lnTo>
                    <a:lnTo>
                      <a:pt x="4853940" y="2676525"/>
                    </a:lnTo>
                    <a:lnTo>
                      <a:pt x="4854893" y="2676525"/>
                    </a:lnTo>
                    <a:lnTo>
                      <a:pt x="4855845" y="2676525"/>
                    </a:lnTo>
                    <a:lnTo>
                      <a:pt x="4856798" y="2676525"/>
                    </a:lnTo>
                    <a:lnTo>
                      <a:pt x="4857750" y="2676525"/>
                    </a:lnTo>
                    <a:lnTo>
                      <a:pt x="4858703" y="2676525"/>
                    </a:lnTo>
                    <a:lnTo>
                      <a:pt x="4859655" y="2676525"/>
                    </a:lnTo>
                    <a:lnTo>
                      <a:pt x="4860608" y="2676525"/>
                    </a:lnTo>
                    <a:lnTo>
                      <a:pt x="4861560" y="2676525"/>
                    </a:lnTo>
                    <a:lnTo>
                      <a:pt x="4862513" y="2676525"/>
                    </a:lnTo>
                    <a:lnTo>
                      <a:pt x="4863465" y="2676525"/>
                    </a:lnTo>
                    <a:lnTo>
                      <a:pt x="4864418" y="2676525"/>
                    </a:lnTo>
                    <a:lnTo>
                      <a:pt x="4865370" y="2676525"/>
                    </a:lnTo>
                    <a:lnTo>
                      <a:pt x="4866323" y="2676525"/>
                    </a:lnTo>
                    <a:lnTo>
                      <a:pt x="4867275" y="2676525"/>
                    </a:lnTo>
                    <a:lnTo>
                      <a:pt x="4868228" y="2676525"/>
                    </a:lnTo>
                    <a:lnTo>
                      <a:pt x="4869180" y="2676525"/>
                    </a:lnTo>
                    <a:lnTo>
                      <a:pt x="4870133" y="2676525"/>
                    </a:lnTo>
                    <a:lnTo>
                      <a:pt x="4871085" y="2676525"/>
                    </a:lnTo>
                    <a:lnTo>
                      <a:pt x="4871181" y="2676525"/>
                    </a:lnTo>
                  </a:path>
                </a:pathLst>
              </a:custGeom>
              <a:noFill/>
              <a:ln w="9525" cap="flat">
                <a:solidFill>
                  <a:srgbClr val="FF0000"/>
                </a:solidFill>
                <a:prstDash val="solid"/>
                <a:miter/>
              </a:ln>
            </p:spPr>
            <p:txBody>
              <a:bodyPr rtlCol="0" anchor="ctr"/>
              <a:lstStyle/>
              <a:p>
                <a:endParaRPr lang="ja-JP" altLang="en-US"/>
              </a:p>
            </p:txBody>
          </p:sp>
        </p:grpSp>
        <p:grpSp>
          <p:nvGrpSpPr>
            <p:cNvPr id="42" name="グラフィックス 11">
              <a:extLst>
                <a:ext uri="{FF2B5EF4-FFF2-40B4-BE49-F238E27FC236}">
                  <a16:creationId xmlns:a16="http://schemas.microsoft.com/office/drawing/2014/main" id="{531833A5-CDE8-4BD4-8BE2-5917508EAE3F}"/>
                </a:ext>
              </a:extLst>
            </p:cNvPr>
            <p:cNvGrpSpPr/>
            <p:nvPr/>
          </p:nvGrpSpPr>
          <p:grpSpPr>
            <a:xfrm>
              <a:off x="6927667" y="2438429"/>
              <a:ext cx="4871180" cy="2361247"/>
              <a:chOff x="6927667" y="2438429"/>
              <a:chExt cx="4871180" cy="2361247"/>
            </a:xfrm>
          </p:grpSpPr>
          <p:sp>
            <p:nvSpPr>
              <p:cNvPr id="43" name="テキスト ボックス 42">
                <a:extLst>
                  <a:ext uri="{FF2B5EF4-FFF2-40B4-BE49-F238E27FC236}">
                    <a16:creationId xmlns:a16="http://schemas.microsoft.com/office/drawing/2014/main" id="{5D6A507B-EBDD-4320-B7C0-37A526424D05}"/>
                  </a:ext>
                </a:extLst>
              </p:cNvPr>
              <p:cNvSpPr txBox="1"/>
              <p:nvPr/>
            </p:nvSpPr>
            <p:spPr>
              <a:xfrm>
                <a:off x="10687185" y="2566064"/>
                <a:ext cx="5638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TEST</a:t>
                </a:r>
              </a:p>
            </p:txBody>
          </p:sp>
          <p:sp>
            <p:nvSpPr>
              <p:cNvPr id="44" name="フリーフォーム: 図形 43">
                <a:extLst>
                  <a:ext uri="{FF2B5EF4-FFF2-40B4-BE49-F238E27FC236}">
                    <a16:creationId xmlns:a16="http://schemas.microsoft.com/office/drawing/2014/main" id="{ACC39E0E-E47A-4874-BDE1-A2CF7A4FF160}"/>
                  </a:ext>
                </a:extLst>
              </p:cNvPr>
              <p:cNvSpPr/>
              <p:nvPr/>
            </p:nvSpPr>
            <p:spPr>
              <a:xfrm>
                <a:off x="6927667" y="2438429"/>
                <a:ext cx="4871180" cy="2361247"/>
              </a:xfrm>
              <a:custGeom>
                <a:avLst/>
                <a:gdLst>
                  <a:gd name="connsiteX0" fmla="*/ 4311015 w 4871180"/>
                  <a:gd name="connsiteY0" fmla="*/ 263843 h 2361247"/>
                  <a:gd name="connsiteX1" fmla="*/ 4712970 w 4871180"/>
                  <a:gd name="connsiteY1" fmla="*/ 263843 h 2361247"/>
                  <a:gd name="connsiteX2" fmla="*/ 0 w 4871180"/>
                  <a:gd name="connsiteY2" fmla="*/ 410528 h 2361247"/>
                  <a:gd name="connsiteX3" fmla="*/ 953 w 4871180"/>
                  <a:gd name="connsiteY3" fmla="*/ 410528 h 2361247"/>
                  <a:gd name="connsiteX4" fmla="*/ 1905 w 4871180"/>
                  <a:gd name="connsiteY4" fmla="*/ 0 h 2361247"/>
                  <a:gd name="connsiteX5" fmla="*/ 2858 w 4871180"/>
                  <a:gd name="connsiteY5" fmla="*/ 496253 h 2361247"/>
                  <a:gd name="connsiteX6" fmla="*/ 3810 w 4871180"/>
                  <a:gd name="connsiteY6" fmla="*/ 538163 h 2361247"/>
                  <a:gd name="connsiteX7" fmla="*/ 4763 w 4871180"/>
                  <a:gd name="connsiteY7" fmla="*/ 762000 h 2361247"/>
                  <a:gd name="connsiteX8" fmla="*/ 5715 w 4871180"/>
                  <a:gd name="connsiteY8" fmla="*/ 863918 h 2361247"/>
                  <a:gd name="connsiteX9" fmla="*/ 6668 w 4871180"/>
                  <a:gd name="connsiteY9" fmla="*/ 929640 h 2361247"/>
                  <a:gd name="connsiteX10" fmla="*/ 7620 w 4871180"/>
                  <a:gd name="connsiteY10" fmla="*/ 1109663 h 2361247"/>
                  <a:gd name="connsiteX11" fmla="*/ 8573 w 4871180"/>
                  <a:gd name="connsiteY11" fmla="*/ 1230630 h 2361247"/>
                  <a:gd name="connsiteX12" fmla="*/ 9525 w 4871180"/>
                  <a:gd name="connsiteY12" fmla="*/ 1251585 h 2361247"/>
                  <a:gd name="connsiteX13" fmla="*/ 10477 w 4871180"/>
                  <a:gd name="connsiteY13" fmla="*/ 1259205 h 2361247"/>
                  <a:gd name="connsiteX14" fmla="*/ 11430 w 4871180"/>
                  <a:gd name="connsiteY14" fmla="*/ 1274445 h 2361247"/>
                  <a:gd name="connsiteX15" fmla="*/ 12383 w 4871180"/>
                  <a:gd name="connsiteY15" fmla="*/ 1291590 h 2361247"/>
                  <a:gd name="connsiteX16" fmla="*/ 13335 w 4871180"/>
                  <a:gd name="connsiteY16" fmla="*/ 1329690 h 2361247"/>
                  <a:gd name="connsiteX17" fmla="*/ 14288 w 4871180"/>
                  <a:gd name="connsiteY17" fmla="*/ 1387793 h 2361247"/>
                  <a:gd name="connsiteX18" fmla="*/ 15240 w 4871180"/>
                  <a:gd name="connsiteY18" fmla="*/ 1415415 h 2361247"/>
                  <a:gd name="connsiteX19" fmla="*/ 16193 w 4871180"/>
                  <a:gd name="connsiteY19" fmla="*/ 1440180 h 2361247"/>
                  <a:gd name="connsiteX20" fmla="*/ 17145 w 4871180"/>
                  <a:gd name="connsiteY20" fmla="*/ 1456373 h 2361247"/>
                  <a:gd name="connsiteX21" fmla="*/ 18098 w 4871180"/>
                  <a:gd name="connsiteY21" fmla="*/ 1493520 h 2361247"/>
                  <a:gd name="connsiteX22" fmla="*/ 19050 w 4871180"/>
                  <a:gd name="connsiteY22" fmla="*/ 1511618 h 2361247"/>
                  <a:gd name="connsiteX23" fmla="*/ 20002 w 4871180"/>
                  <a:gd name="connsiteY23" fmla="*/ 1530668 h 2361247"/>
                  <a:gd name="connsiteX24" fmla="*/ 21908 w 4871180"/>
                  <a:gd name="connsiteY24" fmla="*/ 1531620 h 2361247"/>
                  <a:gd name="connsiteX25" fmla="*/ 22860 w 4871180"/>
                  <a:gd name="connsiteY25" fmla="*/ 1539240 h 2361247"/>
                  <a:gd name="connsiteX26" fmla="*/ 23813 w 4871180"/>
                  <a:gd name="connsiteY26" fmla="*/ 1555433 h 2361247"/>
                  <a:gd name="connsiteX27" fmla="*/ 24765 w 4871180"/>
                  <a:gd name="connsiteY27" fmla="*/ 1595438 h 2361247"/>
                  <a:gd name="connsiteX28" fmla="*/ 25718 w 4871180"/>
                  <a:gd name="connsiteY28" fmla="*/ 1618298 h 2361247"/>
                  <a:gd name="connsiteX29" fmla="*/ 26670 w 4871180"/>
                  <a:gd name="connsiteY29" fmla="*/ 1624965 h 2361247"/>
                  <a:gd name="connsiteX30" fmla="*/ 27623 w 4871180"/>
                  <a:gd name="connsiteY30" fmla="*/ 1625918 h 2361247"/>
                  <a:gd name="connsiteX31" fmla="*/ 28575 w 4871180"/>
                  <a:gd name="connsiteY31" fmla="*/ 1629728 h 2361247"/>
                  <a:gd name="connsiteX32" fmla="*/ 29527 w 4871180"/>
                  <a:gd name="connsiteY32" fmla="*/ 1640205 h 2361247"/>
                  <a:gd name="connsiteX33" fmla="*/ 30480 w 4871180"/>
                  <a:gd name="connsiteY33" fmla="*/ 1656398 h 2361247"/>
                  <a:gd name="connsiteX34" fmla="*/ 31433 w 4871180"/>
                  <a:gd name="connsiteY34" fmla="*/ 1683068 h 2361247"/>
                  <a:gd name="connsiteX35" fmla="*/ 32385 w 4871180"/>
                  <a:gd name="connsiteY35" fmla="*/ 1694498 h 2361247"/>
                  <a:gd name="connsiteX36" fmla="*/ 33338 w 4871180"/>
                  <a:gd name="connsiteY36" fmla="*/ 1708785 h 2361247"/>
                  <a:gd name="connsiteX37" fmla="*/ 34290 w 4871180"/>
                  <a:gd name="connsiteY37" fmla="*/ 1712595 h 2361247"/>
                  <a:gd name="connsiteX38" fmla="*/ 35243 w 4871180"/>
                  <a:gd name="connsiteY38" fmla="*/ 1718310 h 2361247"/>
                  <a:gd name="connsiteX39" fmla="*/ 36195 w 4871180"/>
                  <a:gd name="connsiteY39" fmla="*/ 1722120 h 2361247"/>
                  <a:gd name="connsiteX40" fmla="*/ 37148 w 4871180"/>
                  <a:gd name="connsiteY40" fmla="*/ 1727835 h 2361247"/>
                  <a:gd name="connsiteX41" fmla="*/ 38100 w 4871180"/>
                  <a:gd name="connsiteY41" fmla="*/ 1747838 h 2361247"/>
                  <a:gd name="connsiteX42" fmla="*/ 39052 w 4871180"/>
                  <a:gd name="connsiteY42" fmla="*/ 1763078 h 2361247"/>
                  <a:gd name="connsiteX43" fmla="*/ 40005 w 4871180"/>
                  <a:gd name="connsiteY43" fmla="*/ 1779270 h 2361247"/>
                  <a:gd name="connsiteX44" fmla="*/ 40958 w 4871180"/>
                  <a:gd name="connsiteY44" fmla="*/ 1781175 h 2361247"/>
                  <a:gd name="connsiteX45" fmla="*/ 41910 w 4871180"/>
                  <a:gd name="connsiteY45" fmla="*/ 1783080 h 2361247"/>
                  <a:gd name="connsiteX46" fmla="*/ 42863 w 4871180"/>
                  <a:gd name="connsiteY46" fmla="*/ 1784985 h 2361247"/>
                  <a:gd name="connsiteX47" fmla="*/ 43815 w 4871180"/>
                  <a:gd name="connsiteY47" fmla="*/ 1788795 h 2361247"/>
                  <a:gd name="connsiteX48" fmla="*/ 44768 w 4871180"/>
                  <a:gd name="connsiteY48" fmla="*/ 1795463 h 2361247"/>
                  <a:gd name="connsiteX49" fmla="*/ 45720 w 4871180"/>
                  <a:gd name="connsiteY49" fmla="*/ 1802130 h 2361247"/>
                  <a:gd name="connsiteX50" fmla="*/ 46673 w 4871180"/>
                  <a:gd name="connsiteY50" fmla="*/ 1785938 h 2361247"/>
                  <a:gd name="connsiteX51" fmla="*/ 47625 w 4871180"/>
                  <a:gd name="connsiteY51" fmla="*/ 1807845 h 2361247"/>
                  <a:gd name="connsiteX52" fmla="*/ 48577 w 4871180"/>
                  <a:gd name="connsiteY52" fmla="*/ 1819275 h 2361247"/>
                  <a:gd name="connsiteX53" fmla="*/ 49530 w 4871180"/>
                  <a:gd name="connsiteY53" fmla="*/ 1823085 h 2361247"/>
                  <a:gd name="connsiteX54" fmla="*/ 50483 w 4871180"/>
                  <a:gd name="connsiteY54" fmla="*/ 1824990 h 2361247"/>
                  <a:gd name="connsiteX55" fmla="*/ 51435 w 4871180"/>
                  <a:gd name="connsiteY55" fmla="*/ 1827848 h 2361247"/>
                  <a:gd name="connsiteX56" fmla="*/ 52388 w 4871180"/>
                  <a:gd name="connsiteY56" fmla="*/ 1832610 h 2361247"/>
                  <a:gd name="connsiteX57" fmla="*/ 53340 w 4871180"/>
                  <a:gd name="connsiteY57" fmla="*/ 1846898 h 2361247"/>
                  <a:gd name="connsiteX58" fmla="*/ 54293 w 4871180"/>
                  <a:gd name="connsiteY58" fmla="*/ 1858328 h 2361247"/>
                  <a:gd name="connsiteX59" fmla="*/ 55245 w 4871180"/>
                  <a:gd name="connsiteY59" fmla="*/ 1839278 h 2361247"/>
                  <a:gd name="connsiteX60" fmla="*/ 56198 w 4871180"/>
                  <a:gd name="connsiteY60" fmla="*/ 1862138 h 2361247"/>
                  <a:gd name="connsiteX61" fmla="*/ 57150 w 4871180"/>
                  <a:gd name="connsiteY61" fmla="*/ 1873568 h 2361247"/>
                  <a:gd name="connsiteX62" fmla="*/ 58102 w 4871180"/>
                  <a:gd name="connsiteY62" fmla="*/ 1876425 h 2361247"/>
                  <a:gd name="connsiteX63" fmla="*/ 59055 w 4871180"/>
                  <a:gd name="connsiteY63" fmla="*/ 1873568 h 2361247"/>
                  <a:gd name="connsiteX64" fmla="*/ 60008 w 4871180"/>
                  <a:gd name="connsiteY64" fmla="*/ 1872615 h 2361247"/>
                  <a:gd name="connsiteX65" fmla="*/ 60960 w 4871180"/>
                  <a:gd name="connsiteY65" fmla="*/ 1873568 h 2361247"/>
                  <a:gd name="connsiteX66" fmla="*/ 61913 w 4871180"/>
                  <a:gd name="connsiteY66" fmla="*/ 1877378 h 2361247"/>
                  <a:gd name="connsiteX67" fmla="*/ 62865 w 4871180"/>
                  <a:gd name="connsiteY67" fmla="*/ 1882140 h 2361247"/>
                  <a:gd name="connsiteX68" fmla="*/ 64770 w 4871180"/>
                  <a:gd name="connsiteY68" fmla="*/ 1889760 h 2361247"/>
                  <a:gd name="connsiteX69" fmla="*/ 65723 w 4871180"/>
                  <a:gd name="connsiteY69" fmla="*/ 1884045 h 2361247"/>
                  <a:gd name="connsiteX70" fmla="*/ 66675 w 4871180"/>
                  <a:gd name="connsiteY70" fmla="*/ 1904048 h 2361247"/>
                  <a:gd name="connsiteX71" fmla="*/ 67627 w 4871180"/>
                  <a:gd name="connsiteY71" fmla="*/ 1906905 h 2361247"/>
                  <a:gd name="connsiteX72" fmla="*/ 68580 w 4871180"/>
                  <a:gd name="connsiteY72" fmla="*/ 1909763 h 2361247"/>
                  <a:gd name="connsiteX73" fmla="*/ 69533 w 4871180"/>
                  <a:gd name="connsiteY73" fmla="*/ 1918335 h 2361247"/>
                  <a:gd name="connsiteX74" fmla="*/ 70485 w 4871180"/>
                  <a:gd name="connsiteY74" fmla="*/ 1806893 h 2361247"/>
                  <a:gd name="connsiteX75" fmla="*/ 71438 w 4871180"/>
                  <a:gd name="connsiteY75" fmla="*/ 1924050 h 2361247"/>
                  <a:gd name="connsiteX76" fmla="*/ 72390 w 4871180"/>
                  <a:gd name="connsiteY76" fmla="*/ 1934528 h 2361247"/>
                  <a:gd name="connsiteX77" fmla="*/ 73343 w 4871180"/>
                  <a:gd name="connsiteY77" fmla="*/ 1936433 h 2361247"/>
                  <a:gd name="connsiteX78" fmla="*/ 74295 w 4871180"/>
                  <a:gd name="connsiteY78" fmla="*/ 1935480 h 2361247"/>
                  <a:gd name="connsiteX79" fmla="*/ 75248 w 4871180"/>
                  <a:gd name="connsiteY79" fmla="*/ 1939290 h 2361247"/>
                  <a:gd name="connsiteX80" fmla="*/ 76200 w 4871180"/>
                  <a:gd name="connsiteY80" fmla="*/ 1943100 h 2361247"/>
                  <a:gd name="connsiteX81" fmla="*/ 77152 w 4871180"/>
                  <a:gd name="connsiteY81" fmla="*/ 1948815 h 2361247"/>
                  <a:gd name="connsiteX82" fmla="*/ 78105 w 4871180"/>
                  <a:gd name="connsiteY82" fmla="*/ 1950720 h 2361247"/>
                  <a:gd name="connsiteX83" fmla="*/ 79058 w 4871180"/>
                  <a:gd name="connsiteY83" fmla="*/ 1953578 h 2361247"/>
                  <a:gd name="connsiteX84" fmla="*/ 80010 w 4871180"/>
                  <a:gd name="connsiteY84" fmla="*/ 1955483 h 2361247"/>
                  <a:gd name="connsiteX85" fmla="*/ 80963 w 4871180"/>
                  <a:gd name="connsiteY85" fmla="*/ 1957388 h 2361247"/>
                  <a:gd name="connsiteX86" fmla="*/ 81915 w 4871180"/>
                  <a:gd name="connsiteY86" fmla="*/ 1960245 h 2361247"/>
                  <a:gd name="connsiteX87" fmla="*/ 82868 w 4871180"/>
                  <a:gd name="connsiteY87" fmla="*/ 1966913 h 2361247"/>
                  <a:gd name="connsiteX88" fmla="*/ 83820 w 4871180"/>
                  <a:gd name="connsiteY88" fmla="*/ 1968818 h 2361247"/>
                  <a:gd name="connsiteX89" fmla="*/ 84773 w 4871180"/>
                  <a:gd name="connsiteY89" fmla="*/ 1971675 h 2361247"/>
                  <a:gd name="connsiteX90" fmla="*/ 85725 w 4871180"/>
                  <a:gd name="connsiteY90" fmla="*/ 1969770 h 2361247"/>
                  <a:gd name="connsiteX91" fmla="*/ 86677 w 4871180"/>
                  <a:gd name="connsiteY91" fmla="*/ 1969770 h 2361247"/>
                  <a:gd name="connsiteX92" fmla="*/ 87630 w 4871180"/>
                  <a:gd name="connsiteY92" fmla="*/ 1973580 h 2361247"/>
                  <a:gd name="connsiteX93" fmla="*/ 88583 w 4871180"/>
                  <a:gd name="connsiteY93" fmla="*/ 1977390 h 2361247"/>
                  <a:gd name="connsiteX94" fmla="*/ 89535 w 4871180"/>
                  <a:gd name="connsiteY94" fmla="*/ 1976438 h 2361247"/>
                  <a:gd name="connsiteX95" fmla="*/ 90488 w 4871180"/>
                  <a:gd name="connsiteY95" fmla="*/ 1980248 h 2361247"/>
                  <a:gd name="connsiteX96" fmla="*/ 91440 w 4871180"/>
                  <a:gd name="connsiteY96" fmla="*/ 1985963 h 2361247"/>
                  <a:gd name="connsiteX97" fmla="*/ 92393 w 4871180"/>
                  <a:gd name="connsiteY97" fmla="*/ 1988820 h 2361247"/>
                  <a:gd name="connsiteX98" fmla="*/ 93345 w 4871180"/>
                  <a:gd name="connsiteY98" fmla="*/ 1992630 h 2361247"/>
                  <a:gd name="connsiteX99" fmla="*/ 94298 w 4871180"/>
                  <a:gd name="connsiteY99" fmla="*/ 1995488 h 2361247"/>
                  <a:gd name="connsiteX100" fmla="*/ 95250 w 4871180"/>
                  <a:gd name="connsiteY100" fmla="*/ 1998345 h 2361247"/>
                  <a:gd name="connsiteX101" fmla="*/ 96202 w 4871180"/>
                  <a:gd name="connsiteY101" fmla="*/ 2005013 h 2361247"/>
                  <a:gd name="connsiteX102" fmla="*/ 97155 w 4871180"/>
                  <a:gd name="connsiteY102" fmla="*/ 2005965 h 2361247"/>
                  <a:gd name="connsiteX103" fmla="*/ 98108 w 4871180"/>
                  <a:gd name="connsiteY103" fmla="*/ 2007870 h 2361247"/>
                  <a:gd name="connsiteX104" fmla="*/ 99060 w 4871180"/>
                  <a:gd name="connsiteY104" fmla="*/ 2008823 h 2361247"/>
                  <a:gd name="connsiteX105" fmla="*/ 100013 w 4871180"/>
                  <a:gd name="connsiteY105" fmla="*/ 2010728 h 2361247"/>
                  <a:gd name="connsiteX106" fmla="*/ 100965 w 4871180"/>
                  <a:gd name="connsiteY106" fmla="*/ 1979295 h 2361247"/>
                  <a:gd name="connsiteX107" fmla="*/ 101918 w 4871180"/>
                  <a:gd name="connsiteY107" fmla="*/ 2013585 h 2361247"/>
                  <a:gd name="connsiteX108" fmla="*/ 102870 w 4871180"/>
                  <a:gd name="connsiteY108" fmla="*/ 2016443 h 2361247"/>
                  <a:gd name="connsiteX109" fmla="*/ 103823 w 4871180"/>
                  <a:gd name="connsiteY109" fmla="*/ 2017395 h 2361247"/>
                  <a:gd name="connsiteX110" fmla="*/ 104775 w 4871180"/>
                  <a:gd name="connsiteY110" fmla="*/ 2025968 h 2361247"/>
                  <a:gd name="connsiteX111" fmla="*/ 105727 w 4871180"/>
                  <a:gd name="connsiteY111" fmla="*/ 2032635 h 2361247"/>
                  <a:gd name="connsiteX112" fmla="*/ 107633 w 4871180"/>
                  <a:gd name="connsiteY112" fmla="*/ 2036445 h 2361247"/>
                  <a:gd name="connsiteX113" fmla="*/ 108585 w 4871180"/>
                  <a:gd name="connsiteY113" fmla="*/ 2046923 h 2361247"/>
                  <a:gd name="connsiteX114" fmla="*/ 109538 w 4871180"/>
                  <a:gd name="connsiteY114" fmla="*/ 2053590 h 2361247"/>
                  <a:gd name="connsiteX115" fmla="*/ 110490 w 4871180"/>
                  <a:gd name="connsiteY115" fmla="*/ 2051685 h 2361247"/>
                  <a:gd name="connsiteX116" fmla="*/ 111443 w 4871180"/>
                  <a:gd name="connsiteY116" fmla="*/ 2056448 h 2361247"/>
                  <a:gd name="connsiteX117" fmla="*/ 112395 w 4871180"/>
                  <a:gd name="connsiteY117" fmla="*/ 2057400 h 2361247"/>
                  <a:gd name="connsiteX118" fmla="*/ 113348 w 4871180"/>
                  <a:gd name="connsiteY118" fmla="*/ 2057400 h 2361247"/>
                  <a:gd name="connsiteX119" fmla="*/ 114300 w 4871180"/>
                  <a:gd name="connsiteY119" fmla="*/ 2056448 h 2361247"/>
                  <a:gd name="connsiteX120" fmla="*/ 115252 w 4871180"/>
                  <a:gd name="connsiteY120" fmla="*/ 2057400 h 2361247"/>
                  <a:gd name="connsiteX121" fmla="*/ 116205 w 4871180"/>
                  <a:gd name="connsiteY121" fmla="*/ 2056448 h 2361247"/>
                  <a:gd name="connsiteX122" fmla="*/ 117158 w 4871180"/>
                  <a:gd name="connsiteY122" fmla="*/ 2056448 h 2361247"/>
                  <a:gd name="connsiteX123" fmla="*/ 118110 w 4871180"/>
                  <a:gd name="connsiteY123" fmla="*/ 2056448 h 2361247"/>
                  <a:gd name="connsiteX124" fmla="*/ 119063 w 4871180"/>
                  <a:gd name="connsiteY124" fmla="*/ 2057400 h 2361247"/>
                  <a:gd name="connsiteX125" fmla="*/ 120015 w 4871180"/>
                  <a:gd name="connsiteY125" fmla="*/ 1888808 h 2361247"/>
                  <a:gd name="connsiteX126" fmla="*/ 120968 w 4871180"/>
                  <a:gd name="connsiteY126" fmla="*/ 2057400 h 2361247"/>
                  <a:gd name="connsiteX127" fmla="*/ 121920 w 4871180"/>
                  <a:gd name="connsiteY127" fmla="*/ 2060258 h 2361247"/>
                  <a:gd name="connsiteX128" fmla="*/ 122873 w 4871180"/>
                  <a:gd name="connsiteY128" fmla="*/ 2063115 h 2361247"/>
                  <a:gd name="connsiteX129" fmla="*/ 123825 w 4871180"/>
                  <a:gd name="connsiteY129" fmla="*/ 2065020 h 2361247"/>
                  <a:gd name="connsiteX130" fmla="*/ 124777 w 4871180"/>
                  <a:gd name="connsiteY130" fmla="*/ 2067878 h 2361247"/>
                  <a:gd name="connsiteX131" fmla="*/ 125730 w 4871180"/>
                  <a:gd name="connsiteY131" fmla="*/ 2070735 h 2361247"/>
                  <a:gd name="connsiteX132" fmla="*/ 126683 w 4871180"/>
                  <a:gd name="connsiteY132" fmla="*/ 2072640 h 2361247"/>
                  <a:gd name="connsiteX133" fmla="*/ 127635 w 4871180"/>
                  <a:gd name="connsiteY133" fmla="*/ 2074545 h 2361247"/>
                  <a:gd name="connsiteX134" fmla="*/ 128588 w 4871180"/>
                  <a:gd name="connsiteY134" fmla="*/ 1961198 h 2361247"/>
                  <a:gd name="connsiteX135" fmla="*/ 129540 w 4871180"/>
                  <a:gd name="connsiteY135" fmla="*/ 2074545 h 2361247"/>
                  <a:gd name="connsiteX136" fmla="*/ 130493 w 4871180"/>
                  <a:gd name="connsiteY136" fmla="*/ 2076450 h 2361247"/>
                  <a:gd name="connsiteX137" fmla="*/ 131445 w 4871180"/>
                  <a:gd name="connsiteY137" fmla="*/ 2078355 h 2361247"/>
                  <a:gd name="connsiteX138" fmla="*/ 132398 w 4871180"/>
                  <a:gd name="connsiteY138" fmla="*/ 2076450 h 2361247"/>
                  <a:gd name="connsiteX139" fmla="*/ 133350 w 4871180"/>
                  <a:gd name="connsiteY139" fmla="*/ 2078355 h 2361247"/>
                  <a:gd name="connsiteX140" fmla="*/ 134302 w 4871180"/>
                  <a:gd name="connsiteY140" fmla="*/ 2081213 h 2361247"/>
                  <a:gd name="connsiteX141" fmla="*/ 135255 w 4871180"/>
                  <a:gd name="connsiteY141" fmla="*/ 2084070 h 2361247"/>
                  <a:gd name="connsiteX142" fmla="*/ 136208 w 4871180"/>
                  <a:gd name="connsiteY142" fmla="*/ 2085023 h 2361247"/>
                  <a:gd name="connsiteX143" fmla="*/ 137160 w 4871180"/>
                  <a:gd name="connsiteY143" fmla="*/ 2088833 h 2361247"/>
                  <a:gd name="connsiteX144" fmla="*/ 138113 w 4871180"/>
                  <a:gd name="connsiteY144" fmla="*/ 2088833 h 2361247"/>
                  <a:gd name="connsiteX145" fmla="*/ 139065 w 4871180"/>
                  <a:gd name="connsiteY145" fmla="*/ 2089785 h 2361247"/>
                  <a:gd name="connsiteX146" fmla="*/ 140018 w 4871180"/>
                  <a:gd name="connsiteY146" fmla="*/ 2090738 h 2361247"/>
                  <a:gd name="connsiteX147" fmla="*/ 140970 w 4871180"/>
                  <a:gd name="connsiteY147" fmla="*/ 2074545 h 2361247"/>
                  <a:gd name="connsiteX148" fmla="*/ 141923 w 4871180"/>
                  <a:gd name="connsiteY148" fmla="*/ 2088833 h 2361247"/>
                  <a:gd name="connsiteX149" fmla="*/ 142875 w 4871180"/>
                  <a:gd name="connsiteY149" fmla="*/ 2090738 h 2361247"/>
                  <a:gd name="connsiteX150" fmla="*/ 143827 w 4871180"/>
                  <a:gd name="connsiteY150" fmla="*/ 2091690 h 2361247"/>
                  <a:gd name="connsiteX151" fmla="*/ 144780 w 4871180"/>
                  <a:gd name="connsiteY151" fmla="*/ 2093595 h 2361247"/>
                  <a:gd name="connsiteX152" fmla="*/ 145733 w 4871180"/>
                  <a:gd name="connsiteY152" fmla="*/ 2091690 h 2361247"/>
                  <a:gd name="connsiteX153" fmla="*/ 146685 w 4871180"/>
                  <a:gd name="connsiteY153" fmla="*/ 2094548 h 2361247"/>
                  <a:gd name="connsiteX154" fmla="*/ 147638 w 4871180"/>
                  <a:gd name="connsiteY154" fmla="*/ 2094548 h 2361247"/>
                  <a:gd name="connsiteX155" fmla="*/ 148590 w 4871180"/>
                  <a:gd name="connsiteY155" fmla="*/ 2095500 h 2361247"/>
                  <a:gd name="connsiteX156" fmla="*/ 150495 w 4871180"/>
                  <a:gd name="connsiteY156" fmla="*/ 2098358 h 2361247"/>
                  <a:gd name="connsiteX157" fmla="*/ 151448 w 4871180"/>
                  <a:gd name="connsiteY157" fmla="*/ 2102168 h 2361247"/>
                  <a:gd name="connsiteX158" fmla="*/ 152400 w 4871180"/>
                  <a:gd name="connsiteY158" fmla="*/ 2104073 h 2361247"/>
                  <a:gd name="connsiteX159" fmla="*/ 153352 w 4871180"/>
                  <a:gd name="connsiteY159" fmla="*/ 2103120 h 2361247"/>
                  <a:gd name="connsiteX160" fmla="*/ 154305 w 4871180"/>
                  <a:gd name="connsiteY160" fmla="*/ 2105025 h 2361247"/>
                  <a:gd name="connsiteX161" fmla="*/ 155258 w 4871180"/>
                  <a:gd name="connsiteY161" fmla="*/ 2104073 h 2361247"/>
                  <a:gd name="connsiteX162" fmla="*/ 156210 w 4871180"/>
                  <a:gd name="connsiteY162" fmla="*/ 2103120 h 2361247"/>
                  <a:gd name="connsiteX163" fmla="*/ 157163 w 4871180"/>
                  <a:gd name="connsiteY163" fmla="*/ 2102168 h 2361247"/>
                  <a:gd name="connsiteX164" fmla="*/ 158115 w 4871180"/>
                  <a:gd name="connsiteY164" fmla="*/ 2077403 h 2361247"/>
                  <a:gd name="connsiteX165" fmla="*/ 159068 w 4871180"/>
                  <a:gd name="connsiteY165" fmla="*/ 2101215 h 2361247"/>
                  <a:gd name="connsiteX166" fmla="*/ 160020 w 4871180"/>
                  <a:gd name="connsiteY166" fmla="*/ 2102168 h 2361247"/>
                  <a:gd name="connsiteX167" fmla="*/ 160973 w 4871180"/>
                  <a:gd name="connsiteY167" fmla="*/ 2102168 h 2361247"/>
                  <a:gd name="connsiteX168" fmla="*/ 161925 w 4871180"/>
                  <a:gd name="connsiteY168" fmla="*/ 2104073 h 2361247"/>
                  <a:gd name="connsiteX169" fmla="*/ 162877 w 4871180"/>
                  <a:gd name="connsiteY169" fmla="*/ 2103120 h 2361247"/>
                  <a:gd name="connsiteX170" fmla="*/ 163830 w 4871180"/>
                  <a:gd name="connsiteY170" fmla="*/ 2104073 h 2361247"/>
                  <a:gd name="connsiteX171" fmla="*/ 164783 w 4871180"/>
                  <a:gd name="connsiteY171" fmla="*/ 2102168 h 2361247"/>
                  <a:gd name="connsiteX172" fmla="*/ 165735 w 4871180"/>
                  <a:gd name="connsiteY172" fmla="*/ 2101215 h 2361247"/>
                  <a:gd name="connsiteX173" fmla="*/ 166688 w 4871180"/>
                  <a:gd name="connsiteY173" fmla="*/ 2098358 h 2361247"/>
                  <a:gd name="connsiteX174" fmla="*/ 167640 w 4871180"/>
                  <a:gd name="connsiteY174" fmla="*/ 2102168 h 2361247"/>
                  <a:gd name="connsiteX175" fmla="*/ 168593 w 4871180"/>
                  <a:gd name="connsiteY175" fmla="*/ 2104073 h 2361247"/>
                  <a:gd name="connsiteX176" fmla="*/ 169545 w 4871180"/>
                  <a:gd name="connsiteY176" fmla="*/ 2103120 h 2361247"/>
                  <a:gd name="connsiteX177" fmla="*/ 170498 w 4871180"/>
                  <a:gd name="connsiteY177" fmla="*/ 2105025 h 2361247"/>
                  <a:gd name="connsiteX178" fmla="*/ 171450 w 4871180"/>
                  <a:gd name="connsiteY178" fmla="*/ 2108835 h 2361247"/>
                  <a:gd name="connsiteX179" fmla="*/ 172402 w 4871180"/>
                  <a:gd name="connsiteY179" fmla="*/ 2104073 h 2361247"/>
                  <a:gd name="connsiteX180" fmla="*/ 173355 w 4871180"/>
                  <a:gd name="connsiteY180" fmla="*/ 2109788 h 2361247"/>
                  <a:gd name="connsiteX181" fmla="*/ 174308 w 4871180"/>
                  <a:gd name="connsiteY181" fmla="*/ 2112645 h 2361247"/>
                  <a:gd name="connsiteX182" fmla="*/ 175260 w 4871180"/>
                  <a:gd name="connsiteY182" fmla="*/ 2113598 h 2361247"/>
                  <a:gd name="connsiteX183" fmla="*/ 176213 w 4871180"/>
                  <a:gd name="connsiteY183" fmla="*/ 2114550 h 2361247"/>
                  <a:gd name="connsiteX184" fmla="*/ 177165 w 4871180"/>
                  <a:gd name="connsiteY184" fmla="*/ 2116455 h 2361247"/>
                  <a:gd name="connsiteX185" fmla="*/ 178118 w 4871180"/>
                  <a:gd name="connsiteY185" fmla="*/ 2113598 h 2361247"/>
                  <a:gd name="connsiteX186" fmla="*/ 179070 w 4871180"/>
                  <a:gd name="connsiteY186" fmla="*/ 2111693 h 2361247"/>
                  <a:gd name="connsiteX187" fmla="*/ 180023 w 4871180"/>
                  <a:gd name="connsiteY187" fmla="*/ 2110740 h 2361247"/>
                  <a:gd name="connsiteX188" fmla="*/ 180975 w 4871180"/>
                  <a:gd name="connsiteY188" fmla="*/ 2107883 h 2361247"/>
                  <a:gd name="connsiteX189" fmla="*/ 181927 w 4871180"/>
                  <a:gd name="connsiteY189" fmla="*/ 2106930 h 2361247"/>
                  <a:gd name="connsiteX190" fmla="*/ 182880 w 4871180"/>
                  <a:gd name="connsiteY190" fmla="*/ 2107883 h 2361247"/>
                  <a:gd name="connsiteX191" fmla="*/ 183833 w 4871180"/>
                  <a:gd name="connsiteY191" fmla="*/ 2107883 h 2361247"/>
                  <a:gd name="connsiteX192" fmla="*/ 184785 w 4871180"/>
                  <a:gd name="connsiteY192" fmla="*/ 2107883 h 2361247"/>
                  <a:gd name="connsiteX193" fmla="*/ 185738 w 4871180"/>
                  <a:gd name="connsiteY193" fmla="*/ 2108835 h 2361247"/>
                  <a:gd name="connsiteX194" fmla="*/ 186690 w 4871180"/>
                  <a:gd name="connsiteY194" fmla="*/ 2108835 h 2361247"/>
                  <a:gd name="connsiteX195" fmla="*/ 187643 w 4871180"/>
                  <a:gd name="connsiteY195" fmla="*/ 2106930 h 2361247"/>
                  <a:gd name="connsiteX196" fmla="*/ 188595 w 4871180"/>
                  <a:gd name="connsiteY196" fmla="*/ 2106930 h 2361247"/>
                  <a:gd name="connsiteX197" fmla="*/ 189548 w 4871180"/>
                  <a:gd name="connsiteY197" fmla="*/ 2105978 h 2361247"/>
                  <a:gd name="connsiteX198" fmla="*/ 190500 w 4871180"/>
                  <a:gd name="connsiteY198" fmla="*/ 2107883 h 2361247"/>
                  <a:gd name="connsiteX199" fmla="*/ 191452 w 4871180"/>
                  <a:gd name="connsiteY199" fmla="*/ 2109788 h 2361247"/>
                  <a:gd name="connsiteX200" fmla="*/ 193358 w 4871180"/>
                  <a:gd name="connsiteY200" fmla="*/ 2110740 h 2361247"/>
                  <a:gd name="connsiteX201" fmla="*/ 194310 w 4871180"/>
                  <a:gd name="connsiteY201" fmla="*/ 2110740 h 2361247"/>
                  <a:gd name="connsiteX202" fmla="*/ 195263 w 4871180"/>
                  <a:gd name="connsiteY202" fmla="*/ 2108835 h 2361247"/>
                  <a:gd name="connsiteX203" fmla="*/ 196215 w 4871180"/>
                  <a:gd name="connsiteY203" fmla="*/ 2110740 h 2361247"/>
                  <a:gd name="connsiteX204" fmla="*/ 197168 w 4871180"/>
                  <a:gd name="connsiteY204" fmla="*/ 2108835 h 2361247"/>
                  <a:gd name="connsiteX205" fmla="*/ 198120 w 4871180"/>
                  <a:gd name="connsiteY205" fmla="*/ 2110740 h 2361247"/>
                  <a:gd name="connsiteX206" fmla="*/ 199073 w 4871180"/>
                  <a:gd name="connsiteY206" fmla="*/ 2112645 h 2361247"/>
                  <a:gd name="connsiteX207" fmla="*/ 200025 w 4871180"/>
                  <a:gd name="connsiteY207" fmla="*/ 2112645 h 2361247"/>
                  <a:gd name="connsiteX208" fmla="*/ 200977 w 4871180"/>
                  <a:gd name="connsiteY208" fmla="*/ 2118360 h 2361247"/>
                  <a:gd name="connsiteX209" fmla="*/ 201930 w 4871180"/>
                  <a:gd name="connsiteY209" fmla="*/ 2117408 h 2361247"/>
                  <a:gd name="connsiteX210" fmla="*/ 202883 w 4871180"/>
                  <a:gd name="connsiteY210" fmla="*/ 2116455 h 2361247"/>
                  <a:gd name="connsiteX211" fmla="*/ 203835 w 4871180"/>
                  <a:gd name="connsiteY211" fmla="*/ 2117408 h 2361247"/>
                  <a:gd name="connsiteX212" fmla="*/ 204788 w 4871180"/>
                  <a:gd name="connsiteY212" fmla="*/ 2119313 h 2361247"/>
                  <a:gd name="connsiteX213" fmla="*/ 205740 w 4871180"/>
                  <a:gd name="connsiteY213" fmla="*/ 2123123 h 2361247"/>
                  <a:gd name="connsiteX214" fmla="*/ 206693 w 4871180"/>
                  <a:gd name="connsiteY214" fmla="*/ 2125028 h 2361247"/>
                  <a:gd name="connsiteX215" fmla="*/ 207645 w 4871180"/>
                  <a:gd name="connsiteY215" fmla="*/ 2125028 h 2361247"/>
                  <a:gd name="connsiteX216" fmla="*/ 208598 w 4871180"/>
                  <a:gd name="connsiteY216" fmla="*/ 2125980 h 2361247"/>
                  <a:gd name="connsiteX217" fmla="*/ 209550 w 4871180"/>
                  <a:gd name="connsiteY217" fmla="*/ 2125028 h 2361247"/>
                  <a:gd name="connsiteX218" fmla="*/ 210502 w 4871180"/>
                  <a:gd name="connsiteY218" fmla="*/ 2125028 h 2361247"/>
                  <a:gd name="connsiteX219" fmla="*/ 211455 w 4871180"/>
                  <a:gd name="connsiteY219" fmla="*/ 2125028 h 2361247"/>
                  <a:gd name="connsiteX220" fmla="*/ 212408 w 4871180"/>
                  <a:gd name="connsiteY220" fmla="*/ 2125028 h 2361247"/>
                  <a:gd name="connsiteX221" fmla="*/ 213360 w 4871180"/>
                  <a:gd name="connsiteY221" fmla="*/ 2125980 h 2361247"/>
                  <a:gd name="connsiteX222" fmla="*/ 214313 w 4871180"/>
                  <a:gd name="connsiteY222" fmla="*/ 2125980 h 2361247"/>
                  <a:gd name="connsiteX223" fmla="*/ 215265 w 4871180"/>
                  <a:gd name="connsiteY223" fmla="*/ 2125980 h 2361247"/>
                  <a:gd name="connsiteX224" fmla="*/ 216218 w 4871180"/>
                  <a:gd name="connsiteY224" fmla="*/ 2125028 h 2361247"/>
                  <a:gd name="connsiteX225" fmla="*/ 217170 w 4871180"/>
                  <a:gd name="connsiteY225" fmla="*/ 2125980 h 2361247"/>
                  <a:gd name="connsiteX226" fmla="*/ 218123 w 4871180"/>
                  <a:gd name="connsiteY226" fmla="*/ 2125980 h 2361247"/>
                  <a:gd name="connsiteX227" fmla="*/ 219075 w 4871180"/>
                  <a:gd name="connsiteY227" fmla="*/ 2125980 h 2361247"/>
                  <a:gd name="connsiteX228" fmla="*/ 220027 w 4871180"/>
                  <a:gd name="connsiteY228" fmla="*/ 2125980 h 2361247"/>
                  <a:gd name="connsiteX229" fmla="*/ 220980 w 4871180"/>
                  <a:gd name="connsiteY229" fmla="*/ 2126933 h 2361247"/>
                  <a:gd name="connsiteX230" fmla="*/ 221933 w 4871180"/>
                  <a:gd name="connsiteY230" fmla="*/ 2126933 h 2361247"/>
                  <a:gd name="connsiteX231" fmla="*/ 222885 w 4871180"/>
                  <a:gd name="connsiteY231" fmla="*/ 2125980 h 2361247"/>
                  <a:gd name="connsiteX232" fmla="*/ 223838 w 4871180"/>
                  <a:gd name="connsiteY232" fmla="*/ 2125980 h 2361247"/>
                  <a:gd name="connsiteX233" fmla="*/ 224790 w 4871180"/>
                  <a:gd name="connsiteY233" fmla="*/ 2123123 h 2361247"/>
                  <a:gd name="connsiteX234" fmla="*/ 225743 w 4871180"/>
                  <a:gd name="connsiteY234" fmla="*/ 2125980 h 2361247"/>
                  <a:gd name="connsiteX235" fmla="*/ 226695 w 4871180"/>
                  <a:gd name="connsiteY235" fmla="*/ 2126933 h 2361247"/>
                  <a:gd name="connsiteX236" fmla="*/ 227648 w 4871180"/>
                  <a:gd name="connsiteY236" fmla="*/ 2127885 h 2361247"/>
                  <a:gd name="connsiteX237" fmla="*/ 228600 w 4871180"/>
                  <a:gd name="connsiteY237" fmla="*/ 2128838 h 2361247"/>
                  <a:gd name="connsiteX238" fmla="*/ 229552 w 4871180"/>
                  <a:gd name="connsiteY238" fmla="*/ 2129790 h 2361247"/>
                  <a:gd name="connsiteX239" fmla="*/ 230505 w 4871180"/>
                  <a:gd name="connsiteY239" fmla="*/ 2132648 h 2361247"/>
                  <a:gd name="connsiteX240" fmla="*/ 231458 w 4871180"/>
                  <a:gd name="connsiteY240" fmla="*/ 2131695 h 2361247"/>
                  <a:gd name="connsiteX241" fmla="*/ 232410 w 4871180"/>
                  <a:gd name="connsiteY241" fmla="*/ 2134553 h 2361247"/>
                  <a:gd name="connsiteX242" fmla="*/ 233363 w 4871180"/>
                  <a:gd name="connsiteY242" fmla="*/ 2135505 h 2361247"/>
                  <a:gd name="connsiteX243" fmla="*/ 234315 w 4871180"/>
                  <a:gd name="connsiteY243" fmla="*/ 2136458 h 2361247"/>
                  <a:gd name="connsiteX244" fmla="*/ 236220 w 4871180"/>
                  <a:gd name="connsiteY244" fmla="*/ 2133600 h 2361247"/>
                  <a:gd name="connsiteX245" fmla="*/ 237173 w 4871180"/>
                  <a:gd name="connsiteY245" fmla="*/ 2133600 h 2361247"/>
                  <a:gd name="connsiteX246" fmla="*/ 238125 w 4871180"/>
                  <a:gd name="connsiteY246" fmla="*/ 2133600 h 2361247"/>
                  <a:gd name="connsiteX247" fmla="*/ 239077 w 4871180"/>
                  <a:gd name="connsiteY247" fmla="*/ 2132648 h 2361247"/>
                  <a:gd name="connsiteX248" fmla="*/ 240030 w 4871180"/>
                  <a:gd name="connsiteY248" fmla="*/ 2127885 h 2361247"/>
                  <a:gd name="connsiteX249" fmla="*/ 240983 w 4871180"/>
                  <a:gd name="connsiteY249" fmla="*/ 2132648 h 2361247"/>
                  <a:gd name="connsiteX250" fmla="*/ 241935 w 4871180"/>
                  <a:gd name="connsiteY250" fmla="*/ 2132648 h 2361247"/>
                  <a:gd name="connsiteX251" fmla="*/ 242888 w 4871180"/>
                  <a:gd name="connsiteY251" fmla="*/ 2133600 h 2361247"/>
                  <a:gd name="connsiteX252" fmla="*/ 243840 w 4871180"/>
                  <a:gd name="connsiteY252" fmla="*/ 2135505 h 2361247"/>
                  <a:gd name="connsiteX253" fmla="*/ 244793 w 4871180"/>
                  <a:gd name="connsiteY253" fmla="*/ 2137410 h 2361247"/>
                  <a:gd name="connsiteX254" fmla="*/ 245745 w 4871180"/>
                  <a:gd name="connsiteY254" fmla="*/ 2139315 h 2361247"/>
                  <a:gd name="connsiteX255" fmla="*/ 246698 w 4871180"/>
                  <a:gd name="connsiteY255" fmla="*/ 2142173 h 2361247"/>
                  <a:gd name="connsiteX256" fmla="*/ 247650 w 4871180"/>
                  <a:gd name="connsiteY256" fmla="*/ 2145030 h 2361247"/>
                  <a:gd name="connsiteX257" fmla="*/ 248602 w 4871180"/>
                  <a:gd name="connsiteY257" fmla="*/ 2127885 h 2361247"/>
                  <a:gd name="connsiteX258" fmla="*/ 249555 w 4871180"/>
                  <a:gd name="connsiteY258" fmla="*/ 2145030 h 2361247"/>
                  <a:gd name="connsiteX259" fmla="*/ 250508 w 4871180"/>
                  <a:gd name="connsiteY259" fmla="*/ 2145983 h 2361247"/>
                  <a:gd name="connsiteX260" fmla="*/ 251460 w 4871180"/>
                  <a:gd name="connsiteY260" fmla="*/ 2145030 h 2361247"/>
                  <a:gd name="connsiteX261" fmla="*/ 252413 w 4871180"/>
                  <a:gd name="connsiteY261" fmla="*/ 2143125 h 2361247"/>
                  <a:gd name="connsiteX262" fmla="*/ 253365 w 4871180"/>
                  <a:gd name="connsiteY262" fmla="*/ 2141220 h 2361247"/>
                  <a:gd name="connsiteX263" fmla="*/ 254318 w 4871180"/>
                  <a:gd name="connsiteY263" fmla="*/ 2142173 h 2361247"/>
                  <a:gd name="connsiteX264" fmla="*/ 255270 w 4871180"/>
                  <a:gd name="connsiteY264" fmla="*/ 2144078 h 2361247"/>
                  <a:gd name="connsiteX265" fmla="*/ 256223 w 4871180"/>
                  <a:gd name="connsiteY265" fmla="*/ 2145983 h 2361247"/>
                  <a:gd name="connsiteX266" fmla="*/ 257175 w 4871180"/>
                  <a:gd name="connsiteY266" fmla="*/ 2146935 h 2361247"/>
                  <a:gd name="connsiteX267" fmla="*/ 258127 w 4871180"/>
                  <a:gd name="connsiteY267" fmla="*/ 2149793 h 2361247"/>
                  <a:gd name="connsiteX268" fmla="*/ 259080 w 4871180"/>
                  <a:gd name="connsiteY268" fmla="*/ 2153603 h 2361247"/>
                  <a:gd name="connsiteX269" fmla="*/ 260033 w 4871180"/>
                  <a:gd name="connsiteY269" fmla="*/ 2156460 h 2361247"/>
                  <a:gd name="connsiteX270" fmla="*/ 260985 w 4871180"/>
                  <a:gd name="connsiteY270" fmla="*/ 2155508 h 2361247"/>
                  <a:gd name="connsiteX271" fmla="*/ 261938 w 4871180"/>
                  <a:gd name="connsiteY271" fmla="*/ 2154555 h 2361247"/>
                  <a:gd name="connsiteX272" fmla="*/ 262890 w 4871180"/>
                  <a:gd name="connsiteY272" fmla="*/ 2153603 h 2361247"/>
                  <a:gd name="connsiteX273" fmla="*/ 263843 w 4871180"/>
                  <a:gd name="connsiteY273" fmla="*/ 2153603 h 2361247"/>
                  <a:gd name="connsiteX274" fmla="*/ 264795 w 4871180"/>
                  <a:gd name="connsiteY274" fmla="*/ 2155508 h 2361247"/>
                  <a:gd name="connsiteX275" fmla="*/ 265748 w 4871180"/>
                  <a:gd name="connsiteY275" fmla="*/ 2138363 h 2361247"/>
                  <a:gd name="connsiteX276" fmla="*/ 266700 w 4871180"/>
                  <a:gd name="connsiteY276" fmla="*/ 2154555 h 2361247"/>
                  <a:gd name="connsiteX277" fmla="*/ 267653 w 4871180"/>
                  <a:gd name="connsiteY277" fmla="*/ 2159318 h 2361247"/>
                  <a:gd name="connsiteX278" fmla="*/ 268605 w 4871180"/>
                  <a:gd name="connsiteY278" fmla="*/ 2162175 h 2361247"/>
                  <a:gd name="connsiteX279" fmla="*/ 269558 w 4871180"/>
                  <a:gd name="connsiteY279" fmla="*/ 2162175 h 2361247"/>
                  <a:gd name="connsiteX280" fmla="*/ 270510 w 4871180"/>
                  <a:gd name="connsiteY280" fmla="*/ 2162175 h 2361247"/>
                  <a:gd name="connsiteX281" fmla="*/ 271463 w 4871180"/>
                  <a:gd name="connsiteY281" fmla="*/ 2164080 h 2361247"/>
                  <a:gd name="connsiteX282" fmla="*/ 272415 w 4871180"/>
                  <a:gd name="connsiteY282" fmla="*/ 2165033 h 2361247"/>
                  <a:gd name="connsiteX283" fmla="*/ 273368 w 4871180"/>
                  <a:gd name="connsiteY283" fmla="*/ 2166938 h 2361247"/>
                  <a:gd name="connsiteX284" fmla="*/ 274320 w 4871180"/>
                  <a:gd name="connsiteY284" fmla="*/ 2167890 h 2361247"/>
                  <a:gd name="connsiteX285" fmla="*/ 275273 w 4871180"/>
                  <a:gd name="connsiteY285" fmla="*/ 2169795 h 2361247"/>
                  <a:gd name="connsiteX286" fmla="*/ 276225 w 4871180"/>
                  <a:gd name="connsiteY286" fmla="*/ 2169795 h 2361247"/>
                  <a:gd name="connsiteX287" fmla="*/ 277178 w 4871180"/>
                  <a:gd name="connsiteY287" fmla="*/ 2170748 h 2361247"/>
                  <a:gd name="connsiteX288" fmla="*/ 279083 w 4871180"/>
                  <a:gd name="connsiteY288" fmla="*/ 2170748 h 2361247"/>
                  <a:gd name="connsiteX289" fmla="*/ 280035 w 4871180"/>
                  <a:gd name="connsiteY289" fmla="*/ 2169795 h 2361247"/>
                  <a:gd name="connsiteX290" fmla="*/ 280988 w 4871180"/>
                  <a:gd name="connsiteY290" fmla="*/ 2169795 h 2361247"/>
                  <a:gd name="connsiteX291" fmla="*/ 281940 w 4871180"/>
                  <a:gd name="connsiteY291" fmla="*/ 2172653 h 2361247"/>
                  <a:gd name="connsiteX292" fmla="*/ 282893 w 4871180"/>
                  <a:gd name="connsiteY292" fmla="*/ 2177415 h 2361247"/>
                  <a:gd name="connsiteX293" fmla="*/ 283845 w 4871180"/>
                  <a:gd name="connsiteY293" fmla="*/ 2181225 h 2361247"/>
                  <a:gd name="connsiteX294" fmla="*/ 284798 w 4871180"/>
                  <a:gd name="connsiteY294" fmla="*/ 2182178 h 2361247"/>
                  <a:gd name="connsiteX295" fmla="*/ 285750 w 4871180"/>
                  <a:gd name="connsiteY295" fmla="*/ 2185035 h 2361247"/>
                  <a:gd name="connsiteX296" fmla="*/ 286703 w 4871180"/>
                  <a:gd name="connsiteY296" fmla="*/ 2185988 h 2361247"/>
                  <a:gd name="connsiteX297" fmla="*/ 287655 w 4871180"/>
                  <a:gd name="connsiteY297" fmla="*/ 2186940 h 2361247"/>
                  <a:gd name="connsiteX298" fmla="*/ 288608 w 4871180"/>
                  <a:gd name="connsiteY298" fmla="*/ 2188845 h 2361247"/>
                  <a:gd name="connsiteX299" fmla="*/ 289560 w 4871180"/>
                  <a:gd name="connsiteY299" fmla="*/ 2188845 h 2361247"/>
                  <a:gd name="connsiteX300" fmla="*/ 290513 w 4871180"/>
                  <a:gd name="connsiteY300" fmla="*/ 2187893 h 2361247"/>
                  <a:gd name="connsiteX301" fmla="*/ 291465 w 4871180"/>
                  <a:gd name="connsiteY301" fmla="*/ 2188845 h 2361247"/>
                  <a:gd name="connsiteX302" fmla="*/ 292418 w 4871180"/>
                  <a:gd name="connsiteY302" fmla="*/ 2184083 h 2361247"/>
                  <a:gd name="connsiteX303" fmla="*/ 293370 w 4871180"/>
                  <a:gd name="connsiteY303" fmla="*/ 2187893 h 2361247"/>
                  <a:gd name="connsiteX304" fmla="*/ 294323 w 4871180"/>
                  <a:gd name="connsiteY304" fmla="*/ 2189798 h 2361247"/>
                  <a:gd name="connsiteX305" fmla="*/ 295275 w 4871180"/>
                  <a:gd name="connsiteY305" fmla="*/ 2190750 h 2361247"/>
                  <a:gd name="connsiteX306" fmla="*/ 296228 w 4871180"/>
                  <a:gd name="connsiteY306" fmla="*/ 2189798 h 2361247"/>
                  <a:gd name="connsiteX307" fmla="*/ 297180 w 4871180"/>
                  <a:gd name="connsiteY307" fmla="*/ 2188845 h 2361247"/>
                  <a:gd name="connsiteX308" fmla="*/ 298133 w 4871180"/>
                  <a:gd name="connsiteY308" fmla="*/ 2188845 h 2361247"/>
                  <a:gd name="connsiteX309" fmla="*/ 299085 w 4871180"/>
                  <a:gd name="connsiteY309" fmla="*/ 2188845 h 2361247"/>
                  <a:gd name="connsiteX310" fmla="*/ 300038 w 4871180"/>
                  <a:gd name="connsiteY310" fmla="*/ 2187893 h 2361247"/>
                  <a:gd name="connsiteX311" fmla="*/ 300990 w 4871180"/>
                  <a:gd name="connsiteY311" fmla="*/ 2186940 h 2361247"/>
                  <a:gd name="connsiteX312" fmla="*/ 301943 w 4871180"/>
                  <a:gd name="connsiteY312" fmla="*/ 2185988 h 2361247"/>
                  <a:gd name="connsiteX313" fmla="*/ 302895 w 4871180"/>
                  <a:gd name="connsiteY313" fmla="*/ 2185988 h 2361247"/>
                  <a:gd name="connsiteX314" fmla="*/ 303848 w 4871180"/>
                  <a:gd name="connsiteY314" fmla="*/ 2185988 h 2361247"/>
                  <a:gd name="connsiteX315" fmla="*/ 304800 w 4871180"/>
                  <a:gd name="connsiteY315" fmla="*/ 2186940 h 2361247"/>
                  <a:gd name="connsiteX316" fmla="*/ 305753 w 4871180"/>
                  <a:gd name="connsiteY316" fmla="*/ 2187893 h 2361247"/>
                  <a:gd name="connsiteX317" fmla="*/ 306705 w 4871180"/>
                  <a:gd name="connsiteY317" fmla="*/ 2188845 h 2361247"/>
                  <a:gd name="connsiteX318" fmla="*/ 307658 w 4871180"/>
                  <a:gd name="connsiteY318" fmla="*/ 2190750 h 2361247"/>
                  <a:gd name="connsiteX319" fmla="*/ 308610 w 4871180"/>
                  <a:gd name="connsiteY319" fmla="*/ 2191703 h 2361247"/>
                  <a:gd name="connsiteX320" fmla="*/ 309563 w 4871180"/>
                  <a:gd name="connsiteY320" fmla="*/ 2192655 h 2361247"/>
                  <a:gd name="connsiteX321" fmla="*/ 310515 w 4871180"/>
                  <a:gd name="connsiteY321" fmla="*/ 2192655 h 2361247"/>
                  <a:gd name="connsiteX322" fmla="*/ 311468 w 4871180"/>
                  <a:gd name="connsiteY322" fmla="*/ 2192655 h 2361247"/>
                  <a:gd name="connsiteX323" fmla="*/ 312420 w 4871180"/>
                  <a:gd name="connsiteY323" fmla="*/ 2191703 h 2361247"/>
                  <a:gd name="connsiteX324" fmla="*/ 313373 w 4871180"/>
                  <a:gd name="connsiteY324" fmla="*/ 2190750 h 2361247"/>
                  <a:gd name="connsiteX325" fmla="*/ 314325 w 4871180"/>
                  <a:gd name="connsiteY325" fmla="*/ 2190750 h 2361247"/>
                  <a:gd name="connsiteX326" fmla="*/ 315278 w 4871180"/>
                  <a:gd name="connsiteY326" fmla="*/ 2188845 h 2361247"/>
                  <a:gd name="connsiteX327" fmla="*/ 316230 w 4871180"/>
                  <a:gd name="connsiteY327" fmla="*/ 2185988 h 2361247"/>
                  <a:gd name="connsiteX328" fmla="*/ 317183 w 4871180"/>
                  <a:gd name="connsiteY328" fmla="*/ 2129790 h 2361247"/>
                  <a:gd name="connsiteX329" fmla="*/ 318135 w 4871180"/>
                  <a:gd name="connsiteY329" fmla="*/ 2185035 h 2361247"/>
                  <a:gd name="connsiteX330" fmla="*/ 319088 w 4871180"/>
                  <a:gd name="connsiteY330" fmla="*/ 2182178 h 2361247"/>
                  <a:gd name="connsiteX331" fmla="*/ 320993 w 4871180"/>
                  <a:gd name="connsiteY331" fmla="*/ 2120265 h 2361247"/>
                  <a:gd name="connsiteX332" fmla="*/ 321945 w 4871180"/>
                  <a:gd name="connsiteY332" fmla="*/ 2181225 h 2361247"/>
                  <a:gd name="connsiteX333" fmla="*/ 322898 w 4871180"/>
                  <a:gd name="connsiteY333" fmla="*/ 2182178 h 2361247"/>
                  <a:gd name="connsiteX334" fmla="*/ 323850 w 4871180"/>
                  <a:gd name="connsiteY334" fmla="*/ 2183130 h 2361247"/>
                  <a:gd name="connsiteX335" fmla="*/ 324803 w 4871180"/>
                  <a:gd name="connsiteY335" fmla="*/ 2184083 h 2361247"/>
                  <a:gd name="connsiteX336" fmla="*/ 325755 w 4871180"/>
                  <a:gd name="connsiteY336" fmla="*/ 2185035 h 2361247"/>
                  <a:gd name="connsiteX337" fmla="*/ 326708 w 4871180"/>
                  <a:gd name="connsiteY337" fmla="*/ 2186940 h 2361247"/>
                  <a:gd name="connsiteX338" fmla="*/ 327660 w 4871180"/>
                  <a:gd name="connsiteY338" fmla="*/ 2188845 h 2361247"/>
                  <a:gd name="connsiteX339" fmla="*/ 328613 w 4871180"/>
                  <a:gd name="connsiteY339" fmla="*/ 2189798 h 2361247"/>
                  <a:gd name="connsiteX340" fmla="*/ 329565 w 4871180"/>
                  <a:gd name="connsiteY340" fmla="*/ 2189798 h 2361247"/>
                  <a:gd name="connsiteX341" fmla="*/ 330518 w 4871180"/>
                  <a:gd name="connsiteY341" fmla="*/ 2189798 h 2361247"/>
                  <a:gd name="connsiteX342" fmla="*/ 331470 w 4871180"/>
                  <a:gd name="connsiteY342" fmla="*/ 2188845 h 2361247"/>
                  <a:gd name="connsiteX343" fmla="*/ 332423 w 4871180"/>
                  <a:gd name="connsiteY343" fmla="*/ 2188845 h 2361247"/>
                  <a:gd name="connsiteX344" fmla="*/ 333375 w 4871180"/>
                  <a:gd name="connsiteY344" fmla="*/ 2186940 h 2361247"/>
                  <a:gd name="connsiteX345" fmla="*/ 334328 w 4871180"/>
                  <a:gd name="connsiteY345" fmla="*/ 2188845 h 2361247"/>
                  <a:gd name="connsiteX346" fmla="*/ 335280 w 4871180"/>
                  <a:gd name="connsiteY346" fmla="*/ 2189798 h 2361247"/>
                  <a:gd name="connsiteX347" fmla="*/ 336233 w 4871180"/>
                  <a:gd name="connsiteY347" fmla="*/ 2191703 h 2361247"/>
                  <a:gd name="connsiteX348" fmla="*/ 337185 w 4871180"/>
                  <a:gd name="connsiteY348" fmla="*/ 2193608 h 2361247"/>
                  <a:gd name="connsiteX349" fmla="*/ 338138 w 4871180"/>
                  <a:gd name="connsiteY349" fmla="*/ 2198370 h 2361247"/>
                  <a:gd name="connsiteX350" fmla="*/ 339090 w 4871180"/>
                  <a:gd name="connsiteY350" fmla="*/ 2192655 h 2361247"/>
                  <a:gd name="connsiteX351" fmla="*/ 340043 w 4871180"/>
                  <a:gd name="connsiteY351" fmla="*/ 2198370 h 2361247"/>
                  <a:gd name="connsiteX352" fmla="*/ 340995 w 4871180"/>
                  <a:gd name="connsiteY352" fmla="*/ 2200275 h 2361247"/>
                  <a:gd name="connsiteX353" fmla="*/ 341948 w 4871180"/>
                  <a:gd name="connsiteY353" fmla="*/ 2202180 h 2361247"/>
                  <a:gd name="connsiteX354" fmla="*/ 342900 w 4871180"/>
                  <a:gd name="connsiteY354" fmla="*/ 2201228 h 2361247"/>
                  <a:gd name="connsiteX355" fmla="*/ 343853 w 4871180"/>
                  <a:gd name="connsiteY355" fmla="*/ 2202180 h 2361247"/>
                  <a:gd name="connsiteX356" fmla="*/ 344805 w 4871180"/>
                  <a:gd name="connsiteY356" fmla="*/ 2202180 h 2361247"/>
                  <a:gd name="connsiteX357" fmla="*/ 345758 w 4871180"/>
                  <a:gd name="connsiteY357" fmla="*/ 2203133 h 2361247"/>
                  <a:gd name="connsiteX358" fmla="*/ 346710 w 4871180"/>
                  <a:gd name="connsiteY358" fmla="*/ 2203133 h 2361247"/>
                  <a:gd name="connsiteX359" fmla="*/ 347663 w 4871180"/>
                  <a:gd name="connsiteY359" fmla="*/ 2205038 h 2361247"/>
                  <a:gd name="connsiteX360" fmla="*/ 348615 w 4871180"/>
                  <a:gd name="connsiteY360" fmla="*/ 2205038 h 2361247"/>
                  <a:gd name="connsiteX361" fmla="*/ 349568 w 4871180"/>
                  <a:gd name="connsiteY361" fmla="*/ 2202180 h 2361247"/>
                  <a:gd name="connsiteX362" fmla="*/ 350520 w 4871180"/>
                  <a:gd name="connsiteY362" fmla="*/ 2205038 h 2361247"/>
                  <a:gd name="connsiteX363" fmla="*/ 351473 w 4871180"/>
                  <a:gd name="connsiteY363" fmla="*/ 2205990 h 2361247"/>
                  <a:gd name="connsiteX364" fmla="*/ 352425 w 4871180"/>
                  <a:gd name="connsiteY364" fmla="*/ 2205990 h 2361247"/>
                  <a:gd name="connsiteX365" fmla="*/ 353378 w 4871180"/>
                  <a:gd name="connsiteY365" fmla="*/ 2205990 h 2361247"/>
                  <a:gd name="connsiteX366" fmla="*/ 354330 w 4871180"/>
                  <a:gd name="connsiteY366" fmla="*/ 2198370 h 2361247"/>
                  <a:gd name="connsiteX367" fmla="*/ 355283 w 4871180"/>
                  <a:gd name="connsiteY367" fmla="*/ 2204085 h 2361247"/>
                  <a:gd name="connsiteX368" fmla="*/ 356235 w 4871180"/>
                  <a:gd name="connsiteY368" fmla="*/ 2204085 h 2361247"/>
                  <a:gd name="connsiteX369" fmla="*/ 357188 w 4871180"/>
                  <a:gd name="connsiteY369" fmla="*/ 2204085 h 2361247"/>
                  <a:gd name="connsiteX370" fmla="*/ 358140 w 4871180"/>
                  <a:gd name="connsiteY370" fmla="*/ 2204085 h 2361247"/>
                  <a:gd name="connsiteX371" fmla="*/ 359093 w 4871180"/>
                  <a:gd name="connsiteY371" fmla="*/ 2202180 h 2361247"/>
                  <a:gd name="connsiteX372" fmla="*/ 360045 w 4871180"/>
                  <a:gd name="connsiteY372" fmla="*/ 2201228 h 2361247"/>
                  <a:gd name="connsiteX373" fmla="*/ 360998 w 4871180"/>
                  <a:gd name="connsiteY373" fmla="*/ 2203133 h 2361247"/>
                  <a:gd name="connsiteX374" fmla="*/ 361950 w 4871180"/>
                  <a:gd name="connsiteY374" fmla="*/ 2205038 h 2361247"/>
                  <a:gd name="connsiteX375" fmla="*/ 363855 w 4871180"/>
                  <a:gd name="connsiteY375" fmla="*/ 2206943 h 2361247"/>
                  <a:gd name="connsiteX376" fmla="*/ 364808 w 4871180"/>
                  <a:gd name="connsiteY376" fmla="*/ 2208848 h 2361247"/>
                  <a:gd name="connsiteX377" fmla="*/ 365760 w 4871180"/>
                  <a:gd name="connsiteY377" fmla="*/ 2207895 h 2361247"/>
                  <a:gd name="connsiteX378" fmla="*/ 366713 w 4871180"/>
                  <a:gd name="connsiteY378" fmla="*/ 2208848 h 2361247"/>
                  <a:gd name="connsiteX379" fmla="*/ 367665 w 4871180"/>
                  <a:gd name="connsiteY379" fmla="*/ 2207895 h 2361247"/>
                  <a:gd name="connsiteX380" fmla="*/ 368618 w 4871180"/>
                  <a:gd name="connsiteY380" fmla="*/ 2207895 h 2361247"/>
                  <a:gd name="connsiteX381" fmla="*/ 369570 w 4871180"/>
                  <a:gd name="connsiteY381" fmla="*/ 2207895 h 2361247"/>
                  <a:gd name="connsiteX382" fmla="*/ 370523 w 4871180"/>
                  <a:gd name="connsiteY382" fmla="*/ 2206943 h 2361247"/>
                  <a:gd name="connsiteX383" fmla="*/ 371475 w 4871180"/>
                  <a:gd name="connsiteY383" fmla="*/ 2204085 h 2361247"/>
                  <a:gd name="connsiteX384" fmla="*/ 372428 w 4871180"/>
                  <a:gd name="connsiteY384" fmla="*/ 2206943 h 2361247"/>
                  <a:gd name="connsiteX385" fmla="*/ 373380 w 4871180"/>
                  <a:gd name="connsiteY385" fmla="*/ 2207895 h 2361247"/>
                  <a:gd name="connsiteX386" fmla="*/ 374333 w 4871180"/>
                  <a:gd name="connsiteY386" fmla="*/ 2207895 h 2361247"/>
                  <a:gd name="connsiteX387" fmla="*/ 375285 w 4871180"/>
                  <a:gd name="connsiteY387" fmla="*/ 2207895 h 2361247"/>
                  <a:gd name="connsiteX388" fmla="*/ 376238 w 4871180"/>
                  <a:gd name="connsiteY388" fmla="*/ 2207895 h 2361247"/>
                  <a:gd name="connsiteX389" fmla="*/ 377190 w 4871180"/>
                  <a:gd name="connsiteY389" fmla="*/ 2209800 h 2361247"/>
                  <a:gd name="connsiteX390" fmla="*/ 378143 w 4871180"/>
                  <a:gd name="connsiteY390" fmla="*/ 2210753 h 2361247"/>
                  <a:gd name="connsiteX391" fmla="*/ 379095 w 4871180"/>
                  <a:gd name="connsiteY391" fmla="*/ 2216468 h 2361247"/>
                  <a:gd name="connsiteX392" fmla="*/ 380048 w 4871180"/>
                  <a:gd name="connsiteY392" fmla="*/ 2215515 h 2361247"/>
                  <a:gd name="connsiteX393" fmla="*/ 381000 w 4871180"/>
                  <a:gd name="connsiteY393" fmla="*/ 2216468 h 2361247"/>
                  <a:gd name="connsiteX394" fmla="*/ 381953 w 4871180"/>
                  <a:gd name="connsiteY394" fmla="*/ 2216468 h 2361247"/>
                  <a:gd name="connsiteX395" fmla="*/ 382905 w 4871180"/>
                  <a:gd name="connsiteY395" fmla="*/ 2216468 h 2361247"/>
                  <a:gd name="connsiteX396" fmla="*/ 383858 w 4871180"/>
                  <a:gd name="connsiteY396" fmla="*/ 2216468 h 2361247"/>
                  <a:gd name="connsiteX397" fmla="*/ 384810 w 4871180"/>
                  <a:gd name="connsiteY397" fmla="*/ 2215515 h 2361247"/>
                  <a:gd name="connsiteX398" fmla="*/ 385763 w 4871180"/>
                  <a:gd name="connsiteY398" fmla="*/ 2215515 h 2361247"/>
                  <a:gd name="connsiteX399" fmla="*/ 386715 w 4871180"/>
                  <a:gd name="connsiteY399" fmla="*/ 2192655 h 2361247"/>
                  <a:gd name="connsiteX400" fmla="*/ 387668 w 4871180"/>
                  <a:gd name="connsiteY400" fmla="*/ 2213610 h 2361247"/>
                  <a:gd name="connsiteX401" fmla="*/ 388620 w 4871180"/>
                  <a:gd name="connsiteY401" fmla="*/ 2213610 h 2361247"/>
                  <a:gd name="connsiteX402" fmla="*/ 389573 w 4871180"/>
                  <a:gd name="connsiteY402" fmla="*/ 2213610 h 2361247"/>
                  <a:gd name="connsiteX403" fmla="*/ 390525 w 4871180"/>
                  <a:gd name="connsiteY403" fmla="*/ 2215515 h 2361247"/>
                  <a:gd name="connsiteX404" fmla="*/ 391478 w 4871180"/>
                  <a:gd name="connsiteY404" fmla="*/ 2215515 h 2361247"/>
                  <a:gd name="connsiteX405" fmla="*/ 392430 w 4871180"/>
                  <a:gd name="connsiteY405" fmla="*/ 2217420 h 2361247"/>
                  <a:gd name="connsiteX406" fmla="*/ 393383 w 4871180"/>
                  <a:gd name="connsiteY406" fmla="*/ 2217420 h 2361247"/>
                  <a:gd name="connsiteX407" fmla="*/ 394335 w 4871180"/>
                  <a:gd name="connsiteY407" fmla="*/ 2218373 h 2361247"/>
                  <a:gd name="connsiteX408" fmla="*/ 395288 w 4871180"/>
                  <a:gd name="connsiteY408" fmla="*/ 2219325 h 2361247"/>
                  <a:gd name="connsiteX409" fmla="*/ 396240 w 4871180"/>
                  <a:gd name="connsiteY409" fmla="*/ 2219325 h 2361247"/>
                  <a:gd name="connsiteX410" fmla="*/ 397193 w 4871180"/>
                  <a:gd name="connsiteY410" fmla="*/ 2219325 h 2361247"/>
                  <a:gd name="connsiteX411" fmla="*/ 398145 w 4871180"/>
                  <a:gd name="connsiteY411" fmla="*/ 2219325 h 2361247"/>
                  <a:gd name="connsiteX412" fmla="*/ 399098 w 4871180"/>
                  <a:gd name="connsiteY412" fmla="*/ 2219325 h 2361247"/>
                  <a:gd name="connsiteX413" fmla="*/ 400050 w 4871180"/>
                  <a:gd name="connsiteY413" fmla="*/ 2220278 h 2361247"/>
                  <a:gd name="connsiteX414" fmla="*/ 401003 w 4871180"/>
                  <a:gd name="connsiteY414" fmla="*/ 2219325 h 2361247"/>
                  <a:gd name="connsiteX415" fmla="*/ 401955 w 4871180"/>
                  <a:gd name="connsiteY415" fmla="*/ 2220278 h 2361247"/>
                  <a:gd name="connsiteX416" fmla="*/ 402908 w 4871180"/>
                  <a:gd name="connsiteY416" fmla="*/ 2220278 h 2361247"/>
                  <a:gd name="connsiteX417" fmla="*/ 403860 w 4871180"/>
                  <a:gd name="connsiteY417" fmla="*/ 2220278 h 2361247"/>
                  <a:gd name="connsiteX418" fmla="*/ 404813 w 4871180"/>
                  <a:gd name="connsiteY418" fmla="*/ 2220278 h 2361247"/>
                  <a:gd name="connsiteX419" fmla="*/ 406718 w 4871180"/>
                  <a:gd name="connsiteY419" fmla="*/ 2220278 h 2361247"/>
                  <a:gd name="connsiteX420" fmla="*/ 407670 w 4871180"/>
                  <a:gd name="connsiteY420" fmla="*/ 2221230 h 2361247"/>
                  <a:gd name="connsiteX421" fmla="*/ 408623 w 4871180"/>
                  <a:gd name="connsiteY421" fmla="*/ 2221230 h 2361247"/>
                  <a:gd name="connsiteX422" fmla="*/ 409575 w 4871180"/>
                  <a:gd name="connsiteY422" fmla="*/ 2219325 h 2361247"/>
                  <a:gd name="connsiteX423" fmla="*/ 410528 w 4871180"/>
                  <a:gd name="connsiteY423" fmla="*/ 2221230 h 2361247"/>
                  <a:gd name="connsiteX424" fmla="*/ 411480 w 4871180"/>
                  <a:gd name="connsiteY424" fmla="*/ 2222183 h 2361247"/>
                  <a:gd name="connsiteX425" fmla="*/ 412433 w 4871180"/>
                  <a:gd name="connsiteY425" fmla="*/ 2223135 h 2361247"/>
                  <a:gd name="connsiteX426" fmla="*/ 413385 w 4871180"/>
                  <a:gd name="connsiteY426" fmla="*/ 2225040 h 2361247"/>
                  <a:gd name="connsiteX427" fmla="*/ 414338 w 4871180"/>
                  <a:gd name="connsiteY427" fmla="*/ 2225993 h 2361247"/>
                  <a:gd name="connsiteX428" fmla="*/ 415290 w 4871180"/>
                  <a:gd name="connsiteY428" fmla="*/ 2225993 h 2361247"/>
                  <a:gd name="connsiteX429" fmla="*/ 416243 w 4871180"/>
                  <a:gd name="connsiteY429" fmla="*/ 2225993 h 2361247"/>
                  <a:gd name="connsiteX430" fmla="*/ 417195 w 4871180"/>
                  <a:gd name="connsiteY430" fmla="*/ 2225993 h 2361247"/>
                  <a:gd name="connsiteX431" fmla="*/ 418148 w 4871180"/>
                  <a:gd name="connsiteY431" fmla="*/ 2225993 h 2361247"/>
                  <a:gd name="connsiteX432" fmla="*/ 419100 w 4871180"/>
                  <a:gd name="connsiteY432" fmla="*/ 2225040 h 2361247"/>
                  <a:gd name="connsiteX433" fmla="*/ 420053 w 4871180"/>
                  <a:gd name="connsiteY433" fmla="*/ 2225040 h 2361247"/>
                  <a:gd name="connsiteX434" fmla="*/ 421005 w 4871180"/>
                  <a:gd name="connsiteY434" fmla="*/ 2224088 h 2361247"/>
                  <a:gd name="connsiteX435" fmla="*/ 421958 w 4871180"/>
                  <a:gd name="connsiteY435" fmla="*/ 2225993 h 2361247"/>
                  <a:gd name="connsiteX436" fmla="*/ 422910 w 4871180"/>
                  <a:gd name="connsiteY436" fmla="*/ 2226945 h 2361247"/>
                  <a:gd name="connsiteX437" fmla="*/ 423863 w 4871180"/>
                  <a:gd name="connsiteY437" fmla="*/ 2227898 h 2361247"/>
                  <a:gd name="connsiteX438" fmla="*/ 424815 w 4871180"/>
                  <a:gd name="connsiteY438" fmla="*/ 2227898 h 2361247"/>
                  <a:gd name="connsiteX439" fmla="*/ 425768 w 4871180"/>
                  <a:gd name="connsiteY439" fmla="*/ 2225993 h 2361247"/>
                  <a:gd name="connsiteX440" fmla="*/ 426720 w 4871180"/>
                  <a:gd name="connsiteY440" fmla="*/ 2224088 h 2361247"/>
                  <a:gd name="connsiteX441" fmla="*/ 427673 w 4871180"/>
                  <a:gd name="connsiteY441" fmla="*/ 2223135 h 2361247"/>
                  <a:gd name="connsiteX442" fmla="*/ 428625 w 4871180"/>
                  <a:gd name="connsiteY442" fmla="*/ 2223135 h 2361247"/>
                  <a:gd name="connsiteX443" fmla="*/ 429578 w 4871180"/>
                  <a:gd name="connsiteY443" fmla="*/ 2223135 h 2361247"/>
                  <a:gd name="connsiteX444" fmla="*/ 430530 w 4871180"/>
                  <a:gd name="connsiteY444" fmla="*/ 2222183 h 2361247"/>
                  <a:gd name="connsiteX445" fmla="*/ 431483 w 4871180"/>
                  <a:gd name="connsiteY445" fmla="*/ 2222183 h 2361247"/>
                  <a:gd name="connsiteX446" fmla="*/ 432435 w 4871180"/>
                  <a:gd name="connsiteY446" fmla="*/ 2223135 h 2361247"/>
                  <a:gd name="connsiteX447" fmla="*/ 433388 w 4871180"/>
                  <a:gd name="connsiteY447" fmla="*/ 2222183 h 2361247"/>
                  <a:gd name="connsiteX448" fmla="*/ 434340 w 4871180"/>
                  <a:gd name="connsiteY448" fmla="*/ 2223135 h 2361247"/>
                  <a:gd name="connsiteX449" fmla="*/ 435293 w 4871180"/>
                  <a:gd name="connsiteY449" fmla="*/ 2223135 h 2361247"/>
                  <a:gd name="connsiteX450" fmla="*/ 436245 w 4871180"/>
                  <a:gd name="connsiteY450" fmla="*/ 2223135 h 2361247"/>
                  <a:gd name="connsiteX451" fmla="*/ 437198 w 4871180"/>
                  <a:gd name="connsiteY451" fmla="*/ 2221230 h 2361247"/>
                  <a:gd name="connsiteX452" fmla="*/ 438150 w 4871180"/>
                  <a:gd name="connsiteY452" fmla="*/ 2222183 h 2361247"/>
                  <a:gd name="connsiteX453" fmla="*/ 439103 w 4871180"/>
                  <a:gd name="connsiteY453" fmla="*/ 2221230 h 2361247"/>
                  <a:gd name="connsiteX454" fmla="*/ 440055 w 4871180"/>
                  <a:gd name="connsiteY454" fmla="*/ 2220278 h 2361247"/>
                  <a:gd name="connsiteX455" fmla="*/ 441008 w 4871180"/>
                  <a:gd name="connsiteY455" fmla="*/ 2221230 h 2361247"/>
                  <a:gd name="connsiteX456" fmla="*/ 441960 w 4871180"/>
                  <a:gd name="connsiteY456" fmla="*/ 2220278 h 2361247"/>
                  <a:gd name="connsiteX457" fmla="*/ 442913 w 4871180"/>
                  <a:gd name="connsiteY457" fmla="*/ 2220278 h 2361247"/>
                  <a:gd name="connsiteX458" fmla="*/ 443865 w 4871180"/>
                  <a:gd name="connsiteY458" fmla="*/ 2220278 h 2361247"/>
                  <a:gd name="connsiteX459" fmla="*/ 444818 w 4871180"/>
                  <a:gd name="connsiteY459" fmla="*/ 2220278 h 2361247"/>
                  <a:gd name="connsiteX460" fmla="*/ 445770 w 4871180"/>
                  <a:gd name="connsiteY460" fmla="*/ 2220278 h 2361247"/>
                  <a:gd name="connsiteX461" fmla="*/ 446723 w 4871180"/>
                  <a:gd name="connsiteY461" fmla="*/ 2213610 h 2361247"/>
                  <a:gd name="connsiteX462" fmla="*/ 447675 w 4871180"/>
                  <a:gd name="connsiteY462" fmla="*/ 2219325 h 2361247"/>
                  <a:gd name="connsiteX463" fmla="*/ 449580 w 4871180"/>
                  <a:gd name="connsiteY463" fmla="*/ 2219325 h 2361247"/>
                  <a:gd name="connsiteX464" fmla="*/ 450533 w 4871180"/>
                  <a:gd name="connsiteY464" fmla="*/ 2220278 h 2361247"/>
                  <a:gd name="connsiteX465" fmla="*/ 451485 w 4871180"/>
                  <a:gd name="connsiteY465" fmla="*/ 2221230 h 2361247"/>
                  <a:gd name="connsiteX466" fmla="*/ 452438 w 4871180"/>
                  <a:gd name="connsiteY466" fmla="*/ 2222183 h 2361247"/>
                  <a:gd name="connsiteX467" fmla="*/ 453390 w 4871180"/>
                  <a:gd name="connsiteY467" fmla="*/ 2222183 h 2361247"/>
                  <a:gd name="connsiteX468" fmla="*/ 454343 w 4871180"/>
                  <a:gd name="connsiteY468" fmla="*/ 2223135 h 2361247"/>
                  <a:gd name="connsiteX469" fmla="*/ 455295 w 4871180"/>
                  <a:gd name="connsiteY469" fmla="*/ 2223135 h 2361247"/>
                  <a:gd name="connsiteX470" fmla="*/ 456248 w 4871180"/>
                  <a:gd name="connsiteY470" fmla="*/ 2217420 h 2361247"/>
                  <a:gd name="connsiteX471" fmla="*/ 457200 w 4871180"/>
                  <a:gd name="connsiteY471" fmla="*/ 2222183 h 2361247"/>
                  <a:gd name="connsiteX472" fmla="*/ 458153 w 4871180"/>
                  <a:gd name="connsiteY472" fmla="*/ 2221230 h 2361247"/>
                  <a:gd name="connsiteX473" fmla="*/ 459105 w 4871180"/>
                  <a:gd name="connsiteY473" fmla="*/ 2221230 h 2361247"/>
                  <a:gd name="connsiteX474" fmla="*/ 460058 w 4871180"/>
                  <a:gd name="connsiteY474" fmla="*/ 2221230 h 2361247"/>
                  <a:gd name="connsiteX475" fmla="*/ 461010 w 4871180"/>
                  <a:gd name="connsiteY475" fmla="*/ 2221230 h 2361247"/>
                  <a:gd name="connsiteX476" fmla="*/ 461963 w 4871180"/>
                  <a:gd name="connsiteY476" fmla="*/ 2222183 h 2361247"/>
                  <a:gd name="connsiteX477" fmla="*/ 462915 w 4871180"/>
                  <a:gd name="connsiteY477" fmla="*/ 2221230 h 2361247"/>
                  <a:gd name="connsiteX478" fmla="*/ 463868 w 4871180"/>
                  <a:gd name="connsiteY478" fmla="*/ 2222183 h 2361247"/>
                  <a:gd name="connsiteX479" fmla="*/ 464820 w 4871180"/>
                  <a:gd name="connsiteY479" fmla="*/ 2221230 h 2361247"/>
                  <a:gd name="connsiteX480" fmla="*/ 465773 w 4871180"/>
                  <a:gd name="connsiteY480" fmla="*/ 2221230 h 2361247"/>
                  <a:gd name="connsiteX481" fmla="*/ 466725 w 4871180"/>
                  <a:gd name="connsiteY481" fmla="*/ 2221230 h 2361247"/>
                  <a:gd name="connsiteX482" fmla="*/ 467678 w 4871180"/>
                  <a:gd name="connsiteY482" fmla="*/ 2221230 h 2361247"/>
                  <a:gd name="connsiteX483" fmla="*/ 468630 w 4871180"/>
                  <a:gd name="connsiteY483" fmla="*/ 2221230 h 2361247"/>
                  <a:gd name="connsiteX484" fmla="*/ 469583 w 4871180"/>
                  <a:gd name="connsiteY484" fmla="*/ 2221230 h 2361247"/>
                  <a:gd name="connsiteX485" fmla="*/ 470535 w 4871180"/>
                  <a:gd name="connsiteY485" fmla="*/ 2221230 h 2361247"/>
                  <a:gd name="connsiteX486" fmla="*/ 471488 w 4871180"/>
                  <a:gd name="connsiteY486" fmla="*/ 2222183 h 2361247"/>
                  <a:gd name="connsiteX487" fmla="*/ 472440 w 4871180"/>
                  <a:gd name="connsiteY487" fmla="*/ 2220278 h 2361247"/>
                  <a:gd name="connsiteX488" fmla="*/ 473393 w 4871180"/>
                  <a:gd name="connsiteY488" fmla="*/ 2222183 h 2361247"/>
                  <a:gd name="connsiteX489" fmla="*/ 474345 w 4871180"/>
                  <a:gd name="connsiteY489" fmla="*/ 2222183 h 2361247"/>
                  <a:gd name="connsiteX490" fmla="*/ 475298 w 4871180"/>
                  <a:gd name="connsiteY490" fmla="*/ 2223135 h 2361247"/>
                  <a:gd name="connsiteX491" fmla="*/ 476250 w 4871180"/>
                  <a:gd name="connsiteY491" fmla="*/ 2223135 h 2361247"/>
                  <a:gd name="connsiteX492" fmla="*/ 477203 w 4871180"/>
                  <a:gd name="connsiteY492" fmla="*/ 2222183 h 2361247"/>
                  <a:gd name="connsiteX493" fmla="*/ 478155 w 4871180"/>
                  <a:gd name="connsiteY493" fmla="*/ 2221230 h 2361247"/>
                  <a:gd name="connsiteX494" fmla="*/ 479108 w 4871180"/>
                  <a:gd name="connsiteY494" fmla="*/ 2221230 h 2361247"/>
                  <a:gd name="connsiteX495" fmla="*/ 480060 w 4871180"/>
                  <a:gd name="connsiteY495" fmla="*/ 2220278 h 2361247"/>
                  <a:gd name="connsiteX496" fmla="*/ 481013 w 4871180"/>
                  <a:gd name="connsiteY496" fmla="*/ 2219325 h 2361247"/>
                  <a:gd name="connsiteX497" fmla="*/ 481965 w 4871180"/>
                  <a:gd name="connsiteY497" fmla="*/ 2221230 h 2361247"/>
                  <a:gd name="connsiteX498" fmla="*/ 482918 w 4871180"/>
                  <a:gd name="connsiteY498" fmla="*/ 2221230 h 2361247"/>
                  <a:gd name="connsiteX499" fmla="*/ 483870 w 4871180"/>
                  <a:gd name="connsiteY499" fmla="*/ 2222183 h 2361247"/>
                  <a:gd name="connsiteX500" fmla="*/ 484823 w 4871180"/>
                  <a:gd name="connsiteY500" fmla="*/ 2223135 h 2361247"/>
                  <a:gd name="connsiteX501" fmla="*/ 485775 w 4871180"/>
                  <a:gd name="connsiteY501" fmla="*/ 2222183 h 2361247"/>
                  <a:gd name="connsiteX502" fmla="*/ 486728 w 4871180"/>
                  <a:gd name="connsiteY502" fmla="*/ 2221230 h 2361247"/>
                  <a:gd name="connsiteX503" fmla="*/ 487680 w 4871180"/>
                  <a:gd name="connsiteY503" fmla="*/ 2220278 h 2361247"/>
                  <a:gd name="connsiteX504" fmla="*/ 488633 w 4871180"/>
                  <a:gd name="connsiteY504" fmla="*/ 2206943 h 2361247"/>
                  <a:gd name="connsiteX505" fmla="*/ 489585 w 4871180"/>
                  <a:gd name="connsiteY505" fmla="*/ 2219325 h 2361247"/>
                  <a:gd name="connsiteX506" fmla="*/ 490538 w 4871180"/>
                  <a:gd name="connsiteY506" fmla="*/ 2217420 h 2361247"/>
                  <a:gd name="connsiteX507" fmla="*/ 492443 w 4871180"/>
                  <a:gd name="connsiteY507" fmla="*/ 2214563 h 2361247"/>
                  <a:gd name="connsiteX508" fmla="*/ 493395 w 4871180"/>
                  <a:gd name="connsiteY508" fmla="*/ 2214563 h 2361247"/>
                  <a:gd name="connsiteX509" fmla="*/ 494348 w 4871180"/>
                  <a:gd name="connsiteY509" fmla="*/ 2215515 h 2361247"/>
                  <a:gd name="connsiteX510" fmla="*/ 495300 w 4871180"/>
                  <a:gd name="connsiteY510" fmla="*/ 2215515 h 2361247"/>
                  <a:gd name="connsiteX511" fmla="*/ 496253 w 4871180"/>
                  <a:gd name="connsiteY511" fmla="*/ 2216468 h 2361247"/>
                  <a:gd name="connsiteX512" fmla="*/ 497205 w 4871180"/>
                  <a:gd name="connsiteY512" fmla="*/ 2216468 h 2361247"/>
                  <a:gd name="connsiteX513" fmla="*/ 498158 w 4871180"/>
                  <a:gd name="connsiteY513" fmla="*/ 2216468 h 2361247"/>
                  <a:gd name="connsiteX514" fmla="*/ 499110 w 4871180"/>
                  <a:gd name="connsiteY514" fmla="*/ 2215515 h 2361247"/>
                  <a:gd name="connsiteX515" fmla="*/ 500063 w 4871180"/>
                  <a:gd name="connsiteY515" fmla="*/ 2215515 h 2361247"/>
                  <a:gd name="connsiteX516" fmla="*/ 501015 w 4871180"/>
                  <a:gd name="connsiteY516" fmla="*/ 2215515 h 2361247"/>
                  <a:gd name="connsiteX517" fmla="*/ 501968 w 4871180"/>
                  <a:gd name="connsiteY517" fmla="*/ 2215515 h 2361247"/>
                  <a:gd name="connsiteX518" fmla="*/ 502920 w 4871180"/>
                  <a:gd name="connsiteY518" fmla="*/ 2216468 h 2361247"/>
                  <a:gd name="connsiteX519" fmla="*/ 503873 w 4871180"/>
                  <a:gd name="connsiteY519" fmla="*/ 2217420 h 2361247"/>
                  <a:gd name="connsiteX520" fmla="*/ 504825 w 4871180"/>
                  <a:gd name="connsiteY520" fmla="*/ 2219325 h 2361247"/>
                  <a:gd name="connsiteX521" fmla="*/ 505778 w 4871180"/>
                  <a:gd name="connsiteY521" fmla="*/ 2218373 h 2361247"/>
                  <a:gd name="connsiteX522" fmla="*/ 506730 w 4871180"/>
                  <a:gd name="connsiteY522" fmla="*/ 2217420 h 2361247"/>
                  <a:gd name="connsiteX523" fmla="*/ 507683 w 4871180"/>
                  <a:gd name="connsiteY523" fmla="*/ 2217420 h 2361247"/>
                  <a:gd name="connsiteX524" fmla="*/ 508635 w 4871180"/>
                  <a:gd name="connsiteY524" fmla="*/ 2214563 h 2361247"/>
                  <a:gd name="connsiteX525" fmla="*/ 509588 w 4871180"/>
                  <a:gd name="connsiteY525" fmla="*/ 2217420 h 2361247"/>
                  <a:gd name="connsiteX526" fmla="*/ 510540 w 4871180"/>
                  <a:gd name="connsiteY526" fmla="*/ 2217420 h 2361247"/>
                  <a:gd name="connsiteX527" fmla="*/ 511493 w 4871180"/>
                  <a:gd name="connsiteY527" fmla="*/ 2217420 h 2361247"/>
                  <a:gd name="connsiteX528" fmla="*/ 512445 w 4871180"/>
                  <a:gd name="connsiteY528" fmla="*/ 2218373 h 2361247"/>
                  <a:gd name="connsiteX529" fmla="*/ 513398 w 4871180"/>
                  <a:gd name="connsiteY529" fmla="*/ 2219325 h 2361247"/>
                  <a:gd name="connsiteX530" fmla="*/ 514350 w 4871180"/>
                  <a:gd name="connsiteY530" fmla="*/ 2219325 h 2361247"/>
                  <a:gd name="connsiteX531" fmla="*/ 515303 w 4871180"/>
                  <a:gd name="connsiteY531" fmla="*/ 2219325 h 2361247"/>
                  <a:gd name="connsiteX532" fmla="*/ 516255 w 4871180"/>
                  <a:gd name="connsiteY532" fmla="*/ 2217420 h 2361247"/>
                  <a:gd name="connsiteX533" fmla="*/ 517208 w 4871180"/>
                  <a:gd name="connsiteY533" fmla="*/ 2216468 h 2361247"/>
                  <a:gd name="connsiteX534" fmla="*/ 518160 w 4871180"/>
                  <a:gd name="connsiteY534" fmla="*/ 2218373 h 2361247"/>
                  <a:gd name="connsiteX535" fmla="*/ 519113 w 4871180"/>
                  <a:gd name="connsiteY535" fmla="*/ 2218373 h 2361247"/>
                  <a:gd name="connsiteX536" fmla="*/ 520065 w 4871180"/>
                  <a:gd name="connsiteY536" fmla="*/ 2217420 h 2361247"/>
                  <a:gd name="connsiteX537" fmla="*/ 521018 w 4871180"/>
                  <a:gd name="connsiteY537" fmla="*/ 2217420 h 2361247"/>
                  <a:gd name="connsiteX538" fmla="*/ 521970 w 4871180"/>
                  <a:gd name="connsiteY538" fmla="*/ 2216468 h 2361247"/>
                  <a:gd name="connsiteX539" fmla="*/ 522923 w 4871180"/>
                  <a:gd name="connsiteY539" fmla="*/ 2218373 h 2361247"/>
                  <a:gd name="connsiteX540" fmla="*/ 523875 w 4871180"/>
                  <a:gd name="connsiteY540" fmla="*/ 2217420 h 2361247"/>
                  <a:gd name="connsiteX541" fmla="*/ 524828 w 4871180"/>
                  <a:gd name="connsiteY541" fmla="*/ 2217420 h 2361247"/>
                  <a:gd name="connsiteX542" fmla="*/ 525780 w 4871180"/>
                  <a:gd name="connsiteY542" fmla="*/ 2217420 h 2361247"/>
                  <a:gd name="connsiteX543" fmla="*/ 526733 w 4871180"/>
                  <a:gd name="connsiteY543" fmla="*/ 2218373 h 2361247"/>
                  <a:gd name="connsiteX544" fmla="*/ 527685 w 4871180"/>
                  <a:gd name="connsiteY544" fmla="*/ 2216468 h 2361247"/>
                  <a:gd name="connsiteX545" fmla="*/ 528638 w 4871180"/>
                  <a:gd name="connsiteY545" fmla="*/ 2218373 h 2361247"/>
                  <a:gd name="connsiteX546" fmla="*/ 529590 w 4871180"/>
                  <a:gd name="connsiteY546" fmla="*/ 2219325 h 2361247"/>
                  <a:gd name="connsiteX547" fmla="*/ 530543 w 4871180"/>
                  <a:gd name="connsiteY547" fmla="*/ 2219325 h 2361247"/>
                  <a:gd name="connsiteX548" fmla="*/ 531495 w 4871180"/>
                  <a:gd name="connsiteY548" fmla="*/ 2219325 h 2361247"/>
                  <a:gd name="connsiteX549" fmla="*/ 532448 w 4871180"/>
                  <a:gd name="connsiteY549" fmla="*/ 2217420 h 2361247"/>
                  <a:gd name="connsiteX550" fmla="*/ 533400 w 4871180"/>
                  <a:gd name="connsiteY550" fmla="*/ 2218373 h 2361247"/>
                  <a:gd name="connsiteX551" fmla="*/ 535305 w 4871180"/>
                  <a:gd name="connsiteY551" fmla="*/ 2218373 h 2361247"/>
                  <a:gd name="connsiteX552" fmla="*/ 536258 w 4871180"/>
                  <a:gd name="connsiteY552" fmla="*/ 2218373 h 2361247"/>
                  <a:gd name="connsiteX553" fmla="*/ 537210 w 4871180"/>
                  <a:gd name="connsiteY553" fmla="*/ 2218373 h 2361247"/>
                  <a:gd name="connsiteX554" fmla="*/ 538163 w 4871180"/>
                  <a:gd name="connsiteY554" fmla="*/ 2218373 h 2361247"/>
                  <a:gd name="connsiteX555" fmla="*/ 539115 w 4871180"/>
                  <a:gd name="connsiteY555" fmla="*/ 2219325 h 2361247"/>
                  <a:gd name="connsiteX556" fmla="*/ 540068 w 4871180"/>
                  <a:gd name="connsiteY556" fmla="*/ 2221230 h 2361247"/>
                  <a:gd name="connsiteX557" fmla="*/ 541020 w 4871180"/>
                  <a:gd name="connsiteY557" fmla="*/ 2223135 h 2361247"/>
                  <a:gd name="connsiteX558" fmla="*/ 541973 w 4871180"/>
                  <a:gd name="connsiteY558" fmla="*/ 2225040 h 2361247"/>
                  <a:gd name="connsiteX559" fmla="*/ 542925 w 4871180"/>
                  <a:gd name="connsiteY559" fmla="*/ 2229803 h 2361247"/>
                  <a:gd name="connsiteX560" fmla="*/ 543878 w 4871180"/>
                  <a:gd name="connsiteY560" fmla="*/ 2226945 h 2361247"/>
                  <a:gd name="connsiteX561" fmla="*/ 544830 w 4871180"/>
                  <a:gd name="connsiteY561" fmla="*/ 2226945 h 2361247"/>
                  <a:gd name="connsiteX562" fmla="*/ 545783 w 4871180"/>
                  <a:gd name="connsiteY562" fmla="*/ 2226945 h 2361247"/>
                  <a:gd name="connsiteX563" fmla="*/ 546735 w 4871180"/>
                  <a:gd name="connsiteY563" fmla="*/ 2227898 h 2361247"/>
                  <a:gd name="connsiteX564" fmla="*/ 547688 w 4871180"/>
                  <a:gd name="connsiteY564" fmla="*/ 2229803 h 2361247"/>
                  <a:gd name="connsiteX565" fmla="*/ 548640 w 4871180"/>
                  <a:gd name="connsiteY565" fmla="*/ 2226945 h 2361247"/>
                  <a:gd name="connsiteX566" fmla="*/ 549593 w 4871180"/>
                  <a:gd name="connsiteY566" fmla="*/ 2228850 h 2361247"/>
                  <a:gd name="connsiteX567" fmla="*/ 550545 w 4871180"/>
                  <a:gd name="connsiteY567" fmla="*/ 2230755 h 2361247"/>
                  <a:gd name="connsiteX568" fmla="*/ 551498 w 4871180"/>
                  <a:gd name="connsiteY568" fmla="*/ 2230755 h 2361247"/>
                  <a:gd name="connsiteX569" fmla="*/ 552450 w 4871180"/>
                  <a:gd name="connsiteY569" fmla="*/ 2230755 h 2361247"/>
                  <a:gd name="connsiteX570" fmla="*/ 553403 w 4871180"/>
                  <a:gd name="connsiteY570" fmla="*/ 2230755 h 2361247"/>
                  <a:gd name="connsiteX571" fmla="*/ 554355 w 4871180"/>
                  <a:gd name="connsiteY571" fmla="*/ 2229803 h 2361247"/>
                  <a:gd name="connsiteX572" fmla="*/ 555308 w 4871180"/>
                  <a:gd name="connsiteY572" fmla="*/ 2230755 h 2361247"/>
                  <a:gd name="connsiteX573" fmla="*/ 556260 w 4871180"/>
                  <a:gd name="connsiteY573" fmla="*/ 2229803 h 2361247"/>
                  <a:gd name="connsiteX574" fmla="*/ 557213 w 4871180"/>
                  <a:gd name="connsiteY574" fmla="*/ 2229803 h 2361247"/>
                  <a:gd name="connsiteX575" fmla="*/ 558165 w 4871180"/>
                  <a:gd name="connsiteY575" fmla="*/ 2229803 h 2361247"/>
                  <a:gd name="connsiteX576" fmla="*/ 559118 w 4871180"/>
                  <a:gd name="connsiteY576" fmla="*/ 2231708 h 2361247"/>
                  <a:gd name="connsiteX577" fmla="*/ 560070 w 4871180"/>
                  <a:gd name="connsiteY577" fmla="*/ 2230755 h 2361247"/>
                  <a:gd name="connsiteX578" fmla="*/ 561023 w 4871180"/>
                  <a:gd name="connsiteY578" fmla="*/ 2230755 h 2361247"/>
                  <a:gd name="connsiteX579" fmla="*/ 561975 w 4871180"/>
                  <a:gd name="connsiteY579" fmla="*/ 2231708 h 2361247"/>
                  <a:gd name="connsiteX580" fmla="*/ 562928 w 4871180"/>
                  <a:gd name="connsiteY580" fmla="*/ 2231708 h 2361247"/>
                  <a:gd name="connsiteX581" fmla="*/ 563880 w 4871180"/>
                  <a:gd name="connsiteY581" fmla="*/ 2232660 h 2361247"/>
                  <a:gd name="connsiteX582" fmla="*/ 564833 w 4871180"/>
                  <a:gd name="connsiteY582" fmla="*/ 2232660 h 2361247"/>
                  <a:gd name="connsiteX583" fmla="*/ 565785 w 4871180"/>
                  <a:gd name="connsiteY583" fmla="*/ 2232660 h 2361247"/>
                  <a:gd name="connsiteX584" fmla="*/ 566738 w 4871180"/>
                  <a:gd name="connsiteY584" fmla="*/ 2228850 h 2361247"/>
                  <a:gd name="connsiteX585" fmla="*/ 567690 w 4871180"/>
                  <a:gd name="connsiteY585" fmla="*/ 2231708 h 2361247"/>
                  <a:gd name="connsiteX586" fmla="*/ 568643 w 4871180"/>
                  <a:gd name="connsiteY586" fmla="*/ 2230755 h 2361247"/>
                  <a:gd name="connsiteX587" fmla="*/ 569595 w 4871180"/>
                  <a:gd name="connsiteY587" fmla="*/ 2230755 h 2361247"/>
                  <a:gd name="connsiteX588" fmla="*/ 570548 w 4871180"/>
                  <a:gd name="connsiteY588" fmla="*/ 2231708 h 2361247"/>
                  <a:gd name="connsiteX589" fmla="*/ 571500 w 4871180"/>
                  <a:gd name="connsiteY589" fmla="*/ 2231708 h 2361247"/>
                  <a:gd name="connsiteX590" fmla="*/ 572453 w 4871180"/>
                  <a:gd name="connsiteY590" fmla="*/ 2230755 h 2361247"/>
                  <a:gd name="connsiteX591" fmla="*/ 573405 w 4871180"/>
                  <a:gd name="connsiteY591" fmla="*/ 2228850 h 2361247"/>
                  <a:gd name="connsiteX592" fmla="*/ 574358 w 4871180"/>
                  <a:gd name="connsiteY592" fmla="*/ 2230755 h 2361247"/>
                  <a:gd name="connsiteX593" fmla="*/ 575310 w 4871180"/>
                  <a:gd name="connsiteY593" fmla="*/ 2231708 h 2361247"/>
                  <a:gd name="connsiteX594" fmla="*/ 576263 w 4871180"/>
                  <a:gd name="connsiteY594" fmla="*/ 2231708 h 2361247"/>
                  <a:gd name="connsiteX595" fmla="*/ 578168 w 4871180"/>
                  <a:gd name="connsiteY595" fmla="*/ 2231708 h 2361247"/>
                  <a:gd name="connsiteX596" fmla="*/ 579120 w 4871180"/>
                  <a:gd name="connsiteY596" fmla="*/ 2231708 h 2361247"/>
                  <a:gd name="connsiteX597" fmla="*/ 580073 w 4871180"/>
                  <a:gd name="connsiteY597" fmla="*/ 2231708 h 2361247"/>
                  <a:gd name="connsiteX598" fmla="*/ 581025 w 4871180"/>
                  <a:gd name="connsiteY598" fmla="*/ 2231708 h 2361247"/>
                  <a:gd name="connsiteX599" fmla="*/ 581978 w 4871180"/>
                  <a:gd name="connsiteY599" fmla="*/ 2226945 h 2361247"/>
                  <a:gd name="connsiteX600" fmla="*/ 582930 w 4871180"/>
                  <a:gd name="connsiteY600" fmla="*/ 2230755 h 2361247"/>
                  <a:gd name="connsiteX601" fmla="*/ 583883 w 4871180"/>
                  <a:gd name="connsiteY601" fmla="*/ 2231708 h 2361247"/>
                  <a:gd name="connsiteX602" fmla="*/ 584835 w 4871180"/>
                  <a:gd name="connsiteY602" fmla="*/ 2232660 h 2361247"/>
                  <a:gd name="connsiteX603" fmla="*/ 585788 w 4871180"/>
                  <a:gd name="connsiteY603" fmla="*/ 2233613 h 2361247"/>
                  <a:gd name="connsiteX604" fmla="*/ 586740 w 4871180"/>
                  <a:gd name="connsiteY604" fmla="*/ 2234565 h 2361247"/>
                  <a:gd name="connsiteX605" fmla="*/ 587693 w 4871180"/>
                  <a:gd name="connsiteY605" fmla="*/ 2237423 h 2361247"/>
                  <a:gd name="connsiteX606" fmla="*/ 588645 w 4871180"/>
                  <a:gd name="connsiteY606" fmla="*/ 2235518 h 2361247"/>
                  <a:gd name="connsiteX607" fmla="*/ 589598 w 4871180"/>
                  <a:gd name="connsiteY607" fmla="*/ 2237423 h 2361247"/>
                  <a:gd name="connsiteX608" fmla="*/ 590550 w 4871180"/>
                  <a:gd name="connsiteY608" fmla="*/ 2237423 h 2361247"/>
                  <a:gd name="connsiteX609" fmla="*/ 591503 w 4871180"/>
                  <a:gd name="connsiteY609" fmla="*/ 2240280 h 2361247"/>
                  <a:gd name="connsiteX610" fmla="*/ 592455 w 4871180"/>
                  <a:gd name="connsiteY610" fmla="*/ 2238375 h 2361247"/>
                  <a:gd name="connsiteX611" fmla="*/ 593408 w 4871180"/>
                  <a:gd name="connsiteY611" fmla="*/ 2238375 h 2361247"/>
                  <a:gd name="connsiteX612" fmla="*/ 594360 w 4871180"/>
                  <a:gd name="connsiteY612" fmla="*/ 2238375 h 2361247"/>
                  <a:gd name="connsiteX613" fmla="*/ 595313 w 4871180"/>
                  <a:gd name="connsiteY613" fmla="*/ 2240280 h 2361247"/>
                  <a:gd name="connsiteX614" fmla="*/ 596265 w 4871180"/>
                  <a:gd name="connsiteY614" fmla="*/ 2240280 h 2361247"/>
                  <a:gd name="connsiteX615" fmla="*/ 597218 w 4871180"/>
                  <a:gd name="connsiteY615" fmla="*/ 2241233 h 2361247"/>
                  <a:gd name="connsiteX616" fmla="*/ 598170 w 4871180"/>
                  <a:gd name="connsiteY616" fmla="*/ 2200275 h 2361247"/>
                  <a:gd name="connsiteX617" fmla="*/ 599123 w 4871180"/>
                  <a:gd name="connsiteY617" fmla="*/ 2241233 h 2361247"/>
                  <a:gd name="connsiteX618" fmla="*/ 600075 w 4871180"/>
                  <a:gd name="connsiteY618" fmla="*/ 2242185 h 2361247"/>
                  <a:gd name="connsiteX619" fmla="*/ 601028 w 4871180"/>
                  <a:gd name="connsiteY619" fmla="*/ 2243138 h 2361247"/>
                  <a:gd name="connsiteX620" fmla="*/ 601980 w 4871180"/>
                  <a:gd name="connsiteY620" fmla="*/ 2243138 h 2361247"/>
                  <a:gd name="connsiteX621" fmla="*/ 602933 w 4871180"/>
                  <a:gd name="connsiteY621" fmla="*/ 2242185 h 2361247"/>
                  <a:gd name="connsiteX622" fmla="*/ 603885 w 4871180"/>
                  <a:gd name="connsiteY622" fmla="*/ 2243138 h 2361247"/>
                  <a:gd name="connsiteX623" fmla="*/ 604838 w 4871180"/>
                  <a:gd name="connsiteY623" fmla="*/ 2242185 h 2361247"/>
                  <a:gd name="connsiteX624" fmla="*/ 605790 w 4871180"/>
                  <a:gd name="connsiteY624" fmla="*/ 2242185 h 2361247"/>
                  <a:gd name="connsiteX625" fmla="*/ 606743 w 4871180"/>
                  <a:gd name="connsiteY625" fmla="*/ 2242185 h 2361247"/>
                  <a:gd name="connsiteX626" fmla="*/ 607695 w 4871180"/>
                  <a:gd name="connsiteY626" fmla="*/ 2242185 h 2361247"/>
                  <a:gd name="connsiteX627" fmla="*/ 608648 w 4871180"/>
                  <a:gd name="connsiteY627" fmla="*/ 2242185 h 2361247"/>
                  <a:gd name="connsiteX628" fmla="*/ 609600 w 4871180"/>
                  <a:gd name="connsiteY628" fmla="*/ 2242185 h 2361247"/>
                  <a:gd name="connsiteX629" fmla="*/ 610553 w 4871180"/>
                  <a:gd name="connsiteY629" fmla="*/ 2242185 h 2361247"/>
                  <a:gd name="connsiteX630" fmla="*/ 611505 w 4871180"/>
                  <a:gd name="connsiteY630" fmla="*/ 2243138 h 2361247"/>
                  <a:gd name="connsiteX631" fmla="*/ 612458 w 4871180"/>
                  <a:gd name="connsiteY631" fmla="*/ 2244090 h 2361247"/>
                  <a:gd name="connsiteX632" fmla="*/ 613410 w 4871180"/>
                  <a:gd name="connsiteY632" fmla="*/ 2245043 h 2361247"/>
                  <a:gd name="connsiteX633" fmla="*/ 614363 w 4871180"/>
                  <a:gd name="connsiteY633" fmla="*/ 2245995 h 2361247"/>
                  <a:gd name="connsiteX634" fmla="*/ 615315 w 4871180"/>
                  <a:gd name="connsiteY634" fmla="*/ 2246948 h 2361247"/>
                  <a:gd name="connsiteX635" fmla="*/ 616268 w 4871180"/>
                  <a:gd name="connsiteY635" fmla="*/ 2245995 h 2361247"/>
                  <a:gd name="connsiteX636" fmla="*/ 617220 w 4871180"/>
                  <a:gd name="connsiteY636" fmla="*/ 2245043 h 2361247"/>
                  <a:gd name="connsiteX637" fmla="*/ 618173 w 4871180"/>
                  <a:gd name="connsiteY637" fmla="*/ 2245043 h 2361247"/>
                  <a:gd name="connsiteX638" fmla="*/ 620078 w 4871180"/>
                  <a:gd name="connsiteY638" fmla="*/ 2245995 h 2361247"/>
                  <a:gd name="connsiteX639" fmla="*/ 621030 w 4871180"/>
                  <a:gd name="connsiteY639" fmla="*/ 2244090 h 2361247"/>
                  <a:gd name="connsiteX640" fmla="*/ 621982 w 4871180"/>
                  <a:gd name="connsiteY640" fmla="*/ 2245043 h 2361247"/>
                  <a:gd name="connsiteX641" fmla="*/ 622935 w 4871180"/>
                  <a:gd name="connsiteY641" fmla="*/ 2245995 h 2361247"/>
                  <a:gd name="connsiteX642" fmla="*/ 623888 w 4871180"/>
                  <a:gd name="connsiteY642" fmla="*/ 2245995 h 2361247"/>
                  <a:gd name="connsiteX643" fmla="*/ 624840 w 4871180"/>
                  <a:gd name="connsiteY643" fmla="*/ 2245995 h 2361247"/>
                  <a:gd name="connsiteX644" fmla="*/ 625793 w 4871180"/>
                  <a:gd name="connsiteY644" fmla="*/ 2245995 h 2361247"/>
                  <a:gd name="connsiteX645" fmla="*/ 626745 w 4871180"/>
                  <a:gd name="connsiteY645" fmla="*/ 2246948 h 2361247"/>
                  <a:gd name="connsiteX646" fmla="*/ 627698 w 4871180"/>
                  <a:gd name="connsiteY646" fmla="*/ 2247900 h 2361247"/>
                  <a:gd name="connsiteX647" fmla="*/ 628650 w 4871180"/>
                  <a:gd name="connsiteY647" fmla="*/ 2246948 h 2361247"/>
                  <a:gd name="connsiteX648" fmla="*/ 629603 w 4871180"/>
                  <a:gd name="connsiteY648" fmla="*/ 2247900 h 2361247"/>
                  <a:gd name="connsiteX649" fmla="*/ 630555 w 4871180"/>
                  <a:gd name="connsiteY649" fmla="*/ 2249805 h 2361247"/>
                  <a:gd name="connsiteX650" fmla="*/ 631507 w 4871180"/>
                  <a:gd name="connsiteY650" fmla="*/ 2251710 h 2361247"/>
                  <a:gd name="connsiteX651" fmla="*/ 632460 w 4871180"/>
                  <a:gd name="connsiteY651" fmla="*/ 2246948 h 2361247"/>
                  <a:gd name="connsiteX652" fmla="*/ 633413 w 4871180"/>
                  <a:gd name="connsiteY652" fmla="*/ 2251710 h 2361247"/>
                  <a:gd name="connsiteX653" fmla="*/ 634365 w 4871180"/>
                  <a:gd name="connsiteY653" fmla="*/ 2252663 h 2361247"/>
                  <a:gd name="connsiteX654" fmla="*/ 635318 w 4871180"/>
                  <a:gd name="connsiteY654" fmla="*/ 2252663 h 2361247"/>
                  <a:gd name="connsiteX655" fmla="*/ 636270 w 4871180"/>
                  <a:gd name="connsiteY655" fmla="*/ 2251710 h 2361247"/>
                  <a:gd name="connsiteX656" fmla="*/ 637223 w 4871180"/>
                  <a:gd name="connsiteY656" fmla="*/ 2251710 h 2361247"/>
                  <a:gd name="connsiteX657" fmla="*/ 638175 w 4871180"/>
                  <a:gd name="connsiteY657" fmla="*/ 2251710 h 2361247"/>
                  <a:gd name="connsiteX658" fmla="*/ 639128 w 4871180"/>
                  <a:gd name="connsiteY658" fmla="*/ 2250758 h 2361247"/>
                  <a:gd name="connsiteX659" fmla="*/ 640080 w 4871180"/>
                  <a:gd name="connsiteY659" fmla="*/ 2250758 h 2361247"/>
                  <a:gd name="connsiteX660" fmla="*/ 641032 w 4871180"/>
                  <a:gd name="connsiteY660" fmla="*/ 2251710 h 2361247"/>
                  <a:gd name="connsiteX661" fmla="*/ 641985 w 4871180"/>
                  <a:gd name="connsiteY661" fmla="*/ 2251710 h 2361247"/>
                  <a:gd name="connsiteX662" fmla="*/ 642938 w 4871180"/>
                  <a:gd name="connsiteY662" fmla="*/ 2251710 h 2361247"/>
                  <a:gd name="connsiteX663" fmla="*/ 643890 w 4871180"/>
                  <a:gd name="connsiteY663" fmla="*/ 2252663 h 2361247"/>
                  <a:gd name="connsiteX664" fmla="*/ 644843 w 4871180"/>
                  <a:gd name="connsiteY664" fmla="*/ 2253615 h 2361247"/>
                  <a:gd name="connsiteX665" fmla="*/ 645795 w 4871180"/>
                  <a:gd name="connsiteY665" fmla="*/ 2251710 h 2361247"/>
                  <a:gd name="connsiteX666" fmla="*/ 646748 w 4871180"/>
                  <a:gd name="connsiteY666" fmla="*/ 2252663 h 2361247"/>
                  <a:gd name="connsiteX667" fmla="*/ 647700 w 4871180"/>
                  <a:gd name="connsiteY667" fmla="*/ 2252663 h 2361247"/>
                  <a:gd name="connsiteX668" fmla="*/ 648653 w 4871180"/>
                  <a:gd name="connsiteY668" fmla="*/ 2252663 h 2361247"/>
                  <a:gd name="connsiteX669" fmla="*/ 649605 w 4871180"/>
                  <a:gd name="connsiteY669" fmla="*/ 2252663 h 2361247"/>
                  <a:gd name="connsiteX670" fmla="*/ 650557 w 4871180"/>
                  <a:gd name="connsiteY670" fmla="*/ 2246948 h 2361247"/>
                  <a:gd name="connsiteX671" fmla="*/ 651510 w 4871180"/>
                  <a:gd name="connsiteY671" fmla="*/ 2252663 h 2361247"/>
                  <a:gd name="connsiteX672" fmla="*/ 652463 w 4871180"/>
                  <a:gd name="connsiteY672" fmla="*/ 2251710 h 2361247"/>
                  <a:gd name="connsiteX673" fmla="*/ 653415 w 4871180"/>
                  <a:gd name="connsiteY673" fmla="*/ 2251710 h 2361247"/>
                  <a:gd name="connsiteX674" fmla="*/ 654368 w 4871180"/>
                  <a:gd name="connsiteY674" fmla="*/ 2250758 h 2361247"/>
                  <a:gd name="connsiteX675" fmla="*/ 655320 w 4871180"/>
                  <a:gd name="connsiteY675" fmla="*/ 2251710 h 2361247"/>
                  <a:gd name="connsiteX676" fmla="*/ 656273 w 4871180"/>
                  <a:gd name="connsiteY676" fmla="*/ 2251710 h 2361247"/>
                  <a:gd name="connsiteX677" fmla="*/ 657225 w 4871180"/>
                  <a:gd name="connsiteY677" fmla="*/ 2253615 h 2361247"/>
                  <a:gd name="connsiteX678" fmla="*/ 658178 w 4871180"/>
                  <a:gd name="connsiteY678" fmla="*/ 2252663 h 2361247"/>
                  <a:gd name="connsiteX679" fmla="*/ 659130 w 4871180"/>
                  <a:gd name="connsiteY679" fmla="*/ 2253615 h 2361247"/>
                  <a:gd name="connsiteX680" fmla="*/ 660082 w 4871180"/>
                  <a:gd name="connsiteY680" fmla="*/ 2252663 h 2361247"/>
                  <a:gd name="connsiteX681" fmla="*/ 661035 w 4871180"/>
                  <a:gd name="connsiteY681" fmla="*/ 2252663 h 2361247"/>
                  <a:gd name="connsiteX682" fmla="*/ 662940 w 4871180"/>
                  <a:gd name="connsiteY682" fmla="*/ 2248853 h 2361247"/>
                  <a:gd name="connsiteX683" fmla="*/ 663893 w 4871180"/>
                  <a:gd name="connsiteY683" fmla="*/ 2251710 h 2361247"/>
                  <a:gd name="connsiteX684" fmla="*/ 664845 w 4871180"/>
                  <a:gd name="connsiteY684" fmla="*/ 2250758 h 2361247"/>
                  <a:gd name="connsiteX685" fmla="*/ 665798 w 4871180"/>
                  <a:gd name="connsiteY685" fmla="*/ 2249805 h 2361247"/>
                  <a:gd name="connsiteX686" fmla="*/ 666750 w 4871180"/>
                  <a:gd name="connsiteY686" fmla="*/ 2249805 h 2361247"/>
                  <a:gd name="connsiteX687" fmla="*/ 667703 w 4871180"/>
                  <a:gd name="connsiteY687" fmla="*/ 2249805 h 2361247"/>
                  <a:gd name="connsiteX688" fmla="*/ 668655 w 4871180"/>
                  <a:gd name="connsiteY688" fmla="*/ 2249805 h 2361247"/>
                  <a:gd name="connsiteX689" fmla="*/ 669607 w 4871180"/>
                  <a:gd name="connsiteY689" fmla="*/ 2249805 h 2361247"/>
                  <a:gd name="connsiteX690" fmla="*/ 670560 w 4871180"/>
                  <a:gd name="connsiteY690" fmla="*/ 2251710 h 2361247"/>
                  <a:gd name="connsiteX691" fmla="*/ 671513 w 4871180"/>
                  <a:gd name="connsiteY691" fmla="*/ 2246948 h 2361247"/>
                  <a:gd name="connsiteX692" fmla="*/ 672465 w 4871180"/>
                  <a:gd name="connsiteY692" fmla="*/ 2251710 h 2361247"/>
                  <a:gd name="connsiteX693" fmla="*/ 673418 w 4871180"/>
                  <a:gd name="connsiteY693" fmla="*/ 2251710 h 2361247"/>
                  <a:gd name="connsiteX694" fmla="*/ 674370 w 4871180"/>
                  <a:gd name="connsiteY694" fmla="*/ 2251710 h 2361247"/>
                  <a:gd name="connsiteX695" fmla="*/ 675323 w 4871180"/>
                  <a:gd name="connsiteY695" fmla="*/ 2251710 h 2361247"/>
                  <a:gd name="connsiteX696" fmla="*/ 676275 w 4871180"/>
                  <a:gd name="connsiteY696" fmla="*/ 2251710 h 2361247"/>
                  <a:gd name="connsiteX697" fmla="*/ 677228 w 4871180"/>
                  <a:gd name="connsiteY697" fmla="*/ 2251710 h 2361247"/>
                  <a:gd name="connsiteX698" fmla="*/ 678180 w 4871180"/>
                  <a:gd name="connsiteY698" fmla="*/ 2250758 h 2361247"/>
                  <a:gd name="connsiteX699" fmla="*/ 679132 w 4871180"/>
                  <a:gd name="connsiteY699" fmla="*/ 2250758 h 2361247"/>
                  <a:gd name="connsiteX700" fmla="*/ 680085 w 4871180"/>
                  <a:gd name="connsiteY700" fmla="*/ 2250758 h 2361247"/>
                  <a:gd name="connsiteX701" fmla="*/ 681038 w 4871180"/>
                  <a:gd name="connsiteY701" fmla="*/ 2251710 h 2361247"/>
                  <a:gd name="connsiteX702" fmla="*/ 681990 w 4871180"/>
                  <a:gd name="connsiteY702" fmla="*/ 2251710 h 2361247"/>
                  <a:gd name="connsiteX703" fmla="*/ 682943 w 4871180"/>
                  <a:gd name="connsiteY703" fmla="*/ 2252663 h 2361247"/>
                  <a:gd name="connsiteX704" fmla="*/ 683895 w 4871180"/>
                  <a:gd name="connsiteY704" fmla="*/ 2253615 h 2361247"/>
                  <a:gd name="connsiteX705" fmla="*/ 684848 w 4871180"/>
                  <a:gd name="connsiteY705" fmla="*/ 2252663 h 2361247"/>
                  <a:gd name="connsiteX706" fmla="*/ 685800 w 4871180"/>
                  <a:gd name="connsiteY706" fmla="*/ 2253615 h 2361247"/>
                  <a:gd name="connsiteX707" fmla="*/ 686753 w 4871180"/>
                  <a:gd name="connsiteY707" fmla="*/ 2254568 h 2361247"/>
                  <a:gd name="connsiteX708" fmla="*/ 687705 w 4871180"/>
                  <a:gd name="connsiteY708" fmla="*/ 2253615 h 2361247"/>
                  <a:gd name="connsiteX709" fmla="*/ 688657 w 4871180"/>
                  <a:gd name="connsiteY709" fmla="*/ 2254568 h 2361247"/>
                  <a:gd name="connsiteX710" fmla="*/ 689610 w 4871180"/>
                  <a:gd name="connsiteY710" fmla="*/ 2255520 h 2361247"/>
                  <a:gd name="connsiteX711" fmla="*/ 690563 w 4871180"/>
                  <a:gd name="connsiteY711" fmla="*/ 2256473 h 2361247"/>
                  <a:gd name="connsiteX712" fmla="*/ 691515 w 4871180"/>
                  <a:gd name="connsiteY712" fmla="*/ 2257425 h 2361247"/>
                  <a:gd name="connsiteX713" fmla="*/ 692468 w 4871180"/>
                  <a:gd name="connsiteY713" fmla="*/ 2258378 h 2361247"/>
                  <a:gd name="connsiteX714" fmla="*/ 693420 w 4871180"/>
                  <a:gd name="connsiteY714" fmla="*/ 2257425 h 2361247"/>
                  <a:gd name="connsiteX715" fmla="*/ 694373 w 4871180"/>
                  <a:gd name="connsiteY715" fmla="*/ 2257425 h 2361247"/>
                  <a:gd name="connsiteX716" fmla="*/ 695325 w 4871180"/>
                  <a:gd name="connsiteY716" fmla="*/ 2258378 h 2361247"/>
                  <a:gd name="connsiteX717" fmla="*/ 696278 w 4871180"/>
                  <a:gd name="connsiteY717" fmla="*/ 2258378 h 2361247"/>
                  <a:gd name="connsiteX718" fmla="*/ 697230 w 4871180"/>
                  <a:gd name="connsiteY718" fmla="*/ 2259330 h 2361247"/>
                  <a:gd name="connsiteX719" fmla="*/ 698182 w 4871180"/>
                  <a:gd name="connsiteY719" fmla="*/ 2259330 h 2361247"/>
                  <a:gd name="connsiteX720" fmla="*/ 699135 w 4871180"/>
                  <a:gd name="connsiteY720" fmla="*/ 2259330 h 2361247"/>
                  <a:gd name="connsiteX721" fmla="*/ 700088 w 4871180"/>
                  <a:gd name="connsiteY721" fmla="*/ 2259330 h 2361247"/>
                  <a:gd name="connsiteX722" fmla="*/ 701040 w 4871180"/>
                  <a:gd name="connsiteY722" fmla="*/ 2259330 h 2361247"/>
                  <a:gd name="connsiteX723" fmla="*/ 701993 w 4871180"/>
                  <a:gd name="connsiteY723" fmla="*/ 2259330 h 2361247"/>
                  <a:gd name="connsiteX724" fmla="*/ 702945 w 4871180"/>
                  <a:gd name="connsiteY724" fmla="*/ 2259330 h 2361247"/>
                  <a:gd name="connsiteX725" fmla="*/ 703898 w 4871180"/>
                  <a:gd name="connsiteY725" fmla="*/ 2259330 h 2361247"/>
                  <a:gd name="connsiteX726" fmla="*/ 705803 w 4871180"/>
                  <a:gd name="connsiteY726" fmla="*/ 2259330 h 2361247"/>
                  <a:gd name="connsiteX727" fmla="*/ 706755 w 4871180"/>
                  <a:gd name="connsiteY727" fmla="*/ 2259330 h 2361247"/>
                  <a:gd name="connsiteX728" fmla="*/ 707707 w 4871180"/>
                  <a:gd name="connsiteY728" fmla="*/ 2259330 h 2361247"/>
                  <a:gd name="connsiteX729" fmla="*/ 708660 w 4871180"/>
                  <a:gd name="connsiteY729" fmla="*/ 2259330 h 2361247"/>
                  <a:gd name="connsiteX730" fmla="*/ 709613 w 4871180"/>
                  <a:gd name="connsiteY730" fmla="*/ 2258378 h 2361247"/>
                  <a:gd name="connsiteX731" fmla="*/ 710565 w 4871180"/>
                  <a:gd name="connsiteY731" fmla="*/ 2258378 h 2361247"/>
                  <a:gd name="connsiteX732" fmla="*/ 711518 w 4871180"/>
                  <a:gd name="connsiteY732" fmla="*/ 2258378 h 2361247"/>
                  <a:gd name="connsiteX733" fmla="*/ 712470 w 4871180"/>
                  <a:gd name="connsiteY733" fmla="*/ 2258378 h 2361247"/>
                  <a:gd name="connsiteX734" fmla="*/ 713423 w 4871180"/>
                  <a:gd name="connsiteY734" fmla="*/ 2258378 h 2361247"/>
                  <a:gd name="connsiteX735" fmla="*/ 714375 w 4871180"/>
                  <a:gd name="connsiteY735" fmla="*/ 2257425 h 2361247"/>
                  <a:gd name="connsiteX736" fmla="*/ 715328 w 4871180"/>
                  <a:gd name="connsiteY736" fmla="*/ 2259330 h 2361247"/>
                  <a:gd name="connsiteX737" fmla="*/ 716280 w 4871180"/>
                  <a:gd name="connsiteY737" fmla="*/ 2259330 h 2361247"/>
                  <a:gd name="connsiteX738" fmla="*/ 717232 w 4871180"/>
                  <a:gd name="connsiteY738" fmla="*/ 2259330 h 2361247"/>
                  <a:gd name="connsiteX739" fmla="*/ 718185 w 4871180"/>
                  <a:gd name="connsiteY739" fmla="*/ 2259330 h 2361247"/>
                  <a:gd name="connsiteX740" fmla="*/ 719138 w 4871180"/>
                  <a:gd name="connsiteY740" fmla="*/ 2259330 h 2361247"/>
                  <a:gd name="connsiteX741" fmla="*/ 720090 w 4871180"/>
                  <a:gd name="connsiteY741" fmla="*/ 2259330 h 2361247"/>
                  <a:gd name="connsiteX742" fmla="*/ 721043 w 4871180"/>
                  <a:gd name="connsiteY742" fmla="*/ 2259330 h 2361247"/>
                  <a:gd name="connsiteX743" fmla="*/ 721995 w 4871180"/>
                  <a:gd name="connsiteY743" fmla="*/ 2260283 h 2361247"/>
                  <a:gd name="connsiteX744" fmla="*/ 722948 w 4871180"/>
                  <a:gd name="connsiteY744" fmla="*/ 2260283 h 2361247"/>
                  <a:gd name="connsiteX745" fmla="*/ 723900 w 4871180"/>
                  <a:gd name="connsiteY745" fmla="*/ 2260283 h 2361247"/>
                  <a:gd name="connsiteX746" fmla="*/ 724853 w 4871180"/>
                  <a:gd name="connsiteY746" fmla="*/ 2261235 h 2361247"/>
                  <a:gd name="connsiteX747" fmla="*/ 725805 w 4871180"/>
                  <a:gd name="connsiteY747" fmla="*/ 2263140 h 2361247"/>
                  <a:gd name="connsiteX748" fmla="*/ 726757 w 4871180"/>
                  <a:gd name="connsiteY748" fmla="*/ 2264093 h 2361247"/>
                  <a:gd name="connsiteX749" fmla="*/ 727710 w 4871180"/>
                  <a:gd name="connsiteY749" fmla="*/ 2265045 h 2361247"/>
                  <a:gd name="connsiteX750" fmla="*/ 728663 w 4871180"/>
                  <a:gd name="connsiteY750" fmla="*/ 2265998 h 2361247"/>
                  <a:gd name="connsiteX751" fmla="*/ 729615 w 4871180"/>
                  <a:gd name="connsiteY751" fmla="*/ 2265045 h 2361247"/>
                  <a:gd name="connsiteX752" fmla="*/ 730568 w 4871180"/>
                  <a:gd name="connsiteY752" fmla="*/ 2265045 h 2361247"/>
                  <a:gd name="connsiteX753" fmla="*/ 731520 w 4871180"/>
                  <a:gd name="connsiteY753" fmla="*/ 2264093 h 2361247"/>
                  <a:gd name="connsiteX754" fmla="*/ 732473 w 4871180"/>
                  <a:gd name="connsiteY754" fmla="*/ 2263140 h 2361247"/>
                  <a:gd name="connsiteX755" fmla="*/ 733425 w 4871180"/>
                  <a:gd name="connsiteY755" fmla="*/ 2262188 h 2361247"/>
                  <a:gd name="connsiteX756" fmla="*/ 734378 w 4871180"/>
                  <a:gd name="connsiteY756" fmla="*/ 2261235 h 2361247"/>
                  <a:gd name="connsiteX757" fmla="*/ 735330 w 4871180"/>
                  <a:gd name="connsiteY757" fmla="*/ 2262188 h 2361247"/>
                  <a:gd name="connsiteX758" fmla="*/ 736282 w 4871180"/>
                  <a:gd name="connsiteY758" fmla="*/ 2262188 h 2361247"/>
                  <a:gd name="connsiteX759" fmla="*/ 737235 w 4871180"/>
                  <a:gd name="connsiteY759" fmla="*/ 2263140 h 2361247"/>
                  <a:gd name="connsiteX760" fmla="*/ 738188 w 4871180"/>
                  <a:gd name="connsiteY760" fmla="*/ 2264093 h 2361247"/>
                  <a:gd name="connsiteX761" fmla="*/ 739140 w 4871180"/>
                  <a:gd name="connsiteY761" fmla="*/ 2265045 h 2361247"/>
                  <a:gd name="connsiteX762" fmla="*/ 740093 w 4871180"/>
                  <a:gd name="connsiteY762" fmla="*/ 2265998 h 2361247"/>
                  <a:gd name="connsiteX763" fmla="*/ 741045 w 4871180"/>
                  <a:gd name="connsiteY763" fmla="*/ 2266950 h 2361247"/>
                  <a:gd name="connsiteX764" fmla="*/ 741998 w 4871180"/>
                  <a:gd name="connsiteY764" fmla="*/ 2266950 h 2361247"/>
                  <a:gd name="connsiteX765" fmla="*/ 742950 w 4871180"/>
                  <a:gd name="connsiteY765" fmla="*/ 2266950 h 2361247"/>
                  <a:gd name="connsiteX766" fmla="*/ 743903 w 4871180"/>
                  <a:gd name="connsiteY766" fmla="*/ 2266950 h 2361247"/>
                  <a:gd name="connsiteX767" fmla="*/ 744855 w 4871180"/>
                  <a:gd name="connsiteY767" fmla="*/ 2268855 h 2361247"/>
                  <a:gd name="connsiteX768" fmla="*/ 745807 w 4871180"/>
                  <a:gd name="connsiteY768" fmla="*/ 2269808 h 2361247"/>
                  <a:gd name="connsiteX769" fmla="*/ 746760 w 4871180"/>
                  <a:gd name="connsiteY769" fmla="*/ 2271713 h 2361247"/>
                  <a:gd name="connsiteX770" fmla="*/ 748665 w 4871180"/>
                  <a:gd name="connsiteY770" fmla="*/ 2271713 h 2361247"/>
                  <a:gd name="connsiteX771" fmla="*/ 749618 w 4871180"/>
                  <a:gd name="connsiteY771" fmla="*/ 2274570 h 2361247"/>
                  <a:gd name="connsiteX772" fmla="*/ 750570 w 4871180"/>
                  <a:gd name="connsiteY772" fmla="*/ 2273618 h 2361247"/>
                  <a:gd name="connsiteX773" fmla="*/ 751523 w 4871180"/>
                  <a:gd name="connsiteY773" fmla="*/ 2272665 h 2361247"/>
                  <a:gd name="connsiteX774" fmla="*/ 752475 w 4871180"/>
                  <a:gd name="connsiteY774" fmla="*/ 2270760 h 2361247"/>
                  <a:gd name="connsiteX775" fmla="*/ 753428 w 4871180"/>
                  <a:gd name="connsiteY775" fmla="*/ 2270760 h 2361247"/>
                  <a:gd name="connsiteX776" fmla="*/ 754380 w 4871180"/>
                  <a:gd name="connsiteY776" fmla="*/ 2270760 h 2361247"/>
                  <a:gd name="connsiteX777" fmla="*/ 755332 w 4871180"/>
                  <a:gd name="connsiteY777" fmla="*/ 2270760 h 2361247"/>
                  <a:gd name="connsiteX778" fmla="*/ 756285 w 4871180"/>
                  <a:gd name="connsiteY778" fmla="*/ 2270760 h 2361247"/>
                  <a:gd name="connsiteX779" fmla="*/ 757238 w 4871180"/>
                  <a:gd name="connsiteY779" fmla="*/ 2270760 h 2361247"/>
                  <a:gd name="connsiteX780" fmla="*/ 758190 w 4871180"/>
                  <a:gd name="connsiteY780" fmla="*/ 2270760 h 2361247"/>
                  <a:gd name="connsiteX781" fmla="*/ 759143 w 4871180"/>
                  <a:gd name="connsiteY781" fmla="*/ 2270760 h 2361247"/>
                  <a:gd name="connsiteX782" fmla="*/ 760095 w 4871180"/>
                  <a:gd name="connsiteY782" fmla="*/ 2269808 h 2361247"/>
                  <a:gd name="connsiteX783" fmla="*/ 761048 w 4871180"/>
                  <a:gd name="connsiteY783" fmla="*/ 2269808 h 2361247"/>
                  <a:gd name="connsiteX784" fmla="*/ 762000 w 4871180"/>
                  <a:gd name="connsiteY784" fmla="*/ 2269808 h 2361247"/>
                  <a:gd name="connsiteX785" fmla="*/ 762953 w 4871180"/>
                  <a:gd name="connsiteY785" fmla="*/ 2268855 h 2361247"/>
                  <a:gd name="connsiteX786" fmla="*/ 763905 w 4871180"/>
                  <a:gd name="connsiteY786" fmla="*/ 2268855 h 2361247"/>
                  <a:gd name="connsiteX787" fmla="*/ 764857 w 4871180"/>
                  <a:gd name="connsiteY787" fmla="*/ 2268855 h 2361247"/>
                  <a:gd name="connsiteX788" fmla="*/ 765810 w 4871180"/>
                  <a:gd name="connsiteY788" fmla="*/ 2268855 h 2361247"/>
                  <a:gd name="connsiteX789" fmla="*/ 766763 w 4871180"/>
                  <a:gd name="connsiteY789" fmla="*/ 2267903 h 2361247"/>
                  <a:gd name="connsiteX790" fmla="*/ 767715 w 4871180"/>
                  <a:gd name="connsiteY790" fmla="*/ 2267903 h 2361247"/>
                  <a:gd name="connsiteX791" fmla="*/ 768668 w 4871180"/>
                  <a:gd name="connsiteY791" fmla="*/ 2268855 h 2361247"/>
                  <a:gd name="connsiteX792" fmla="*/ 769620 w 4871180"/>
                  <a:gd name="connsiteY792" fmla="*/ 2268855 h 2361247"/>
                  <a:gd name="connsiteX793" fmla="*/ 770573 w 4871180"/>
                  <a:gd name="connsiteY793" fmla="*/ 2270760 h 2361247"/>
                  <a:gd name="connsiteX794" fmla="*/ 771525 w 4871180"/>
                  <a:gd name="connsiteY794" fmla="*/ 2269808 h 2361247"/>
                  <a:gd name="connsiteX795" fmla="*/ 772478 w 4871180"/>
                  <a:gd name="connsiteY795" fmla="*/ 2269808 h 2361247"/>
                  <a:gd name="connsiteX796" fmla="*/ 773430 w 4871180"/>
                  <a:gd name="connsiteY796" fmla="*/ 2270760 h 2361247"/>
                  <a:gd name="connsiteX797" fmla="*/ 774382 w 4871180"/>
                  <a:gd name="connsiteY797" fmla="*/ 2270760 h 2361247"/>
                  <a:gd name="connsiteX798" fmla="*/ 775335 w 4871180"/>
                  <a:gd name="connsiteY798" fmla="*/ 2270760 h 2361247"/>
                  <a:gd name="connsiteX799" fmla="*/ 776288 w 4871180"/>
                  <a:gd name="connsiteY799" fmla="*/ 2269808 h 2361247"/>
                  <a:gd name="connsiteX800" fmla="*/ 777240 w 4871180"/>
                  <a:gd name="connsiteY800" fmla="*/ 2269808 h 2361247"/>
                  <a:gd name="connsiteX801" fmla="*/ 778193 w 4871180"/>
                  <a:gd name="connsiteY801" fmla="*/ 2268855 h 2361247"/>
                  <a:gd name="connsiteX802" fmla="*/ 779145 w 4871180"/>
                  <a:gd name="connsiteY802" fmla="*/ 2267903 h 2361247"/>
                  <a:gd name="connsiteX803" fmla="*/ 780098 w 4871180"/>
                  <a:gd name="connsiteY803" fmla="*/ 2266950 h 2361247"/>
                  <a:gd name="connsiteX804" fmla="*/ 781050 w 4871180"/>
                  <a:gd name="connsiteY804" fmla="*/ 2266950 h 2361247"/>
                  <a:gd name="connsiteX805" fmla="*/ 782003 w 4871180"/>
                  <a:gd name="connsiteY805" fmla="*/ 2266950 h 2361247"/>
                  <a:gd name="connsiteX806" fmla="*/ 782955 w 4871180"/>
                  <a:gd name="connsiteY806" fmla="*/ 2265998 h 2361247"/>
                  <a:gd name="connsiteX807" fmla="*/ 783907 w 4871180"/>
                  <a:gd name="connsiteY807" fmla="*/ 2266950 h 2361247"/>
                  <a:gd name="connsiteX808" fmla="*/ 784860 w 4871180"/>
                  <a:gd name="connsiteY808" fmla="*/ 2267903 h 2361247"/>
                  <a:gd name="connsiteX809" fmla="*/ 785813 w 4871180"/>
                  <a:gd name="connsiteY809" fmla="*/ 2267903 h 2361247"/>
                  <a:gd name="connsiteX810" fmla="*/ 786765 w 4871180"/>
                  <a:gd name="connsiteY810" fmla="*/ 2267903 h 2361247"/>
                  <a:gd name="connsiteX811" fmla="*/ 787718 w 4871180"/>
                  <a:gd name="connsiteY811" fmla="*/ 2267903 h 2361247"/>
                  <a:gd name="connsiteX812" fmla="*/ 788670 w 4871180"/>
                  <a:gd name="connsiteY812" fmla="*/ 2267903 h 2361247"/>
                  <a:gd name="connsiteX813" fmla="*/ 789623 w 4871180"/>
                  <a:gd name="connsiteY813" fmla="*/ 2266950 h 2361247"/>
                  <a:gd name="connsiteX814" fmla="*/ 791528 w 4871180"/>
                  <a:gd name="connsiteY814" fmla="*/ 2265045 h 2361247"/>
                  <a:gd name="connsiteX815" fmla="*/ 792480 w 4871180"/>
                  <a:gd name="connsiteY815" fmla="*/ 2265998 h 2361247"/>
                  <a:gd name="connsiteX816" fmla="*/ 793432 w 4871180"/>
                  <a:gd name="connsiteY816" fmla="*/ 2265998 h 2361247"/>
                  <a:gd name="connsiteX817" fmla="*/ 794385 w 4871180"/>
                  <a:gd name="connsiteY817" fmla="*/ 2265998 h 2361247"/>
                  <a:gd name="connsiteX818" fmla="*/ 795338 w 4871180"/>
                  <a:gd name="connsiteY818" fmla="*/ 2265998 h 2361247"/>
                  <a:gd name="connsiteX819" fmla="*/ 796290 w 4871180"/>
                  <a:gd name="connsiteY819" fmla="*/ 2265998 h 2361247"/>
                  <a:gd name="connsiteX820" fmla="*/ 797243 w 4871180"/>
                  <a:gd name="connsiteY820" fmla="*/ 2265045 h 2361247"/>
                  <a:gd name="connsiteX821" fmla="*/ 798195 w 4871180"/>
                  <a:gd name="connsiteY821" fmla="*/ 2263140 h 2361247"/>
                  <a:gd name="connsiteX822" fmla="*/ 799148 w 4871180"/>
                  <a:gd name="connsiteY822" fmla="*/ 2265045 h 2361247"/>
                  <a:gd name="connsiteX823" fmla="*/ 800100 w 4871180"/>
                  <a:gd name="connsiteY823" fmla="*/ 2264093 h 2361247"/>
                  <a:gd name="connsiteX824" fmla="*/ 801053 w 4871180"/>
                  <a:gd name="connsiteY824" fmla="*/ 2264093 h 2361247"/>
                  <a:gd name="connsiteX825" fmla="*/ 802005 w 4871180"/>
                  <a:gd name="connsiteY825" fmla="*/ 2264093 h 2361247"/>
                  <a:gd name="connsiteX826" fmla="*/ 802957 w 4871180"/>
                  <a:gd name="connsiteY826" fmla="*/ 2264093 h 2361247"/>
                  <a:gd name="connsiteX827" fmla="*/ 803910 w 4871180"/>
                  <a:gd name="connsiteY827" fmla="*/ 2264093 h 2361247"/>
                  <a:gd name="connsiteX828" fmla="*/ 804863 w 4871180"/>
                  <a:gd name="connsiteY828" fmla="*/ 2265045 h 2361247"/>
                  <a:gd name="connsiteX829" fmla="*/ 805815 w 4871180"/>
                  <a:gd name="connsiteY829" fmla="*/ 2265045 h 2361247"/>
                  <a:gd name="connsiteX830" fmla="*/ 806768 w 4871180"/>
                  <a:gd name="connsiteY830" fmla="*/ 2265045 h 2361247"/>
                  <a:gd name="connsiteX831" fmla="*/ 807720 w 4871180"/>
                  <a:gd name="connsiteY831" fmla="*/ 2265045 h 2361247"/>
                  <a:gd name="connsiteX832" fmla="*/ 808673 w 4871180"/>
                  <a:gd name="connsiteY832" fmla="*/ 2264093 h 2361247"/>
                  <a:gd name="connsiteX833" fmla="*/ 809625 w 4871180"/>
                  <a:gd name="connsiteY833" fmla="*/ 2265045 h 2361247"/>
                  <a:gd name="connsiteX834" fmla="*/ 810578 w 4871180"/>
                  <a:gd name="connsiteY834" fmla="*/ 2265045 h 2361247"/>
                  <a:gd name="connsiteX835" fmla="*/ 811530 w 4871180"/>
                  <a:gd name="connsiteY835" fmla="*/ 2265045 h 2361247"/>
                  <a:gd name="connsiteX836" fmla="*/ 812482 w 4871180"/>
                  <a:gd name="connsiteY836" fmla="*/ 2265045 h 2361247"/>
                  <a:gd name="connsiteX837" fmla="*/ 813435 w 4871180"/>
                  <a:gd name="connsiteY837" fmla="*/ 2265998 h 2361247"/>
                  <a:gd name="connsiteX838" fmla="*/ 814388 w 4871180"/>
                  <a:gd name="connsiteY838" fmla="*/ 2265998 h 2361247"/>
                  <a:gd name="connsiteX839" fmla="*/ 815340 w 4871180"/>
                  <a:gd name="connsiteY839" fmla="*/ 2265998 h 2361247"/>
                  <a:gd name="connsiteX840" fmla="*/ 816293 w 4871180"/>
                  <a:gd name="connsiteY840" fmla="*/ 2265998 h 2361247"/>
                  <a:gd name="connsiteX841" fmla="*/ 817245 w 4871180"/>
                  <a:gd name="connsiteY841" fmla="*/ 2265045 h 2361247"/>
                  <a:gd name="connsiteX842" fmla="*/ 818198 w 4871180"/>
                  <a:gd name="connsiteY842" fmla="*/ 2265045 h 2361247"/>
                  <a:gd name="connsiteX843" fmla="*/ 819150 w 4871180"/>
                  <a:gd name="connsiteY843" fmla="*/ 2265998 h 2361247"/>
                  <a:gd name="connsiteX844" fmla="*/ 820103 w 4871180"/>
                  <a:gd name="connsiteY844" fmla="*/ 2265998 h 2361247"/>
                  <a:gd name="connsiteX845" fmla="*/ 821055 w 4871180"/>
                  <a:gd name="connsiteY845" fmla="*/ 2267903 h 2361247"/>
                  <a:gd name="connsiteX846" fmla="*/ 822007 w 4871180"/>
                  <a:gd name="connsiteY846" fmla="*/ 2268855 h 2361247"/>
                  <a:gd name="connsiteX847" fmla="*/ 822960 w 4871180"/>
                  <a:gd name="connsiteY847" fmla="*/ 2268855 h 2361247"/>
                  <a:gd name="connsiteX848" fmla="*/ 823913 w 4871180"/>
                  <a:gd name="connsiteY848" fmla="*/ 2268855 h 2361247"/>
                  <a:gd name="connsiteX849" fmla="*/ 824865 w 4871180"/>
                  <a:gd name="connsiteY849" fmla="*/ 2268855 h 2361247"/>
                  <a:gd name="connsiteX850" fmla="*/ 825818 w 4871180"/>
                  <a:gd name="connsiteY850" fmla="*/ 2267903 h 2361247"/>
                  <a:gd name="connsiteX851" fmla="*/ 826770 w 4871180"/>
                  <a:gd name="connsiteY851" fmla="*/ 2266950 h 2361247"/>
                  <a:gd name="connsiteX852" fmla="*/ 827723 w 4871180"/>
                  <a:gd name="connsiteY852" fmla="*/ 2266950 h 2361247"/>
                  <a:gd name="connsiteX853" fmla="*/ 828675 w 4871180"/>
                  <a:gd name="connsiteY853" fmla="*/ 2267903 h 2361247"/>
                  <a:gd name="connsiteX854" fmla="*/ 829628 w 4871180"/>
                  <a:gd name="connsiteY854" fmla="*/ 2267903 h 2361247"/>
                  <a:gd name="connsiteX855" fmla="*/ 830580 w 4871180"/>
                  <a:gd name="connsiteY855" fmla="*/ 2268855 h 2361247"/>
                  <a:gd name="connsiteX856" fmla="*/ 831532 w 4871180"/>
                  <a:gd name="connsiteY856" fmla="*/ 2269808 h 2361247"/>
                  <a:gd name="connsiteX857" fmla="*/ 832485 w 4871180"/>
                  <a:gd name="connsiteY857" fmla="*/ 2269808 h 2361247"/>
                  <a:gd name="connsiteX858" fmla="*/ 834390 w 4871180"/>
                  <a:gd name="connsiteY858" fmla="*/ 2270760 h 2361247"/>
                  <a:gd name="connsiteX859" fmla="*/ 835343 w 4871180"/>
                  <a:gd name="connsiteY859" fmla="*/ 2271713 h 2361247"/>
                  <a:gd name="connsiteX860" fmla="*/ 836295 w 4871180"/>
                  <a:gd name="connsiteY860" fmla="*/ 2272665 h 2361247"/>
                  <a:gd name="connsiteX861" fmla="*/ 837248 w 4871180"/>
                  <a:gd name="connsiteY861" fmla="*/ 2271713 h 2361247"/>
                  <a:gd name="connsiteX862" fmla="*/ 838200 w 4871180"/>
                  <a:gd name="connsiteY862" fmla="*/ 2271713 h 2361247"/>
                  <a:gd name="connsiteX863" fmla="*/ 839153 w 4871180"/>
                  <a:gd name="connsiteY863" fmla="*/ 2272665 h 2361247"/>
                  <a:gd name="connsiteX864" fmla="*/ 840105 w 4871180"/>
                  <a:gd name="connsiteY864" fmla="*/ 2272665 h 2361247"/>
                  <a:gd name="connsiteX865" fmla="*/ 841057 w 4871180"/>
                  <a:gd name="connsiteY865" fmla="*/ 2272665 h 2361247"/>
                  <a:gd name="connsiteX866" fmla="*/ 842010 w 4871180"/>
                  <a:gd name="connsiteY866" fmla="*/ 2272665 h 2361247"/>
                  <a:gd name="connsiteX867" fmla="*/ 842963 w 4871180"/>
                  <a:gd name="connsiteY867" fmla="*/ 2271713 h 2361247"/>
                  <a:gd name="connsiteX868" fmla="*/ 843915 w 4871180"/>
                  <a:gd name="connsiteY868" fmla="*/ 2272665 h 2361247"/>
                  <a:gd name="connsiteX869" fmla="*/ 844868 w 4871180"/>
                  <a:gd name="connsiteY869" fmla="*/ 2272665 h 2361247"/>
                  <a:gd name="connsiteX870" fmla="*/ 845820 w 4871180"/>
                  <a:gd name="connsiteY870" fmla="*/ 2272665 h 2361247"/>
                  <a:gd name="connsiteX871" fmla="*/ 846773 w 4871180"/>
                  <a:gd name="connsiteY871" fmla="*/ 2272665 h 2361247"/>
                  <a:gd name="connsiteX872" fmla="*/ 847725 w 4871180"/>
                  <a:gd name="connsiteY872" fmla="*/ 2272665 h 2361247"/>
                  <a:gd name="connsiteX873" fmla="*/ 848678 w 4871180"/>
                  <a:gd name="connsiteY873" fmla="*/ 2272665 h 2361247"/>
                  <a:gd name="connsiteX874" fmla="*/ 849630 w 4871180"/>
                  <a:gd name="connsiteY874" fmla="*/ 2272665 h 2361247"/>
                  <a:gd name="connsiteX875" fmla="*/ 850582 w 4871180"/>
                  <a:gd name="connsiteY875" fmla="*/ 2273618 h 2361247"/>
                  <a:gd name="connsiteX876" fmla="*/ 851535 w 4871180"/>
                  <a:gd name="connsiteY876" fmla="*/ 2274570 h 2361247"/>
                  <a:gd name="connsiteX877" fmla="*/ 852488 w 4871180"/>
                  <a:gd name="connsiteY877" fmla="*/ 2275523 h 2361247"/>
                  <a:gd name="connsiteX878" fmla="*/ 853440 w 4871180"/>
                  <a:gd name="connsiteY878" fmla="*/ 2275523 h 2361247"/>
                  <a:gd name="connsiteX879" fmla="*/ 854393 w 4871180"/>
                  <a:gd name="connsiteY879" fmla="*/ 2275523 h 2361247"/>
                  <a:gd name="connsiteX880" fmla="*/ 855345 w 4871180"/>
                  <a:gd name="connsiteY880" fmla="*/ 2274570 h 2361247"/>
                  <a:gd name="connsiteX881" fmla="*/ 856298 w 4871180"/>
                  <a:gd name="connsiteY881" fmla="*/ 2274570 h 2361247"/>
                  <a:gd name="connsiteX882" fmla="*/ 857250 w 4871180"/>
                  <a:gd name="connsiteY882" fmla="*/ 2273618 h 2361247"/>
                  <a:gd name="connsiteX883" fmla="*/ 858203 w 4871180"/>
                  <a:gd name="connsiteY883" fmla="*/ 2274570 h 2361247"/>
                  <a:gd name="connsiteX884" fmla="*/ 859155 w 4871180"/>
                  <a:gd name="connsiteY884" fmla="*/ 2274570 h 2361247"/>
                  <a:gd name="connsiteX885" fmla="*/ 860107 w 4871180"/>
                  <a:gd name="connsiteY885" fmla="*/ 2276475 h 2361247"/>
                  <a:gd name="connsiteX886" fmla="*/ 861060 w 4871180"/>
                  <a:gd name="connsiteY886" fmla="*/ 2276475 h 2361247"/>
                  <a:gd name="connsiteX887" fmla="*/ 862013 w 4871180"/>
                  <a:gd name="connsiteY887" fmla="*/ 2276475 h 2361247"/>
                  <a:gd name="connsiteX888" fmla="*/ 862965 w 4871180"/>
                  <a:gd name="connsiteY888" fmla="*/ 2277428 h 2361247"/>
                  <a:gd name="connsiteX889" fmla="*/ 863918 w 4871180"/>
                  <a:gd name="connsiteY889" fmla="*/ 2277428 h 2361247"/>
                  <a:gd name="connsiteX890" fmla="*/ 864870 w 4871180"/>
                  <a:gd name="connsiteY890" fmla="*/ 2278380 h 2361247"/>
                  <a:gd name="connsiteX891" fmla="*/ 865823 w 4871180"/>
                  <a:gd name="connsiteY891" fmla="*/ 2280285 h 2361247"/>
                  <a:gd name="connsiteX892" fmla="*/ 866775 w 4871180"/>
                  <a:gd name="connsiteY892" fmla="*/ 2281238 h 2361247"/>
                  <a:gd name="connsiteX893" fmla="*/ 867728 w 4871180"/>
                  <a:gd name="connsiteY893" fmla="*/ 2281238 h 2361247"/>
                  <a:gd name="connsiteX894" fmla="*/ 868680 w 4871180"/>
                  <a:gd name="connsiteY894" fmla="*/ 2282190 h 2361247"/>
                  <a:gd name="connsiteX895" fmla="*/ 869632 w 4871180"/>
                  <a:gd name="connsiteY895" fmla="*/ 2283143 h 2361247"/>
                  <a:gd name="connsiteX896" fmla="*/ 870585 w 4871180"/>
                  <a:gd name="connsiteY896" fmla="*/ 2284095 h 2361247"/>
                  <a:gd name="connsiteX897" fmla="*/ 871538 w 4871180"/>
                  <a:gd name="connsiteY897" fmla="*/ 2285048 h 2361247"/>
                  <a:gd name="connsiteX898" fmla="*/ 872490 w 4871180"/>
                  <a:gd name="connsiteY898" fmla="*/ 2285048 h 2361247"/>
                  <a:gd name="connsiteX899" fmla="*/ 873443 w 4871180"/>
                  <a:gd name="connsiteY899" fmla="*/ 2286000 h 2361247"/>
                  <a:gd name="connsiteX900" fmla="*/ 874395 w 4871180"/>
                  <a:gd name="connsiteY900" fmla="*/ 2286000 h 2361247"/>
                  <a:gd name="connsiteX901" fmla="*/ 875348 w 4871180"/>
                  <a:gd name="connsiteY901" fmla="*/ 2286000 h 2361247"/>
                  <a:gd name="connsiteX902" fmla="*/ 877253 w 4871180"/>
                  <a:gd name="connsiteY902" fmla="*/ 2286000 h 2361247"/>
                  <a:gd name="connsiteX903" fmla="*/ 878205 w 4871180"/>
                  <a:gd name="connsiteY903" fmla="*/ 2286000 h 2361247"/>
                  <a:gd name="connsiteX904" fmla="*/ 879157 w 4871180"/>
                  <a:gd name="connsiteY904" fmla="*/ 2286000 h 2361247"/>
                  <a:gd name="connsiteX905" fmla="*/ 880110 w 4871180"/>
                  <a:gd name="connsiteY905" fmla="*/ 2286000 h 2361247"/>
                  <a:gd name="connsiteX906" fmla="*/ 881063 w 4871180"/>
                  <a:gd name="connsiteY906" fmla="*/ 2286953 h 2361247"/>
                  <a:gd name="connsiteX907" fmla="*/ 882015 w 4871180"/>
                  <a:gd name="connsiteY907" fmla="*/ 2286953 h 2361247"/>
                  <a:gd name="connsiteX908" fmla="*/ 882968 w 4871180"/>
                  <a:gd name="connsiteY908" fmla="*/ 2286953 h 2361247"/>
                  <a:gd name="connsiteX909" fmla="*/ 883920 w 4871180"/>
                  <a:gd name="connsiteY909" fmla="*/ 2288858 h 2361247"/>
                  <a:gd name="connsiteX910" fmla="*/ 884873 w 4871180"/>
                  <a:gd name="connsiteY910" fmla="*/ 2288858 h 2361247"/>
                  <a:gd name="connsiteX911" fmla="*/ 885825 w 4871180"/>
                  <a:gd name="connsiteY911" fmla="*/ 2288858 h 2361247"/>
                  <a:gd name="connsiteX912" fmla="*/ 886778 w 4871180"/>
                  <a:gd name="connsiteY912" fmla="*/ 2287905 h 2361247"/>
                  <a:gd name="connsiteX913" fmla="*/ 887730 w 4871180"/>
                  <a:gd name="connsiteY913" fmla="*/ 2287905 h 2361247"/>
                  <a:gd name="connsiteX914" fmla="*/ 888682 w 4871180"/>
                  <a:gd name="connsiteY914" fmla="*/ 2287905 h 2361247"/>
                  <a:gd name="connsiteX915" fmla="*/ 889635 w 4871180"/>
                  <a:gd name="connsiteY915" fmla="*/ 2286953 h 2361247"/>
                  <a:gd name="connsiteX916" fmla="*/ 890588 w 4871180"/>
                  <a:gd name="connsiteY916" fmla="*/ 2286953 h 2361247"/>
                  <a:gd name="connsiteX917" fmla="*/ 891540 w 4871180"/>
                  <a:gd name="connsiteY917" fmla="*/ 2286953 h 2361247"/>
                  <a:gd name="connsiteX918" fmla="*/ 892493 w 4871180"/>
                  <a:gd name="connsiteY918" fmla="*/ 2287905 h 2361247"/>
                  <a:gd name="connsiteX919" fmla="*/ 893445 w 4871180"/>
                  <a:gd name="connsiteY919" fmla="*/ 2288858 h 2361247"/>
                  <a:gd name="connsiteX920" fmla="*/ 894398 w 4871180"/>
                  <a:gd name="connsiteY920" fmla="*/ 2290763 h 2361247"/>
                  <a:gd name="connsiteX921" fmla="*/ 895350 w 4871180"/>
                  <a:gd name="connsiteY921" fmla="*/ 2290763 h 2361247"/>
                  <a:gd name="connsiteX922" fmla="*/ 896303 w 4871180"/>
                  <a:gd name="connsiteY922" fmla="*/ 2290763 h 2361247"/>
                  <a:gd name="connsiteX923" fmla="*/ 897255 w 4871180"/>
                  <a:gd name="connsiteY923" fmla="*/ 2289810 h 2361247"/>
                  <a:gd name="connsiteX924" fmla="*/ 898207 w 4871180"/>
                  <a:gd name="connsiteY924" fmla="*/ 2290763 h 2361247"/>
                  <a:gd name="connsiteX925" fmla="*/ 899160 w 4871180"/>
                  <a:gd name="connsiteY925" fmla="*/ 2289810 h 2361247"/>
                  <a:gd name="connsiteX926" fmla="*/ 900113 w 4871180"/>
                  <a:gd name="connsiteY926" fmla="*/ 2289810 h 2361247"/>
                  <a:gd name="connsiteX927" fmla="*/ 901065 w 4871180"/>
                  <a:gd name="connsiteY927" fmla="*/ 2288858 h 2361247"/>
                  <a:gd name="connsiteX928" fmla="*/ 902018 w 4871180"/>
                  <a:gd name="connsiteY928" fmla="*/ 2288858 h 2361247"/>
                  <a:gd name="connsiteX929" fmla="*/ 902970 w 4871180"/>
                  <a:gd name="connsiteY929" fmla="*/ 2288858 h 2361247"/>
                  <a:gd name="connsiteX930" fmla="*/ 903923 w 4871180"/>
                  <a:gd name="connsiteY930" fmla="*/ 2289810 h 2361247"/>
                  <a:gd name="connsiteX931" fmla="*/ 904875 w 4871180"/>
                  <a:gd name="connsiteY931" fmla="*/ 2289810 h 2361247"/>
                  <a:gd name="connsiteX932" fmla="*/ 905828 w 4871180"/>
                  <a:gd name="connsiteY932" fmla="*/ 2289810 h 2361247"/>
                  <a:gd name="connsiteX933" fmla="*/ 906780 w 4871180"/>
                  <a:gd name="connsiteY933" fmla="*/ 2290763 h 2361247"/>
                  <a:gd name="connsiteX934" fmla="*/ 907732 w 4871180"/>
                  <a:gd name="connsiteY934" fmla="*/ 2292668 h 2361247"/>
                  <a:gd name="connsiteX935" fmla="*/ 908685 w 4871180"/>
                  <a:gd name="connsiteY935" fmla="*/ 2293620 h 2361247"/>
                  <a:gd name="connsiteX936" fmla="*/ 909638 w 4871180"/>
                  <a:gd name="connsiteY936" fmla="*/ 2293620 h 2361247"/>
                  <a:gd name="connsiteX937" fmla="*/ 910590 w 4871180"/>
                  <a:gd name="connsiteY937" fmla="*/ 2293620 h 2361247"/>
                  <a:gd name="connsiteX938" fmla="*/ 911543 w 4871180"/>
                  <a:gd name="connsiteY938" fmla="*/ 2293620 h 2361247"/>
                  <a:gd name="connsiteX939" fmla="*/ 912495 w 4871180"/>
                  <a:gd name="connsiteY939" fmla="*/ 2292668 h 2361247"/>
                  <a:gd name="connsiteX940" fmla="*/ 913448 w 4871180"/>
                  <a:gd name="connsiteY940" fmla="*/ 2291715 h 2361247"/>
                  <a:gd name="connsiteX941" fmla="*/ 914400 w 4871180"/>
                  <a:gd name="connsiteY941" fmla="*/ 2291715 h 2361247"/>
                  <a:gd name="connsiteX942" fmla="*/ 915353 w 4871180"/>
                  <a:gd name="connsiteY942" fmla="*/ 2291715 h 2361247"/>
                  <a:gd name="connsiteX943" fmla="*/ 916305 w 4871180"/>
                  <a:gd name="connsiteY943" fmla="*/ 2291715 h 2361247"/>
                  <a:gd name="connsiteX944" fmla="*/ 917257 w 4871180"/>
                  <a:gd name="connsiteY944" fmla="*/ 2292668 h 2361247"/>
                  <a:gd name="connsiteX945" fmla="*/ 919163 w 4871180"/>
                  <a:gd name="connsiteY945" fmla="*/ 2293620 h 2361247"/>
                  <a:gd name="connsiteX946" fmla="*/ 920115 w 4871180"/>
                  <a:gd name="connsiteY946" fmla="*/ 2293620 h 2361247"/>
                  <a:gd name="connsiteX947" fmla="*/ 921068 w 4871180"/>
                  <a:gd name="connsiteY947" fmla="*/ 2293620 h 2361247"/>
                  <a:gd name="connsiteX948" fmla="*/ 922020 w 4871180"/>
                  <a:gd name="connsiteY948" fmla="*/ 2293620 h 2361247"/>
                  <a:gd name="connsiteX949" fmla="*/ 922973 w 4871180"/>
                  <a:gd name="connsiteY949" fmla="*/ 2293620 h 2361247"/>
                  <a:gd name="connsiteX950" fmla="*/ 923925 w 4871180"/>
                  <a:gd name="connsiteY950" fmla="*/ 2293620 h 2361247"/>
                  <a:gd name="connsiteX951" fmla="*/ 924878 w 4871180"/>
                  <a:gd name="connsiteY951" fmla="*/ 2293620 h 2361247"/>
                  <a:gd name="connsiteX952" fmla="*/ 925830 w 4871180"/>
                  <a:gd name="connsiteY952" fmla="*/ 2293620 h 2361247"/>
                  <a:gd name="connsiteX953" fmla="*/ 926782 w 4871180"/>
                  <a:gd name="connsiteY953" fmla="*/ 2293620 h 2361247"/>
                  <a:gd name="connsiteX954" fmla="*/ 927735 w 4871180"/>
                  <a:gd name="connsiteY954" fmla="*/ 2293620 h 2361247"/>
                  <a:gd name="connsiteX955" fmla="*/ 928688 w 4871180"/>
                  <a:gd name="connsiteY955" fmla="*/ 2293620 h 2361247"/>
                  <a:gd name="connsiteX956" fmla="*/ 929640 w 4871180"/>
                  <a:gd name="connsiteY956" fmla="*/ 2293620 h 2361247"/>
                  <a:gd name="connsiteX957" fmla="*/ 930593 w 4871180"/>
                  <a:gd name="connsiteY957" fmla="*/ 2293620 h 2361247"/>
                  <a:gd name="connsiteX958" fmla="*/ 931545 w 4871180"/>
                  <a:gd name="connsiteY958" fmla="*/ 2294573 h 2361247"/>
                  <a:gd name="connsiteX959" fmla="*/ 932498 w 4871180"/>
                  <a:gd name="connsiteY959" fmla="*/ 2294573 h 2361247"/>
                  <a:gd name="connsiteX960" fmla="*/ 933450 w 4871180"/>
                  <a:gd name="connsiteY960" fmla="*/ 2294573 h 2361247"/>
                  <a:gd name="connsiteX961" fmla="*/ 934403 w 4871180"/>
                  <a:gd name="connsiteY961" fmla="*/ 2293620 h 2361247"/>
                  <a:gd name="connsiteX962" fmla="*/ 935355 w 4871180"/>
                  <a:gd name="connsiteY962" fmla="*/ 2293620 h 2361247"/>
                  <a:gd name="connsiteX963" fmla="*/ 936307 w 4871180"/>
                  <a:gd name="connsiteY963" fmla="*/ 2293620 h 2361247"/>
                  <a:gd name="connsiteX964" fmla="*/ 937260 w 4871180"/>
                  <a:gd name="connsiteY964" fmla="*/ 2293620 h 2361247"/>
                  <a:gd name="connsiteX965" fmla="*/ 938213 w 4871180"/>
                  <a:gd name="connsiteY965" fmla="*/ 2294573 h 2361247"/>
                  <a:gd name="connsiteX966" fmla="*/ 939165 w 4871180"/>
                  <a:gd name="connsiteY966" fmla="*/ 2295525 h 2361247"/>
                  <a:gd name="connsiteX967" fmla="*/ 940118 w 4871180"/>
                  <a:gd name="connsiteY967" fmla="*/ 2295525 h 2361247"/>
                  <a:gd name="connsiteX968" fmla="*/ 941070 w 4871180"/>
                  <a:gd name="connsiteY968" fmla="*/ 2297430 h 2361247"/>
                  <a:gd name="connsiteX969" fmla="*/ 942023 w 4871180"/>
                  <a:gd name="connsiteY969" fmla="*/ 2296478 h 2361247"/>
                  <a:gd name="connsiteX970" fmla="*/ 942975 w 4871180"/>
                  <a:gd name="connsiteY970" fmla="*/ 2296478 h 2361247"/>
                  <a:gd name="connsiteX971" fmla="*/ 943928 w 4871180"/>
                  <a:gd name="connsiteY971" fmla="*/ 2296478 h 2361247"/>
                  <a:gd name="connsiteX972" fmla="*/ 944880 w 4871180"/>
                  <a:gd name="connsiteY972" fmla="*/ 2296478 h 2361247"/>
                  <a:gd name="connsiteX973" fmla="*/ 945832 w 4871180"/>
                  <a:gd name="connsiteY973" fmla="*/ 2297430 h 2361247"/>
                  <a:gd name="connsiteX974" fmla="*/ 946785 w 4871180"/>
                  <a:gd name="connsiteY974" fmla="*/ 2297430 h 2361247"/>
                  <a:gd name="connsiteX975" fmla="*/ 947738 w 4871180"/>
                  <a:gd name="connsiteY975" fmla="*/ 2297430 h 2361247"/>
                  <a:gd name="connsiteX976" fmla="*/ 948690 w 4871180"/>
                  <a:gd name="connsiteY976" fmla="*/ 2297430 h 2361247"/>
                  <a:gd name="connsiteX977" fmla="*/ 949643 w 4871180"/>
                  <a:gd name="connsiteY977" fmla="*/ 2297430 h 2361247"/>
                  <a:gd name="connsiteX978" fmla="*/ 950595 w 4871180"/>
                  <a:gd name="connsiteY978" fmla="*/ 2297430 h 2361247"/>
                  <a:gd name="connsiteX979" fmla="*/ 951548 w 4871180"/>
                  <a:gd name="connsiteY979" fmla="*/ 2296478 h 2361247"/>
                  <a:gd name="connsiteX980" fmla="*/ 952500 w 4871180"/>
                  <a:gd name="connsiteY980" fmla="*/ 2296478 h 2361247"/>
                  <a:gd name="connsiteX981" fmla="*/ 953453 w 4871180"/>
                  <a:gd name="connsiteY981" fmla="*/ 2295525 h 2361247"/>
                  <a:gd name="connsiteX982" fmla="*/ 954405 w 4871180"/>
                  <a:gd name="connsiteY982" fmla="*/ 2296478 h 2361247"/>
                  <a:gd name="connsiteX983" fmla="*/ 955357 w 4871180"/>
                  <a:gd name="connsiteY983" fmla="*/ 2295525 h 2361247"/>
                  <a:gd name="connsiteX984" fmla="*/ 956310 w 4871180"/>
                  <a:gd name="connsiteY984" fmla="*/ 2294573 h 2361247"/>
                  <a:gd name="connsiteX985" fmla="*/ 957263 w 4871180"/>
                  <a:gd name="connsiteY985" fmla="*/ 2294573 h 2361247"/>
                  <a:gd name="connsiteX986" fmla="*/ 958215 w 4871180"/>
                  <a:gd name="connsiteY986" fmla="*/ 2294573 h 2361247"/>
                  <a:gd name="connsiteX987" fmla="*/ 959168 w 4871180"/>
                  <a:gd name="connsiteY987" fmla="*/ 2294573 h 2361247"/>
                  <a:gd name="connsiteX988" fmla="*/ 960120 w 4871180"/>
                  <a:gd name="connsiteY988" fmla="*/ 2295525 h 2361247"/>
                  <a:gd name="connsiteX989" fmla="*/ 962025 w 4871180"/>
                  <a:gd name="connsiteY989" fmla="*/ 2295525 h 2361247"/>
                  <a:gd name="connsiteX990" fmla="*/ 962978 w 4871180"/>
                  <a:gd name="connsiteY990" fmla="*/ 2295525 h 2361247"/>
                  <a:gd name="connsiteX991" fmla="*/ 963930 w 4871180"/>
                  <a:gd name="connsiteY991" fmla="*/ 2295525 h 2361247"/>
                  <a:gd name="connsiteX992" fmla="*/ 964882 w 4871180"/>
                  <a:gd name="connsiteY992" fmla="*/ 2294573 h 2361247"/>
                  <a:gd name="connsiteX993" fmla="*/ 965835 w 4871180"/>
                  <a:gd name="connsiteY993" fmla="*/ 2295525 h 2361247"/>
                  <a:gd name="connsiteX994" fmla="*/ 966788 w 4871180"/>
                  <a:gd name="connsiteY994" fmla="*/ 2295525 h 2361247"/>
                  <a:gd name="connsiteX995" fmla="*/ 967740 w 4871180"/>
                  <a:gd name="connsiteY995" fmla="*/ 2295525 h 2361247"/>
                  <a:gd name="connsiteX996" fmla="*/ 968693 w 4871180"/>
                  <a:gd name="connsiteY996" fmla="*/ 2294573 h 2361247"/>
                  <a:gd name="connsiteX997" fmla="*/ 969645 w 4871180"/>
                  <a:gd name="connsiteY997" fmla="*/ 2294573 h 2361247"/>
                  <a:gd name="connsiteX998" fmla="*/ 970598 w 4871180"/>
                  <a:gd name="connsiteY998" fmla="*/ 2294573 h 2361247"/>
                  <a:gd name="connsiteX999" fmla="*/ 971550 w 4871180"/>
                  <a:gd name="connsiteY999" fmla="*/ 2294573 h 2361247"/>
                  <a:gd name="connsiteX1000" fmla="*/ 972503 w 4871180"/>
                  <a:gd name="connsiteY1000" fmla="*/ 2293620 h 2361247"/>
                  <a:gd name="connsiteX1001" fmla="*/ 973455 w 4871180"/>
                  <a:gd name="connsiteY1001" fmla="*/ 2293620 h 2361247"/>
                  <a:gd name="connsiteX1002" fmla="*/ 974407 w 4871180"/>
                  <a:gd name="connsiteY1002" fmla="*/ 2293620 h 2361247"/>
                  <a:gd name="connsiteX1003" fmla="*/ 975360 w 4871180"/>
                  <a:gd name="connsiteY1003" fmla="*/ 2291715 h 2361247"/>
                  <a:gd name="connsiteX1004" fmla="*/ 976313 w 4871180"/>
                  <a:gd name="connsiteY1004" fmla="*/ 2293620 h 2361247"/>
                  <a:gd name="connsiteX1005" fmla="*/ 977265 w 4871180"/>
                  <a:gd name="connsiteY1005" fmla="*/ 2293620 h 2361247"/>
                  <a:gd name="connsiteX1006" fmla="*/ 978218 w 4871180"/>
                  <a:gd name="connsiteY1006" fmla="*/ 2293620 h 2361247"/>
                  <a:gd name="connsiteX1007" fmla="*/ 979170 w 4871180"/>
                  <a:gd name="connsiteY1007" fmla="*/ 2293620 h 2361247"/>
                  <a:gd name="connsiteX1008" fmla="*/ 980123 w 4871180"/>
                  <a:gd name="connsiteY1008" fmla="*/ 2292668 h 2361247"/>
                  <a:gd name="connsiteX1009" fmla="*/ 981075 w 4871180"/>
                  <a:gd name="connsiteY1009" fmla="*/ 2292668 h 2361247"/>
                  <a:gd name="connsiteX1010" fmla="*/ 982028 w 4871180"/>
                  <a:gd name="connsiteY1010" fmla="*/ 2292668 h 2361247"/>
                  <a:gd name="connsiteX1011" fmla="*/ 982980 w 4871180"/>
                  <a:gd name="connsiteY1011" fmla="*/ 2291715 h 2361247"/>
                  <a:gd name="connsiteX1012" fmla="*/ 983932 w 4871180"/>
                  <a:gd name="connsiteY1012" fmla="*/ 2295525 h 2361247"/>
                  <a:gd name="connsiteX1013" fmla="*/ 984885 w 4871180"/>
                  <a:gd name="connsiteY1013" fmla="*/ 2292668 h 2361247"/>
                  <a:gd name="connsiteX1014" fmla="*/ 985838 w 4871180"/>
                  <a:gd name="connsiteY1014" fmla="*/ 2292668 h 2361247"/>
                  <a:gd name="connsiteX1015" fmla="*/ 986790 w 4871180"/>
                  <a:gd name="connsiteY1015" fmla="*/ 2294573 h 2361247"/>
                  <a:gd name="connsiteX1016" fmla="*/ 987743 w 4871180"/>
                  <a:gd name="connsiteY1016" fmla="*/ 2294573 h 2361247"/>
                  <a:gd name="connsiteX1017" fmla="*/ 988695 w 4871180"/>
                  <a:gd name="connsiteY1017" fmla="*/ 2297430 h 2361247"/>
                  <a:gd name="connsiteX1018" fmla="*/ 989648 w 4871180"/>
                  <a:gd name="connsiteY1018" fmla="*/ 2295525 h 2361247"/>
                  <a:gd name="connsiteX1019" fmla="*/ 990600 w 4871180"/>
                  <a:gd name="connsiteY1019" fmla="*/ 2295525 h 2361247"/>
                  <a:gd name="connsiteX1020" fmla="*/ 991553 w 4871180"/>
                  <a:gd name="connsiteY1020" fmla="*/ 2295525 h 2361247"/>
                  <a:gd name="connsiteX1021" fmla="*/ 992505 w 4871180"/>
                  <a:gd name="connsiteY1021" fmla="*/ 2294573 h 2361247"/>
                  <a:gd name="connsiteX1022" fmla="*/ 993457 w 4871180"/>
                  <a:gd name="connsiteY1022" fmla="*/ 2294573 h 2361247"/>
                  <a:gd name="connsiteX1023" fmla="*/ 994410 w 4871180"/>
                  <a:gd name="connsiteY1023" fmla="*/ 2292668 h 2361247"/>
                  <a:gd name="connsiteX1024" fmla="*/ 995363 w 4871180"/>
                  <a:gd name="connsiteY1024" fmla="*/ 2293620 h 2361247"/>
                  <a:gd name="connsiteX1025" fmla="*/ 996315 w 4871180"/>
                  <a:gd name="connsiteY1025" fmla="*/ 2293620 h 2361247"/>
                  <a:gd name="connsiteX1026" fmla="*/ 997268 w 4871180"/>
                  <a:gd name="connsiteY1026" fmla="*/ 2293620 h 2361247"/>
                  <a:gd name="connsiteX1027" fmla="*/ 998220 w 4871180"/>
                  <a:gd name="connsiteY1027" fmla="*/ 2292668 h 2361247"/>
                  <a:gd name="connsiteX1028" fmla="*/ 999173 w 4871180"/>
                  <a:gd name="connsiteY1028" fmla="*/ 2293620 h 2361247"/>
                  <a:gd name="connsiteX1029" fmla="*/ 1000125 w 4871180"/>
                  <a:gd name="connsiteY1029" fmla="*/ 2293620 h 2361247"/>
                  <a:gd name="connsiteX1030" fmla="*/ 1001078 w 4871180"/>
                  <a:gd name="connsiteY1030" fmla="*/ 2293620 h 2361247"/>
                  <a:gd name="connsiteX1031" fmla="*/ 1002030 w 4871180"/>
                  <a:gd name="connsiteY1031" fmla="*/ 2293620 h 2361247"/>
                  <a:gd name="connsiteX1032" fmla="*/ 1002982 w 4871180"/>
                  <a:gd name="connsiteY1032" fmla="*/ 2294573 h 2361247"/>
                  <a:gd name="connsiteX1033" fmla="*/ 1004888 w 4871180"/>
                  <a:gd name="connsiteY1033" fmla="*/ 2294573 h 2361247"/>
                  <a:gd name="connsiteX1034" fmla="*/ 1005840 w 4871180"/>
                  <a:gd name="connsiteY1034" fmla="*/ 2294573 h 2361247"/>
                  <a:gd name="connsiteX1035" fmla="*/ 1006793 w 4871180"/>
                  <a:gd name="connsiteY1035" fmla="*/ 2294573 h 2361247"/>
                  <a:gd name="connsiteX1036" fmla="*/ 1007745 w 4871180"/>
                  <a:gd name="connsiteY1036" fmla="*/ 2294573 h 2361247"/>
                  <a:gd name="connsiteX1037" fmla="*/ 1008698 w 4871180"/>
                  <a:gd name="connsiteY1037" fmla="*/ 2294573 h 2361247"/>
                  <a:gd name="connsiteX1038" fmla="*/ 1009650 w 4871180"/>
                  <a:gd name="connsiteY1038" fmla="*/ 2294573 h 2361247"/>
                  <a:gd name="connsiteX1039" fmla="*/ 1010603 w 4871180"/>
                  <a:gd name="connsiteY1039" fmla="*/ 2294573 h 2361247"/>
                  <a:gd name="connsiteX1040" fmla="*/ 1011555 w 4871180"/>
                  <a:gd name="connsiteY1040" fmla="*/ 2295525 h 2361247"/>
                  <a:gd name="connsiteX1041" fmla="*/ 1012507 w 4871180"/>
                  <a:gd name="connsiteY1041" fmla="*/ 2293620 h 2361247"/>
                  <a:gd name="connsiteX1042" fmla="*/ 1013460 w 4871180"/>
                  <a:gd name="connsiteY1042" fmla="*/ 2294573 h 2361247"/>
                  <a:gd name="connsiteX1043" fmla="*/ 1014413 w 4871180"/>
                  <a:gd name="connsiteY1043" fmla="*/ 2294573 h 2361247"/>
                  <a:gd name="connsiteX1044" fmla="*/ 1015365 w 4871180"/>
                  <a:gd name="connsiteY1044" fmla="*/ 2294573 h 2361247"/>
                  <a:gd name="connsiteX1045" fmla="*/ 1016318 w 4871180"/>
                  <a:gd name="connsiteY1045" fmla="*/ 2294573 h 2361247"/>
                  <a:gd name="connsiteX1046" fmla="*/ 1017270 w 4871180"/>
                  <a:gd name="connsiteY1046" fmla="*/ 2295525 h 2361247"/>
                  <a:gd name="connsiteX1047" fmla="*/ 1018223 w 4871180"/>
                  <a:gd name="connsiteY1047" fmla="*/ 2296478 h 2361247"/>
                  <a:gd name="connsiteX1048" fmla="*/ 1019175 w 4871180"/>
                  <a:gd name="connsiteY1048" fmla="*/ 2295525 h 2361247"/>
                  <a:gd name="connsiteX1049" fmla="*/ 1020128 w 4871180"/>
                  <a:gd name="connsiteY1049" fmla="*/ 2295525 h 2361247"/>
                  <a:gd name="connsiteX1050" fmla="*/ 1021080 w 4871180"/>
                  <a:gd name="connsiteY1050" fmla="*/ 2295525 h 2361247"/>
                  <a:gd name="connsiteX1051" fmla="*/ 1022032 w 4871180"/>
                  <a:gd name="connsiteY1051" fmla="*/ 2295525 h 2361247"/>
                  <a:gd name="connsiteX1052" fmla="*/ 1022985 w 4871180"/>
                  <a:gd name="connsiteY1052" fmla="*/ 2294573 h 2361247"/>
                  <a:gd name="connsiteX1053" fmla="*/ 1023938 w 4871180"/>
                  <a:gd name="connsiteY1053" fmla="*/ 2294573 h 2361247"/>
                  <a:gd name="connsiteX1054" fmla="*/ 1024890 w 4871180"/>
                  <a:gd name="connsiteY1054" fmla="*/ 2294573 h 2361247"/>
                  <a:gd name="connsiteX1055" fmla="*/ 1025843 w 4871180"/>
                  <a:gd name="connsiteY1055" fmla="*/ 2294573 h 2361247"/>
                  <a:gd name="connsiteX1056" fmla="*/ 1026795 w 4871180"/>
                  <a:gd name="connsiteY1056" fmla="*/ 2295525 h 2361247"/>
                  <a:gd name="connsiteX1057" fmla="*/ 1027748 w 4871180"/>
                  <a:gd name="connsiteY1057" fmla="*/ 2295525 h 2361247"/>
                  <a:gd name="connsiteX1058" fmla="*/ 1028700 w 4871180"/>
                  <a:gd name="connsiteY1058" fmla="*/ 2295525 h 2361247"/>
                  <a:gd name="connsiteX1059" fmla="*/ 1029653 w 4871180"/>
                  <a:gd name="connsiteY1059" fmla="*/ 2295525 h 2361247"/>
                  <a:gd name="connsiteX1060" fmla="*/ 1030605 w 4871180"/>
                  <a:gd name="connsiteY1060" fmla="*/ 2295525 h 2361247"/>
                  <a:gd name="connsiteX1061" fmla="*/ 1031557 w 4871180"/>
                  <a:gd name="connsiteY1061" fmla="*/ 2295525 h 2361247"/>
                  <a:gd name="connsiteX1062" fmla="*/ 1032510 w 4871180"/>
                  <a:gd name="connsiteY1062" fmla="*/ 2295525 h 2361247"/>
                  <a:gd name="connsiteX1063" fmla="*/ 1033463 w 4871180"/>
                  <a:gd name="connsiteY1063" fmla="*/ 2295525 h 2361247"/>
                  <a:gd name="connsiteX1064" fmla="*/ 1034415 w 4871180"/>
                  <a:gd name="connsiteY1064" fmla="*/ 2288858 h 2361247"/>
                  <a:gd name="connsiteX1065" fmla="*/ 1035368 w 4871180"/>
                  <a:gd name="connsiteY1065" fmla="*/ 2294573 h 2361247"/>
                  <a:gd name="connsiteX1066" fmla="*/ 1036320 w 4871180"/>
                  <a:gd name="connsiteY1066" fmla="*/ 2294573 h 2361247"/>
                  <a:gd name="connsiteX1067" fmla="*/ 1037273 w 4871180"/>
                  <a:gd name="connsiteY1067" fmla="*/ 2294573 h 2361247"/>
                  <a:gd name="connsiteX1068" fmla="*/ 1038225 w 4871180"/>
                  <a:gd name="connsiteY1068" fmla="*/ 2294573 h 2361247"/>
                  <a:gd name="connsiteX1069" fmla="*/ 1039178 w 4871180"/>
                  <a:gd name="connsiteY1069" fmla="*/ 2293620 h 2361247"/>
                  <a:gd name="connsiteX1070" fmla="*/ 1040130 w 4871180"/>
                  <a:gd name="connsiteY1070" fmla="*/ 2292668 h 2361247"/>
                  <a:gd name="connsiteX1071" fmla="*/ 1041082 w 4871180"/>
                  <a:gd name="connsiteY1071" fmla="*/ 2293620 h 2361247"/>
                  <a:gd name="connsiteX1072" fmla="*/ 1042035 w 4871180"/>
                  <a:gd name="connsiteY1072" fmla="*/ 2293620 h 2361247"/>
                  <a:gd name="connsiteX1073" fmla="*/ 1042988 w 4871180"/>
                  <a:gd name="connsiteY1073" fmla="*/ 2293620 h 2361247"/>
                  <a:gd name="connsiteX1074" fmla="*/ 1043940 w 4871180"/>
                  <a:gd name="connsiteY1074" fmla="*/ 2293620 h 2361247"/>
                  <a:gd name="connsiteX1075" fmla="*/ 1044893 w 4871180"/>
                  <a:gd name="connsiteY1075" fmla="*/ 2293620 h 2361247"/>
                  <a:gd name="connsiteX1076" fmla="*/ 1045845 w 4871180"/>
                  <a:gd name="connsiteY1076" fmla="*/ 2293620 h 2361247"/>
                  <a:gd name="connsiteX1077" fmla="*/ 1047750 w 4871180"/>
                  <a:gd name="connsiteY1077" fmla="*/ 2293620 h 2361247"/>
                  <a:gd name="connsiteX1078" fmla="*/ 1048703 w 4871180"/>
                  <a:gd name="connsiteY1078" fmla="*/ 2293620 h 2361247"/>
                  <a:gd name="connsiteX1079" fmla="*/ 1049655 w 4871180"/>
                  <a:gd name="connsiteY1079" fmla="*/ 2293620 h 2361247"/>
                  <a:gd name="connsiteX1080" fmla="*/ 1050608 w 4871180"/>
                  <a:gd name="connsiteY1080" fmla="*/ 2293620 h 2361247"/>
                  <a:gd name="connsiteX1081" fmla="*/ 1051560 w 4871180"/>
                  <a:gd name="connsiteY1081" fmla="*/ 2294573 h 2361247"/>
                  <a:gd name="connsiteX1082" fmla="*/ 1052513 w 4871180"/>
                  <a:gd name="connsiteY1082" fmla="*/ 2294573 h 2361247"/>
                  <a:gd name="connsiteX1083" fmla="*/ 1053465 w 4871180"/>
                  <a:gd name="connsiteY1083" fmla="*/ 2295525 h 2361247"/>
                  <a:gd name="connsiteX1084" fmla="*/ 1054418 w 4871180"/>
                  <a:gd name="connsiteY1084" fmla="*/ 2295525 h 2361247"/>
                  <a:gd name="connsiteX1085" fmla="*/ 1055370 w 4871180"/>
                  <a:gd name="connsiteY1085" fmla="*/ 2295525 h 2361247"/>
                  <a:gd name="connsiteX1086" fmla="*/ 1056323 w 4871180"/>
                  <a:gd name="connsiteY1086" fmla="*/ 2296478 h 2361247"/>
                  <a:gd name="connsiteX1087" fmla="*/ 1057275 w 4871180"/>
                  <a:gd name="connsiteY1087" fmla="*/ 2296478 h 2361247"/>
                  <a:gd name="connsiteX1088" fmla="*/ 1058228 w 4871180"/>
                  <a:gd name="connsiteY1088" fmla="*/ 2295525 h 2361247"/>
                  <a:gd name="connsiteX1089" fmla="*/ 1059180 w 4871180"/>
                  <a:gd name="connsiteY1089" fmla="*/ 2296478 h 2361247"/>
                  <a:gd name="connsiteX1090" fmla="*/ 1060133 w 4871180"/>
                  <a:gd name="connsiteY1090" fmla="*/ 2295525 h 2361247"/>
                  <a:gd name="connsiteX1091" fmla="*/ 1061085 w 4871180"/>
                  <a:gd name="connsiteY1091" fmla="*/ 2296478 h 2361247"/>
                  <a:gd name="connsiteX1092" fmla="*/ 1062038 w 4871180"/>
                  <a:gd name="connsiteY1092" fmla="*/ 2296478 h 2361247"/>
                  <a:gd name="connsiteX1093" fmla="*/ 1062990 w 4871180"/>
                  <a:gd name="connsiteY1093" fmla="*/ 2296478 h 2361247"/>
                  <a:gd name="connsiteX1094" fmla="*/ 1063943 w 4871180"/>
                  <a:gd name="connsiteY1094" fmla="*/ 2297430 h 2361247"/>
                  <a:gd name="connsiteX1095" fmla="*/ 1064895 w 4871180"/>
                  <a:gd name="connsiteY1095" fmla="*/ 2297430 h 2361247"/>
                  <a:gd name="connsiteX1096" fmla="*/ 1065848 w 4871180"/>
                  <a:gd name="connsiteY1096" fmla="*/ 2295525 h 2361247"/>
                  <a:gd name="connsiteX1097" fmla="*/ 1066800 w 4871180"/>
                  <a:gd name="connsiteY1097" fmla="*/ 2297430 h 2361247"/>
                  <a:gd name="connsiteX1098" fmla="*/ 1067753 w 4871180"/>
                  <a:gd name="connsiteY1098" fmla="*/ 2297430 h 2361247"/>
                  <a:gd name="connsiteX1099" fmla="*/ 1068705 w 4871180"/>
                  <a:gd name="connsiteY1099" fmla="*/ 2297430 h 2361247"/>
                  <a:gd name="connsiteX1100" fmla="*/ 1069658 w 4871180"/>
                  <a:gd name="connsiteY1100" fmla="*/ 2297430 h 2361247"/>
                  <a:gd name="connsiteX1101" fmla="*/ 1070610 w 4871180"/>
                  <a:gd name="connsiteY1101" fmla="*/ 2297430 h 2361247"/>
                  <a:gd name="connsiteX1102" fmla="*/ 1071563 w 4871180"/>
                  <a:gd name="connsiteY1102" fmla="*/ 2297430 h 2361247"/>
                  <a:gd name="connsiteX1103" fmla="*/ 1072515 w 4871180"/>
                  <a:gd name="connsiteY1103" fmla="*/ 2298383 h 2361247"/>
                  <a:gd name="connsiteX1104" fmla="*/ 1073468 w 4871180"/>
                  <a:gd name="connsiteY1104" fmla="*/ 2298383 h 2361247"/>
                  <a:gd name="connsiteX1105" fmla="*/ 1074420 w 4871180"/>
                  <a:gd name="connsiteY1105" fmla="*/ 2298383 h 2361247"/>
                  <a:gd name="connsiteX1106" fmla="*/ 1075373 w 4871180"/>
                  <a:gd name="connsiteY1106" fmla="*/ 2297430 h 2361247"/>
                  <a:gd name="connsiteX1107" fmla="*/ 1076325 w 4871180"/>
                  <a:gd name="connsiteY1107" fmla="*/ 2296478 h 2361247"/>
                  <a:gd name="connsiteX1108" fmla="*/ 1077278 w 4871180"/>
                  <a:gd name="connsiteY1108" fmla="*/ 2295525 h 2361247"/>
                  <a:gd name="connsiteX1109" fmla="*/ 1078230 w 4871180"/>
                  <a:gd name="connsiteY1109" fmla="*/ 2295525 h 2361247"/>
                  <a:gd name="connsiteX1110" fmla="*/ 1079183 w 4871180"/>
                  <a:gd name="connsiteY1110" fmla="*/ 2296478 h 2361247"/>
                  <a:gd name="connsiteX1111" fmla="*/ 1080135 w 4871180"/>
                  <a:gd name="connsiteY1111" fmla="*/ 2297430 h 2361247"/>
                  <a:gd name="connsiteX1112" fmla="*/ 1081088 w 4871180"/>
                  <a:gd name="connsiteY1112" fmla="*/ 2296478 h 2361247"/>
                  <a:gd name="connsiteX1113" fmla="*/ 1082040 w 4871180"/>
                  <a:gd name="connsiteY1113" fmla="*/ 2297430 h 2361247"/>
                  <a:gd name="connsiteX1114" fmla="*/ 1082993 w 4871180"/>
                  <a:gd name="connsiteY1114" fmla="*/ 2297430 h 2361247"/>
                  <a:gd name="connsiteX1115" fmla="*/ 1083945 w 4871180"/>
                  <a:gd name="connsiteY1115" fmla="*/ 2297430 h 2361247"/>
                  <a:gd name="connsiteX1116" fmla="*/ 1084898 w 4871180"/>
                  <a:gd name="connsiteY1116" fmla="*/ 2297430 h 2361247"/>
                  <a:gd name="connsiteX1117" fmla="*/ 1085850 w 4871180"/>
                  <a:gd name="connsiteY1117" fmla="*/ 2297430 h 2361247"/>
                  <a:gd name="connsiteX1118" fmla="*/ 1086803 w 4871180"/>
                  <a:gd name="connsiteY1118" fmla="*/ 2297430 h 2361247"/>
                  <a:gd name="connsiteX1119" fmla="*/ 1087755 w 4871180"/>
                  <a:gd name="connsiteY1119" fmla="*/ 2296478 h 2361247"/>
                  <a:gd name="connsiteX1120" fmla="*/ 1088708 w 4871180"/>
                  <a:gd name="connsiteY1120" fmla="*/ 2297430 h 2361247"/>
                  <a:gd name="connsiteX1121" fmla="*/ 1090613 w 4871180"/>
                  <a:gd name="connsiteY1121" fmla="*/ 2298383 h 2361247"/>
                  <a:gd name="connsiteX1122" fmla="*/ 1091565 w 4871180"/>
                  <a:gd name="connsiteY1122" fmla="*/ 2298383 h 2361247"/>
                  <a:gd name="connsiteX1123" fmla="*/ 1092518 w 4871180"/>
                  <a:gd name="connsiteY1123" fmla="*/ 2299335 h 2361247"/>
                  <a:gd name="connsiteX1124" fmla="*/ 1093470 w 4871180"/>
                  <a:gd name="connsiteY1124" fmla="*/ 2299335 h 2361247"/>
                  <a:gd name="connsiteX1125" fmla="*/ 1094423 w 4871180"/>
                  <a:gd name="connsiteY1125" fmla="*/ 2300288 h 2361247"/>
                  <a:gd name="connsiteX1126" fmla="*/ 1095375 w 4871180"/>
                  <a:gd name="connsiteY1126" fmla="*/ 2299335 h 2361247"/>
                  <a:gd name="connsiteX1127" fmla="*/ 1096328 w 4871180"/>
                  <a:gd name="connsiteY1127" fmla="*/ 2299335 h 2361247"/>
                  <a:gd name="connsiteX1128" fmla="*/ 1097280 w 4871180"/>
                  <a:gd name="connsiteY1128" fmla="*/ 2300288 h 2361247"/>
                  <a:gd name="connsiteX1129" fmla="*/ 1098233 w 4871180"/>
                  <a:gd name="connsiteY1129" fmla="*/ 2300288 h 2361247"/>
                  <a:gd name="connsiteX1130" fmla="*/ 1099185 w 4871180"/>
                  <a:gd name="connsiteY1130" fmla="*/ 2300288 h 2361247"/>
                  <a:gd name="connsiteX1131" fmla="*/ 1100138 w 4871180"/>
                  <a:gd name="connsiteY1131" fmla="*/ 2300288 h 2361247"/>
                  <a:gd name="connsiteX1132" fmla="*/ 1101090 w 4871180"/>
                  <a:gd name="connsiteY1132" fmla="*/ 2300288 h 2361247"/>
                  <a:gd name="connsiteX1133" fmla="*/ 1102043 w 4871180"/>
                  <a:gd name="connsiteY1133" fmla="*/ 2300288 h 2361247"/>
                  <a:gd name="connsiteX1134" fmla="*/ 1102995 w 4871180"/>
                  <a:gd name="connsiteY1134" fmla="*/ 2300288 h 2361247"/>
                  <a:gd name="connsiteX1135" fmla="*/ 1103948 w 4871180"/>
                  <a:gd name="connsiteY1135" fmla="*/ 2300288 h 2361247"/>
                  <a:gd name="connsiteX1136" fmla="*/ 1104900 w 4871180"/>
                  <a:gd name="connsiteY1136" fmla="*/ 2300288 h 2361247"/>
                  <a:gd name="connsiteX1137" fmla="*/ 1105853 w 4871180"/>
                  <a:gd name="connsiteY1137" fmla="*/ 2301240 h 2361247"/>
                  <a:gd name="connsiteX1138" fmla="*/ 1106805 w 4871180"/>
                  <a:gd name="connsiteY1138" fmla="*/ 2301240 h 2361247"/>
                  <a:gd name="connsiteX1139" fmla="*/ 1107758 w 4871180"/>
                  <a:gd name="connsiteY1139" fmla="*/ 2301240 h 2361247"/>
                  <a:gd name="connsiteX1140" fmla="*/ 1108710 w 4871180"/>
                  <a:gd name="connsiteY1140" fmla="*/ 2303145 h 2361247"/>
                  <a:gd name="connsiteX1141" fmla="*/ 1109663 w 4871180"/>
                  <a:gd name="connsiteY1141" fmla="*/ 2302193 h 2361247"/>
                  <a:gd name="connsiteX1142" fmla="*/ 1110615 w 4871180"/>
                  <a:gd name="connsiteY1142" fmla="*/ 2302193 h 2361247"/>
                  <a:gd name="connsiteX1143" fmla="*/ 1111568 w 4871180"/>
                  <a:gd name="connsiteY1143" fmla="*/ 2302193 h 2361247"/>
                  <a:gd name="connsiteX1144" fmla="*/ 1112520 w 4871180"/>
                  <a:gd name="connsiteY1144" fmla="*/ 2302193 h 2361247"/>
                  <a:gd name="connsiteX1145" fmla="*/ 1113473 w 4871180"/>
                  <a:gd name="connsiteY1145" fmla="*/ 2300288 h 2361247"/>
                  <a:gd name="connsiteX1146" fmla="*/ 1114425 w 4871180"/>
                  <a:gd name="connsiteY1146" fmla="*/ 2301240 h 2361247"/>
                  <a:gd name="connsiteX1147" fmla="*/ 1115378 w 4871180"/>
                  <a:gd name="connsiteY1147" fmla="*/ 2302193 h 2361247"/>
                  <a:gd name="connsiteX1148" fmla="*/ 1116330 w 4871180"/>
                  <a:gd name="connsiteY1148" fmla="*/ 2302193 h 2361247"/>
                  <a:gd name="connsiteX1149" fmla="*/ 1117283 w 4871180"/>
                  <a:gd name="connsiteY1149" fmla="*/ 2302193 h 2361247"/>
                  <a:gd name="connsiteX1150" fmla="*/ 1118235 w 4871180"/>
                  <a:gd name="connsiteY1150" fmla="*/ 2302193 h 2361247"/>
                  <a:gd name="connsiteX1151" fmla="*/ 1119188 w 4871180"/>
                  <a:gd name="connsiteY1151" fmla="*/ 2302193 h 2361247"/>
                  <a:gd name="connsiteX1152" fmla="*/ 1120140 w 4871180"/>
                  <a:gd name="connsiteY1152" fmla="*/ 2302193 h 2361247"/>
                  <a:gd name="connsiteX1153" fmla="*/ 1121093 w 4871180"/>
                  <a:gd name="connsiteY1153" fmla="*/ 2303145 h 2361247"/>
                  <a:gd name="connsiteX1154" fmla="*/ 1122045 w 4871180"/>
                  <a:gd name="connsiteY1154" fmla="*/ 2302193 h 2361247"/>
                  <a:gd name="connsiteX1155" fmla="*/ 1122998 w 4871180"/>
                  <a:gd name="connsiteY1155" fmla="*/ 2303145 h 2361247"/>
                  <a:gd name="connsiteX1156" fmla="*/ 1123950 w 4871180"/>
                  <a:gd name="connsiteY1156" fmla="*/ 2305050 h 2361247"/>
                  <a:gd name="connsiteX1157" fmla="*/ 1124903 w 4871180"/>
                  <a:gd name="connsiteY1157" fmla="*/ 2306003 h 2361247"/>
                  <a:gd name="connsiteX1158" fmla="*/ 1125855 w 4871180"/>
                  <a:gd name="connsiteY1158" fmla="*/ 2306955 h 2361247"/>
                  <a:gd name="connsiteX1159" fmla="*/ 1126808 w 4871180"/>
                  <a:gd name="connsiteY1159" fmla="*/ 2306955 h 2361247"/>
                  <a:gd name="connsiteX1160" fmla="*/ 1127760 w 4871180"/>
                  <a:gd name="connsiteY1160" fmla="*/ 2306955 h 2361247"/>
                  <a:gd name="connsiteX1161" fmla="*/ 1128713 w 4871180"/>
                  <a:gd name="connsiteY1161" fmla="*/ 2306955 h 2361247"/>
                  <a:gd name="connsiteX1162" fmla="*/ 1129665 w 4871180"/>
                  <a:gd name="connsiteY1162" fmla="*/ 2306955 h 2361247"/>
                  <a:gd name="connsiteX1163" fmla="*/ 1130618 w 4871180"/>
                  <a:gd name="connsiteY1163" fmla="*/ 2306955 h 2361247"/>
                  <a:gd name="connsiteX1164" fmla="*/ 1131570 w 4871180"/>
                  <a:gd name="connsiteY1164" fmla="*/ 2307908 h 2361247"/>
                  <a:gd name="connsiteX1165" fmla="*/ 1133475 w 4871180"/>
                  <a:gd name="connsiteY1165" fmla="*/ 2307908 h 2361247"/>
                  <a:gd name="connsiteX1166" fmla="*/ 1134428 w 4871180"/>
                  <a:gd name="connsiteY1166" fmla="*/ 2307908 h 2361247"/>
                  <a:gd name="connsiteX1167" fmla="*/ 1135380 w 4871180"/>
                  <a:gd name="connsiteY1167" fmla="*/ 2307908 h 2361247"/>
                  <a:gd name="connsiteX1168" fmla="*/ 1136333 w 4871180"/>
                  <a:gd name="connsiteY1168" fmla="*/ 2307908 h 2361247"/>
                  <a:gd name="connsiteX1169" fmla="*/ 1137285 w 4871180"/>
                  <a:gd name="connsiteY1169" fmla="*/ 2308860 h 2361247"/>
                  <a:gd name="connsiteX1170" fmla="*/ 1138238 w 4871180"/>
                  <a:gd name="connsiteY1170" fmla="*/ 2307908 h 2361247"/>
                  <a:gd name="connsiteX1171" fmla="*/ 1139190 w 4871180"/>
                  <a:gd name="connsiteY1171" fmla="*/ 2308860 h 2361247"/>
                  <a:gd name="connsiteX1172" fmla="*/ 1140143 w 4871180"/>
                  <a:gd name="connsiteY1172" fmla="*/ 2307908 h 2361247"/>
                  <a:gd name="connsiteX1173" fmla="*/ 1141095 w 4871180"/>
                  <a:gd name="connsiteY1173" fmla="*/ 2307908 h 2361247"/>
                  <a:gd name="connsiteX1174" fmla="*/ 1142048 w 4871180"/>
                  <a:gd name="connsiteY1174" fmla="*/ 2307908 h 2361247"/>
                  <a:gd name="connsiteX1175" fmla="*/ 1143000 w 4871180"/>
                  <a:gd name="connsiteY1175" fmla="*/ 2307908 h 2361247"/>
                  <a:gd name="connsiteX1176" fmla="*/ 1143953 w 4871180"/>
                  <a:gd name="connsiteY1176" fmla="*/ 2307908 h 2361247"/>
                  <a:gd name="connsiteX1177" fmla="*/ 1144905 w 4871180"/>
                  <a:gd name="connsiteY1177" fmla="*/ 2308860 h 2361247"/>
                  <a:gd name="connsiteX1178" fmla="*/ 1145858 w 4871180"/>
                  <a:gd name="connsiteY1178" fmla="*/ 2308860 h 2361247"/>
                  <a:gd name="connsiteX1179" fmla="*/ 1146810 w 4871180"/>
                  <a:gd name="connsiteY1179" fmla="*/ 2308860 h 2361247"/>
                  <a:gd name="connsiteX1180" fmla="*/ 1147763 w 4871180"/>
                  <a:gd name="connsiteY1180" fmla="*/ 2307908 h 2361247"/>
                  <a:gd name="connsiteX1181" fmla="*/ 1148715 w 4871180"/>
                  <a:gd name="connsiteY1181" fmla="*/ 2308860 h 2361247"/>
                  <a:gd name="connsiteX1182" fmla="*/ 1149668 w 4871180"/>
                  <a:gd name="connsiteY1182" fmla="*/ 2308860 h 2361247"/>
                  <a:gd name="connsiteX1183" fmla="*/ 1150620 w 4871180"/>
                  <a:gd name="connsiteY1183" fmla="*/ 2307908 h 2361247"/>
                  <a:gd name="connsiteX1184" fmla="*/ 1151573 w 4871180"/>
                  <a:gd name="connsiteY1184" fmla="*/ 2306955 h 2361247"/>
                  <a:gd name="connsiteX1185" fmla="*/ 1152525 w 4871180"/>
                  <a:gd name="connsiteY1185" fmla="*/ 2306955 h 2361247"/>
                  <a:gd name="connsiteX1186" fmla="*/ 1153478 w 4871180"/>
                  <a:gd name="connsiteY1186" fmla="*/ 2306955 h 2361247"/>
                  <a:gd name="connsiteX1187" fmla="*/ 1154430 w 4871180"/>
                  <a:gd name="connsiteY1187" fmla="*/ 2307908 h 2361247"/>
                  <a:gd name="connsiteX1188" fmla="*/ 1155383 w 4871180"/>
                  <a:gd name="connsiteY1188" fmla="*/ 2308860 h 2361247"/>
                  <a:gd name="connsiteX1189" fmla="*/ 1156335 w 4871180"/>
                  <a:gd name="connsiteY1189" fmla="*/ 2308860 h 2361247"/>
                  <a:gd name="connsiteX1190" fmla="*/ 1157288 w 4871180"/>
                  <a:gd name="connsiteY1190" fmla="*/ 2309813 h 2361247"/>
                  <a:gd name="connsiteX1191" fmla="*/ 1158240 w 4871180"/>
                  <a:gd name="connsiteY1191" fmla="*/ 2309813 h 2361247"/>
                  <a:gd name="connsiteX1192" fmla="*/ 1159193 w 4871180"/>
                  <a:gd name="connsiteY1192" fmla="*/ 2309813 h 2361247"/>
                  <a:gd name="connsiteX1193" fmla="*/ 1160145 w 4871180"/>
                  <a:gd name="connsiteY1193" fmla="*/ 2309813 h 2361247"/>
                  <a:gd name="connsiteX1194" fmla="*/ 1161098 w 4871180"/>
                  <a:gd name="connsiteY1194" fmla="*/ 2310765 h 2361247"/>
                  <a:gd name="connsiteX1195" fmla="*/ 1162050 w 4871180"/>
                  <a:gd name="connsiteY1195" fmla="*/ 2309813 h 2361247"/>
                  <a:gd name="connsiteX1196" fmla="*/ 1163003 w 4871180"/>
                  <a:gd name="connsiteY1196" fmla="*/ 2309813 h 2361247"/>
                  <a:gd name="connsiteX1197" fmla="*/ 1163955 w 4871180"/>
                  <a:gd name="connsiteY1197" fmla="*/ 2308860 h 2361247"/>
                  <a:gd name="connsiteX1198" fmla="*/ 1164908 w 4871180"/>
                  <a:gd name="connsiteY1198" fmla="*/ 2308860 h 2361247"/>
                  <a:gd name="connsiteX1199" fmla="*/ 1165860 w 4871180"/>
                  <a:gd name="connsiteY1199" fmla="*/ 2307908 h 2361247"/>
                  <a:gd name="connsiteX1200" fmla="*/ 1166813 w 4871180"/>
                  <a:gd name="connsiteY1200" fmla="*/ 2308860 h 2361247"/>
                  <a:gd name="connsiteX1201" fmla="*/ 1167765 w 4871180"/>
                  <a:gd name="connsiteY1201" fmla="*/ 2308860 h 2361247"/>
                  <a:gd name="connsiteX1202" fmla="*/ 1168718 w 4871180"/>
                  <a:gd name="connsiteY1202" fmla="*/ 2308860 h 2361247"/>
                  <a:gd name="connsiteX1203" fmla="*/ 1169670 w 4871180"/>
                  <a:gd name="connsiteY1203" fmla="*/ 2308860 h 2361247"/>
                  <a:gd name="connsiteX1204" fmla="*/ 1170623 w 4871180"/>
                  <a:gd name="connsiteY1204" fmla="*/ 2309813 h 2361247"/>
                  <a:gd name="connsiteX1205" fmla="*/ 1171575 w 4871180"/>
                  <a:gd name="connsiteY1205" fmla="*/ 2313623 h 2361247"/>
                  <a:gd name="connsiteX1206" fmla="*/ 1172528 w 4871180"/>
                  <a:gd name="connsiteY1206" fmla="*/ 2310765 h 2361247"/>
                  <a:gd name="connsiteX1207" fmla="*/ 1173480 w 4871180"/>
                  <a:gd name="connsiteY1207" fmla="*/ 2310765 h 2361247"/>
                  <a:gd name="connsiteX1208" fmla="*/ 1174433 w 4871180"/>
                  <a:gd name="connsiteY1208" fmla="*/ 2310765 h 2361247"/>
                  <a:gd name="connsiteX1209" fmla="*/ 1176338 w 4871180"/>
                  <a:gd name="connsiteY1209" fmla="*/ 2309813 h 2361247"/>
                  <a:gd name="connsiteX1210" fmla="*/ 1177290 w 4871180"/>
                  <a:gd name="connsiteY1210" fmla="*/ 2309813 h 2361247"/>
                  <a:gd name="connsiteX1211" fmla="*/ 1178243 w 4871180"/>
                  <a:gd name="connsiteY1211" fmla="*/ 2310765 h 2361247"/>
                  <a:gd name="connsiteX1212" fmla="*/ 1179195 w 4871180"/>
                  <a:gd name="connsiteY1212" fmla="*/ 2309813 h 2361247"/>
                  <a:gd name="connsiteX1213" fmla="*/ 1180148 w 4871180"/>
                  <a:gd name="connsiteY1213" fmla="*/ 2309813 h 2361247"/>
                  <a:gd name="connsiteX1214" fmla="*/ 1181100 w 4871180"/>
                  <a:gd name="connsiteY1214" fmla="*/ 2309813 h 2361247"/>
                  <a:gd name="connsiteX1215" fmla="*/ 1182053 w 4871180"/>
                  <a:gd name="connsiteY1215" fmla="*/ 2310765 h 2361247"/>
                  <a:gd name="connsiteX1216" fmla="*/ 1183005 w 4871180"/>
                  <a:gd name="connsiteY1216" fmla="*/ 2310765 h 2361247"/>
                  <a:gd name="connsiteX1217" fmla="*/ 1183958 w 4871180"/>
                  <a:gd name="connsiteY1217" fmla="*/ 2310765 h 2361247"/>
                  <a:gd name="connsiteX1218" fmla="*/ 1184910 w 4871180"/>
                  <a:gd name="connsiteY1218" fmla="*/ 2311718 h 2361247"/>
                  <a:gd name="connsiteX1219" fmla="*/ 1185863 w 4871180"/>
                  <a:gd name="connsiteY1219" fmla="*/ 2311718 h 2361247"/>
                  <a:gd name="connsiteX1220" fmla="*/ 1186815 w 4871180"/>
                  <a:gd name="connsiteY1220" fmla="*/ 2310765 h 2361247"/>
                  <a:gd name="connsiteX1221" fmla="*/ 1187768 w 4871180"/>
                  <a:gd name="connsiteY1221" fmla="*/ 2311718 h 2361247"/>
                  <a:gd name="connsiteX1222" fmla="*/ 1188720 w 4871180"/>
                  <a:gd name="connsiteY1222" fmla="*/ 2310765 h 2361247"/>
                  <a:gd name="connsiteX1223" fmla="*/ 1189673 w 4871180"/>
                  <a:gd name="connsiteY1223" fmla="*/ 2310765 h 2361247"/>
                  <a:gd name="connsiteX1224" fmla="*/ 1190625 w 4871180"/>
                  <a:gd name="connsiteY1224" fmla="*/ 2310765 h 2361247"/>
                  <a:gd name="connsiteX1225" fmla="*/ 1191578 w 4871180"/>
                  <a:gd name="connsiteY1225" fmla="*/ 2309813 h 2361247"/>
                  <a:gd name="connsiteX1226" fmla="*/ 1192530 w 4871180"/>
                  <a:gd name="connsiteY1226" fmla="*/ 2309813 h 2361247"/>
                  <a:gd name="connsiteX1227" fmla="*/ 1193483 w 4871180"/>
                  <a:gd name="connsiteY1227" fmla="*/ 2308860 h 2361247"/>
                  <a:gd name="connsiteX1228" fmla="*/ 1194435 w 4871180"/>
                  <a:gd name="connsiteY1228" fmla="*/ 2309813 h 2361247"/>
                  <a:gd name="connsiteX1229" fmla="*/ 1195388 w 4871180"/>
                  <a:gd name="connsiteY1229" fmla="*/ 2310765 h 2361247"/>
                  <a:gd name="connsiteX1230" fmla="*/ 1196340 w 4871180"/>
                  <a:gd name="connsiteY1230" fmla="*/ 2311718 h 2361247"/>
                  <a:gd name="connsiteX1231" fmla="*/ 1197293 w 4871180"/>
                  <a:gd name="connsiteY1231" fmla="*/ 2311718 h 2361247"/>
                  <a:gd name="connsiteX1232" fmla="*/ 1198245 w 4871180"/>
                  <a:gd name="connsiteY1232" fmla="*/ 2311718 h 2361247"/>
                  <a:gd name="connsiteX1233" fmla="*/ 1199198 w 4871180"/>
                  <a:gd name="connsiteY1233" fmla="*/ 2311718 h 2361247"/>
                  <a:gd name="connsiteX1234" fmla="*/ 1200150 w 4871180"/>
                  <a:gd name="connsiteY1234" fmla="*/ 2311718 h 2361247"/>
                  <a:gd name="connsiteX1235" fmla="*/ 1201103 w 4871180"/>
                  <a:gd name="connsiteY1235" fmla="*/ 2311718 h 2361247"/>
                  <a:gd name="connsiteX1236" fmla="*/ 1202055 w 4871180"/>
                  <a:gd name="connsiteY1236" fmla="*/ 2311718 h 2361247"/>
                  <a:gd name="connsiteX1237" fmla="*/ 1203008 w 4871180"/>
                  <a:gd name="connsiteY1237" fmla="*/ 2311718 h 2361247"/>
                  <a:gd name="connsiteX1238" fmla="*/ 1203960 w 4871180"/>
                  <a:gd name="connsiteY1238" fmla="*/ 2311718 h 2361247"/>
                  <a:gd name="connsiteX1239" fmla="*/ 1204913 w 4871180"/>
                  <a:gd name="connsiteY1239" fmla="*/ 2311718 h 2361247"/>
                  <a:gd name="connsiteX1240" fmla="*/ 1205865 w 4871180"/>
                  <a:gd name="connsiteY1240" fmla="*/ 2311718 h 2361247"/>
                  <a:gd name="connsiteX1241" fmla="*/ 1206818 w 4871180"/>
                  <a:gd name="connsiteY1241" fmla="*/ 2311718 h 2361247"/>
                  <a:gd name="connsiteX1242" fmla="*/ 1207770 w 4871180"/>
                  <a:gd name="connsiteY1242" fmla="*/ 2312670 h 2361247"/>
                  <a:gd name="connsiteX1243" fmla="*/ 1208723 w 4871180"/>
                  <a:gd name="connsiteY1243" fmla="*/ 2312670 h 2361247"/>
                  <a:gd name="connsiteX1244" fmla="*/ 1209675 w 4871180"/>
                  <a:gd name="connsiteY1244" fmla="*/ 2312670 h 2361247"/>
                  <a:gd name="connsiteX1245" fmla="*/ 1210628 w 4871180"/>
                  <a:gd name="connsiteY1245" fmla="*/ 2313623 h 2361247"/>
                  <a:gd name="connsiteX1246" fmla="*/ 1211580 w 4871180"/>
                  <a:gd name="connsiteY1246" fmla="*/ 2313623 h 2361247"/>
                  <a:gd name="connsiteX1247" fmla="*/ 1212533 w 4871180"/>
                  <a:gd name="connsiteY1247" fmla="*/ 2314575 h 2361247"/>
                  <a:gd name="connsiteX1248" fmla="*/ 1213485 w 4871180"/>
                  <a:gd name="connsiteY1248" fmla="*/ 2315528 h 2361247"/>
                  <a:gd name="connsiteX1249" fmla="*/ 1214438 w 4871180"/>
                  <a:gd name="connsiteY1249" fmla="*/ 2316480 h 2361247"/>
                  <a:gd name="connsiteX1250" fmla="*/ 1215390 w 4871180"/>
                  <a:gd name="connsiteY1250" fmla="*/ 2315528 h 2361247"/>
                  <a:gd name="connsiteX1251" fmla="*/ 1216343 w 4871180"/>
                  <a:gd name="connsiteY1251" fmla="*/ 2315528 h 2361247"/>
                  <a:gd name="connsiteX1252" fmla="*/ 1218248 w 4871180"/>
                  <a:gd name="connsiteY1252" fmla="*/ 2315528 h 2361247"/>
                  <a:gd name="connsiteX1253" fmla="*/ 1219200 w 4871180"/>
                  <a:gd name="connsiteY1253" fmla="*/ 2314575 h 2361247"/>
                  <a:gd name="connsiteX1254" fmla="*/ 1220153 w 4871180"/>
                  <a:gd name="connsiteY1254" fmla="*/ 2314575 h 2361247"/>
                  <a:gd name="connsiteX1255" fmla="*/ 1221105 w 4871180"/>
                  <a:gd name="connsiteY1255" fmla="*/ 2314575 h 2361247"/>
                  <a:gd name="connsiteX1256" fmla="*/ 1222058 w 4871180"/>
                  <a:gd name="connsiteY1256" fmla="*/ 2315528 h 2361247"/>
                  <a:gd name="connsiteX1257" fmla="*/ 1223010 w 4871180"/>
                  <a:gd name="connsiteY1257" fmla="*/ 2314575 h 2361247"/>
                  <a:gd name="connsiteX1258" fmla="*/ 1223963 w 4871180"/>
                  <a:gd name="connsiteY1258" fmla="*/ 2315528 h 2361247"/>
                  <a:gd name="connsiteX1259" fmla="*/ 1224915 w 4871180"/>
                  <a:gd name="connsiteY1259" fmla="*/ 2314575 h 2361247"/>
                  <a:gd name="connsiteX1260" fmla="*/ 1225868 w 4871180"/>
                  <a:gd name="connsiteY1260" fmla="*/ 2313623 h 2361247"/>
                  <a:gd name="connsiteX1261" fmla="*/ 1226820 w 4871180"/>
                  <a:gd name="connsiteY1261" fmla="*/ 2312670 h 2361247"/>
                  <a:gd name="connsiteX1262" fmla="*/ 1227773 w 4871180"/>
                  <a:gd name="connsiteY1262" fmla="*/ 2313623 h 2361247"/>
                  <a:gd name="connsiteX1263" fmla="*/ 1228725 w 4871180"/>
                  <a:gd name="connsiteY1263" fmla="*/ 2312670 h 2361247"/>
                  <a:gd name="connsiteX1264" fmla="*/ 1229678 w 4871180"/>
                  <a:gd name="connsiteY1264" fmla="*/ 2312670 h 2361247"/>
                  <a:gd name="connsiteX1265" fmla="*/ 1230630 w 4871180"/>
                  <a:gd name="connsiteY1265" fmla="*/ 2312670 h 2361247"/>
                  <a:gd name="connsiteX1266" fmla="*/ 1231583 w 4871180"/>
                  <a:gd name="connsiteY1266" fmla="*/ 2312670 h 2361247"/>
                  <a:gd name="connsiteX1267" fmla="*/ 1232535 w 4871180"/>
                  <a:gd name="connsiteY1267" fmla="*/ 2311718 h 2361247"/>
                  <a:gd name="connsiteX1268" fmla="*/ 1233488 w 4871180"/>
                  <a:gd name="connsiteY1268" fmla="*/ 2312670 h 2361247"/>
                  <a:gd name="connsiteX1269" fmla="*/ 1234440 w 4871180"/>
                  <a:gd name="connsiteY1269" fmla="*/ 2312670 h 2361247"/>
                  <a:gd name="connsiteX1270" fmla="*/ 1235393 w 4871180"/>
                  <a:gd name="connsiteY1270" fmla="*/ 2312670 h 2361247"/>
                  <a:gd name="connsiteX1271" fmla="*/ 1236345 w 4871180"/>
                  <a:gd name="connsiteY1271" fmla="*/ 2312670 h 2361247"/>
                  <a:gd name="connsiteX1272" fmla="*/ 1237298 w 4871180"/>
                  <a:gd name="connsiteY1272" fmla="*/ 2312670 h 2361247"/>
                  <a:gd name="connsiteX1273" fmla="*/ 1238250 w 4871180"/>
                  <a:gd name="connsiteY1273" fmla="*/ 2312670 h 2361247"/>
                  <a:gd name="connsiteX1274" fmla="*/ 1239203 w 4871180"/>
                  <a:gd name="connsiteY1274" fmla="*/ 2312670 h 2361247"/>
                  <a:gd name="connsiteX1275" fmla="*/ 1240155 w 4871180"/>
                  <a:gd name="connsiteY1275" fmla="*/ 2312670 h 2361247"/>
                  <a:gd name="connsiteX1276" fmla="*/ 1241108 w 4871180"/>
                  <a:gd name="connsiteY1276" fmla="*/ 2312670 h 2361247"/>
                  <a:gd name="connsiteX1277" fmla="*/ 1242060 w 4871180"/>
                  <a:gd name="connsiteY1277" fmla="*/ 2312670 h 2361247"/>
                  <a:gd name="connsiteX1278" fmla="*/ 1243013 w 4871180"/>
                  <a:gd name="connsiteY1278" fmla="*/ 2312670 h 2361247"/>
                  <a:gd name="connsiteX1279" fmla="*/ 1243965 w 4871180"/>
                  <a:gd name="connsiteY1279" fmla="*/ 2311718 h 2361247"/>
                  <a:gd name="connsiteX1280" fmla="*/ 1244918 w 4871180"/>
                  <a:gd name="connsiteY1280" fmla="*/ 2312670 h 2361247"/>
                  <a:gd name="connsiteX1281" fmla="*/ 1245870 w 4871180"/>
                  <a:gd name="connsiteY1281" fmla="*/ 2311718 h 2361247"/>
                  <a:gd name="connsiteX1282" fmla="*/ 1246823 w 4871180"/>
                  <a:gd name="connsiteY1282" fmla="*/ 2312670 h 2361247"/>
                  <a:gd name="connsiteX1283" fmla="*/ 1247775 w 4871180"/>
                  <a:gd name="connsiteY1283" fmla="*/ 2312670 h 2361247"/>
                  <a:gd name="connsiteX1284" fmla="*/ 1248728 w 4871180"/>
                  <a:gd name="connsiteY1284" fmla="*/ 2313623 h 2361247"/>
                  <a:gd name="connsiteX1285" fmla="*/ 1249680 w 4871180"/>
                  <a:gd name="connsiteY1285" fmla="*/ 2313623 h 2361247"/>
                  <a:gd name="connsiteX1286" fmla="*/ 1250633 w 4871180"/>
                  <a:gd name="connsiteY1286" fmla="*/ 2313623 h 2361247"/>
                  <a:gd name="connsiteX1287" fmla="*/ 1251585 w 4871180"/>
                  <a:gd name="connsiteY1287" fmla="*/ 2313623 h 2361247"/>
                  <a:gd name="connsiteX1288" fmla="*/ 1252538 w 4871180"/>
                  <a:gd name="connsiteY1288" fmla="*/ 2314575 h 2361247"/>
                  <a:gd name="connsiteX1289" fmla="*/ 1253490 w 4871180"/>
                  <a:gd name="connsiteY1289" fmla="*/ 2313623 h 2361247"/>
                  <a:gd name="connsiteX1290" fmla="*/ 1254443 w 4871180"/>
                  <a:gd name="connsiteY1290" fmla="*/ 2314575 h 2361247"/>
                  <a:gd name="connsiteX1291" fmla="*/ 1255395 w 4871180"/>
                  <a:gd name="connsiteY1291" fmla="*/ 2314575 h 2361247"/>
                  <a:gd name="connsiteX1292" fmla="*/ 1256348 w 4871180"/>
                  <a:gd name="connsiteY1292" fmla="*/ 2314575 h 2361247"/>
                  <a:gd name="connsiteX1293" fmla="*/ 1257300 w 4871180"/>
                  <a:gd name="connsiteY1293" fmla="*/ 2314575 h 2361247"/>
                  <a:gd name="connsiteX1294" fmla="*/ 1258253 w 4871180"/>
                  <a:gd name="connsiteY1294" fmla="*/ 2313623 h 2361247"/>
                  <a:gd name="connsiteX1295" fmla="*/ 1259205 w 4871180"/>
                  <a:gd name="connsiteY1295" fmla="*/ 2312670 h 2361247"/>
                  <a:gd name="connsiteX1296" fmla="*/ 1261110 w 4871180"/>
                  <a:gd name="connsiteY1296" fmla="*/ 2313623 h 2361247"/>
                  <a:gd name="connsiteX1297" fmla="*/ 1262063 w 4871180"/>
                  <a:gd name="connsiteY1297" fmla="*/ 2314575 h 2361247"/>
                  <a:gd name="connsiteX1298" fmla="*/ 1263015 w 4871180"/>
                  <a:gd name="connsiteY1298" fmla="*/ 2314575 h 2361247"/>
                  <a:gd name="connsiteX1299" fmla="*/ 1263968 w 4871180"/>
                  <a:gd name="connsiteY1299" fmla="*/ 2314575 h 2361247"/>
                  <a:gd name="connsiteX1300" fmla="*/ 1264920 w 4871180"/>
                  <a:gd name="connsiteY1300" fmla="*/ 2314575 h 2361247"/>
                  <a:gd name="connsiteX1301" fmla="*/ 1265873 w 4871180"/>
                  <a:gd name="connsiteY1301" fmla="*/ 2315528 h 2361247"/>
                  <a:gd name="connsiteX1302" fmla="*/ 1266825 w 4871180"/>
                  <a:gd name="connsiteY1302" fmla="*/ 2316480 h 2361247"/>
                  <a:gd name="connsiteX1303" fmla="*/ 1267778 w 4871180"/>
                  <a:gd name="connsiteY1303" fmla="*/ 2314575 h 2361247"/>
                  <a:gd name="connsiteX1304" fmla="*/ 1268730 w 4871180"/>
                  <a:gd name="connsiteY1304" fmla="*/ 2316480 h 2361247"/>
                  <a:gd name="connsiteX1305" fmla="*/ 1269683 w 4871180"/>
                  <a:gd name="connsiteY1305" fmla="*/ 2317433 h 2361247"/>
                  <a:gd name="connsiteX1306" fmla="*/ 1270635 w 4871180"/>
                  <a:gd name="connsiteY1306" fmla="*/ 2318385 h 2361247"/>
                  <a:gd name="connsiteX1307" fmla="*/ 1271588 w 4871180"/>
                  <a:gd name="connsiteY1307" fmla="*/ 2318385 h 2361247"/>
                  <a:gd name="connsiteX1308" fmla="*/ 1272540 w 4871180"/>
                  <a:gd name="connsiteY1308" fmla="*/ 2317433 h 2361247"/>
                  <a:gd name="connsiteX1309" fmla="*/ 1273493 w 4871180"/>
                  <a:gd name="connsiteY1309" fmla="*/ 2317433 h 2361247"/>
                  <a:gd name="connsiteX1310" fmla="*/ 1274445 w 4871180"/>
                  <a:gd name="connsiteY1310" fmla="*/ 2317433 h 2361247"/>
                  <a:gd name="connsiteX1311" fmla="*/ 1275398 w 4871180"/>
                  <a:gd name="connsiteY1311" fmla="*/ 2317433 h 2361247"/>
                  <a:gd name="connsiteX1312" fmla="*/ 1276350 w 4871180"/>
                  <a:gd name="connsiteY1312" fmla="*/ 2317433 h 2361247"/>
                  <a:gd name="connsiteX1313" fmla="*/ 1277303 w 4871180"/>
                  <a:gd name="connsiteY1313" fmla="*/ 2306003 h 2361247"/>
                  <a:gd name="connsiteX1314" fmla="*/ 1278255 w 4871180"/>
                  <a:gd name="connsiteY1314" fmla="*/ 2317433 h 2361247"/>
                  <a:gd name="connsiteX1315" fmla="*/ 1279208 w 4871180"/>
                  <a:gd name="connsiteY1315" fmla="*/ 2318385 h 2361247"/>
                  <a:gd name="connsiteX1316" fmla="*/ 1280160 w 4871180"/>
                  <a:gd name="connsiteY1316" fmla="*/ 2318385 h 2361247"/>
                  <a:gd name="connsiteX1317" fmla="*/ 1281113 w 4871180"/>
                  <a:gd name="connsiteY1317" fmla="*/ 2318385 h 2361247"/>
                  <a:gd name="connsiteX1318" fmla="*/ 1282065 w 4871180"/>
                  <a:gd name="connsiteY1318" fmla="*/ 2319338 h 2361247"/>
                  <a:gd name="connsiteX1319" fmla="*/ 1283018 w 4871180"/>
                  <a:gd name="connsiteY1319" fmla="*/ 2319338 h 2361247"/>
                  <a:gd name="connsiteX1320" fmla="*/ 1283970 w 4871180"/>
                  <a:gd name="connsiteY1320" fmla="*/ 2319338 h 2361247"/>
                  <a:gd name="connsiteX1321" fmla="*/ 1284923 w 4871180"/>
                  <a:gd name="connsiteY1321" fmla="*/ 2318385 h 2361247"/>
                  <a:gd name="connsiteX1322" fmla="*/ 1285875 w 4871180"/>
                  <a:gd name="connsiteY1322" fmla="*/ 2318385 h 2361247"/>
                  <a:gd name="connsiteX1323" fmla="*/ 1286828 w 4871180"/>
                  <a:gd name="connsiteY1323" fmla="*/ 2318385 h 2361247"/>
                  <a:gd name="connsiteX1324" fmla="*/ 1287780 w 4871180"/>
                  <a:gd name="connsiteY1324" fmla="*/ 2317433 h 2361247"/>
                  <a:gd name="connsiteX1325" fmla="*/ 1288733 w 4871180"/>
                  <a:gd name="connsiteY1325" fmla="*/ 2317433 h 2361247"/>
                  <a:gd name="connsiteX1326" fmla="*/ 1289685 w 4871180"/>
                  <a:gd name="connsiteY1326" fmla="*/ 2317433 h 2361247"/>
                  <a:gd name="connsiteX1327" fmla="*/ 1290638 w 4871180"/>
                  <a:gd name="connsiteY1327" fmla="*/ 2317433 h 2361247"/>
                  <a:gd name="connsiteX1328" fmla="*/ 1291590 w 4871180"/>
                  <a:gd name="connsiteY1328" fmla="*/ 2317433 h 2361247"/>
                  <a:gd name="connsiteX1329" fmla="*/ 1292543 w 4871180"/>
                  <a:gd name="connsiteY1329" fmla="*/ 2317433 h 2361247"/>
                  <a:gd name="connsiteX1330" fmla="*/ 1293495 w 4871180"/>
                  <a:gd name="connsiteY1330" fmla="*/ 2317433 h 2361247"/>
                  <a:gd name="connsiteX1331" fmla="*/ 1294448 w 4871180"/>
                  <a:gd name="connsiteY1331" fmla="*/ 2317433 h 2361247"/>
                  <a:gd name="connsiteX1332" fmla="*/ 1295400 w 4871180"/>
                  <a:gd name="connsiteY1332" fmla="*/ 2317433 h 2361247"/>
                  <a:gd name="connsiteX1333" fmla="*/ 1296353 w 4871180"/>
                  <a:gd name="connsiteY1333" fmla="*/ 2316480 h 2361247"/>
                  <a:gd name="connsiteX1334" fmla="*/ 1297305 w 4871180"/>
                  <a:gd name="connsiteY1334" fmla="*/ 2316480 h 2361247"/>
                  <a:gd name="connsiteX1335" fmla="*/ 1298258 w 4871180"/>
                  <a:gd name="connsiteY1335" fmla="*/ 2315528 h 2361247"/>
                  <a:gd name="connsiteX1336" fmla="*/ 1299210 w 4871180"/>
                  <a:gd name="connsiteY1336" fmla="*/ 2315528 h 2361247"/>
                  <a:gd name="connsiteX1337" fmla="*/ 1300163 w 4871180"/>
                  <a:gd name="connsiteY1337" fmla="*/ 2315528 h 2361247"/>
                  <a:gd name="connsiteX1338" fmla="*/ 1301115 w 4871180"/>
                  <a:gd name="connsiteY1338" fmla="*/ 2315528 h 2361247"/>
                  <a:gd name="connsiteX1339" fmla="*/ 1302068 w 4871180"/>
                  <a:gd name="connsiteY1339" fmla="*/ 2316480 h 2361247"/>
                  <a:gd name="connsiteX1340" fmla="*/ 1303973 w 4871180"/>
                  <a:gd name="connsiteY1340" fmla="*/ 2317433 h 2361247"/>
                  <a:gd name="connsiteX1341" fmla="*/ 1304925 w 4871180"/>
                  <a:gd name="connsiteY1341" fmla="*/ 2318385 h 2361247"/>
                  <a:gd name="connsiteX1342" fmla="*/ 1305878 w 4871180"/>
                  <a:gd name="connsiteY1342" fmla="*/ 2317433 h 2361247"/>
                  <a:gd name="connsiteX1343" fmla="*/ 1306830 w 4871180"/>
                  <a:gd name="connsiteY1343" fmla="*/ 2317433 h 2361247"/>
                  <a:gd name="connsiteX1344" fmla="*/ 1307783 w 4871180"/>
                  <a:gd name="connsiteY1344" fmla="*/ 2317433 h 2361247"/>
                  <a:gd name="connsiteX1345" fmla="*/ 1308735 w 4871180"/>
                  <a:gd name="connsiteY1345" fmla="*/ 2314575 h 2361247"/>
                  <a:gd name="connsiteX1346" fmla="*/ 1309688 w 4871180"/>
                  <a:gd name="connsiteY1346" fmla="*/ 2317433 h 2361247"/>
                  <a:gd name="connsiteX1347" fmla="*/ 1310640 w 4871180"/>
                  <a:gd name="connsiteY1347" fmla="*/ 2317433 h 2361247"/>
                  <a:gd name="connsiteX1348" fmla="*/ 1311593 w 4871180"/>
                  <a:gd name="connsiteY1348" fmla="*/ 2317433 h 2361247"/>
                  <a:gd name="connsiteX1349" fmla="*/ 1312545 w 4871180"/>
                  <a:gd name="connsiteY1349" fmla="*/ 2317433 h 2361247"/>
                  <a:gd name="connsiteX1350" fmla="*/ 1313498 w 4871180"/>
                  <a:gd name="connsiteY1350" fmla="*/ 2316480 h 2361247"/>
                  <a:gd name="connsiteX1351" fmla="*/ 1314450 w 4871180"/>
                  <a:gd name="connsiteY1351" fmla="*/ 2317433 h 2361247"/>
                  <a:gd name="connsiteX1352" fmla="*/ 1315403 w 4871180"/>
                  <a:gd name="connsiteY1352" fmla="*/ 2317433 h 2361247"/>
                  <a:gd name="connsiteX1353" fmla="*/ 1316355 w 4871180"/>
                  <a:gd name="connsiteY1353" fmla="*/ 2317433 h 2361247"/>
                  <a:gd name="connsiteX1354" fmla="*/ 1317308 w 4871180"/>
                  <a:gd name="connsiteY1354" fmla="*/ 2318385 h 2361247"/>
                  <a:gd name="connsiteX1355" fmla="*/ 1318260 w 4871180"/>
                  <a:gd name="connsiteY1355" fmla="*/ 2318385 h 2361247"/>
                  <a:gd name="connsiteX1356" fmla="*/ 1319213 w 4871180"/>
                  <a:gd name="connsiteY1356" fmla="*/ 2320290 h 2361247"/>
                  <a:gd name="connsiteX1357" fmla="*/ 1320165 w 4871180"/>
                  <a:gd name="connsiteY1357" fmla="*/ 2319338 h 2361247"/>
                  <a:gd name="connsiteX1358" fmla="*/ 1321118 w 4871180"/>
                  <a:gd name="connsiteY1358" fmla="*/ 2319338 h 2361247"/>
                  <a:gd name="connsiteX1359" fmla="*/ 1322070 w 4871180"/>
                  <a:gd name="connsiteY1359" fmla="*/ 2319338 h 2361247"/>
                  <a:gd name="connsiteX1360" fmla="*/ 1323023 w 4871180"/>
                  <a:gd name="connsiteY1360" fmla="*/ 2319338 h 2361247"/>
                  <a:gd name="connsiteX1361" fmla="*/ 1323975 w 4871180"/>
                  <a:gd name="connsiteY1361" fmla="*/ 2319338 h 2361247"/>
                  <a:gd name="connsiteX1362" fmla="*/ 1324928 w 4871180"/>
                  <a:gd name="connsiteY1362" fmla="*/ 2318385 h 2361247"/>
                  <a:gd name="connsiteX1363" fmla="*/ 1325880 w 4871180"/>
                  <a:gd name="connsiteY1363" fmla="*/ 2319338 h 2361247"/>
                  <a:gd name="connsiteX1364" fmla="*/ 1326833 w 4871180"/>
                  <a:gd name="connsiteY1364" fmla="*/ 2319338 h 2361247"/>
                  <a:gd name="connsiteX1365" fmla="*/ 1327785 w 4871180"/>
                  <a:gd name="connsiteY1365" fmla="*/ 2319338 h 2361247"/>
                  <a:gd name="connsiteX1366" fmla="*/ 1328738 w 4871180"/>
                  <a:gd name="connsiteY1366" fmla="*/ 2318385 h 2361247"/>
                  <a:gd name="connsiteX1367" fmla="*/ 1329690 w 4871180"/>
                  <a:gd name="connsiteY1367" fmla="*/ 2319338 h 2361247"/>
                  <a:gd name="connsiteX1368" fmla="*/ 1330643 w 4871180"/>
                  <a:gd name="connsiteY1368" fmla="*/ 2318385 h 2361247"/>
                  <a:gd name="connsiteX1369" fmla="*/ 1331595 w 4871180"/>
                  <a:gd name="connsiteY1369" fmla="*/ 2318385 h 2361247"/>
                  <a:gd name="connsiteX1370" fmla="*/ 1332548 w 4871180"/>
                  <a:gd name="connsiteY1370" fmla="*/ 2318385 h 2361247"/>
                  <a:gd name="connsiteX1371" fmla="*/ 1333500 w 4871180"/>
                  <a:gd name="connsiteY1371" fmla="*/ 2318385 h 2361247"/>
                  <a:gd name="connsiteX1372" fmla="*/ 1334453 w 4871180"/>
                  <a:gd name="connsiteY1372" fmla="*/ 2319338 h 2361247"/>
                  <a:gd name="connsiteX1373" fmla="*/ 1335405 w 4871180"/>
                  <a:gd name="connsiteY1373" fmla="*/ 2319338 h 2361247"/>
                  <a:gd name="connsiteX1374" fmla="*/ 1336358 w 4871180"/>
                  <a:gd name="connsiteY1374" fmla="*/ 2319338 h 2361247"/>
                  <a:gd name="connsiteX1375" fmla="*/ 1337310 w 4871180"/>
                  <a:gd name="connsiteY1375" fmla="*/ 2319338 h 2361247"/>
                  <a:gd name="connsiteX1376" fmla="*/ 1338263 w 4871180"/>
                  <a:gd name="connsiteY1376" fmla="*/ 2318385 h 2361247"/>
                  <a:gd name="connsiteX1377" fmla="*/ 1339215 w 4871180"/>
                  <a:gd name="connsiteY1377" fmla="*/ 2319338 h 2361247"/>
                  <a:gd name="connsiteX1378" fmla="*/ 1340168 w 4871180"/>
                  <a:gd name="connsiteY1378" fmla="*/ 2319338 h 2361247"/>
                  <a:gd name="connsiteX1379" fmla="*/ 1341120 w 4871180"/>
                  <a:gd name="connsiteY1379" fmla="*/ 2319338 h 2361247"/>
                  <a:gd name="connsiteX1380" fmla="*/ 1342073 w 4871180"/>
                  <a:gd name="connsiteY1380" fmla="*/ 2318385 h 2361247"/>
                  <a:gd name="connsiteX1381" fmla="*/ 1343025 w 4871180"/>
                  <a:gd name="connsiteY1381" fmla="*/ 2319338 h 2361247"/>
                  <a:gd name="connsiteX1382" fmla="*/ 1343978 w 4871180"/>
                  <a:gd name="connsiteY1382" fmla="*/ 2318385 h 2361247"/>
                  <a:gd name="connsiteX1383" fmla="*/ 1344930 w 4871180"/>
                  <a:gd name="connsiteY1383" fmla="*/ 2318385 h 2361247"/>
                  <a:gd name="connsiteX1384" fmla="*/ 1346835 w 4871180"/>
                  <a:gd name="connsiteY1384" fmla="*/ 2319338 h 2361247"/>
                  <a:gd name="connsiteX1385" fmla="*/ 1347788 w 4871180"/>
                  <a:gd name="connsiteY1385" fmla="*/ 2319338 h 2361247"/>
                  <a:gd name="connsiteX1386" fmla="*/ 1348740 w 4871180"/>
                  <a:gd name="connsiteY1386" fmla="*/ 2319338 h 2361247"/>
                  <a:gd name="connsiteX1387" fmla="*/ 1349693 w 4871180"/>
                  <a:gd name="connsiteY1387" fmla="*/ 2319338 h 2361247"/>
                  <a:gd name="connsiteX1388" fmla="*/ 1350645 w 4871180"/>
                  <a:gd name="connsiteY1388" fmla="*/ 2320290 h 2361247"/>
                  <a:gd name="connsiteX1389" fmla="*/ 1351598 w 4871180"/>
                  <a:gd name="connsiteY1389" fmla="*/ 2320290 h 2361247"/>
                  <a:gd name="connsiteX1390" fmla="*/ 1352550 w 4871180"/>
                  <a:gd name="connsiteY1390" fmla="*/ 2320290 h 2361247"/>
                  <a:gd name="connsiteX1391" fmla="*/ 1353503 w 4871180"/>
                  <a:gd name="connsiteY1391" fmla="*/ 2320290 h 2361247"/>
                  <a:gd name="connsiteX1392" fmla="*/ 1354455 w 4871180"/>
                  <a:gd name="connsiteY1392" fmla="*/ 2321243 h 2361247"/>
                  <a:gd name="connsiteX1393" fmla="*/ 1355408 w 4871180"/>
                  <a:gd name="connsiteY1393" fmla="*/ 2321243 h 2361247"/>
                  <a:gd name="connsiteX1394" fmla="*/ 1356360 w 4871180"/>
                  <a:gd name="connsiteY1394" fmla="*/ 2321243 h 2361247"/>
                  <a:gd name="connsiteX1395" fmla="*/ 1357313 w 4871180"/>
                  <a:gd name="connsiteY1395" fmla="*/ 2321243 h 2361247"/>
                  <a:gd name="connsiteX1396" fmla="*/ 1358265 w 4871180"/>
                  <a:gd name="connsiteY1396" fmla="*/ 2321243 h 2361247"/>
                  <a:gd name="connsiteX1397" fmla="*/ 1359218 w 4871180"/>
                  <a:gd name="connsiteY1397" fmla="*/ 2321243 h 2361247"/>
                  <a:gd name="connsiteX1398" fmla="*/ 1360170 w 4871180"/>
                  <a:gd name="connsiteY1398" fmla="*/ 2320290 h 2361247"/>
                  <a:gd name="connsiteX1399" fmla="*/ 1361123 w 4871180"/>
                  <a:gd name="connsiteY1399" fmla="*/ 2320290 h 2361247"/>
                  <a:gd name="connsiteX1400" fmla="*/ 1362075 w 4871180"/>
                  <a:gd name="connsiteY1400" fmla="*/ 2320290 h 2361247"/>
                  <a:gd name="connsiteX1401" fmla="*/ 1363028 w 4871180"/>
                  <a:gd name="connsiteY1401" fmla="*/ 2320290 h 2361247"/>
                  <a:gd name="connsiteX1402" fmla="*/ 1363980 w 4871180"/>
                  <a:gd name="connsiteY1402" fmla="*/ 2320290 h 2361247"/>
                  <a:gd name="connsiteX1403" fmla="*/ 1364933 w 4871180"/>
                  <a:gd name="connsiteY1403" fmla="*/ 2320290 h 2361247"/>
                  <a:gd name="connsiteX1404" fmla="*/ 1365885 w 4871180"/>
                  <a:gd name="connsiteY1404" fmla="*/ 2320290 h 2361247"/>
                  <a:gd name="connsiteX1405" fmla="*/ 1366838 w 4871180"/>
                  <a:gd name="connsiteY1405" fmla="*/ 2320290 h 2361247"/>
                  <a:gd name="connsiteX1406" fmla="*/ 1367790 w 4871180"/>
                  <a:gd name="connsiteY1406" fmla="*/ 2320290 h 2361247"/>
                  <a:gd name="connsiteX1407" fmla="*/ 1368743 w 4871180"/>
                  <a:gd name="connsiteY1407" fmla="*/ 2320290 h 2361247"/>
                  <a:gd name="connsiteX1408" fmla="*/ 1369695 w 4871180"/>
                  <a:gd name="connsiteY1408" fmla="*/ 2321243 h 2361247"/>
                  <a:gd name="connsiteX1409" fmla="*/ 1370648 w 4871180"/>
                  <a:gd name="connsiteY1409" fmla="*/ 2321243 h 2361247"/>
                  <a:gd name="connsiteX1410" fmla="*/ 1371600 w 4871180"/>
                  <a:gd name="connsiteY1410" fmla="*/ 2322195 h 2361247"/>
                  <a:gd name="connsiteX1411" fmla="*/ 1372553 w 4871180"/>
                  <a:gd name="connsiteY1411" fmla="*/ 2321243 h 2361247"/>
                  <a:gd name="connsiteX1412" fmla="*/ 1373505 w 4871180"/>
                  <a:gd name="connsiteY1412" fmla="*/ 2321243 h 2361247"/>
                  <a:gd name="connsiteX1413" fmla="*/ 1374458 w 4871180"/>
                  <a:gd name="connsiteY1413" fmla="*/ 2322195 h 2361247"/>
                  <a:gd name="connsiteX1414" fmla="*/ 1375410 w 4871180"/>
                  <a:gd name="connsiteY1414" fmla="*/ 2322195 h 2361247"/>
                  <a:gd name="connsiteX1415" fmla="*/ 1376363 w 4871180"/>
                  <a:gd name="connsiteY1415" fmla="*/ 2322195 h 2361247"/>
                  <a:gd name="connsiteX1416" fmla="*/ 1377315 w 4871180"/>
                  <a:gd name="connsiteY1416" fmla="*/ 2323148 h 2361247"/>
                  <a:gd name="connsiteX1417" fmla="*/ 1378268 w 4871180"/>
                  <a:gd name="connsiteY1417" fmla="*/ 2323148 h 2361247"/>
                  <a:gd name="connsiteX1418" fmla="*/ 1379220 w 4871180"/>
                  <a:gd name="connsiteY1418" fmla="*/ 2324100 h 2361247"/>
                  <a:gd name="connsiteX1419" fmla="*/ 1380173 w 4871180"/>
                  <a:gd name="connsiteY1419" fmla="*/ 2323148 h 2361247"/>
                  <a:gd name="connsiteX1420" fmla="*/ 1381125 w 4871180"/>
                  <a:gd name="connsiteY1420" fmla="*/ 2323148 h 2361247"/>
                  <a:gd name="connsiteX1421" fmla="*/ 1382078 w 4871180"/>
                  <a:gd name="connsiteY1421" fmla="*/ 2323148 h 2361247"/>
                  <a:gd name="connsiteX1422" fmla="*/ 1383030 w 4871180"/>
                  <a:gd name="connsiteY1422" fmla="*/ 2323148 h 2361247"/>
                  <a:gd name="connsiteX1423" fmla="*/ 1383983 w 4871180"/>
                  <a:gd name="connsiteY1423" fmla="*/ 2323148 h 2361247"/>
                  <a:gd name="connsiteX1424" fmla="*/ 1384935 w 4871180"/>
                  <a:gd name="connsiteY1424" fmla="*/ 2323148 h 2361247"/>
                  <a:gd name="connsiteX1425" fmla="*/ 1385888 w 4871180"/>
                  <a:gd name="connsiteY1425" fmla="*/ 2324100 h 2361247"/>
                  <a:gd name="connsiteX1426" fmla="*/ 1386840 w 4871180"/>
                  <a:gd name="connsiteY1426" fmla="*/ 2323148 h 2361247"/>
                  <a:gd name="connsiteX1427" fmla="*/ 1387793 w 4871180"/>
                  <a:gd name="connsiteY1427" fmla="*/ 2323148 h 2361247"/>
                  <a:gd name="connsiteX1428" fmla="*/ 1389698 w 4871180"/>
                  <a:gd name="connsiteY1428" fmla="*/ 2322195 h 2361247"/>
                  <a:gd name="connsiteX1429" fmla="*/ 1390650 w 4871180"/>
                  <a:gd name="connsiteY1429" fmla="*/ 2322195 h 2361247"/>
                  <a:gd name="connsiteX1430" fmla="*/ 1391603 w 4871180"/>
                  <a:gd name="connsiteY1430" fmla="*/ 2322195 h 2361247"/>
                  <a:gd name="connsiteX1431" fmla="*/ 1392555 w 4871180"/>
                  <a:gd name="connsiteY1431" fmla="*/ 2322195 h 2361247"/>
                  <a:gd name="connsiteX1432" fmla="*/ 1393508 w 4871180"/>
                  <a:gd name="connsiteY1432" fmla="*/ 2322195 h 2361247"/>
                  <a:gd name="connsiteX1433" fmla="*/ 1394460 w 4871180"/>
                  <a:gd name="connsiteY1433" fmla="*/ 2322195 h 2361247"/>
                  <a:gd name="connsiteX1434" fmla="*/ 1395413 w 4871180"/>
                  <a:gd name="connsiteY1434" fmla="*/ 2322195 h 2361247"/>
                  <a:gd name="connsiteX1435" fmla="*/ 1396365 w 4871180"/>
                  <a:gd name="connsiteY1435" fmla="*/ 2322195 h 2361247"/>
                  <a:gd name="connsiteX1436" fmla="*/ 1397318 w 4871180"/>
                  <a:gd name="connsiteY1436" fmla="*/ 2322195 h 2361247"/>
                  <a:gd name="connsiteX1437" fmla="*/ 1398270 w 4871180"/>
                  <a:gd name="connsiteY1437" fmla="*/ 2321243 h 2361247"/>
                  <a:gd name="connsiteX1438" fmla="*/ 1399223 w 4871180"/>
                  <a:gd name="connsiteY1438" fmla="*/ 2322195 h 2361247"/>
                  <a:gd name="connsiteX1439" fmla="*/ 1400175 w 4871180"/>
                  <a:gd name="connsiteY1439" fmla="*/ 2322195 h 2361247"/>
                  <a:gd name="connsiteX1440" fmla="*/ 1401128 w 4871180"/>
                  <a:gd name="connsiteY1440" fmla="*/ 2321243 h 2361247"/>
                  <a:gd name="connsiteX1441" fmla="*/ 1402080 w 4871180"/>
                  <a:gd name="connsiteY1441" fmla="*/ 2322195 h 2361247"/>
                  <a:gd name="connsiteX1442" fmla="*/ 1403033 w 4871180"/>
                  <a:gd name="connsiteY1442" fmla="*/ 2321243 h 2361247"/>
                  <a:gd name="connsiteX1443" fmla="*/ 1403985 w 4871180"/>
                  <a:gd name="connsiteY1443" fmla="*/ 2321243 h 2361247"/>
                  <a:gd name="connsiteX1444" fmla="*/ 1404938 w 4871180"/>
                  <a:gd name="connsiteY1444" fmla="*/ 2321243 h 2361247"/>
                  <a:gd name="connsiteX1445" fmla="*/ 1405890 w 4871180"/>
                  <a:gd name="connsiteY1445" fmla="*/ 2320290 h 2361247"/>
                  <a:gd name="connsiteX1446" fmla="*/ 1406843 w 4871180"/>
                  <a:gd name="connsiteY1446" fmla="*/ 2321243 h 2361247"/>
                  <a:gd name="connsiteX1447" fmla="*/ 1407795 w 4871180"/>
                  <a:gd name="connsiteY1447" fmla="*/ 2321243 h 2361247"/>
                  <a:gd name="connsiteX1448" fmla="*/ 1408748 w 4871180"/>
                  <a:gd name="connsiteY1448" fmla="*/ 2321243 h 2361247"/>
                  <a:gd name="connsiteX1449" fmla="*/ 1409700 w 4871180"/>
                  <a:gd name="connsiteY1449" fmla="*/ 2322195 h 2361247"/>
                  <a:gd name="connsiteX1450" fmla="*/ 1410653 w 4871180"/>
                  <a:gd name="connsiteY1450" fmla="*/ 2322195 h 2361247"/>
                  <a:gd name="connsiteX1451" fmla="*/ 1411605 w 4871180"/>
                  <a:gd name="connsiteY1451" fmla="*/ 2321243 h 2361247"/>
                  <a:gd name="connsiteX1452" fmla="*/ 1412558 w 4871180"/>
                  <a:gd name="connsiteY1452" fmla="*/ 2322195 h 2361247"/>
                  <a:gd name="connsiteX1453" fmla="*/ 1413510 w 4871180"/>
                  <a:gd name="connsiteY1453" fmla="*/ 2322195 h 2361247"/>
                  <a:gd name="connsiteX1454" fmla="*/ 1414463 w 4871180"/>
                  <a:gd name="connsiteY1454" fmla="*/ 2321243 h 2361247"/>
                  <a:gd name="connsiteX1455" fmla="*/ 1415415 w 4871180"/>
                  <a:gd name="connsiteY1455" fmla="*/ 2321243 h 2361247"/>
                  <a:gd name="connsiteX1456" fmla="*/ 1416368 w 4871180"/>
                  <a:gd name="connsiteY1456" fmla="*/ 2321243 h 2361247"/>
                  <a:gd name="connsiteX1457" fmla="*/ 1417320 w 4871180"/>
                  <a:gd name="connsiteY1457" fmla="*/ 2321243 h 2361247"/>
                  <a:gd name="connsiteX1458" fmla="*/ 1418273 w 4871180"/>
                  <a:gd name="connsiteY1458" fmla="*/ 2321243 h 2361247"/>
                  <a:gd name="connsiteX1459" fmla="*/ 1419225 w 4871180"/>
                  <a:gd name="connsiteY1459" fmla="*/ 2322195 h 2361247"/>
                  <a:gd name="connsiteX1460" fmla="*/ 1420178 w 4871180"/>
                  <a:gd name="connsiteY1460" fmla="*/ 2322195 h 2361247"/>
                  <a:gd name="connsiteX1461" fmla="*/ 1421130 w 4871180"/>
                  <a:gd name="connsiteY1461" fmla="*/ 2323148 h 2361247"/>
                  <a:gd name="connsiteX1462" fmla="*/ 1422083 w 4871180"/>
                  <a:gd name="connsiteY1462" fmla="*/ 2323148 h 2361247"/>
                  <a:gd name="connsiteX1463" fmla="*/ 1423035 w 4871180"/>
                  <a:gd name="connsiteY1463" fmla="*/ 2324100 h 2361247"/>
                  <a:gd name="connsiteX1464" fmla="*/ 1423988 w 4871180"/>
                  <a:gd name="connsiteY1464" fmla="*/ 2324100 h 2361247"/>
                  <a:gd name="connsiteX1465" fmla="*/ 1424940 w 4871180"/>
                  <a:gd name="connsiteY1465" fmla="*/ 2324100 h 2361247"/>
                  <a:gd name="connsiteX1466" fmla="*/ 1425893 w 4871180"/>
                  <a:gd name="connsiteY1466" fmla="*/ 2324100 h 2361247"/>
                  <a:gd name="connsiteX1467" fmla="*/ 1426845 w 4871180"/>
                  <a:gd name="connsiteY1467" fmla="*/ 2324100 h 2361247"/>
                  <a:gd name="connsiteX1468" fmla="*/ 1427798 w 4871180"/>
                  <a:gd name="connsiteY1468" fmla="*/ 2324100 h 2361247"/>
                  <a:gd name="connsiteX1469" fmla="*/ 1428750 w 4871180"/>
                  <a:gd name="connsiteY1469" fmla="*/ 2324100 h 2361247"/>
                  <a:gd name="connsiteX1470" fmla="*/ 1429703 w 4871180"/>
                  <a:gd name="connsiteY1470" fmla="*/ 2324100 h 2361247"/>
                  <a:gd name="connsiteX1471" fmla="*/ 1430655 w 4871180"/>
                  <a:gd name="connsiteY1471" fmla="*/ 2324100 h 2361247"/>
                  <a:gd name="connsiteX1472" fmla="*/ 1432560 w 4871180"/>
                  <a:gd name="connsiteY1472" fmla="*/ 2324100 h 2361247"/>
                  <a:gd name="connsiteX1473" fmla="*/ 1433513 w 4871180"/>
                  <a:gd name="connsiteY1473" fmla="*/ 2324100 h 2361247"/>
                  <a:gd name="connsiteX1474" fmla="*/ 1434465 w 4871180"/>
                  <a:gd name="connsiteY1474" fmla="*/ 2324100 h 2361247"/>
                  <a:gd name="connsiteX1475" fmla="*/ 1435418 w 4871180"/>
                  <a:gd name="connsiteY1475" fmla="*/ 2324100 h 2361247"/>
                  <a:gd name="connsiteX1476" fmla="*/ 1436370 w 4871180"/>
                  <a:gd name="connsiteY1476" fmla="*/ 2324100 h 2361247"/>
                  <a:gd name="connsiteX1477" fmla="*/ 1437323 w 4871180"/>
                  <a:gd name="connsiteY1477" fmla="*/ 2324100 h 2361247"/>
                  <a:gd name="connsiteX1478" fmla="*/ 1438275 w 4871180"/>
                  <a:gd name="connsiteY1478" fmla="*/ 2323148 h 2361247"/>
                  <a:gd name="connsiteX1479" fmla="*/ 1439228 w 4871180"/>
                  <a:gd name="connsiteY1479" fmla="*/ 2323148 h 2361247"/>
                  <a:gd name="connsiteX1480" fmla="*/ 1440180 w 4871180"/>
                  <a:gd name="connsiteY1480" fmla="*/ 2323148 h 2361247"/>
                  <a:gd name="connsiteX1481" fmla="*/ 1441133 w 4871180"/>
                  <a:gd name="connsiteY1481" fmla="*/ 2323148 h 2361247"/>
                  <a:gd name="connsiteX1482" fmla="*/ 1442085 w 4871180"/>
                  <a:gd name="connsiteY1482" fmla="*/ 2323148 h 2361247"/>
                  <a:gd name="connsiteX1483" fmla="*/ 1443038 w 4871180"/>
                  <a:gd name="connsiteY1483" fmla="*/ 2323148 h 2361247"/>
                  <a:gd name="connsiteX1484" fmla="*/ 1443990 w 4871180"/>
                  <a:gd name="connsiteY1484" fmla="*/ 2323148 h 2361247"/>
                  <a:gd name="connsiteX1485" fmla="*/ 1444943 w 4871180"/>
                  <a:gd name="connsiteY1485" fmla="*/ 2323148 h 2361247"/>
                  <a:gd name="connsiteX1486" fmla="*/ 1445895 w 4871180"/>
                  <a:gd name="connsiteY1486" fmla="*/ 2324100 h 2361247"/>
                  <a:gd name="connsiteX1487" fmla="*/ 1446848 w 4871180"/>
                  <a:gd name="connsiteY1487" fmla="*/ 2324100 h 2361247"/>
                  <a:gd name="connsiteX1488" fmla="*/ 1447800 w 4871180"/>
                  <a:gd name="connsiteY1488" fmla="*/ 2324100 h 2361247"/>
                  <a:gd name="connsiteX1489" fmla="*/ 1448753 w 4871180"/>
                  <a:gd name="connsiteY1489" fmla="*/ 2324100 h 2361247"/>
                  <a:gd name="connsiteX1490" fmla="*/ 1449705 w 4871180"/>
                  <a:gd name="connsiteY1490" fmla="*/ 2324100 h 2361247"/>
                  <a:gd name="connsiteX1491" fmla="*/ 1450658 w 4871180"/>
                  <a:gd name="connsiteY1491" fmla="*/ 2325053 h 2361247"/>
                  <a:gd name="connsiteX1492" fmla="*/ 1451610 w 4871180"/>
                  <a:gd name="connsiteY1492" fmla="*/ 2325053 h 2361247"/>
                  <a:gd name="connsiteX1493" fmla="*/ 1452563 w 4871180"/>
                  <a:gd name="connsiteY1493" fmla="*/ 2325053 h 2361247"/>
                  <a:gd name="connsiteX1494" fmla="*/ 1453515 w 4871180"/>
                  <a:gd name="connsiteY1494" fmla="*/ 2324100 h 2361247"/>
                  <a:gd name="connsiteX1495" fmla="*/ 1454468 w 4871180"/>
                  <a:gd name="connsiteY1495" fmla="*/ 2324100 h 2361247"/>
                  <a:gd name="connsiteX1496" fmla="*/ 1455420 w 4871180"/>
                  <a:gd name="connsiteY1496" fmla="*/ 2324100 h 2361247"/>
                  <a:gd name="connsiteX1497" fmla="*/ 1456373 w 4871180"/>
                  <a:gd name="connsiteY1497" fmla="*/ 2324100 h 2361247"/>
                  <a:gd name="connsiteX1498" fmla="*/ 1457325 w 4871180"/>
                  <a:gd name="connsiteY1498" fmla="*/ 2324100 h 2361247"/>
                  <a:gd name="connsiteX1499" fmla="*/ 1458278 w 4871180"/>
                  <a:gd name="connsiteY1499" fmla="*/ 2325053 h 2361247"/>
                  <a:gd name="connsiteX1500" fmla="*/ 1459230 w 4871180"/>
                  <a:gd name="connsiteY1500" fmla="*/ 2325053 h 2361247"/>
                  <a:gd name="connsiteX1501" fmla="*/ 1460183 w 4871180"/>
                  <a:gd name="connsiteY1501" fmla="*/ 2326005 h 2361247"/>
                  <a:gd name="connsiteX1502" fmla="*/ 1461135 w 4871180"/>
                  <a:gd name="connsiteY1502" fmla="*/ 2327910 h 2361247"/>
                  <a:gd name="connsiteX1503" fmla="*/ 1462088 w 4871180"/>
                  <a:gd name="connsiteY1503" fmla="*/ 2324100 h 2361247"/>
                  <a:gd name="connsiteX1504" fmla="*/ 1463040 w 4871180"/>
                  <a:gd name="connsiteY1504" fmla="*/ 2327910 h 2361247"/>
                  <a:gd name="connsiteX1505" fmla="*/ 1463993 w 4871180"/>
                  <a:gd name="connsiteY1505" fmla="*/ 2326958 h 2361247"/>
                  <a:gd name="connsiteX1506" fmla="*/ 1464945 w 4871180"/>
                  <a:gd name="connsiteY1506" fmla="*/ 2326958 h 2361247"/>
                  <a:gd name="connsiteX1507" fmla="*/ 1465898 w 4871180"/>
                  <a:gd name="connsiteY1507" fmla="*/ 2326958 h 2361247"/>
                  <a:gd name="connsiteX1508" fmla="*/ 1466850 w 4871180"/>
                  <a:gd name="connsiteY1508" fmla="*/ 2326005 h 2361247"/>
                  <a:gd name="connsiteX1509" fmla="*/ 1467803 w 4871180"/>
                  <a:gd name="connsiteY1509" fmla="*/ 2326005 h 2361247"/>
                  <a:gd name="connsiteX1510" fmla="*/ 1468755 w 4871180"/>
                  <a:gd name="connsiteY1510" fmla="*/ 2326005 h 2361247"/>
                  <a:gd name="connsiteX1511" fmla="*/ 1469708 w 4871180"/>
                  <a:gd name="connsiteY1511" fmla="*/ 2326005 h 2361247"/>
                  <a:gd name="connsiteX1512" fmla="*/ 1470660 w 4871180"/>
                  <a:gd name="connsiteY1512" fmla="*/ 2326005 h 2361247"/>
                  <a:gd name="connsiteX1513" fmla="*/ 1471613 w 4871180"/>
                  <a:gd name="connsiteY1513" fmla="*/ 2326005 h 2361247"/>
                  <a:gd name="connsiteX1514" fmla="*/ 1472565 w 4871180"/>
                  <a:gd name="connsiteY1514" fmla="*/ 2326005 h 2361247"/>
                  <a:gd name="connsiteX1515" fmla="*/ 1473518 w 4871180"/>
                  <a:gd name="connsiteY1515" fmla="*/ 2326005 h 2361247"/>
                  <a:gd name="connsiteX1516" fmla="*/ 1475423 w 4871180"/>
                  <a:gd name="connsiteY1516" fmla="*/ 2326005 h 2361247"/>
                  <a:gd name="connsiteX1517" fmla="*/ 1476375 w 4871180"/>
                  <a:gd name="connsiteY1517" fmla="*/ 2326005 h 2361247"/>
                  <a:gd name="connsiteX1518" fmla="*/ 1477328 w 4871180"/>
                  <a:gd name="connsiteY1518" fmla="*/ 2326958 h 2361247"/>
                  <a:gd name="connsiteX1519" fmla="*/ 1478280 w 4871180"/>
                  <a:gd name="connsiteY1519" fmla="*/ 2326958 h 2361247"/>
                  <a:gd name="connsiteX1520" fmla="*/ 1479233 w 4871180"/>
                  <a:gd name="connsiteY1520" fmla="*/ 2326958 h 2361247"/>
                  <a:gd name="connsiteX1521" fmla="*/ 1480185 w 4871180"/>
                  <a:gd name="connsiteY1521" fmla="*/ 2327910 h 2361247"/>
                  <a:gd name="connsiteX1522" fmla="*/ 1481138 w 4871180"/>
                  <a:gd name="connsiteY1522" fmla="*/ 2327910 h 2361247"/>
                  <a:gd name="connsiteX1523" fmla="*/ 1482090 w 4871180"/>
                  <a:gd name="connsiteY1523" fmla="*/ 2327910 h 2361247"/>
                  <a:gd name="connsiteX1524" fmla="*/ 1483043 w 4871180"/>
                  <a:gd name="connsiteY1524" fmla="*/ 2327910 h 2361247"/>
                  <a:gd name="connsiteX1525" fmla="*/ 1483995 w 4871180"/>
                  <a:gd name="connsiteY1525" fmla="*/ 2326958 h 2361247"/>
                  <a:gd name="connsiteX1526" fmla="*/ 1484948 w 4871180"/>
                  <a:gd name="connsiteY1526" fmla="*/ 2326958 h 2361247"/>
                  <a:gd name="connsiteX1527" fmla="*/ 1485900 w 4871180"/>
                  <a:gd name="connsiteY1527" fmla="*/ 2326958 h 2361247"/>
                  <a:gd name="connsiteX1528" fmla="*/ 1486853 w 4871180"/>
                  <a:gd name="connsiteY1528" fmla="*/ 2326958 h 2361247"/>
                  <a:gd name="connsiteX1529" fmla="*/ 1487805 w 4871180"/>
                  <a:gd name="connsiteY1529" fmla="*/ 2326005 h 2361247"/>
                  <a:gd name="connsiteX1530" fmla="*/ 1488758 w 4871180"/>
                  <a:gd name="connsiteY1530" fmla="*/ 2326005 h 2361247"/>
                  <a:gd name="connsiteX1531" fmla="*/ 1489710 w 4871180"/>
                  <a:gd name="connsiteY1531" fmla="*/ 2326958 h 2361247"/>
                  <a:gd name="connsiteX1532" fmla="*/ 1490663 w 4871180"/>
                  <a:gd name="connsiteY1532" fmla="*/ 2326958 h 2361247"/>
                  <a:gd name="connsiteX1533" fmla="*/ 1491615 w 4871180"/>
                  <a:gd name="connsiteY1533" fmla="*/ 2326958 h 2361247"/>
                  <a:gd name="connsiteX1534" fmla="*/ 1492568 w 4871180"/>
                  <a:gd name="connsiteY1534" fmla="*/ 2326958 h 2361247"/>
                  <a:gd name="connsiteX1535" fmla="*/ 1493520 w 4871180"/>
                  <a:gd name="connsiteY1535" fmla="*/ 2326958 h 2361247"/>
                  <a:gd name="connsiteX1536" fmla="*/ 1494473 w 4871180"/>
                  <a:gd name="connsiteY1536" fmla="*/ 2327910 h 2361247"/>
                  <a:gd name="connsiteX1537" fmla="*/ 1495425 w 4871180"/>
                  <a:gd name="connsiteY1537" fmla="*/ 2328863 h 2361247"/>
                  <a:gd name="connsiteX1538" fmla="*/ 1496378 w 4871180"/>
                  <a:gd name="connsiteY1538" fmla="*/ 2327910 h 2361247"/>
                  <a:gd name="connsiteX1539" fmla="*/ 1497330 w 4871180"/>
                  <a:gd name="connsiteY1539" fmla="*/ 2328863 h 2361247"/>
                  <a:gd name="connsiteX1540" fmla="*/ 1498283 w 4871180"/>
                  <a:gd name="connsiteY1540" fmla="*/ 2328863 h 2361247"/>
                  <a:gd name="connsiteX1541" fmla="*/ 1499235 w 4871180"/>
                  <a:gd name="connsiteY1541" fmla="*/ 2328863 h 2361247"/>
                  <a:gd name="connsiteX1542" fmla="*/ 1500188 w 4871180"/>
                  <a:gd name="connsiteY1542" fmla="*/ 2329815 h 2361247"/>
                  <a:gd name="connsiteX1543" fmla="*/ 1501140 w 4871180"/>
                  <a:gd name="connsiteY1543" fmla="*/ 2329815 h 2361247"/>
                  <a:gd name="connsiteX1544" fmla="*/ 1502093 w 4871180"/>
                  <a:gd name="connsiteY1544" fmla="*/ 2327910 h 2361247"/>
                  <a:gd name="connsiteX1545" fmla="*/ 1503045 w 4871180"/>
                  <a:gd name="connsiteY1545" fmla="*/ 2329815 h 2361247"/>
                  <a:gd name="connsiteX1546" fmla="*/ 1503998 w 4871180"/>
                  <a:gd name="connsiteY1546" fmla="*/ 2329815 h 2361247"/>
                  <a:gd name="connsiteX1547" fmla="*/ 1504950 w 4871180"/>
                  <a:gd name="connsiteY1547" fmla="*/ 2329815 h 2361247"/>
                  <a:gd name="connsiteX1548" fmla="*/ 1505903 w 4871180"/>
                  <a:gd name="connsiteY1548" fmla="*/ 2329815 h 2361247"/>
                  <a:gd name="connsiteX1549" fmla="*/ 1506855 w 4871180"/>
                  <a:gd name="connsiteY1549" fmla="*/ 2329815 h 2361247"/>
                  <a:gd name="connsiteX1550" fmla="*/ 1507808 w 4871180"/>
                  <a:gd name="connsiteY1550" fmla="*/ 2329815 h 2361247"/>
                  <a:gd name="connsiteX1551" fmla="*/ 1508760 w 4871180"/>
                  <a:gd name="connsiteY1551" fmla="*/ 2329815 h 2361247"/>
                  <a:gd name="connsiteX1552" fmla="*/ 1509713 w 4871180"/>
                  <a:gd name="connsiteY1552" fmla="*/ 2329815 h 2361247"/>
                  <a:gd name="connsiteX1553" fmla="*/ 1510665 w 4871180"/>
                  <a:gd name="connsiteY1553" fmla="*/ 2330768 h 2361247"/>
                  <a:gd name="connsiteX1554" fmla="*/ 1511618 w 4871180"/>
                  <a:gd name="connsiteY1554" fmla="*/ 2330768 h 2361247"/>
                  <a:gd name="connsiteX1555" fmla="*/ 1512570 w 4871180"/>
                  <a:gd name="connsiteY1555" fmla="*/ 2331720 h 2361247"/>
                  <a:gd name="connsiteX1556" fmla="*/ 1513523 w 4871180"/>
                  <a:gd name="connsiteY1556" fmla="*/ 2331720 h 2361247"/>
                  <a:gd name="connsiteX1557" fmla="*/ 1514475 w 4871180"/>
                  <a:gd name="connsiteY1557" fmla="*/ 2331720 h 2361247"/>
                  <a:gd name="connsiteX1558" fmla="*/ 1515428 w 4871180"/>
                  <a:gd name="connsiteY1558" fmla="*/ 2331720 h 2361247"/>
                  <a:gd name="connsiteX1559" fmla="*/ 1516380 w 4871180"/>
                  <a:gd name="connsiteY1559" fmla="*/ 2331720 h 2361247"/>
                  <a:gd name="connsiteX1560" fmla="*/ 1518285 w 4871180"/>
                  <a:gd name="connsiteY1560" fmla="*/ 2331720 h 2361247"/>
                  <a:gd name="connsiteX1561" fmla="*/ 1519238 w 4871180"/>
                  <a:gd name="connsiteY1561" fmla="*/ 2331720 h 2361247"/>
                  <a:gd name="connsiteX1562" fmla="*/ 1520190 w 4871180"/>
                  <a:gd name="connsiteY1562" fmla="*/ 2331720 h 2361247"/>
                  <a:gd name="connsiteX1563" fmla="*/ 1521143 w 4871180"/>
                  <a:gd name="connsiteY1563" fmla="*/ 2331720 h 2361247"/>
                  <a:gd name="connsiteX1564" fmla="*/ 1522095 w 4871180"/>
                  <a:gd name="connsiteY1564" fmla="*/ 2328863 h 2361247"/>
                  <a:gd name="connsiteX1565" fmla="*/ 1523048 w 4871180"/>
                  <a:gd name="connsiteY1565" fmla="*/ 2331720 h 2361247"/>
                  <a:gd name="connsiteX1566" fmla="*/ 1524000 w 4871180"/>
                  <a:gd name="connsiteY1566" fmla="*/ 2331720 h 2361247"/>
                  <a:gd name="connsiteX1567" fmla="*/ 1524953 w 4871180"/>
                  <a:gd name="connsiteY1567" fmla="*/ 2331720 h 2361247"/>
                  <a:gd name="connsiteX1568" fmla="*/ 1525905 w 4871180"/>
                  <a:gd name="connsiteY1568" fmla="*/ 2332673 h 2361247"/>
                  <a:gd name="connsiteX1569" fmla="*/ 1526858 w 4871180"/>
                  <a:gd name="connsiteY1569" fmla="*/ 2334578 h 2361247"/>
                  <a:gd name="connsiteX1570" fmla="*/ 1527810 w 4871180"/>
                  <a:gd name="connsiteY1570" fmla="*/ 2333625 h 2361247"/>
                  <a:gd name="connsiteX1571" fmla="*/ 1528763 w 4871180"/>
                  <a:gd name="connsiteY1571" fmla="*/ 2333625 h 2361247"/>
                  <a:gd name="connsiteX1572" fmla="*/ 1529715 w 4871180"/>
                  <a:gd name="connsiteY1572" fmla="*/ 2333625 h 2361247"/>
                  <a:gd name="connsiteX1573" fmla="*/ 1530668 w 4871180"/>
                  <a:gd name="connsiteY1573" fmla="*/ 2333625 h 2361247"/>
                  <a:gd name="connsiteX1574" fmla="*/ 1531620 w 4871180"/>
                  <a:gd name="connsiteY1574" fmla="*/ 2334578 h 2361247"/>
                  <a:gd name="connsiteX1575" fmla="*/ 1532573 w 4871180"/>
                  <a:gd name="connsiteY1575" fmla="*/ 2328863 h 2361247"/>
                  <a:gd name="connsiteX1576" fmla="*/ 1533525 w 4871180"/>
                  <a:gd name="connsiteY1576" fmla="*/ 2333625 h 2361247"/>
                  <a:gd name="connsiteX1577" fmla="*/ 1534478 w 4871180"/>
                  <a:gd name="connsiteY1577" fmla="*/ 2333625 h 2361247"/>
                  <a:gd name="connsiteX1578" fmla="*/ 1535430 w 4871180"/>
                  <a:gd name="connsiteY1578" fmla="*/ 2333625 h 2361247"/>
                  <a:gd name="connsiteX1579" fmla="*/ 1536383 w 4871180"/>
                  <a:gd name="connsiteY1579" fmla="*/ 2332673 h 2361247"/>
                  <a:gd name="connsiteX1580" fmla="*/ 1537335 w 4871180"/>
                  <a:gd name="connsiteY1580" fmla="*/ 2332673 h 2361247"/>
                  <a:gd name="connsiteX1581" fmla="*/ 1538288 w 4871180"/>
                  <a:gd name="connsiteY1581" fmla="*/ 2332673 h 2361247"/>
                  <a:gd name="connsiteX1582" fmla="*/ 1539240 w 4871180"/>
                  <a:gd name="connsiteY1582" fmla="*/ 2332673 h 2361247"/>
                  <a:gd name="connsiteX1583" fmla="*/ 1540193 w 4871180"/>
                  <a:gd name="connsiteY1583" fmla="*/ 2332673 h 2361247"/>
                  <a:gd name="connsiteX1584" fmla="*/ 1541145 w 4871180"/>
                  <a:gd name="connsiteY1584" fmla="*/ 2332673 h 2361247"/>
                  <a:gd name="connsiteX1585" fmla="*/ 1542098 w 4871180"/>
                  <a:gd name="connsiteY1585" fmla="*/ 2332673 h 2361247"/>
                  <a:gd name="connsiteX1586" fmla="*/ 1543050 w 4871180"/>
                  <a:gd name="connsiteY1586" fmla="*/ 2333625 h 2361247"/>
                  <a:gd name="connsiteX1587" fmla="*/ 1544003 w 4871180"/>
                  <a:gd name="connsiteY1587" fmla="*/ 2333625 h 2361247"/>
                  <a:gd name="connsiteX1588" fmla="*/ 1544955 w 4871180"/>
                  <a:gd name="connsiteY1588" fmla="*/ 2334578 h 2361247"/>
                  <a:gd name="connsiteX1589" fmla="*/ 1545908 w 4871180"/>
                  <a:gd name="connsiteY1589" fmla="*/ 2334578 h 2361247"/>
                  <a:gd name="connsiteX1590" fmla="*/ 1546860 w 4871180"/>
                  <a:gd name="connsiteY1590" fmla="*/ 2335530 h 2361247"/>
                  <a:gd name="connsiteX1591" fmla="*/ 1547813 w 4871180"/>
                  <a:gd name="connsiteY1591" fmla="*/ 2335530 h 2361247"/>
                  <a:gd name="connsiteX1592" fmla="*/ 1548765 w 4871180"/>
                  <a:gd name="connsiteY1592" fmla="*/ 2336483 h 2361247"/>
                  <a:gd name="connsiteX1593" fmla="*/ 1549718 w 4871180"/>
                  <a:gd name="connsiteY1593" fmla="*/ 2335530 h 2361247"/>
                  <a:gd name="connsiteX1594" fmla="*/ 1550670 w 4871180"/>
                  <a:gd name="connsiteY1594" fmla="*/ 2336483 h 2361247"/>
                  <a:gd name="connsiteX1595" fmla="*/ 1551623 w 4871180"/>
                  <a:gd name="connsiteY1595" fmla="*/ 2336483 h 2361247"/>
                  <a:gd name="connsiteX1596" fmla="*/ 1552575 w 4871180"/>
                  <a:gd name="connsiteY1596" fmla="*/ 2335530 h 2361247"/>
                  <a:gd name="connsiteX1597" fmla="*/ 1553528 w 4871180"/>
                  <a:gd name="connsiteY1597" fmla="*/ 2335530 h 2361247"/>
                  <a:gd name="connsiteX1598" fmla="*/ 1554480 w 4871180"/>
                  <a:gd name="connsiteY1598" fmla="*/ 2335530 h 2361247"/>
                  <a:gd name="connsiteX1599" fmla="*/ 1555433 w 4871180"/>
                  <a:gd name="connsiteY1599" fmla="*/ 2335530 h 2361247"/>
                  <a:gd name="connsiteX1600" fmla="*/ 1556385 w 4871180"/>
                  <a:gd name="connsiteY1600" fmla="*/ 2334578 h 2361247"/>
                  <a:gd name="connsiteX1601" fmla="*/ 1557338 w 4871180"/>
                  <a:gd name="connsiteY1601" fmla="*/ 2335530 h 2361247"/>
                  <a:gd name="connsiteX1602" fmla="*/ 1558290 w 4871180"/>
                  <a:gd name="connsiteY1602" fmla="*/ 2335530 h 2361247"/>
                  <a:gd name="connsiteX1603" fmla="*/ 1560195 w 4871180"/>
                  <a:gd name="connsiteY1603" fmla="*/ 2335530 h 2361247"/>
                  <a:gd name="connsiteX1604" fmla="*/ 1561148 w 4871180"/>
                  <a:gd name="connsiteY1604" fmla="*/ 2335530 h 2361247"/>
                  <a:gd name="connsiteX1605" fmla="*/ 1562100 w 4871180"/>
                  <a:gd name="connsiteY1605" fmla="*/ 2334578 h 2361247"/>
                  <a:gd name="connsiteX1606" fmla="*/ 1563053 w 4871180"/>
                  <a:gd name="connsiteY1606" fmla="*/ 2335530 h 2361247"/>
                  <a:gd name="connsiteX1607" fmla="*/ 1564005 w 4871180"/>
                  <a:gd name="connsiteY1607" fmla="*/ 2334578 h 2361247"/>
                  <a:gd name="connsiteX1608" fmla="*/ 1564958 w 4871180"/>
                  <a:gd name="connsiteY1608" fmla="*/ 2334578 h 2361247"/>
                  <a:gd name="connsiteX1609" fmla="*/ 1565910 w 4871180"/>
                  <a:gd name="connsiteY1609" fmla="*/ 2334578 h 2361247"/>
                  <a:gd name="connsiteX1610" fmla="*/ 1566863 w 4871180"/>
                  <a:gd name="connsiteY1610" fmla="*/ 2334578 h 2361247"/>
                  <a:gd name="connsiteX1611" fmla="*/ 1567815 w 4871180"/>
                  <a:gd name="connsiteY1611" fmla="*/ 2334578 h 2361247"/>
                  <a:gd name="connsiteX1612" fmla="*/ 1568768 w 4871180"/>
                  <a:gd name="connsiteY1612" fmla="*/ 2334578 h 2361247"/>
                  <a:gd name="connsiteX1613" fmla="*/ 1569720 w 4871180"/>
                  <a:gd name="connsiteY1613" fmla="*/ 2334578 h 2361247"/>
                  <a:gd name="connsiteX1614" fmla="*/ 1570673 w 4871180"/>
                  <a:gd name="connsiteY1614" fmla="*/ 2334578 h 2361247"/>
                  <a:gd name="connsiteX1615" fmla="*/ 1571625 w 4871180"/>
                  <a:gd name="connsiteY1615" fmla="*/ 2334578 h 2361247"/>
                  <a:gd name="connsiteX1616" fmla="*/ 1572578 w 4871180"/>
                  <a:gd name="connsiteY1616" fmla="*/ 2334578 h 2361247"/>
                  <a:gd name="connsiteX1617" fmla="*/ 1573530 w 4871180"/>
                  <a:gd name="connsiteY1617" fmla="*/ 2334578 h 2361247"/>
                  <a:gd name="connsiteX1618" fmla="*/ 1574483 w 4871180"/>
                  <a:gd name="connsiteY1618" fmla="*/ 2332673 h 2361247"/>
                  <a:gd name="connsiteX1619" fmla="*/ 1575435 w 4871180"/>
                  <a:gd name="connsiteY1619" fmla="*/ 2334578 h 2361247"/>
                  <a:gd name="connsiteX1620" fmla="*/ 1576388 w 4871180"/>
                  <a:gd name="connsiteY1620" fmla="*/ 2334578 h 2361247"/>
                  <a:gd name="connsiteX1621" fmla="*/ 1577340 w 4871180"/>
                  <a:gd name="connsiteY1621" fmla="*/ 2333625 h 2361247"/>
                  <a:gd name="connsiteX1622" fmla="*/ 1578293 w 4871180"/>
                  <a:gd name="connsiteY1622" fmla="*/ 2333625 h 2361247"/>
                  <a:gd name="connsiteX1623" fmla="*/ 1579245 w 4871180"/>
                  <a:gd name="connsiteY1623" fmla="*/ 2333625 h 2361247"/>
                  <a:gd name="connsiteX1624" fmla="*/ 1580198 w 4871180"/>
                  <a:gd name="connsiteY1624" fmla="*/ 2331720 h 2361247"/>
                  <a:gd name="connsiteX1625" fmla="*/ 1581150 w 4871180"/>
                  <a:gd name="connsiteY1625" fmla="*/ 2332673 h 2361247"/>
                  <a:gd name="connsiteX1626" fmla="*/ 1582103 w 4871180"/>
                  <a:gd name="connsiteY1626" fmla="*/ 2332673 h 2361247"/>
                  <a:gd name="connsiteX1627" fmla="*/ 1583055 w 4871180"/>
                  <a:gd name="connsiteY1627" fmla="*/ 2333625 h 2361247"/>
                  <a:gd name="connsiteX1628" fmla="*/ 1584008 w 4871180"/>
                  <a:gd name="connsiteY1628" fmla="*/ 2333625 h 2361247"/>
                  <a:gd name="connsiteX1629" fmla="*/ 1584960 w 4871180"/>
                  <a:gd name="connsiteY1629" fmla="*/ 2335530 h 2361247"/>
                  <a:gd name="connsiteX1630" fmla="*/ 1585913 w 4871180"/>
                  <a:gd name="connsiteY1630" fmla="*/ 2334578 h 2361247"/>
                  <a:gd name="connsiteX1631" fmla="*/ 1586865 w 4871180"/>
                  <a:gd name="connsiteY1631" fmla="*/ 2334578 h 2361247"/>
                  <a:gd name="connsiteX1632" fmla="*/ 1587818 w 4871180"/>
                  <a:gd name="connsiteY1632" fmla="*/ 2335530 h 2361247"/>
                  <a:gd name="connsiteX1633" fmla="*/ 1588770 w 4871180"/>
                  <a:gd name="connsiteY1633" fmla="*/ 2335530 h 2361247"/>
                  <a:gd name="connsiteX1634" fmla="*/ 1589723 w 4871180"/>
                  <a:gd name="connsiteY1634" fmla="*/ 2334578 h 2361247"/>
                  <a:gd name="connsiteX1635" fmla="*/ 1590675 w 4871180"/>
                  <a:gd name="connsiteY1635" fmla="*/ 2335530 h 2361247"/>
                  <a:gd name="connsiteX1636" fmla="*/ 1591628 w 4871180"/>
                  <a:gd name="connsiteY1636" fmla="*/ 2335530 h 2361247"/>
                  <a:gd name="connsiteX1637" fmla="*/ 1592580 w 4871180"/>
                  <a:gd name="connsiteY1637" fmla="*/ 2334578 h 2361247"/>
                  <a:gd name="connsiteX1638" fmla="*/ 1593533 w 4871180"/>
                  <a:gd name="connsiteY1638" fmla="*/ 2334578 h 2361247"/>
                  <a:gd name="connsiteX1639" fmla="*/ 1594485 w 4871180"/>
                  <a:gd name="connsiteY1639" fmla="*/ 2334578 h 2361247"/>
                  <a:gd name="connsiteX1640" fmla="*/ 1595438 w 4871180"/>
                  <a:gd name="connsiteY1640" fmla="*/ 2334578 h 2361247"/>
                  <a:gd name="connsiteX1641" fmla="*/ 1596390 w 4871180"/>
                  <a:gd name="connsiteY1641" fmla="*/ 2334578 h 2361247"/>
                  <a:gd name="connsiteX1642" fmla="*/ 1597343 w 4871180"/>
                  <a:gd name="connsiteY1642" fmla="*/ 2334578 h 2361247"/>
                  <a:gd name="connsiteX1643" fmla="*/ 1598295 w 4871180"/>
                  <a:gd name="connsiteY1643" fmla="*/ 2335530 h 2361247"/>
                  <a:gd name="connsiteX1644" fmla="*/ 1599248 w 4871180"/>
                  <a:gd name="connsiteY1644" fmla="*/ 2334578 h 2361247"/>
                  <a:gd name="connsiteX1645" fmla="*/ 1600200 w 4871180"/>
                  <a:gd name="connsiteY1645" fmla="*/ 2334578 h 2361247"/>
                  <a:gd name="connsiteX1646" fmla="*/ 1601153 w 4871180"/>
                  <a:gd name="connsiteY1646" fmla="*/ 2334578 h 2361247"/>
                  <a:gd name="connsiteX1647" fmla="*/ 1603058 w 4871180"/>
                  <a:gd name="connsiteY1647" fmla="*/ 2334578 h 2361247"/>
                  <a:gd name="connsiteX1648" fmla="*/ 1604010 w 4871180"/>
                  <a:gd name="connsiteY1648" fmla="*/ 2334578 h 2361247"/>
                  <a:gd name="connsiteX1649" fmla="*/ 1604963 w 4871180"/>
                  <a:gd name="connsiteY1649" fmla="*/ 2334578 h 2361247"/>
                  <a:gd name="connsiteX1650" fmla="*/ 1605915 w 4871180"/>
                  <a:gd name="connsiteY1650" fmla="*/ 2336483 h 2361247"/>
                  <a:gd name="connsiteX1651" fmla="*/ 1606868 w 4871180"/>
                  <a:gd name="connsiteY1651" fmla="*/ 2335530 h 2361247"/>
                  <a:gd name="connsiteX1652" fmla="*/ 1607820 w 4871180"/>
                  <a:gd name="connsiteY1652" fmla="*/ 2334578 h 2361247"/>
                  <a:gd name="connsiteX1653" fmla="*/ 1608773 w 4871180"/>
                  <a:gd name="connsiteY1653" fmla="*/ 2334578 h 2361247"/>
                  <a:gd name="connsiteX1654" fmla="*/ 1609725 w 4871180"/>
                  <a:gd name="connsiteY1654" fmla="*/ 2334578 h 2361247"/>
                  <a:gd name="connsiteX1655" fmla="*/ 1610678 w 4871180"/>
                  <a:gd name="connsiteY1655" fmla="*/ 2334578 h 2361247"/>
                  <a:gd name="connsiteX1656" fmla="*/ 1611630 w 4871180"/>
                  <a:gd name="connsiteY1656" fmla="*/ 2335530 h 2361247"/>
                  <a:gd name="connsiteX1657" fmla="*/ 1612583 w 4871180"/>
                  <a:gd name="connsiteY1657" fmla="*/ 2335530 h 2361247"/>
                  <a:gd name="connsiteX1658" fmla="*/ 1613535 w 4871180"/>
                  <a:gd name="connsiteY1658" fmla="*/ 2335530 h 2361247"/>
                  <a:gd name="connsiteX1659" fmla="*/ 1614488 w 4871180"/>
                  <a:gd name="connsiteY1659" fmla="*/ 2335530 h 2361247"/>
                  <a:gd name="connsiteX1660" fmla="*/ 1615440 w 4871180"/>
                  <a:gd name="connsiteY1660" fmla="*/ 2334578 h 2361247"/>
                  <a:gd name="connsiteX1661" fmla="*/ 1616393 w 4871180"/>
                  <a:gd name="connsiteY1661" fmla="*/ 2334578 h 2361247"/>
                  <a:gd name="connsiteX1662" fmla="*/ 1617345 w 4871180"/>
                  <a:gd name="connsiteY1662" fmla="*/ 2334578 h 2361247"/>
                  <a:gd name="connsiteX1663" fmla="*/ 1618298 w 4871180"/>
                  <a:gd name="connsiteY1663" fmla="*/ 2334578 h 2361247"/>
                  <a:gd name="connsiteX1664" fmla="*/ 1619250 w 4871180"/>
                  <a:gd name="connsiteY1664" fmla="*/ 2334578 h 2361247"/>
                  <a:gd name="connsiteX1665" fmla="*/ 1620203 w 4871180"/>
                  <a:gd name="connsiteY1665" fmla="*/ 2333625 h 2361247"/>
                  <a:gd name="connsiteX1666" fmla="*/ 1621155 w 4871180"/>
                  <a:gd name="connsiteY1666" fmla="*/ 2333625 h 2361247"/>
                  <a:gd name="connsiteX1667" fmla="*/ 1622108 w 4871180"/>
                  <a:gd name="connsiteY1667" fmla="*/ 2334578 h 2361247"/>
                  <a:gd name="connsiteX1668" fmla="*/ 1623060 w 4871180"/>
                  <a:gd name="connsiteY1668" fmla="*/ 2334578 h 2361247"/>
                  <a:gd name="connsiteX1669" fmla="*/ 1624013 w 4871180"/>
                  <a:gd name="connsiteY1669" fmla="*/ 2334578 h 2361247"/>
                  <a:gd name="connsiteX1670" fmla="*/ 1624965 w 4871180"/>
                  <a:gd name="connsiteY1670" fmla="*/ 2334578 h 2361247"/>
                  <a:gd name="connsiteX1671" fmla="*/ 1625918 w 4871180"/>
                  <a:gd name="connsiteY1671" fmla="*/ 2334578 h 2361247"/>
                  <a:gd name="connsiteX1672" fmla="*/ 1626870 w 4871180"/>
                  <a:gd name="connsiteY1672" fmla="*/ 2335530 h 2361247"/>
                  <a:gd name="connsiteX1673" fmla="*/ 1627823 w 4871180"/>
                  <a:gd name="connsiteY1673" fmla="*/ 2334578 h 2361247"/>
                  <a:gd name="connsiteX1674" fmla="*/ 1628775 w 4871180"/>
                  <a:gd name="connsiteY1674" fmla="*/ 2334578 h 2361247"/>
                  <a:gd name="connsiteX1675" fmla="*/ 1629728 w 4871180"/>
                  <a:gd name="connsiteY1675" fmla="*/ 2334578 h 2361247"/>
                  <a:gd name="connsiteX1676" fmla="*/ 1630680 w 4871180"/>
                  <a:gd name="connsiteY1676" fmla="*/ 2334578 h 2361247"/>
                  <a:gd name="connsiteX1677" fmla="*/ 1631633 w 4871180"/>
                  <a:gd name="connsiteY1677" fmla="*/ 2334578 h 2361247"/>
                  <a:gd name="connsiteX1678" fmla="*/ 1632585 w 4871180"/>
                  <a:gd name="connsiteY1678" fmla="*/ 2334578 h 2361247"/>
                  <a:gd name="connsiteX1679" fmla="*/ 1633538 w 4871180"/>
                  <a:gd name="connsiteY1679" fmla="*/ 2336483 h 2361247"/>
                  <a:gd name="connsiteX1680" fmla="*/ 1634490 w 4871180"/>
                  <a:gd name="connsiteY1680" fmla="*/ 2336483 h 2361247"/>
                  <a:gd name="connsiteX1681" fmla="*/ 1635443 w 4871180"/>
                  <a:gd name="connsiteY1681" fmla="*/ 2336483 h 2361247"/>
                  <a:gd name="connsiteX1682" fmla="*/ 1636395 w 4871180"/>
                  <a:gd name="connsiteY1682" fmla="*/ 2335530 h 2361247"/>
                  <a:gd name="connsiteX1683" fmla="*/ 1637348 w 4871180"/>
                  <a:gd name="connsiteY1683" fmla="*/ 2335530 h 2361247"/>
                  <a:gd name="connsiteX1684" fmla="*/ 1638300 w 4871180"/>
                  <a:gd name="connsiteY1684" fmla="*/ 2336483 h 2361247"/>
                  <a:gd name="connsiteX1685" fmla="*/ 1639253 w 4871180"/>
                  <a:gd name="connsiteY1685" fmla="*/ 2336483 h 2361247"/>
                  <a:gd name="connsiteX1686" fmla="*/ 1640205 w 4871180"/>
                  <a:gd name="connsiteY1686" fmla="*/ 2336483 h 2361247"/>
                  <a:gd name="connsiteX1687" fmla="*/ 1641158 w 4871180"/>
                  <a:gd name="connsiteY1687" fmla="*/ 2336483 h 2361247"/>
                  <a:gd name="connsiteX1688" fmla="*/ 1642110 w 4871180"/>
                  <a:gd name="connsiteY1688" fmla="*/ 2336483 h 2361247"/>
                  <a:gd name="connsiteX1689" fmla="*/ 1643063 w 4871180"/>
                  <a:gd name="connsiteY1689" fmla="*/ 2336483 h 2361247"/>
                  <a:gd name="connsiteX1690" fmla="*/ 1644015 w 4871180"/>
                  <a:gd name="connsiteY1690" fmla="*/ 2336483 h 2361247"/>
                  <a:gd name="connsiteX1691" fmla="*/ 1645920 w 4871180"/>
                  <a:gd name="connsiteY1691" fmla="*/ 2336483 h 2361247"/>
                  <a:gd name="connsiteX1692" fmla="*/ 1646873 w 4871180"/>
                  <a:gd name="connsiteY1692" fmla="*/ 2336483 h 2361247"/>
                  <a:gd name="connsiteX1693" fmla="*/ 1647825 w 4871180"/>
                  <a:gd name="connsiteY1693" fmla="*/ 2336483 h 2361247"/>
                  <a:gd name="connsiteX1694" fmla="*/ 1648778 w 4871180"/>
                  <a:gd name="connsiteY1694" fmla="*/ 2336483 h 2361247"/>
                  <a:gd name="connsiteX1695" fmla="*/ 1649730 w 4871180"/>
                  <a:gd name="connsiteY1695" fmla="*/ 2336483 h 2361247"/>
                  <a:gd name="connsiteX1696" fmla="*/ 1650683 w 4871180"/>
                  <a:gd name="connsiteY1696" fmla="*/ 2336483 h 2361247"/>
                  <a:gd name="connsiteX1697" fmla="*/ 1651635 w 4871180"/>
                  <a:gd name="connsiteY1697" fmla="*/ 2335530 h 2361247"/>
                  <a:gd name="connsiteX1698" fmla="*/ 1652588 w 4871180"/>
                  <a:gd name="connsiteY1698" fmla="*/ 2335530 h 2361247"/>
                  <a:gd name="connsiteX1699" fmla="*/ 1653540 w 4871180"/>
                  <a:gd name="connsiteY1699" fmla="*/ 2334578 h 2361247"/>
                  <a:gd name="connsiteX1700" fmla="*/ 1654493 w 4871180"/>
                  <a:gd name="connsiteY1700" fmla="*/ 2335530 h 2361247"/>
                  <a:gd name="connsiteX1701" fmla="*/ 1655445 w 4871180"/>
                  <a:gd name="connsiteY1701" fmla="*/ 2335530 h 2361247"/>
                  <a:gd name="connsiteX1702" fmla="*/ 1656398 w 4871180"/>
                  <a:gd name="connsiteY1702" fmla="*/ 2336483 h 2361247"/>
                  <a:gd name="connsiteX1703" fmla="*/ 1657350 w 4871180"/>
                  <a:gd name="connsiteY1703" fmla="*/ 2336483 h 2361247"/>
                  <a:gd name="connsiteX1704" fmla="*/ 1658303 w 4871180"/>
                  <a:gd name="connsiteY1704" fmla="*/ 2335530 h 2361247"/>
                  <a:gd name="connsiteX1705" fmla="*/ 1659255 w 4871180"/>
                  <a:gd name="connsiteY1705" fmla="*/ 2334578 h 2361247"/>
                  <a:gd name="connsiteX1706" fmla="*/ 1660208 w 4871180"/>
                  <a:gd name="connsiteY1706" fmla="*/ 2335530 h 2361247"/>
                  <a:gd name="connsiteX1707" fmla="*/ 1661160 w 4871180"/>
                  <a:gd name="connsiteY1707" fmla="*/ 2335530 h 2361247"/>
                  <a:gd name="connsiteX1708" fmla="*/ 1662113 w 4871180"/>
                  <a:gd name="connsiteY1708" fmla="*/ 2335530 h 2361247"/>
                  <a:gd name="connsiteX1709" fmla="*/ 1663065 w 4871180"/>
                  <a:gd name="connsiteY1709" fmla="*/ 2335530 h 2361247"/>
                  <a:gd name="connsiteX1710" fmla="*/ 1664018 w 4871180"/>
                  <a:gd name="connsiteY1710" fmla="*/ 2336483 h 2361247"/>
                  <a:gd name="connsiteX1711" fmla="*/ 1664970 w 4871180"/>
                  <a:gd name="connsiteY1711" fmla="*/ 2335530 h 2361247"/>
                  <a:gd name="connsiteX1712" fmla="*/ 1665923 w 4871180"/>
                  <a:gd name="connsiteY1712" fmla="*/ 2336483 h 2361247"/>
                  <a:gd name="connsiteX1713" fmla="*/ 1666875 w 4871180"/>
                  <a:gd name="connsiteY1713" fmla="*/ 2336483 h 2361247"/>
                  <a:gd name="connsiteX1714" fmla="*/ 1667828 w 4871180"/>
                  <a:gd name="connsiteY1714" fmla="*/ 2336483 h 2361247"/>
                  <a:gd name="connsiteX1715" fmla="*/ 1668780 w 4871180"/>
                  <a:gd name="connsiteY1715" fmla="*/ 2337435 h 2361247"/>
                  <a:gd name="connsiteX1716" fmla="*/ 1669733 w 4871180"/>
                  <a:gd name="connsiteY1716" fmla="*/ 2336483 h 2361247"/>
                  <a:gd name="connsiteX1717" fmla="*/ 1670685 w 4871180"/>
                  <a:gd name="connsiteY1717" fmla="*/ 2336483 h 2361247"/>
                  <a:gd name="connsiteX1718" fmla="*/ 1671638 w 4871180"/>
                  <a:gd name="connsiteY1718" fmla="*/ 2336483 h 2361247"/>
                  <a:gd name="connsiteX1719" fmla="*/ 1672590 w 4871180"/>
                  <a:gd name="connsiteY1719" fmla="*/ 2336483 h 2361247"/>
                  <a:gd name="connsiteX1720" fmla="*/ 1673543 w 4871180"/>
                  <a:gd name="connsiteY1720" fmla="*/ 2336483 h 2361247"/>
                  <a:gd name="connsiteX1721" fmla="*/ 1674495 w 4871180"/>
                  <a:gd name="connsiteY1721" fmla="*/ 2336483 h 2361247"/>
                  <a:gd name="connsiteX1722" fmla="*/ 1675448 w 4871180"/>
                  <a:gd name="connsiteY1722" fmla="*/ 2336483 h 2361247"/>
                  <a:gd name="connsiteX1723" fmla="*/ 1676400 w 4871180"/>
                  <a:gd name="connsiteY1723" fmla="*/ 2336483 h 2361247"/>
                  <a:gd name="connsiteX1724" fmla="*/ 1677353 w 4871180"/>
                  <a:gd name="connsiteY1724" fmla="*/ 2337435 h 2361247"/>
                  <a:gd name="connsiteX1725" fmla="*/ 1678305 w 4871180"/>
                  <a:gd name="connsiteY1725" fmla="*/ 2336483 h 2361247"/>
                  <a:gd name="connsiteX1726" fmla="*/ 1679258 w 4871180"/>
                  <a:gd name="connsiteY1726" fmla="*/ 2336483 h 2361247"/>
                  <a:gd name="connsiteX1727" fmla="*/ 1680210 w 4871180"/>
                  <a:gd name="connsiteY1727" fmla="*/ 2336483 h 2361247"/>
                  <a:gd name="connsiteX1728" fmla="*/ 1681163 w 4871180"/>
                  <a:gd name="connsiteY1728" fmla="*/ 2336483 h 2361247"/>
                  <a:gd name="connsiteX1729" fmla="*/ 1682115 w 4871180"/>
                  <a:gd name="connsiteY1729" fmla="*/ 2336483 h 2361247"/>
                  <a:gd name="connsiteX1730" fmla="*/ 1683068 w 4871180"/>
                  <a:gd name="connsiteY1730" fmla="*/ 2336483 h 2361247"/>
                  <a:gd name="connsiteX1731" fmla="*/ 1684020 w 4871180"/>
                  <a:gd name="connsiteY1731" fmla="*/ 2336483 h 2361247"/>
                  <a:gd name="connsiteX1732" fmla="*/ 1684973 w 4871180"/>
                  <a:gd name="connsiteY1732" fmla="*/ 2336483 h 2361247"/>
                  <a:gd name="connsiteX1733" fmla="*/ 1685925 w 4871180"/>
                  <a:gd name="connsiteY1733" fmla="*/ 2336483 h 2361247"/>
                  <a:gd name="connsiteX1734" fmla="*/ 1686878 w 4871180"/>
                  <a:gd name="connsiteY1734" fmla="*/ 2336483 h 2361247"/>
                  <a:gd name="connsiteX1735" fmla="*/ 1688783 w 4871180"/>
                  <a:gd name="connsiteY1735" fmla="*/ 2337435 h 2361247"/>
                  <a:gd name="connsiteX1736" fmla="*/ 1689735 w 4871180"/>
                  <a:gd name="connsiteY1736" fmla="*/ 2337435 h 2361247"/>
                  <a:gd name="connsiteX1737" fmla="*/ 1690688 w 4871180"/>
                  <a:gd name="connsiteY1737" fmla="*/ 2337435 h 2361247"/>
                  <a:gd name="connsiteX1738" fmla="*/ 1691640 w 4871180"/>
                  <a:gd name="connsiteY1738" fmla="*/ 2337435 h 2361247"/>
                  <a:gd name="connsiteX1739" fmla="*/ 1692593 w 4871180"/>
                  <a:gd name="connsiteY1739" fmla="*/ 2337435 h 2361247"/>
                  <a:gd name="connsiteX1740" fmla="*/ 1693545 w 4871180"/>
                  <a:gd name="connsiteY1740" fmla="*/ 2337435 h 2361247"/>
                  <a:gd name="connsiteX1741" fmla="*/ 1694498 w 4871180"/>
                  <a:gd name="connsiteY1741" fmla="*/ 2338388 h 2361247"/>
                  <a:gd name="connsiteX1742" fmla="*/ 1695450 w 4871180"/>
                  <a:gd name="connsiteY1742" fmla="*/ 2338388 h 2361247"/>
                  <a:gd name="connsiteX1743" fmla="*/ 1696403 w 4871180"/>
                  <a:gd name="connsiteY1743" fmla="*/ 2338388 h 2361247"/>
                  <a:gd name="connsiteX1744" fmla="*/ 1697355 w 4871180"/>
                  <a:gd name="connsiteY1744" fmla="*/ 2337435 h 2361247"/>
                  <a:gd name="connsiteX1745" fmla="*/ 1698308 w 4871180"/>
                  <a:gd name="connsiteY1745" fmla="*/ 2337435 h 2361247"/>
                  <a:gd name="connsiteX1746" fmla="*/ 1699260 w 4871180"/>
                  <a:gd name="connsiteY1746" fmla="*/ 2337435 h 2361247"/>
                  <a:gd name="connsiteX1747" fmla="*/ 1700213 w 4871180"/>
                  <a:gd name="connsiteY1747" fmla="*/ 2337435 h 2361247"/>
                  <a:gd name="connsiteX1748" fmla="*/ 1701165 w 4871180"/>
                  <a:gd name="connsiteY1748" fmla="*/ 2337435 h 2361247"/>
                  <a:gd name="connsiteX1749" fmla="*/ 1702118 w 4871180"/>
                  <a:gd name="connsiteY1749" fmla="*/ 2336483 h 2361247"/>
                  <a:gd name="connsiteX1750" fmla="*/ 1703070 w 4871180"/>
                  <a:gd name="connsiteY1750" fmla="*/ 2338388 h 2361247"/>
                  <a:gd name="connsiteX1751" fmla="*/ 1704023 w 4871180"/>
                  <a:gd name="connsiteY1751" fmla="*/ 2337435 h 2361247"/>
                  <a:gd name="connsiteX1752" fmla="*/ 1704975 w 4871180"/>
                  <a:gd name="connsiteY1752" fmla="*/ 2337435 h 2361247"/>
                  <a:gd name="connsiteX1753" fmla="*/ 1705928 w 4871180"/>
                  <a:gd name="connsiteY1753" fmla="*/ 2337435 h 2361247"/>
                  <a:gd name="connsiteX1754" fmla="*/ 1706880 w 4871180"/>
                  <a:gd name="connsiteY1754" fmla="*/ 2338388 h 2361247"/>
                  <a:gd name="connsiteX1755" fmla="*/ 1707833 w 4871180"/>
                  <a:gd name="connsiteY1755" fmla="*/ 2338388 h 2361247"/>
                  <a:gd name="connsiteX1756" fmla="*/ 1708785 w 4871180"/>
                  <a:gd name="connsiteY1756" fmla="*/ 2338388 h 2361247"/>
                  <a:gd name="connsiteX1757" fmla="*/ 1709738 w 4871180"/>
                  <a:gd name="connsiteY1757" fmla="*/ 2337435 h 2361247"/>
                  <a:gd name="connsiteX1758" fmla="*/ 1710690 w 4871180"/>
                  <a:gd name="connsiteY1758" fmla="*/ 2337435 h 2361247"/>
                  <a:gd name="connsiteX1759" fmla="*/ 1711643 w 4871180"/>
                  <a:gd name="connsiteY1759" fmla="*/ 2337435 h 2361247"/>
                  <a:gd name="connsiteX1760" fmla="*/ 1712595 w 4871180"/>
                  <a:gd name="connsiteY1760" fmla="*/ 2337435 h 2361247"/>
                  <a:gd name="connsiteX1761" fmla="*/ 1713548 w 4871180"/>
                  <a:gd name="connsiteY1761" fmla="*/ 2337435 h 2361247"/>
                  <a:gd name="connsiteX1762" fmla="*/ 1714500 w 4871180"/>
                  <a:gd name="connsiteY1762" fmla="*/ 2337435 h 2361247"/>
                  <a:gd name="connsiteX1763" fmla="*/ 1715453 w 4871180"/>
                  <a:gd name="connsiteY1763" fmla="*/ 2337435 h 2361247"/>
                  <a:gd name="connsiteX1764" fmla="*/ 1716405 w 4871180"/>
                  <a:gd name="connsiteY1764" fmla="*/ 2337435 h 2361247"/>
                  <a:gd name="connsiteX1765" fmla="*/ 1717358 w 4871180"/>
                  <a:gd name="connsiteY1765" fmla="*/ 2337435 h 2361247"/>
                  <a:gd name="connsiteX1766" fmla="*/ 1718310 w 4871180"/>
                  <a:gd name="connsiteY1766" fmla="*/ 2337435 h 2361247"/>
                  <a:gd name="connsiteX1767" fmla="*/ 1719263 w 4871180"/>
                  <a:gd name="connsiteY1767" fmla="*/ 2337435 h 2361247"/>
                  <a:gd name="connsiteX1768" fmla="*/ 1720215 w 4871180"/>
                  <a:gd name="connsiteY1768" fmla="*/ 2338388 h 2361247"/>
                  <a:gd name="connsiteX1769" fmla="*/ 1721168 w 4871180"/>
                  <a:gd name="connsiteY1769" fmla="*/ 2338388 h 2361247"/>
                  <a:gd name="connsiteX1770" fmla="*/ 1722120 w 4871180"/>
                  <a:gd name="connsiteY1770" fmla="*/ 2338388 h 2361247"/>
                  <a:gd name="connsiteX1771" fmla="*/ 1723073 w 4871180"/>
                  <a:gd name="connsiteY1771" fmla="*/ 2338388 h 2361247"/>
                  <a:gd name="connsiteX1772" fmla="*/ 1724025 w 4871180"/>
                  <a:gd name="connsiteY1772" fmla="*/ 2338388 h 2361247"/>
                  <a:gd name="connsiteX1773" fmla="*/ 1724978 w 4871180"/>
                  <a:gd name="connsiteY1773" fmla="*/ 2338388 h 2361247"/>
                  <a:gd name="connsiteX1774" fmla="*/ 1725930 w 4871180"/>
                  <a:gd name="connsiteY1774" fmla="*/ 2340293 h 2361247"/>
                  <a:gd name="connsiteX1775" fmla="*/ 1726883 w 4871180"/>
                  <a:gd name="connsiteY1775" fmla="*/ 2339340 h 2361247"/>
                  <a:gd name="connsiteX1776" fmla="*/ 1727835 w 4871180"/>
                  <a:gd name="connsiteY1776" fmla="*/ 2339340 h 2361247"/>
                  <a:gd name="connsiteX1777" fmla="*/ 1728788 w 4871180"/>
                  <a:gd name="connsiteY1777" fmla="*/ 2339340 h 2361247"/>
                  <a:gd name="connsiteX1778" fmla="*/ 1729740 w 4871180"/>
                  <a:gd name="connsiteY1778" fmla="*/ 2339340 h 2361247"/>
                  <a:gd name="connsiteX1779" fmla="*/ 1731645 w 4871180"/>
                  <a:gd name="connsiteY1779" fmla="*/ 2339340 h 2361247"/>
                  <a:gd name="connsiteX1780" fmla="*/ 1732598 w 4871180"/>
                  <a:gd name="connsiteY1780" fmla="*/ 2338388 h 2361247"/>
                  <a:gd name="connsiteX1781" fmla="*/ 1733550 w 4871180"/>
                  <a:gd name="connsiteY1781" fmla="*/ 2339340 h 2361247"/>
                  <a:gd name="connsiteX1782" fmla="*/ 1734503 w 4871180"/>
                  <a:gd name="connsiteY1782" fmla="*/ 2339340 h 2361247"/>
                  <a:gd name="connsiteX1783" fmla="*/ 1735455 w 4871180"/>
                  <a:gd name="connsiteY1783" fmla="*/ 2340293 h 2361247"/>
                  <a:gd name="connsiteX1784" fmla="*/ 1736408 w 4871180"/>
                  <a:gd name="connsiteY1784" fmla="*/ 2340293 h 2361247"/>
                  <a:gd name="connsiteX1785" fmla="*/ 1737360 w 4871180"/>
                  <a:gd name="connsiteY1785" fmla="*/ 2340293 h 2361247"/>
                  <a:gd name="connsiteX1786" fmla="*/ 1738313 w 4871180"/>
                  <a:gd name="connsiteY1786" fmla="*/ 2340293 h 2361247"/>
                  <a:gd name="connsiteX1787" fmla="*/ 1739265 w 4871180"/>
                  <a:gd name="connsiteY1787" fmla="*/ 2340293 h 2361247"/>
                  <a:gd name="connsiteX1788" fmla="*/ 1740218 w 4871180"/>
                  <a:gd name="connsiteY1788" fmla="*/ 2340293 h 2361247"/>
                  <a:gd name="connsiteX1789" fmla="*/ 1741170 w 4871180"/>
                  <a:gd name="connsiteY1789" fmla="*/ 2340293 h 2361247"/>
                  <a:gd name="connsiteX1790" fmla="*/ 1742123 w 4871180"/>
                  <a:gd name="connsiteY1790" fmla="*/ 2340293 h 2361247"/>
                  <a:gd name="connsiteX1791" fmla="*/ 1743075 w 4871180"/>
                  <a:gd name="connsiteY1791" fmla="*/ 2340293 h 2361247"/>
                  <a:gd name="connsiteX1792" fmla="*/ 1744028 w 4871180"/>
                  <a:gd name="connsiteY1792" fmla="*/ 2340293 h 2361247"/>
                  <a:gd name="connsiteX1793" fmla="*/ 1744980 w 4871180"/>
                  <a:gd name="connsiteY1793" fmla="*/ 2340293 h 2361247"/>
                  <a:gd name="connsiteX1794" fmla="*/ 1745933 w 4871180"/>
                  <a:gd name="connsiteY1794" fmla="*/ 2339340 h 2361247"/>
                  <a:gd name="connsiteX1795" fmla="*/ 1746885 w 4871180"/>
                  <a:gd name="connsiteY1795" fmla="*/ 2339340 h 2361247"/>
                  <a:gd name="connsiteX1796" fmla="*/ 1747838 w 4871180"/>
                  <a:gd name="connsiteY1796" fmla="*/ 2340293 h 2361247"/>
                  <a:gd name="connsiteX1797" fmla="*/ 1748790 w 4871180"/>
                  <a:gd name="connsiteY1797" fmla="*/ 2340293 h 2361247"/>
                  <a:gd name="connsiteX1798" fmla="*/ 1749743 w 4871180"/>
                  <a:gd name="connsiteY1798" fmla="*/ 2339340 h 2361247"/>
                  <a:gd name="connsiteX1799" fmla="*/ 1750695 w 4871180"/>
                  <a:gd name="connsiteY1799" fmla="*/ 2339340 h 2361247"/>
                  <a:gd name="connsiteX1800" fmla="*/ 1751648 w 4871180"/>
                  <a:gd name="connsiteY1800" fmla="*/ 2338388 h 2361247"/>
                  <a:gd name="connsiteX1801" fmla="*/ 1752600 w 4871180"/>
                  <a:gd name="connsiteY1801" fmla="*/ 2338388 h 2361247"/>
                  <a:gd name="connsiteX1802" fmla="*/ 1753553 w 4871180"/>
                  <a:gd name="connsiteY1802" fmla="*/ 2338388 h 2361247"/>
                  <a:gd name="connsiteX1803" fmla="*/ 1754505 w 4871180"/>
                  <a:gd name="connsiteY1803" fmla="*/ 2338388 h 2361247"/>
                  <a:gd name="connsiteX1804" fmla="*/ 1755458 w 4871180"/>
                  <a:gd name="connsiteY1804" fmla="*/ 2338388 h 2361247"/>
                  <a:gd name="connsiteX1805" fmla="*/ 1756410 w 4871180"/>
                  <a:gd name="connsiteY1805" fmla="*/ 2338388 h 2361247"/>
                  <a:gd name="connsiteX1806" fmla="*/ 1757363 w 4871180"/>
                  <a:gd name="connsiteY1806" fmla="*/ 2338388 h 2361247"/>
                  <a:gd name="connsiteX1807" fmla="*/ 1758315 w 4871180"/>
                  <a:gd name="connsiteY1807" fmla="*/ 2340293 h 2361247"/>
                  <a:gd name="connsiteX1808" fmla="*/ 1759268 w 4871180"/>
                  <a:gd name="connsiteY1808" fmla="*/ 2339340 h 2361247"/>
                  <a:gd name="connsiteX1809" fmla="*/ 1760220 w 4871180"/>
                  <a:gd name="connsiteY1809" fmla="*/ 2339340 h 2361247"/>
                  <a:gd name="connsiteX1810" fmla="*/ 1761173 w 4871180"/>
                  <a:gd name="connsiteY1810" fmla="*/ 2339340 h 2361247"/>
                  <a:gd name="connsiteX1811" fmla="*/ 1762125 w 4871180"/>
                  <a:gd name="connsiteY1811" fmla="*/ 2337435 h 2361247"/>
                  <a:gd name="connsiteX1812" fmla="*/ 1763078 w 4871180"/>
                  <a:gd name="connsiteY1812" fmla="*/ 2338388 h 2361247"/>
                  <a:gd name="connsiteX1813" fmla="*/ 1764030 w 4871180"/>
                  <a:gd name="connsiteY1813" fmla="*/ 2339340 h 2361247"/>
                  <a:gd name="connsiteX1814" fmla="*/ 1764983 w 4871180"/>
                  <a:gd name="connsiteY1814" fmla="*/ 2339340 h 2361247"/>
                  <a:gd name="connsiteX1815" fmla="*/ 1765935 w 4871180"/>
                  <a:gd name="connsiteY1815" fmla="*/ 2339340 h 2361247"/>
                  <a:gd name="connsiteX1816" fmla="*/ 1766888 w 4871180"/>
                  <a:gd name="connsiteY1816" fmla="*/ 2339340 h 2361247"/>
                  <a:gd name="connsiteX1817" fmla="*/ 1767840 w 4871180"/>
                  <a:gd name="connsiteY1817" fmla="*/ 2339340 h 2361247"/>
                  <a:gd name="connsiteX1818" fmla="*/ 1768793 w 4871180"/>
                  <a:gd name="connsiteY1818" fmla="*/ 2339340 h 2361247"/>
                  <a:gd name="connsiteX1819" fmla="*/ 1769745 w 4871180"/>
                  <a:gd name="connsiteY1819" fmla="*/ 2339340 h 2361247"/>
                  <a:gd name="connsiteX1820" fmla="*/ 1770698 w 4871180"/>
                  <a:gd name="connsiteY1820" fmla="*/ 2339340 h 2361247"/>
                  <a:gd name="connsiteX1821" fmla="*/ 1771650 w 4871180"/>
                  <a:gd name="connsiteY1821" fmla="*/ 2339340 h 2361247"/>
                  <a:gd name="connsiteX1822" fmla="*/ 1772603 w 4871180"/>
                  <a:gd name="connsiteY1822" fmla="*/ 2340293 h 2361247"/>
                  <a:gd name="connsiteX1823" fmla="*/ 1774508 w 4871180"/>
                  <a:gd name="connsiteY1823" fmla="*/ 2340293 h 2361247"/>
                  <a:gd name="connsiteX1824" fmla="*/ 1775460 w 4871180"/>
                  <a:gd name="connsiteY1824" fmla="*/ 2341245 h 2361247"/>
                  <a:gd name="connsiteX1825" fmla="*/ 1776413 w 4871180"/>
                  <a:gd name="connsiteY1825" fmla="*/ 2341245 h 2361247"/>
                  <a:gd name="connsiteX1826" fmla="*/ 1777365 w 4871180"/>
                  <a:gd name="connsiteY1826" fmla="*/ 2341245 h 2361247"/>
                  <a:gd name="connsiteX1827" fmla="*/ 1778318 w 4871180"/>
                  <a:gd name="connsiteY1827" fmla="*/ 2342198 h 2361247"/>
                  <a:gd name="connsiteX1828" fmla="*/ 1779270 w 4871180"/>
                  <a:gd name="connsiteY1828" fmla="*/ 2341245 h 2361247"/>
                  <a:gd name="connsiteX1829" fmla="*/ 1780223 w 4871180"/>
                  <a:gd name="connsiteY1829" fmla="*/ 2341245 h 2361247"/>
                  <a:gd name="connsiteX1830" fmla="*/ 1781175 w 4871180"/>
                  <a:gd name="connsiteY1830" fmla="*/ 2341245 h 2361247"/>
                  <a:gd name="connsiteX1831" fmla="*/ 1782128 w 4871180"/>
                  <a:gd name="connsiteY1831" fmla="*/ 2341245 h 2361247"/>
                  <a:gd name="connsiteX1832" fmla="*/ 1783080 w 4871180"/>
                  <a:gd name="connsiteY1832" fmla="*/ 2340293 h 2361247"/>
                  <a:gd name="connsiteX1833" fmla="*/ 1784033 w 4871180"/>
                  <a:gd name="connsiteY1833" fmla="*/ 2340293 h 2361247"/>
                  <a:gd name="connsiteX1834" fmla="*/ 1784985 w 4871180"/>
                  <a:gd name="connsiteY1834" fmla="*/ 2340293 h 2361247"/>
                  <a:gd name="connsiteX1835" fmla="*/ 1785938 w 4871180"/>
                  <a:gd name="connsiteY1835" fmla="*/ 2340293 h 2361247"/>
                  <a:gd name="connsiteX1836" fmla="*/ 1786890 w 4871180"/>
                  <a:gd name="connsiteY1836" fmla="*/ 2340293 h 2361247"/>
                  <a:gd name="connsiteX1837" fmla="*/ 1787843 w 4871180"/>
                  <a:gd name="connsiteY1837" fmla="*/ 2340293 h 2361247"/>
                  <a:gd name="connsiteX1838" fmla="*/ 1788795 w 4871180"/>
                  <a:gd name="connsiteY1838" fmla="*/ 2340293 h 2361247"/>
                  <a:gd name="connsiteX1839" fmla="*/ 1789748 w 4871180"/>
                  <a:gd name="connsiteY1839" fmla="*/ 2340293 h 2361247"/>
                  <a:gd name="connsiteX1840" fmla="*/ 1790700 w 4871180"/>
                  <a:gd name="connsiteY1840" fmla="*/ 2341245 h 2361247"/>
                  <a:gd name="connsiteX1841" fmla="*/ 1791653 w 4871180"/>
                  <a:gd name="connsiteY1841" fmla="*/ 2341245 h 2361247"/>
                  <a:gd name="connsiteX1842" fmla="*/ 1792605 w 4871180"/>
                  <a:gd name="connsiteY1842" fmla="*/ 2341245 h 2361247"/>
                  <a:gd name="connsiteX1843" fmla="*/ 1793558 w 4871180"/>
                  <a:gd name="connsiteY1843" fmla="*/ 2340293 h 2361247"/>
                  <a:gd name="connsiteX1844" fmla="*/ 1794510 w 4871180"/>
                  <a:gd name="connsiteY1844" fmla="*/ 2340293 h 2361247"/>
                  <a:gd name="connsiteX1845" fmla="*/ 1795463 w 4871180"/>
                  <a:gd name="connsiteY1845" fmla="*/ 2340293 h 2361247"/>
                  <a:gd name="connsiteX1846" fmla="*/ 1796415 w 4871180"/>
                  <a:gd name="connsiteY1846" fmla="*/ 2340293 h 2361247"/>
                  <a:gd name="connsiteX1847" fmla="*/ 1797368 w 4871180"/>
                  <a:gd name="connsiteY1847" fmla="*/ 2340293 h 2361247"/>
                  <a:gd name="connsiteX1848" fmla="*/ 1798320 w 4871180"/>
                  <a:gd name="connsiteY1848" fmla="*/ 2340293 h 2361247"/>
                  <a:gd name="connsiteX1849" fmla="*/ 1799273 w 4871180"/>
                  <a:gd name="connsiteY1849" fmla="*/ 2340293 h 2361247"/>
                  <a:gd name="connsiteX1850" fmla="*/ 1800225 w 4871180"/>
                  <a:gd name="connsiteY1850" fmla="*/ 2340293 h 2361247"/>
                  <a:gd name="connsiteX1851" fmla="*/ 1801178 w 4871180"/>
                  <a:gd name="connsiteY1851" fmla="*/ 2340293 h 2361247"/>
                  <a:gd name="connsiteX1852" fmla="*/ 1802130 w 4871180"/>
                  <a:gd name="connsiteY1852" fmla="*/ 2340293 h 2361247"/>
                  <a:gd name="connsiteX1853" fmla="*/ 1803083 w 4871180"/>
                  <a:gd name="connsiteY1853" fmla="*/ 2340293 h 2361247"/>
                  <a:gd name="connsiteX1854" fmla="*/ 1804035 w 4871180"/>
                  <a:gd name="connsiteY1854" fmla="*/ 2340293 h 2361247"/>
                  <a:gd name="connsiteX1855" fmla="*/ 1804988 w 4871180"/>
                  <a:gd name="connsiteY1855" fmla="*/ 2340293 h 2361247"/>
                  <a:gd name="connsiteX1856" fmla="*/ 1805940 w 4871180"/>
                  <a:gd name="connsiteY1856" fmla="*/ 2339340 h 2361247"/>
                  <a:gd name="connsiteX1857" fmla="*/ 1806893 w 4871180"/>
                  <a:gd name="connsiteY1857" fmla="*/ 2340293 h 2361247"/>
                  <a:gd name="connsiteX1858" fmla="*/ 1807845 w 4871180"/>
                  <a:gd name="connsiteY1858" fmla="*/ 2340293 h 2361247"/>
                  <a:gd name="connsiteX1859" fmla="*/ 1808798 w 4871180"/>
                  <a:gd name="connsiteY1859" fmla="*/ 2340293 h 2361247"/>
                  <a:gd name="connsiteX1860" fmla="*/ 1809750 w 4871180"/>
                  <a:gd name="connsiteY1860" fmla="*/ 2340293 h 2361247"/>
                  <a:gd name="connsiteX1861" fmla="*/ 1810703 w 4871180"/>
                  <a:gd name="connsiteY1861" fmla="*/ 2340293 h 2361247"/>
                  <a:gd name="connsiteX1862" fmla="*/ 1811655 w 4871180"/>
                  <a:gd name="connsiteY1862" fmla="*/ 2341245 h 2361247"/>
                  <a:gd name="connsiteX1863" fmla="*/ 1812608 w 4871180"/>
                  <a:gd name="connsiteY1863" fmla="*/ 2340293 h 2361247"/>
                  <a:gd name="connsiteX1864" fmla="*/ 1813560 w 4871180"/>
                  <a:gd name="connsiteY1864" fmla="*/ 2340293 h 2361247"/>
                  <a:gd name="connsiteX1865" fmla="*/ 1814513 w 4871180"/>
                  <a:gd name="connsiteY1865" fmla="*/ 2341245 h 2361247"/>
                  <a:gd name="connsiteX1866" fmla="*/ 1815465 w 4871180"/>
                  <a:gd name="connsiteY1866" fmla="*/ 2341245 h 2361247"/>
                  <a:gd name="connsiteX1867" fmla="*/ 1817370 w 4871180"/>
                  <a:gd name="connsiteY1867" fmla="*/ 2341245 h 2361247"/>
                  <a:gd name="connsiteX1868" fmla="*/ 1818323 w 4871180"/>
                  <a:gd name="connsiteY1868" fmla="*/ 2341245 h 2361247"/>
                  <a:gd name="connsiteX1869" fmla="*/ 1819275 w 4871180"/>
                  <a:gd name="connsiteY1869" fmla="*/ 2341245 h 2361247"/>
                  <a:gd name="connsiteX1870" fmla="*/ 1820228 w 4871180"/>
                  <a:gd name="connsiteY1870" fmla="*/ 2341245 h 2361247"/>
                  <a:gd name="connsiteX1871" fmla="*/ 1821180 w 4871180"/>
                  <a:gd name="connsiteY1871" fmla="*/ 2341245 h 2361247"/>
                  <a:gd name="connsiteX1872" fmla="*/ 1822133 w 4871180"/>
                  <a:gd name="connsiteY1872" fmla="*/ 2341245 h 2361247"/>
                  <a:gd name="connsiteX1873" fmla="*/ 1823085 w 4871180"/>
                  <a:gd name="connsiteY1873" fmla="*/ 2341245 h 2361247"/>
                  <a:gd name="connsiteX1874" fmla="*/ 1824038 w 4871180"/>
                  <a:gd name="connsiteY1874" fmla="*/ 2341245 h 2361247"/>
                  <a:gd name="connsiteX1875" fmla="*/ 1824990 w 4871180"/>
                  <a:gd name="connsiteY1875" fmla="*/ 2341245 h 2361247"/>
                  <a:gd name="connsiteX1876" fmla="*/ 1825943 w 4871180"/>
                  <a:gd name="connsiteY1876" fmla="*/ 2342198 h 2361247"/>
                  <a:gd name="connsiteX1877" fmla="*/ 1826895 w 4871180"/>
                  <a:gd name="connsiteY1877" fmla="*/ 2342198 h 2361247"/>
                  <a:gd name="connsiteX1878" fmla="*/ 1827848 w 4871180"/>
                  <a:gd name="connsiteY1878" fmla="*/ 2342198 h 2361247"/>
                  <a:gd name="connsiteX1879" fmla="*/ 1828800 w 4871180"/>
                  <a:gd name="connsiteY1879" fmla="*/ 2343150 h 2361247"/>
                  <a:gd name="connsiteX1880" fmla="*/ 1829753 w 4871180"/>
                  <a:gd name="connsiteY1880" fmla="*/ 2343150 h 2361247"/>
                  <a:gd name="connsiteX1881" fmla="*/ 1830705 w 4871180"/>
                  <a:gd name="connsiteY1881" fmla="*/ 2343150 h 2361247"/>
                  <a:gd name="connsiteX1882" fmla="*/ 1831658 w 4871180"/>
                  <a:gd name="connsiteY1882" fmla="*/ 2343150 h 2361247"/>
                  <a:gd name="connsiteX1883" fmla="*/ 1832610 w 4871180"/>
                  <a:gd name="connsiteY1883" fmla="*/ 2343150 h 2361247"/>
                  <a:gd name="connsiteX1884" fmla="*/ 1833563 w 4871180"/>
                  <a:gd name="connsiteY1884" fmla="*/ 2343150 h 2361247"/>
                  <a:gd name="connsiteX1885" fmla="*/ 1834515 w 4871180"/>
                  <a:gd name="connsiteY1885" fmla="*/ 2343150 h 2361247"/>
                  <a:gd name="connsiteX1886" fmla="*/ 1835467 w 4871180"/>
                  <a:gd name="connsiteY1886" fmla="*/ 2343150 h 2361247"/>
                  <a:gd name="connsiteX1887" fmla="*/ 1836420 w 4871180"/>
                  <a:gd name="connsiteY1887" fmla="*/ 2342198 h 2361247"/>
                  <a:gd name="connsiteX1888" fmla="*/ 1837373 w 4871180"/>
                  <a:gd name="connsiteY1888" fmla="*/ 2342198 h 2361247"/>
                  <a:gd name="connsiteX1889" fmla="*/ 1838325 w 4871180"/>
                  <a:gd name="connsiteY1889" fmla="*/ 2342198 h 2361247"/>
                  <a:gd name="connsiteX1890" fmla="*/ 1839278 w 4871180"/>
                  <a:gd name="connsiteY1890" fmla="*/ 2341245 h 2361247"/>
                  <a:gd name="connsiteX1891" fmla="*/ 1840230 w 4871180"/>
                  <a:gd name="connsiteY1891" fmla="*/ 2341245 h 2361247"/>
                  <a:gd name="connsiteX1892" fmla="*/ 1841183 w 4871180"/>
                  <a:gd name="connsiteY1892" fmla="*/ 2342198 h 2361247"/>
                  <a:gd name="connsiteX1893" fmla="*/ 1842135 w 4871180"/>
                  <a:gd name="connsiteY1893" fmla="*/ 2342198 h 2361247"/>
                  <a:gd name="connsiteX1894" fmla="*/ 1843088 w 4871180"/>
                  <a:gd name="connsiteY1894" fmla="*/ 2342198 h 2361247"/>
                  <a:gd name="connsiteX1895" fmla="*/ 1844040 w 4871180"/>
                  <a:gd name="connsiteY1895" fmla="*/ 2342198 h 2361247"/>
                  <a:gd name="connsiteX1896" fmla="*/ 1844992 w 4871180"/>
                  <a:gd name="connsiteY1896" fmla="*/ 2341245 h 2361247"/>
                  <a:gd name="connsiteX1897" fmla="*/ 1845945 w 4871180"/>
                  <a:gd name="connsiteY1897" fmla="*/ 2341245 h 2361247"/>
                  <a:gd name="connsiteX1898" fmla="*/ 1846898 w 4871180"/>
                  <a:gd name="connsiteY1898" fmla="*/ 2341245 h 2361247"/>
                  <a:gd name="connsiteX1899" fmla="*/ 1847850 w 4871180"/>
                  <a:gd name="connsiteY1899" fmla="*/ 2340293 h 2361247"/>
                  <a:gd name="connsiteX1900" fmla="*/ 1848803 w 4871180"/>
                  <a:gd name="connsiteY1900" fmla="*/ 2340293 h 2361247"/>
                  <a:gd name="connsiteX1901" fmla="*/ 1849755 w 4871180"/>
                  <a:gd name="connsiteY1901" fmla="*/ 2341245 h 2361247"/>
                  <a:gd name="connsiteX1902" fmla="*/ 1850708 w 4871180"/>
                  <a:gd name="connsiteY1902" fmla="*/ 2341245 h 2361247"/>
                  <a:gd name="connsiteX1903" fmla="*/ 1851660 w 4871180"/>
                  <a:gd name="connsiteY1903" fmla="*/ 2341245 h 2361247"/>
                  <a:gd name="connsiteX1904" fmla="*/ 1852613 w 4871180"/>
                  <a:gd name="connsiteY1904" fmla="*/ 2341245 h 2361247"/>
                  <a:gd name="connsiteX1905" fmla="*/ 1853565 w 4871180"/>
                  <a:gd name="connsiteY1905" fmla="*/ 2342198 h 2361247"/>
                  <a:gd name="connsiteX1906" fmla="*/ 1854517 w 4871180"/>
                  <a:gd name="connsiteY1906" fmla="*/ 2341245 h 2361247"/>
                  <a:gd name="connsiteX1907" fmla="*/ 1855470 w 4871180"/>
                  <a:gd name="connsiteY1907" fmla="*/ 2341245 h 2361247"/>
                  <a:gd name="connsiteX1908" fmla="*/ 1856423 w 4871180"/>
                  <a:gd name="connsiteY1908" fmla="*/ 2341245 h 2361247"/>
                  <a:gd name="connsiteX1909" fmla="*/ 1857375 w 4871180"/>
                  <a:gd name="connsiteY1909" fmla="*/ 2342198 h 2361247"/>
                  <a:gd name="connsiteX1910" fmla="*/ 1859280 w 4871180"/>
                  <a:gd name="connsiteY1910" fmla="*/ 2342198 h 2361247"/>
                  <a:gd name="connsiteX1911" fmla="*/ 1860233 w 4871180"/>
                  <a:gd name="connsiteY1911" fmla="*/ 2342198 h 2361247"/>
                  <a:gd name="connsiteX1912" fmla="*/ 1861185 w 4871180"/>
                  <a:gd name="connsiteY1912" fmla="*/ 2342198 h 2361247"/>
                  <a:gd name="connsiteX1913" fmla="*/ 1862138 w 4871180"/>
                  <a:gd name="connsiteY1913" fmla="*/ 2343150 h 2361247"/>
                  <a:gd name="connsiteX1914" fmla="*/ 1863090 w 4871180"/>
                  <a:gd name="connsiteY1914" fmla="*/ 2342198 h 2361247"/>
                  <a:gd name="connsiteX1915" fmla="*/ 1864042 w 4871180"/>
                  <a:gd name="connsiteY1915" fmla="*/ 2341245 h 2361247"/>
                  <a:gd name="connsiteX1916" fmla="*/ 1864995 w 4871180"/>
                  <a:gd name="connsiteY1916" fmla="*/ 2341245 h 2361247"/>
                  <a:gd name="connsiteX1917" fmla="*/ 1865948 w 4871180"/>
                  <a:gd name="connsiteY1917" fmla="*/ 2341245 h 2361247"/>
                  <a:gd name="connsiteX1918" fmla="*/ 1866900 w 4871180"/>
                  <a:gd name="connsiteY1918" fmla="*/ 2341245 h 2361247"/>
                  <a:gd name="connsiteX1919" fmla="*/ 1867853 w 4871180"/>
                  <a:gd name="connsiteY1919" fmla="*/ 2342198 h 2361247"/>
                  <a:gd name="connsiteX1920" fmla="*/ 1868805 w 4871180"/>
                  <a:gd name="connsiteY1920" fmla="*/ 2342198 h 2361247"/>
                  <a:gd name="connsiteX1921" fmla="*/ 1869758 w 4871180"/>
                  <a:gd name="connsiteY1921" fmla="*/ 2343150 h 2361247"/>
                  <a:gd name="connsiteX1922" fmla="*/ 1870710 w 4871180"/>
                  <a:gd name="connsiteY1922" fmla="*/ 2343150 h 2361247"/>
                  <a:gd name="connsiteX1923" fmla="*/ 1871663 w 4871180"/>
                  <a:gd name="connsiteY1923" fmla="*/ 2343150 h 2361247"/>
                  <a:gd name="connsiteX1924" fmla="*/ 1872615 w 4871180"/>
                  <a:gd name="connsiteY1924" fmla="*/ 2343150 h 2361247"/>
                  <a:gd name="connsiteX1925" fmla="*/ 1873567 w 4871180"/>
                  <a:gd name="connsiteY1925" fmla="*/ 2343150 h 2361247"/>
                  <a:gd name="connsiteX1926" fmla="*/ 1874520 w 4871180"/>
                  <a:gd name="connsiteY1926" fmla="*/ 2343150 h 2361247"/>
                  <a:gd name="connsiteX1927" fmla="*/ 1875473 w 4871180"/>
                  <a:gd name="connsiteY1927" fmla="*/ 2343150 h 2361247"/>
                  <a:gd name="connsiteX1928" fmla="*/ 1876425 w 4871180"/>
                  <a:gd name="connsiteY1928" fmla="*/ 2343150 h 2361247"/>
                  <a:gd name="connsiteX1929" fmla="*/ 1877378 w 4871180"/>
                  <a:gd name="connsiteY1929" fmla="*/ 2343150 h 2361247"/>
                  <a:gd name="connsiteX1930" fmla="*/ 1878330 w 4871180"/>
                  <a:gd name="connsiteY1930" fmla="*/ 2343150 h 2361247"/>
                  <a:gd name="connsiteX1931" fmla="*/ 1879283 w 4871180"/>
                  <a:gd name="connsiteY1931" fmla="*/ 2343150 h 2361247"/>
                  <a:gd name="connsiteX1932" fmla="*/ 1880235 w 4871180"/>
                  <a:gd name="connsiteY1932" fmla="*/ 2343150 h 2361247"/>
                  <a:gd name="connsiteX1933" fmla="*/ 1881188 w 4871180"/>
                  <a:gd name="connsiteY1933" fmla="*/ 2341245 h 2361247"/>
                  <a:gd name="connsiteX1934" fmla="*/ 1882140 w 4871180"/>
                  <a:gd name="connsiteY1934" fmla="*/ 2342198 h 2361247"/>
                  <a:gd name="connsiteX1935" fmla="*/ 1883092 w 4871180"/>
                  <a:gd name="connsiteY1935" fmla="*/ 2341245 h 2361247"/>
                  <a:gd name="connsiteX1936" fmla="*/ 1884045 w 4871180"/>
                  <a:gd name="connsiteY1936" fmla="*/ 2342198 h 2361247"/>
                  <a:gd name="connsiteX1937" fmla="*/ 1884998 w 4871180"/>
                  <a:gd name="connsiteY1937" fmla="*/ 2342198 h 2361247"/>
                  <a:gd name="connsiteX1938" fmla="*/ 1885950 w 4871180"/>
                  <a:gd name="connsiteY1938" fmla="*/ 2341245 h 2361247"/>
                  <a:gd name="connsiteX1939" fmla="*/ 1886903 w 4871180"/>
                  <a:gd name="connsiteY1939" fmla="*/ 2341245 h 2361247"/>
                  <a:gd name="connsiteX1940" fmla="*/ 1887855 w 4871180"/>
                  <a:gd name="connsiteY1940" fmla="*/ 2342198 h 2361247"/>
                  <a:gd name="connsiteX1941" fmla="*/ 1888808 w 4871180"/>
                  <a:gd name="connsiteY1941" fmla="*/ 2342198 h 2361247"/>
                  <a:gd name="connsiteX1942" fmla="*/ 1889760 w 4871180"/>
                  <a:gd name="connsiteY1942" fmla="*/ 2341245 h 2361247"/>
                  <a:gd name="connsiteX1943" fmla="*/ 1890713 w 4871180"/>
                  <a:gd name="connsiteY1943" fmla="*/ 2341245 h 2361247"/>
                  <a:gd name="connsiteX1944" fmla="*/ 1891665 w 4871180"/>
                  <a:gd name="connsiteY1944" fmla="*/ 2341245 h 2361247"/>
                  <a:gd name="connsiteX1945" fmla="*/ 1892617 w 4871180"/>
                  <a:gd name="connsiteY1945" fmla="*/ 2340293 h 2361247"/>
                  <a:gd name="connsiteX1946" fmla="*/ 1893570 w 4871180"/>
                  <a:gd name="connsiteY1946" fmla="*/ 2341245 h 2361247"/>
                  <a:gd name="connsiteX1947" fmla="*/ 1894523 w 4871180"/>
                  <a:gd name="connsiteY1947" fmla="*/ 2341245 h 2361247"/>
                  <a:gd name="connsiteX1948" fmla="*/ 1895475 w 4871180"/>
                  <a:gd name="connsiteY1948" fmla="*/ 2341245 h 2361247"/>
                  <a:gd name="connsiteX1949" fmla="*/ 1896428 w 4871180"/>
                  <a:gd name="connsiteY1949" fmla="*/ 2341245 h 2361247"/>
                  <a:gd name="connsiteX1950" fmla="*/ 1897380 w 4871180"/>
                  <a:gd name="connsiteY1950" fmla="*/ 2343150 h 2361247"/>
                  <a:gd name="connsiteX1951" fmla="*/ 1898333 w 4871180"/>
                  <a:gd name="connsiteY1951" fmla="*/ 2341245 h 2361247"/>
                  <a:gd name="connsiteX1952" fmla="*/ 1899285 w 4871180"/>
                  <a:gd name="connsiteY1952" fmla="*/ 2341245 h 2361247"/>
                  <a:gd name="connsiteX1953" fmla="*/ 1900238 w 4871180"/>
                  <a:gd name="connsiteY1953" fmla="*/ 2341245 h 2361247"/>
                  <a:gd name="connsiteX1954" fmla="*/ 1902142 w 4871180"/>
                  <a:gd name="connsiteY1954" fmla="*/ 2341245 h 2361247"/>
                  <a:gd name="connsiteX1955" fmla="*/ 1903095 w 4871180"/>
                  <a:gd name="connsiteY1955" fmla="*/ 2341245 h 2361247"/>
                  <a:gd name="connsiteX1956" fmla="*/ 1904048 w 4871180"/>
                  <a:gd name="connsiteY1956" fmla="*/ 2341245 h 2361247"/>
                  <a:gd name="connsiteX1957" fmla="*/ 1905000 w 4871180"/>
                  <a:gd name="connsiteY1957" fmla="*/ 2341245 h 2361247"/>
                  <a:gd name="connsiteX1958" fmla="*/ 1905953 w 4871180"/>
                  <a:gd name="connsiteY1958" fmla="*/ 2341245 h 2361247"/>
                  <a:gd name="connsiteX1959" fmla="*/ 1906905 w 4871180"/>
                  <a:gd name="connsiteY1959" fmla="*/ 2341245 h 2361247"/>
                  <a:gd name="connsiteX1960" fmla="*/ 1907858 w 4871180"/>
                  <a:gd name="connsiteY1960" fmla="*/ 2341245 h 2361247"/>
                  <a:gd name="connsiteX1961" fmla="*/ 1908810 w 4871180"/>
                  <a:gd name="connsiteY1961" fmla="*/ 2341245 h 2361247"/>
                  <a:gd name="connsiteX1962" fmla="*/ 1909763 w 4871180"/>
                  <a:gd name="connsiteY1962" fmla="*/ 2341245 h 2361247"/>
                  <a:gd name="connsiteX1963" fmla="*/ 1910715 w 4871180"/>
                  <a:gd name="connsiteY1963" fmla="*/ 2341245 h 2361247"/>
                  <a:gd name="connsiteX1964" fmla="*/ 1911667 w 4871180"/>
                  <a:gd name="connsiteY1964" fmla="*/ 2341245 h 2361247"/>
                  <a:gd name="connsiteX1965" fmla="*/ 1912620 w 4871180"/>
                  <a:gd name="connsiteY1965" fmla="*/ 2341245 h 2361247"/>
                  <a:gd name="connsiteX1966" fmla="*/ 1913573 w 4871180"/>
                  <a:gd name="connsiteY1966" fmla="*/ 2340293 h 2361247"/>
                  <a:gd name="connsiteX1967" fmla="*/ 1914525 w 4871180"/>
                  <a:gd name="connsiteY1967" fmla="*/ 2340293 h 2361247"/>
                  <a:gd name="connsiteX1968" fmla="*/ 1915478 w 4871180"/>
                  <a:gd name="connsiteY1968" fmla="*/ 2341245 h 2361247"/>
                  <a:gd name="connsiteX1969" fmla="*/ 1916430 w 4871180"/>
                  <a:gd name="connsiteY1969" fmla="*/ 2341245 h 2361247"/>
                  <a:gd name="connsiteX1970" fmla="*/ 1917383 w 4871180"/>
                  <a:gd name="connsiteY1970" fmla="*/ 2342198 h 2361247"/>
                  <a:gd name="connsiteX1971" fmla="*/ 1918335 w 4871180"/>
                  <a:gd name="connsiteY1971" fmla="*/ 2342198 h 2361247"/>
                  <a:gd name="connsiteX1972" fmla="*/ 1919288 w 4871180"/>
                  <a:gd name="connsiteY1972" fmla="*/ 2342198 h 2361247"/>
                  <a:gd name="connsiteX1973" fmla="*/ 1920240 w 4871180"/>
                  <a:gd name="connsiteY1973" fmla="*/ 2342198 h 2361247"/>
                  <a:gd name="connsiteX1974" fmla="*/ 1921192 w 4871180"/>
                  <a:gd name="connsiteY1974" fmla="*/ 2342198 h 2361247"/>
                  <a:gd name="connsiteX1975" fmla="*/ 1922145 w 4871180"/>
                  <a:gd name="connsiteY1975" fmla="*/ 2342198 h 2361247"/>
                  <a:gd name="connsiteX1976" fmla="*/ 1923098 w 4871180"/>
                  <a:gd name="connsiteY1976" fmla="*/ 2342198 h 2361247"/>
                  <a:gd name="connsiteX1977" fmla="*/ 1924050 w 4871180"/>
                  <a:gd name="connsiteY1977" fmla="*/ 2341245 h 2361247"/>
                  <a:gd name="connsiteX1978" fmla="*/ 1925003 w 4871180"/>
                  <a:gd name="connsiteY1978" fmla="*/ 2342198 h 2361247"/>
                  <a:gd name="connsiteX1979" fmla="*/ 1925955 w 4871180"/>
                  <a:gd name="connsiteY1979" fmla="*/ 2342198 h 2361247"/>
                  <a:gd name="connsiteX1980" fmla="*/ 1926908 w 4871180"/>
                  <a:gd name="connsiteY1980" fmla="*/ 2341245 h 2361247"/>
                  <a:gd name="connsiteX1981" fmla="*/ 1927860 w 4871180"/>
                  <a:gd name="connsiteY1981" fmla="*/ 2341245 h 2361247"/>
                  <a:gd name="connsiteX1982" fmla="*/ 1928813 w 4871180"/>
                  <a:gd name="connsiteY1982" fmla="*/ 2340293 h 2361247"/>
                  <a:gd name="connsiteX1983" fmla="*/ 1929765 w 4871180"/>
                  <a:gd name="connsiteY1983" fmla="*/ 2341245 h 2361247"/>
                  <a:gd name="connsiteX1984" fmla="*/ 1930717 w 4871180"/>
                  <a:gd name="connsiteY1984" fmla="*/ 2340293 h 2361247"/>
                  <a:gd name="connsiteX1985" fmla="*/ 1931670 w 4871180"/>
                  <a:gd name="connsiteY1985" fmla="*/ 2340293 h 2361247"/>
                  <a:gd name="connsiteX1986" fmla="*/ 1932623 w 4871180"/>
                  <a:gd name="connsiteY1986" fmla="*/ 2340293 h 2361247"/>
                  <a:gd name="connsiteX1987" fmla="*/ 1933575 w 4871180"/>
                  <a:gd name="connsiteY1987" fmla="*/ 2340293 h 2361247"/>
                  <a:gd name="connsiteX1988" fmla="*/ 1934528 w 4871180"/>
                  <a:gd name="connsiteY1988" fmla="*/ 2339340 h 2361247"/>
                  <a:gd name="connsiteX1989" fmla="*/ 1935480 w 4871180"/>
                  <a:gd name="connsiteY1989" fmla="*/ 2340293 h 2361247"/>
                  <a:gd name="connsiteX1990" fmla="*/ 1936433 w 4871180"/>
                  <a:gd name="connsiteY1990" fmla="*/ 2340293 h 2361247"/>
                  <a:gd name="connsiteX1991" fmla="*/ 1937385 w 4871180"/>
                  <a:gd name="connsiteY1991" fmla="*/ 2339340 h 2361247"/>
                  <a:gd name="connsiteX1992" fmla="*/ 1938338 w 4871180"/>
                  <a:gd name="connsiteY1992" fmla="*/ 2340293 h 2361247"/>
                  <a:gd name="connsiteX1993" fmla="*/ 1939290 w 4871180"/>
                  <a:gd name="connsiteY1993" fmla="*/ 2340293 h 2361247"/>
                  <a:gd name="connsiteX1994" fmla="*/ 1940242 w 4871180"/>
                  <a:gd name="connsiteY1994" fmla="*/ 2340293 h 2361247"/>
                  <a:gd name="connsiteX1995" fmla="*/ 1941195 w 4871180"/>
                  <a:gd name="connsiteY1995" fmla="*/ 2341245 h 2361247"/>
                  <a:gd name="connsiteX1996" fmla="*/ 1942148 w 4871180"/>
                  <a:gd name="connsiteY1996" fmla="*/ 2341245 h 2361247"/>
                  <a:gd name="connsiteX1997" fmla="*/ 1943100 w 4871180"/>
                  <a:gd name="connsiteY1997" fmla="*/ 2341245 h 2361247"/>
                  <a:gd name="connsiteX1998" fmla="*/ 1945005 w 4871180"/>
                  <a:gd name="connsiteY1998" fmla="*/ 2341245 h 2361247"/>
                  <a:gd name="connsiteX1999" fmla="*/ 1945958 w 4871180"/>
                  <a:gd name="connsiteY1999" fmla="*/ 2341245 h 2361247"/>
                  <a:gd name="connsiteX2000" fmla="*/ 1946910 w 4871180"/>
                  <a:gd name="connsiteY2000" fmla="*/ 2341245 h 2361247"/>
                  <a:gd name="connsiteX2001" fmla="*/ 1947863 w 4871180"/>
                  <a:gd name="connsiteY2001" fmla="*/ 2341245 h 2361247"/>
                  <a:gd name="connsiteX2002" fmla="*/ 1948815 w 4871180"/>
                  <a:gd name="connsiteY2002" fmla="*/ 2340293 h 2361247"/>
                  <a:gd name="connsiteX2003" fmla="*/ 1949767 w 4871180"/>
                  <a:gd name="connsiteY2003" fmla="*/ 2341245 h 2361247"/>
                  <a:gd name="connsiteX2004" fmla="*/ 1950720 w 4871180"/>
                  <a:gd name="connsiteY2004" fmla="*/ 2341245 h 2361247"/>
                  <a:gd name="connsiteX2005" fmla="*/ 1951673 w 4871180"/>
                  <a:gd name="connsiteY2005" fmla="*/ 2341245 h 2361247"/>
                  <a:gd name="connsiteX2006" fmla="*/ 1952625 w 4871180"/>
                  <a:gd name="connsiteY2006" fmla="*/ 2341245 h 2361247"/>
                  <a:gd name="connsiteX2007" fmla="*/ 1953578 w 4871180"/>
                  <a:gd name="connsiteY2007" fmla="*/ 2342198 h 2361247"/>
                  <a:gd name="connsiteX2008" fmla="*/ 1954530 w 4871180"/>
                  <a:gd name="connsiteY2008" fmla="*/ 2342198 h 2361247"/>
                  <a:gd name="connsiteX2009" fmla="*/ 1955483 w 4871180"/>
                  <a:gd name="connsiteY2009" fmla="*/ 2342198 h 2361247"/>
                  <a:gd name="connsiteX2010" fmla="*/ 1956435 w 4871180"/>
                  <a:gd name="connsiteY2010" fmla="*/ 2342198 h 2361247"/>
                  <a:gd name="connsiteX2011" fmla="*/ 1957388 w 4871180"/>
                  <a:gd name="connsiteY2011" fmla="*/ 2343150 h 2361247"/>
                  <a:gd name="connsiteX2012" fmla="*/ 1958340 w 4871180"/>
                  <a:gd name="connsiteY2012" fmla="*/ 2343150 h 2361247"/>
                  <a:gd name="connsiteX2013" fmla="*/ 1959292 w 4871180"/>
                  <a:gd name="connsiteY2013" fmla="*/ 2343150 h 2361247"/>
                  <a:gd name="connsiteX2014" fmla="*/ 1960245 w 4871180"/>
                  <a:gd name="connsiteY2014" fmla="*/ 2343150 h 2361247"/>
                  <a:gd name="connsiteX2015" fmla="*/ 1961198 w 4871180"/>
                  <a:gd name="connsiteY2015" fmla="*/ 2343150 h 2361247"/>
                  <a:gd name="connsiteX2016" fmla="*/ 1962150 w 4871180"/>
                  <a:gd name="connsiteY2016" fmla="*/ 2343150 h 2361247"/>
                  <a:gd name="connsiteX2017" fmla="*/ 1963103 w 4871180"/>
                  <a:gd name="connsiteY2017" fmla="*/ 2342198 h 2361247"/>
                  <a:gd name="connsiteX2018" fmla="*/ 1964055 w 4871180"/>
                  <a:gd name="connsiteY2018" fmla="*/ 2341245 h 2361247"/>
                  <a:gd name="connsiteX2019" fmla="*/ 1965008 w 4871180"/>
                  <a:gd name="connsiteY2019" fmla="*/ 2340293 h 2361247"/>
                  <a:gd name="connsiteX2020" fmla="*/ 1965960 w 4871180"/>
                  <a:gd name="connsiteY2020" fmla="*/ 2340293 h 2361247"/>
                  <a:gd name="connsiteX2021" fmla="*/ 1966913 w 4871180"/>
                  <a:gd name="connsiteY2021" fmla="*/ 2340293 h 2361247"/>
                  <a:gd name="connsiteX2022" fmla="*/ 1967865 w 4871180"/>
                  <a:gd name="connsiteY2022" fmla="*/ 2340293 h 2361247"/>
                  <a:gd name="connsiteX2023" fmla="*/ 1968817 w 4871180"/>
                  <a:gd name="connsiteY2023" fmla="*/ 2339340 h 2361247"/>
                  <a:gd name="connsiteX2024" fmla="*/ 1969770 w 4871180"/>
                  <a:gd name="connsiteY2024" fmla="*/ 2340293 h 2361247"/>
                  <a:gd name="connsiteX2025" fmla="*/ 1970723 w 4871180"/>
                  <a:gd name="connsiteY2025" fmla="*/ 2340293 h 2361247"/>
                  <a:gd name="connsiteX2026" fmla="*/ 1971675 w 4871180"/>
                  <a:gd name="connsiteY2026" fmla="*/ 2340293 h 2361247"/>
                  <a:gd name="connsiteX2027" fmla="*/ 1972628 w 4871180"/>
                  <a:gd name="connsiteY2027" fmla="*/ 2340293 h 2361247"/>
                  <a:gd name="connsiteX2028" fmla="*/ 1973580 w 4871180"/>
                  <a:gd name="connsiteY2028" fmla="*/ 2339340 h 2361247"/>
                  <a:gd name="connsiteX2029" fmla="*/ 1974533 w 4871180"/>
                  <a:gd name="connsiteY2029" fmla="*/ 2340293 h 2361247"/>
                  <a:gd name="connsiteX2030" fmla="*/ 1975485 w 4871180"/>
                  <a:gd name="connsiteY2030" fmla="*/ 2339340 h 2361247"/>
                  <a:gd name="connsiteX2031" fmla="*/ 1976438 w 4871180"/>
                  <a:gd name="connsiteY2031" fmla="*/ 2339340 h 2361247"/>
                  <a:gd name="connsiteX2032" fmla="*/ 1977390 w 4871180"/>
                  <a:gd name="connsiteY2032" fmla="*/ 2339340 h 2361247"/>
                  <a:gd name="connsiteX2033" fmla="*/ 1978342 w 4871180"/>
                  <a:gd name="connsiteY2033" fmla="*/ 2339340 h 2361247"/>
                  <a:gd name="connsiteX2034" fmla="*/ 1979295 w 4871180"/>
                  <a:gd name="connsiteY2034" fmla="*/ 2338388 h 2361247"/>
                  <a:gd name="connsiteX2035" fmla="*/ 1980248 w 4871180"/>
                  <a:gd name="connsiteY2035" fmla="*/ 2338388 h 2361247"/>
                  <a:gd name="connsiteX2036" fmla="*/ 1981200 w 4871180"/>
                  <a:gd name="connsiteY2036" fmla="*/ 2338388 h 2361247"/>
                  <a:gd name="connsiteX2037" fmla="*/ 1982153 w 4871180"/>
                  <a:gd name="connsiteY2037" fmla="*/ 2338388 h 2361247"/>
                  <a:gd name="connsiteX2038" fmla="*/ 1983105 w 4871180"/>
                  <a:gd name="connsiteY2038" fmla="*/ 2338388 h 2361247"/>
                  <a:gd name="connsiteX2039" fmla="*/ 1984058 w 4871180"/>
                  <a:gd name="connsiteY2039" fmla="*/ 2338388 h 2361247"/>
                  <a:gd name="connsiteX2040" fmla="*/ 1985010 w 4871180"/>
                  <a:gd name="connsiteY2040" fmla="*/ 2338388 h 2361247"/>
                  <a:gd name="connsiteX2041" fmla="*/ 1985963 w 4871180"/>
                  <a:gd name="connsiteY2041" fmla="*/ 2338388 h 2361247"/>
                  <a:gd name="connsiteX2042" fmla="*/ 1987867 w 4871180"/>
                  <a:gd name="connsiteY2042" fmla="*/ 2337435 h 2361247"/>
                  <a:gd name="connsiteX2043" fmla="*/ 1988820 w 4871180"/>
                  <a:gd name="connsiteY2043" fmla="*/ 2337435 h 2361247"/>
                  <a:gd name="connsiteX2044" fmla="*/ 1989773 w 4871180"/>
                  <a:gd name="connsiteY2044" fmla="*/ 2336483 h 2361247"/>
                  <a:gd name="connsiteX2045" fmla="*/ 1990725 w 4871180"/>
                  <a:gd name="connsiteY2045" fmla="*/ 2336483 h 2361247"/>
                  <a:gd name="connsiteX2046" fmla="*/ 1991678 w 4871180"/>
                  <a:gd name="connsiteY2046" fmla="*/ 2336483 h 2361247"/>
                  <a:gd name="connsiteX2047" fmla="*/ 1992630 w 4871180"/>
                  <a:gd name="connsiteY2047" fmla="*/ 2337435 h 2361247"/>
                  <a:gd name="connsiteX2048" fmla="*/ 1993583 w 4871180"/>
                  <a:gd name="connsiteY2048" fmla="*/ 2338388 h 2361247"/>
                  <a:gd name="connsiteX2049" fmla="*/ 1994535 w 4871180"/>
                  <a:gd name="connsiteY2049" fmla="*/ 2337435 h 2361247"/>
                  <a:gd name="connsiteX2050" fmla="*/ 1995488 w 4871180"/>
                  <a:gd name="connsiteY2050" fmla="*/ 2337435 h 2361247"/>
                  <a:gd name="connsiteX2051" fmla="*/ 1996440 w 4871180"/>
                  <a:gd name="connsiteY2051" fmla="*/ 2338388 h 2361247"/>
                  <a:gd name="connsiteX2052" fmla="*/ 1997392 w 4871180"/>
                  <a:gd name="connsiteY2052" fmla="*/ 2338388 h 2361247"/>
                  <a:gd name="connsiteX2053" fmla="*/ 1998345 w 4871180"/>
                  <a:gd name="connsiteY2053" fmla="*/ 2339340 h 2361247"/>
                  <a:gd name="connsiteX2054" fmla="*/ 1999298 w 4871180"/>
                  <a:gd name="connsiteY2054" fmla="*/ 2338388 h 2361247"/>
                  <a:gd name="connsiteX2055" fmla="*/ 2000250 w 4871180"/>
                  <a:gd name="connsiteY2055" fmla="*/ 2339340 h 2361247"/>
                  <a:gd name="connsiteX2056" fmla="*/ 2001203 w 4871180"/>
                  <a:gd name="connsiteY2056" fmla="*/ 2339340 h 2361247"/>
                  <a:gd name="connsiteX2057" fmla="*/ 2002155 w 4871180"/>
                  <a:gd name="connsiteY2057" fmla="*/ 2338388 h 2361247"/>
                  <a:gd name="connsiteX2058" fmla="*/ 2003108 w 4871180"/>
                  <a:gd name="connsiteY2058" fmla="*/ 2338388 h 2361247"/>
                  <a:gd name="connsiteX2059" fmla="*/ 2004060 w 4871180"/>
                  <a:gd name="connsiteY2059" fmla="*/ 2337435 h 2361247"/>
                  <a:gd name="connsiteX2060" fmla="*/ 2005013 w 4871180"/>
                  <a:gd name="connsiteY2060" fmla="*/ 2338388 h 2361247"/>
                  <a:gd name="connsiteX2061" fmla="*/ 2005965 w 4871180"/>
                  <a:gd name="connsiteY2061" fmla="*/ 2337435 h 2361247"/>
                  <a:gd name="connsiteX2062" fmla="*/ 2006917 w 4871180"/>
                  <a:gd name="connsiteY2062" fmla="*/ 2337435 h 2361247"/>
                  <a:gd name="connsiteX2063" fmla="*/ 2007870 w 4871180"/>
                  <a:gd name="connsiteY2063" fmla="*/ 2337435 h 2361247"/>
                  <a:gd name="connsiteX2064" fmla="*/ 2008823 w 4871180"/>
                  <a:gd name="connsiteY2064" fmla="*/ 2337435 h 2361247"/>
                  <a:gd name="connsiteX2065" fmla="*/ 2009775 w 4871180"/>
                  <a:gd name="connsiteY2065" fmla="*/ 2337435 h 2361247"/>
                  <a:gd name="connsiteX2066" fmla="*/ 2010728 w 4871180"/>
                  <a:gd name="connsiteY2066" fmla="*/ 2336483 h 2361247"/>
                  <a:gd name="connsiteX2067" fmla="*/ 2011680 w 4871180"/>
                  <a:gd name="connsiteY2067" fmla="*/ 2337435 h 2361247"/>
                  <a:gd name="connsiteX2068" fmla="*/ 2012633 w 4871180"/>
                  <a:gd name="connsiteY2068" fmla="*/ 2336483 h 2361247"/>
                  <a:gd name="connsiteX2069" fmla="*/ 2013585 w 4871180"/>
                  <a:gd name="connsiteY2069" fmla="*/ 2336483 h 2361247"/>
                  <a:gd name="connsiteX2070" fmla="*/ 2014538 w 4871180"/>
                  <a:gd name="connsiteY2070" fmla="*/ 2336483 h 2361247"/>
                  <a:gd name="connsiteX2071" fmla="*/ 2015490 w 4871180"/>
                  <a:gd name="connsiteY2071" fmla="*/ 2336483 h 2361247"/>
                  <a:gd name="connsiteX2072" fmla="*/ 2016442 w 4871180"/>
                  <a:gd name="connsiteY2072" fmla="*/ 2337435 h 2361247"/>
                  <a:gd name="connsiteX2073" fmla="*/ 2017395 w 4871180"/>
                  <a:gd name="connsiteY2073" fmla="*/ 2336483 h 2361247"/>
                  <a:gd name="connsiteX2074" fmla="*/ 2018348 w 4871180"/>
                  <a:gd name="connsiteY2074" fmla="*/ 2337435 h 2361247"/>
                  <a:gd name="connsiteX2075" fmla="*/ 2019300 w 4871180"/>
                  <a:gd name="connsiteY2075" fmla="*/ 2337435 h 2361247"/>
                  <a:gd name="connsiteX2076" fmla="*/ 2020253 w 4871180"/>
                  <a:gd name="connsiteY2076" fmla="*/ 2337435 h 2361247"/>
                  <a:gd name="connsiteX2077" fmla="*/ 2021205 w 4871180"/>
                  <a:gd name="connsiteY2077" fmla="*/ 2337435 h 2361247"/>
                  <a:gd name="connsiteX2078" fmla="*/ 2022158 w 4871180"/>
                  <a:gd name="connsiteY2078" fmla="*/ 2337435 h 2361247"/>
                  <a:gd name="connsiteX2079" fmla="*/ 2023110 w 4871180"/>
                  <a:gd name="connsiteY2079" fmla="*/ 2337435 h 2361247"/>
                  <a:gd name="connsiteX2080" fmla="*/ 2024063 w 4871180"/>
                  <a:gd name="connsiteY2080" fmla="*/ 2337435 h 2361247"/>
                  <a:gd name="connsiteX2081" fmla="*/ 2025015 w 4871180"/>
                  <a:gd name="connsiteY2081" fmla="*/ 2337435 h 2361247"/>
                  <a:gd name="connsiteX2082" fmla="*/ 2025967 w 4871180"/>
                  <a:gd name="connsiteY2082" fmla="*/ 2337435 h 2361247"/>
                  <a:gd name="connsiteX2083" fmla="*/ 2026920 w 4871180"/>
                  <a:gd name="connsiteY2083" fmla="*/ 2337435 h 2361247"/>
                  <a:gd name="connsiteX2084" fmla="*/ 2027873 w 4871180"/>
                  <a:gd name="connsiteY2084" fmla="*/ 2337435 h 2361247"/>
                  <a:gd name="connsiteX2085" fmla="*/ 2028825 w 4871180"/>
                  <a:gd name="connsiteY2085" fmla="*/ 2337435 h 2361247"/>
                  <a:gd name="connsiteX2086" fmla="*/ 2030730 w 4871180"/>
                  <a:gd name="connsiteY2086" fmla="*/ 2337435 h 2361247"/>
                  <a:gd name="connsiteX2087" fmla="*/ 2031683 w 4871180"/>
                  <a:gd name="connsiteY2087" fmla="*/ 2337435 h 2361247"/>
                  <a:gd name="connsiteX2088" fmla="*/ 2032635 w 4871180"/>
                  <a:gd name="connsiteY2088" fmla="*/ 2337435 h 2361247"/>
                  <a:gd name="connsiteX2089" fmla="*/ 2033588 w 4871180"/>
                  <a:gd name="connsiteY2089" fmla="*/ 2337435 h 2361247"/>
                  <a:gd name="connsiteX2090" fmla="*/ 2034540 w 4871180"/>
                  <a:gd name="connsiteY2090" fmla="*/ 2337435 h 2361247"/>
                  <a:gd name="connsiteX2091" fmla="*/ 2035492 w 4871180"/>
                  <a:gd name="connsiteY2091" fmla="*/ 2337435 h 2361247"/>
                  <a:gd name="connsiteX2092" fmla="*/ 2036445 w 4871180"/>
                  <a:gd name="connsiteY2092" fmla="*/ 2337435 h 2361247"/>
                  <a:gd name="connsiteX2093" fmla="*/ 2037398 w 4871180"/>
                  <a:gd name="connsiteY2093" fmla="*/ 2337435 h 2361247"/>
                  <a:gd name="connsiteX2094" fmla="*/ 2038350 w 4871180"/>
                  <a:gd name="connsiteY2094" fmla="*/ 2338388 h 2361247"/>
                  <a:gd name="connsiteX2095" fmla="*/ 2039303 w 4871180"/>
                  <a:gd name="connsiteY2095" fmla="*/ 2339340 h 2361247"/>
                  <a:gd name="connsiteX2096" fmla="*/ 2040255 w 4871180"/>
                  <a:gd name="connsiteY2096" fmla="*/ 2338388 h 2361247"/>
                  <a:gd name="connsiteX2097" fmla="*/ 2041208 w 4871180"/>
                  <a:gd name="connsiteY2097" fmla="*/ 2338388 h 2361247"/>
                  <a:gd name="connsiteX2098" fmla="*/ 2042160 w 4871180"/>
                  <a:gd name="connsiteY2098" fmla="*/ 2338388 h 2361247"/>
                  <a:gd name="connsiteX2099" fmla="*/ 2043113 w 4871180"/>
                  <a:gd name="connsiteY2099" fmla="*/ 2338388 h 2361247"/>
                  <a:gd name="connsiteX2100" fmla="*/ 2044065 w 4871180"/>
                  <a:gd name="connsiteY2100" fmla="*/ 2339340 h 2361247"/>
                  <a:gd name="connsiteX2101" fmla="*/ 2045017 w 4871180"/>
                  <a:gd name="connsiteY2101" fmla="*/ 2340293 h 2361247"/>
                  <a:gd name="connsiteX2102" fmla="*/ 2045970 w 4871180"/>
                  <a:gd name="connsiteY2102" fmla="*/ 2340293 h 2361247"/>
                  <a:gd name="connsiteX2103" fmla="*/ 2046923 w 4871180"/>
                  <a:gd name="connsiteY2103" fmla="*/ 2339340 h 2361247"/>
                  <a:gd name="connsiteX2104" fmla="*/ 2047875 w 4871180"/>
                  <a:gd name="connsiteY2104" fmla="*/ 2340293 h 2361247"/>
                  <a:gd name="connsiteX2105" fmla="*/ 2048828 w 4871180"/>
                  <a:gd name="connsiteY2105" fmla="*/ 2340293 h 2361247"/>
                  <a:gd name="connsiteX2106" fmla="*/ 2049780 w 4871180"/>
                  <a:gd name="connsiteY2106" fmla="*/ 2339340 h 2361247"/>
                  <a:gd name="connsiteX2107" fmla="*/ 2050733 w 4871180"/>
                  <a:gd name="connsiteY2107" fmla="*/ 2339340 h 2361247"/>
                  <a:gd name="connsiteX2108" fmla="*/ 2051685 w 4871180"/>
                  <a:gd name="connsiteY2108" fmla="*/ 2339340 h 2361247"/>
                  <a:gd name="connsiteX2109" fmla="*/ 2052638 w 4871180"/>
                  <a:gd name="connsiteY2109" fmla="*/ 2339340 h 2361247"/>
                  <a:gd name="connsiteX2110" fmla="*/ 2053590 w 4871180"/>
                  <a:gd name="connsiteY2110" fmla="*/ 2340293 h 2361247"/>
                  <a:gd name="connsiteX2111" fmla="*/ 2054542 w 4871180"/>
                  <a:gd name="connsiteY2111" fmla="*/ 2339340 h 2361247"/>
                  <a:gd name="connsiteX2112" fmla="*/ 2055495 w 4871180"/>
                  <a:gd name="connsiteY2112" fmla="*/ 2339340 h 2361247"/>
                  <a:gd name="connsiteX2113" fmla="*/ 2056448 w 4871180"/>
                  <a:gd name="connsiteY2113" fmla="*/ 2340293 h 2361247"/>
                  <a:gd name="connsiteX2114" fmla="*/ 2057400 w 4871180"/>
                  <a:gd name="connsiteY2114" fmla="*/ 2340293 h 2361247"/>
                  <a:gd name="connsiteX2115" fmla="*/ 2058353 w 4871180"/>
                  <a:gd name="connsiteY2115" fmla="*/ 2340293 h 2361247"/>
                  <a:gd name="connsiteX2116" fmla="*/ 2059305 w 4871180"/>
                  <a:gd name="connsiteY2116" fmla="*/ 2340293 h 2361247"/>
                  <a:gd name="connsiteX2117" fmla="*/ 2060258 w 4871180"/>
                  <a:gd name="connsiteY2117" fmla="*/ 2340293 h 2361247"/>
                  <a:gd name="connsiteX2118" fmla="*/ 2061210 w 4871180"/>
                  <a:gd name="connsiteY2118" fmla="*/ 2340293 h 2361247"/>
                  <a:gd name="connsiteX2119" fmla="*/ 2062163 w 4871180"/>
                  <a:gd name="connsiteY2119" fmla="*/ 2339340 h 2361247"/>
                  <a:gd name="connsiteX2120" fmla="*/ 2063115 w 4871180"/>
                  <a:gd name="connsiteY2120" fmla="*/ 2339340 h 2361247"/>
                  <a:gd name="connsiteX2121" fmla="*/ 2064067 w 4871180"/>
                  <a:gd name="connsiteY2121" fmla="*/ 2339340 h 2361247"/>
                  <a:gd name="connsiteX2122" fmla="*/ 2065020 w 4871180"/>
                  <a:gd name="connsiteY2122" fmla="*/ 2339340 h 2361247"/>
                  <a:gd name="connsiteX2123" fmla="*/ 2065973 w 4871180"/>
                  <a:gd name="connsiteY2123" fmla="*/ 2338388 h 2361247"/>
                  <a:gd name="connsiteX2124" fmla="*/ 2066925 w 4871180"/>
                  <a:gd name="connsiteY2124" fmla="*/ 2339340 h 2361247"/>
                  <a:gd name="connsiteX2125" fmla="*/ 2067878 w 4871180"/>
                  <a:gd name="connsiteY2125" fmla="*/ 2339340 h 2361247"/>
                  <a:gd name="connsiteX2126" fmla="*/ 2068830 w 4871180"/>
                  <a:gd name="connsiteY2126" fmla="*/ 2339340 h 2361247"/>
                  <a:gd name="connsiteX2127" fmla="*/ 2069783 w 4871180"/>
                  <a:gd name="connsiteY2127" fmla="*/ 2339340 h 2361247"/>
                  <a:gd name="connsiteX2128" fmla="*/ 2070735 w 4871180"/>
                  <a:gd name="connsiteY2128" fmla="*/ 2339340 h 2361247"/>
                  <a:gd name="connsiteX2129" fmla="*/ 2071688 w 4871180"/>
                  <a:gd name="connsiteY2129" fmla="*/ 2338388 h 2361247"/>
                  <a:gd name="connsiteX2130" fmla="*/ 2073592 w 4871180"/>
                  <a:gd name="connsiteY2130" fmla="*/ 2338388 h 2361247"/>
                  <a:gd name="connsiteX2131" fmla="*/ 2074545 w 4871180"/>
                  <a:gd name="connsiteY2131" fmla="*/ 2338388 h 2361247"/>
                  <a:gd name="connsiteX2132" fmla="*/ 2075498 w 4871180"/>
                  <a:gd name="connsiteY2132" fmla="*/ 2338388 h 2361247"/>
                  <a:gd name="connsiteX2133" fmla="*/ 2076450 w 4871180"/>
                  <a:gd name="connsiteY2133" fmla="*/ 2338388 h 2361247"/>
                  <a:gd name="connsiteX2134" fmla="*/ 2077403 w 4871180"/>
                  <a:gd name="connsiteY2134" fmla="*/ 2338388 h 2361247"/>
                  <a:gd name="connsiteX2135" fmla="*/ 2078355 w 4871180"/>
                  <a:gd name="connsiteY2135" fmla="*/ 2338388 h 2361247"/>
                  <a:gd name="connsiteX2136" fmla="*/ 2079308 w 4871180"/>
                  <a:gd name="connsiteY2136" fmla="*/ 2338388 h 2361247"/>
                  <a:gd name="connsiteX2137" fmla="*/ 2080260 w 4871180"/>
                  <a:gd name="connsiteY2137" fmla="*/ 2338388 h 2361247"/>
                  <a:gd name="connsiteX2138" fmla="*/ 2081213 w 4871180"/>
                  <a:gd name="connsiteY2138" fmla="*/ 2338388 h 2361247"/>
                  <a:gd name="connsiteX2139" fmla="*/ 2082165 w 4871180"/>
                  <a:gd name="connsiteY2139" fmla="*/ 2338388 h 2361247"/>
                  <a:gd name="connsiteX2140" fmla="*/ 2083117 w 4871180"/>
                  <a:gd name="connsiteY2140" fmla="*/ 2339340 h 2361247"/>
                  <a:gd name="connsiteX2141" fmla="*/ 2084070 w 4871180"/>
                  <a:gd name="connsiteY2141" fmla="*/ 2339340 h 2361247"/>
                  <a:gd name="connsiteX2142" fmla="*/ 2085023 w 4871180"/>
                  <a:gd name="connsiteY2142" fmla="*/ 2339340 h 2361247"/>
                  <a:gd name="connsiteX2143" fmla="*/ 2085975 w 4871180"/>
                  <a:gd name="connsiteY2143" fmla="*/ 2339340 h 2361247"/>
                  <a:gd name="connsiteX2144" fmla="*/ 2086928 w 4871180"/>
                  <a:gd name="connsiteY2144" fmla="*/ 2339340 h 2361247"/>
                  <a:gd name="connsiteX2145" fmla="*/ 2087880 w 4871180"/>
                  <a:gd name="connsiteY2145" fmla="*/ 2339340 h 2361247"/>
                  <a:gd name="connsiteX2146" fmla="*/ 2088833 w 4871180"/>
                  <a:gd name="connsiteY2146" fmla="*/ 2339340 h 2361247"/>
                  <a:gd name="connsiteX2147" fmla="*/ 2089785 w 4871180"/>
                  <a:gd name="connsiteY2147" fmla="*/ 2339340 h 2361247"/>
                  <a:gd name="connsiteX2148" fmla="*/ 2090738 w 4871180"/>
                  <a:gd name="connsiteY2148" fmla="*/ 2339340 h 2361247"/>
                  <a:gd name="connsiteX2149" fmla="*/ 2091690 w 4871180"/>
                  <a:gd name="connsiteY2149" fmla="*/ 2339340 h 2361247"/>
                  <a:gd name="connsiteX2150" fmla="*/ 2092642 w 4871180"/>
                  <a:gd name="connsiteY2150" fmla="*/ 2339340 h 2361247"/>
                  <a:gd name="connsiteX2151" fmla="*/ 2093595 w 4871180"/>
                  <a:gd name="connsiteY2151" fmla="*/ 2338388 h 2361247"/>
                  <a:gd name="connsiteX2152" fmla="*/ 2094548 w 4871180"/>
                  <a:gd name="connsiteY2152" fmla="*/ 2339340 h 2361247"/>
                  <a:gd name="connsiteX2153" fmla="*/ 2095500 w 4871180"/>
                  <a:gd name="connsiteY2153" fmla="*/ 2338388 h 2361247"/>
                  <a:gd name="connsiteX2154" fmla="*/ 2096453 w 4871180"/>
                  <a:gd name="connsiteY2154" fmla="*/ 2338388 h 2361247"/>
                  <a:gd name="connsiteX2155" fmla="*/ 2097405 w 4871180"/>
                  <a:gd name="connsiteY2155" fmla="*/ 2338388 h 2361247"/>
                  <a:gd name="connsiteX2156" fmla="*/ 2098358 w 4871180"/>
                  <a:gd name="connsiteY2156" fmla="*/ 2338388 h 2361247"/>
                  <a:gd name="connsiteX2157" fmla="*/ 2099310 w 4871180"/>
                  <a:gd name="connsiteY2157" fmla="*/ 2338388 h 2361247"/>
                  <a:gd name="connsiteX2158" fmla="*/ 2100263 w 4871180"/>
                  <a:gd name="connsiteY2158" fmla="*/ 2338388 h 2361247"/>
                  <a:gd name="connsiteX2159" fmla="*/ 2101215 w 4871180"/>
                  <a:gd name="connsiteY2159" fmla="*/ 2338388 h 2361247"/>
                  <a:gd name="connsiteX2160" fmla="*/ 2102168 w 4871180"/>
                  <a:gd name="connsiteY2160" fmla="*/ 2338388 h 2361247"/>
                  <a:gd name="connsiteX2161" fmla="*/ 2103120 w 4871180"/>
                  <a:gd name="connsiteY2161" fmla="*/ 2338388 h 2361247"/>
                  <a:gd name="connsiteX2162" fmla="*/ 2104073 w 4871180"/>
                  <a:gd name="connsiteY2162" fmla="*/ 2339340 h 2361247"/>
                  <a:gd name="connsiteX2163" fmla="*/ 2105025 w 4871180"/>
                  <a:gd name="connsiteY2163" fmla="*/ 2339340 h 2361247"/>
                  <a:gd name="connsiteX2164" fmla="*/ 2105978 w 4871180"/>
                  <a:gd name="connsiteY2164" fmla="*/ 2339340 h 2361247"/>
                  <a:gd name="connsiteX2165" fmla="*/ 2106930 w 4871180"/>
                  <a:gd name="connsiteY2165" fmla="*/ 2338388 h 2361247"/>
                  <a:gd name="connsiteX2166" fmla="*/ 2107883 w 4871180"/>
                  <a:gd name="connsiteY2166" fmla="*/ 2338388 h 2361247"/>
                  <a:gd name="connsiteX2167" fmla="*/ 2108835 w 4871180"/>
                  <a:gd name="connsiteY2167" fmla="*/ 2338388 h 2361247"/>
                  <a:gd name="connsiteX2168" fmla="*/ 2109788 w 4871180"/>
                  <a:gd name="connsiteY2168" fmla="*/ 2338388 h 2361247"/>
                  <a:gd name="connsiteX2169" fmla="*/ 2110740 w 4871180"/>
                  <a:gd name="connsiteY2169" fmla="*/ 2338388 h 2361247"/>
                  <a:gd name="connsiteX2170" fmla="*/ 2111693 w 4871180"/>
                  <a:gd name="connsiteY2170" fmla="*/ 2337435 h 2361247"/>
                  <a:gd name="connsiteX2171" fmla="*/ 2112645 w 4871180"/>
                  <a:gd name="connsiteY2171" fmla="*/ 2337435 h 2361247"/>
                  <a:gd name="connsiteX2172" fmla="*/ 2113598 w 4871180"/>
                  <a:gd name="connsiteY2172" fmla="*/ 2337435 h 2361247"/>
                  <a:gd name="connsiteX2173" fmla="*/ 2114550 w 4871180"/>
                  <a:gd name="connsiteY2173" fmla="*/ 2337435 h 2361247"/>
                  <a:gd name="connsiteX2174" fmla="*/ 2116455 w 4871180"/>
                  <a:gd name="connsiteY2174" fmla="*/ 2337435 h 2361247"/>
                  <a:gd name="connsiteX2175" fmla="*/ 2117408 w 4871180"/>
                  <a:gd name="connsiteY2175" fmla="*/ 2337435 h 2361247"/>
                  <a:gd name="connsiteX2176" fmla="*/ 2118360 w 4871180"/>
                  <a:gd name="connsiteY2176" fmla="*/ 2338388 h 2361247"/>
                  <a:gd name="connsiteX2177" fmla="*/ 2119313 w 4871180"/>
                  <a:gd name="connsiteY2177" fmla="*/ 2339340 h 2361247"/>
                  <a:gd name="connsiteX2178" fmla="*/ 2120265 w 4871180"/>
                  <a:gd name="connsiteY2178" fmla="*/ 2338388 h 2361247"/>
                  <a:gd name="connsiteX2179" fmla="*/ 2121218 w 4871180"/>
                  <a:gd name="connsiteY2179" fmla="*/ 2337435 h 2361247"/>
                  <a:gd name="connsiteX2180" fmla="*/ 2122170 w 4871180"/>
                  <a:gd name="connsiteY2180" fmla="*/ 2337435 h 2361247"/>
                  <a:gd name="connsiteX2181" fmla="*/ 2123123 w 4871180"/>
                  <a:gd name="connsiteY2181" fmla="*/ 2337435 h 2361247"/>
                  <a:gd name="connsiteX2182" fmla="*/ 2124075 w 4871180"/>
                  <a:gd name="connsiteY2182" fmla="*/ 2337435 h 2361247"/>
                  <a:gd name="connsiteX2183" fmla="*/ 2125028 w 4871180"/>
                  <a:gd name="connsiteY2183" fmla="*/ 2337435 h 2361247"/>
                  <a:gd name="connsiteX2184" fmla="*/ 2125980 w 4871180"/>
                  <a:gd name="connsiteY2184" fmla="*/ 2337435 h 2361247"/>
                  <a:gd name="connsiteX2185" fmla="*/ 2126933 w 4871180"/>
                  <a:gd name="connsiteY2185" fmla="*/ 2338388 h 2361247"/>
                  <a:gd name="connsiteX2186" fmla="*/ 2127885 w 4871180"/>
                  <a:gd name="connsiteY2186" fmla="*/ 2337435 h 2361247"/>
                  <a:gd name="connsiteX2187" fmla="*/ 2128838 w 4871180"/>
                  <a:gd name="connsiteY2187" fmla="*/ 2338388 h 2361247"/>
                  <a:gd name="connsiteX2188" fmla="*/ 2129790 w 4871180"/>
                  <a:gd name="connsiteY2188" fmla="*/ 2338388 h 2361247"/>
                  <a:gd name="connsiteX2189" fmla="*/ 2130743 w 4871180"/>
                  <a:gd name="connsiteY2189" fmla="*/ 2338388 h 2361247"/>
                  <a:gd name="connsiteX2190" fmla="*/ 2131695 w 4871180"/>
                  <a:gd name="connsiteY2190" fmla="*/ 2338388 h 2361247"/>
                  <a:gd name="connsiteX2191" fmla="*/ 2132648 w 4871180"/>
                  <a:gd name="connsiteY2191" fmla="*/ 2337435 h 2361247"/>
                  <a:gd name="connsiteX2192" fmla="*/ 2133600 w 4871180"/>
                  <a:gd name="connsiteY2192" fmla="*/ 2336483 h 2361247"/>
                  <a:gd name="connsiteX2193" fmla="*/ 2134553 w 4871180"/>
                  <a:gd name="connsiteY2193" fmla="*/ 2337435 h 2361247"/>
                  <a:gd name="connsiteX2194" fmla="*/ 2135505 w 4871180"/>
                  <a:gd name="connsiteY2194" fmla="*/ 2337435 h 2361247"/>
                  <a:gd name="connsiteX2195" fmla="*/ 2136458 w 4871180"/>
                  <a:gd name="connsiteY2195" fmla="*/ 2337435 h 2361247"/>
                  <a:gd name="connsiteX2196" fmla="*/ 2137410 w 4871180"/>
                  <a:gd name="connsiteY2196" fmla="*/ 2337435 h 2361247"/>
                  <a:gd name="connsiteX2197" fmla="*/ 2138363 w 4871180"/>
                  <a:gd name="connsiteY2197" fmla="*/ 2337435 h 2361247"/>
                  <a:gd name="connsiteX2198" fmla="*/ 2139315 w 4871180"/>
                  <a:gd name="connsiteY2198" fmla="*/ 2337435 h 2361247"/>
                  <a:gd name="connsiteX2199" fmla="*/ 2140268 w 4871180"/>
                  <a:gd name="connsiteY2199" fmla="*/ 2337435 h 2361247"/>
                  <a:gd name="connsiteX2200" fmla="*/ 2141220 w 4871180"/>
                  <a:gd name="connsiteY2200" fmla="*/ 2337435 h 2361247"/>
                  <a:gd name="connsiteX2201" fmla="*/ 2142173 w 4871180"/>
                  <a:gd name="connsiteY2201" fmla="*/ 2337435 h 2361247"/>
                  <a:gd name="connsiteX2202" fmla="*/ 2143125 w 4871180"/>
                  <a:gd name="connsiteY2202" fmla="*/ 2336483 h 2361247"/>
                  <a:gd name="connsiteX2203" fmla="*/ 2144078 w 4871180"/>
                  <a:gd name="connsiteY2203" fmla="*/ 2336483 h 2361247"/>
                  <a:gd name="connsiteX2204" fmla="*/ 2145030 w 4871180"/>
                  <a:gd name="connsiteY2204" fmla="*/ 2336483 h 2361247"/>
                  <a:gd name="connsiteX2205" fmla="*/ 2145983 w 4871180"/>
                  <a:gd name="connsiteY2205" fmla="*/ 2336483 h 2361247"/>
                  <a:gd name="connsiteX2206" fmla="*/ 2146935 w 4871180"/>
                  <a:gd name="connsiteY2206" fmla="*/ 2336483 h 2361247"/>
                  <a:gd name="connsiteX2207" fmla="*/ 2147888 w 4871180"/>
                  <a:gd name="connsiteY2207" fmla="*/ 2336483 h 2361247"/>
                  <a:gd name="connsiteX2208" fmla="*/ 2148840 w 4871180"/>
                  <a:gd name="connsiteY2208" fmla="*/ 2336483 h 2361247"/>
                  <a:gd name="connsiteX2209" fmla="*/ 2149793 w 4871180"/>
                  <a:gd name="connsiteY2209" fmla="*/ 2337435 h 2361247"/>
                  <a:gd name="connsiteX2210" fmla="*/ 2150745 w 4871180"/>
                  <a:gd name="connsiteY2210" fmla="*/ 2337435 h 2361247"/>
                  <a:gd name="connsiteX2211" fmla="*/ 2151698 w 4871180"/>
                  <a:gd name="connsiteY2211" fmla="*/ 2337435 h 2361247"/>
                  <a:gd name="connsiteX2212" fmla="*/ 2152650 w 4871180"/>
                  <a:gd name="connsiteY2212" fmla="*/ 2337435 h 2361247"/>
                  <a:gd name="connsiteX2213" fmla="*/ 2153603 w 4871180"/>
                  <a:gd name="connsiteY2213" fmla="*/ 2338388 h 2361247"/>
                  <a:gd name="connsiteX2214" fmla="*/ 2154555 w 4871180"/>
                  <a:gd name="connsiteY2214" fmla="*/ 2338388 h 2361247"/>
                  <a:gd name="connsiteX2215" fmla="*/ 2155508 w 4871180"/>
                  <a:gd name="connsiteY2215" fmla="*/ 2336483 h 2361247"/>
                  <a:gd name="connsiteX2216" fmla="*/ 2156460 w 4871180"/>
                  <a:gd name="connsiteY2216" fmla="*/ 2337435 h 2361247"/>
                  <a:gd name="connsiteX2217" fmla="*/ 2158365 w 4871180"/>
                  <a:gd name="connsiteY2217" fmla="*/ 2337435 h 2361247"/>
                  <a:gd name="connsiteX2218" fmla="*/ 2159318 w 4871180"/>
                  <a:gd name="connsiteY2218" fmla="*/ 2337435 h 2361247"/>
                  <a:gd name="connsiteX2219" fmla="*/ 2160270 w 4871180"/>
                  <a:gd name="connsiteY2219" fmla="*/ 2337435 h 2361247"/>
                  <a:gd name="connsiteX2220" fmla="*/ 2161223 w 4871180"/>
                  <a:gd name="connsiteY2220" fmla="*/ 2337435 h 2361247"/>
                  <a:gd name="connsiteX2221" fmla="*/ 2162175 w 4871180"/>
                  <a:gd name="connsiteY2221" fmla="*/ 2337435 h 2361247"/>
                  <a:gd name="connsiteX2222" fmla="*/ 2163128 w 4871180"/>
                  <a:gd name="connsiteY2222" fmla="*/ 2337435 h 2361247"/>
                  <a:gd name="connsiteX2223" fmla="*/ 2164080 w 4871180"/>
                  <a:gd name="connsiteY2223" fmla="*/ 2337435 h 2361247"/>
                  <a:gd name="connsiteX2224" fmla="*/ 2165033 w 4871180"/>
                  <a:gd name="connsiteY2224" fmla="*/ 2337435 h 2361247"/>
                  <a:gd name="connsiteX2225" fmla="*/ 2165985 w 4871180"/>
                  <a:gd name="connsiteY2225" fmla="*/ 2338388 h 2361247"/>
                  <a:gd name="connsiteX2226" fmla="*/ 2166938 w 4871180"/>
                  <a:gd name="connsiteY2226" fmla="*/ 2339340 h 2361247"/>
                  <a:gd name="connsiteX2227" fmla="*/ 2167890 w 4871180"/>
                  <a:gd name="connsiteY2227" fmla="*/ 2338388 h 2361247"/>
                  <a:gd name="connsiteX2228" fmla="*/ 2168843 w 4871180"/>
                  <a:gd name="connsiteY2228" fmla="*/ 2339340 h 2361247"/>
                  <a:gd name="connsiteX2229" fmla="*/ 2169795 w 4871180"/>
                  <a:gd name="connsiteY2229" fmla="*/ 2339340 h 2361247"/>
                  <a:gd name="connsiteX2230" fmla="*/ 2170748 w 4871180"/>
                  <a:gd name="connsiteY2230" fmla="*/ 2339340 h 2361247"/>
                  <a:gd name="connsiteX2231" fmla="*/ 2171700 w 4871180"/>
                  <a:gd name="connsiteY2231" fmla="*/ 2339340 h 2361247"/>
                  <a:gd name="connsiteX2232" fmla="*/ 2172653 w 4871180"/>
                  <a:gd name="connsiteY2232" fmla="*/ 2340293 h 2361247"/>
                  <a:gd name="connsiteX2233" fmla="*/ 2173605 w 4871180"/>
                  <a:gd name="connsiteY2233" fmla="*/ 2340293 h 2361247"/>
                  <a:gd name="connsiteX2234" fmla="*/ 2174558 w 4871180"/>
                  <a:gd name="connsiteY2234" fmla="*/ 2340293 h 2361247"/>
                  <a:gd name="connsiteX2235" fmla="*/ 2175510 w 4871180"/>
                  <a:gd name="connsiteY2235" fmla="*/ 2340293 h 2361247"/>
                  <a:gd name="connsiteX2236" fmla="*/ 2176463 w 4871180"/>
                  <a:gd name="connsiteY2236" fmla="*/ 2340293 h 2361247"/>
                  <a:gd name="connsiteX2237" fmla="*/ 2177415 w 4871180"/>
                  <a:gd name="connsiteY2237" fmla="*/ 2340293 h 2361247"/>
                  <a:gd name="connsiteX2238" fmla="*/ 2178368 w 4871180"/>
                  <a:gd name="connsiteY2238" fmla="*/ 2340293 h 2361247"/>
                  <a:gd name="connsiteX2239" fmla="*/ 2179320 w 4871180"/>
                  <a:gd name="connsiteY2239" fmla="*/ 2340293 h 2361247"/>
                  <a:gd name="connsiteX2240" fmla="*/ 2180273 w 4871180"/>
                  <a:gd name="connsiteY2240" fmla="*/ 2341245 h 2361247"/>
                  <a:gd name="connsiteX2241" fmla="*/ 2181225 w 4871180"/>
                  <a:gd name="connsiteY2241" fmla="*/ 2341245 h 2361247"/>
                  <a:gd name="connsiteX2242" fmla="*/ 2182178 w 4871180"/>
                  <a:gd name="connsiteY2242" fmla="*/ 2341245 h 2361247"/>
                  <a:gd name="connsiteX2243" fmla="*/ 2183130 w 4871180"/>
                  <a:gd name="connsiteY2243" fmla="*/ 2341245 h 2361247"/>
                  <a:gd name="connsiteX2244" fmla="*/ 2184083 w 4871180"/>
                  <a:gd name="connsiteY2244" fmla="*/ 2341245 h 2361247"/>
                  <a:gd name="connsiteX2245" fmla="*/ 2185035 w 4871180"/>
                  <a:gd name="connsiteY2245" fmla="*/ 2341245 h 2361247"/>
                  <a:gd name="connsiteX2246" fmla="*/ 2185988 w 4871180"/>
                  <a:gd name="connsiteY2246" fmla="*/ 2342198 h 2361247"/>
                  <a:gd name="connsiteX2247" fmla="*/ 2186940 w 4871180"/>
                  <a:gd name="connsiteY2247" fmla="*/ 2341245 h 2361247"/>
                  <a:gd name="connsiteX2248" fmla="*/ 2187893 w 4871180"/>
                  <a:gd name="connsiteY2248" fmla="*/ 2341245 h 2361247"/>
                  <a:gd name="connsiteX2249" fmla="*/ 2188845 w 4871180"/>
                  <a:gd name="connsiteY2249" fmla="*/ 2342198 h 2361247"/>
                  <a:gd name="connsiteX2250" fmla="*/ 2189798 w 4871180"/>
                  <a:gd name="connsiteY2250" fmla="*/ 2341245 h 2361247"/>
                  <a:gd name="connsiteX2251" fmla="*/ 2190750 w 4871180"/>
                  <a:gd name="connsiteY2251" fmla="*/ 2341245 h 2361247"/>
                  <a:gd name="connsiteX2252" fmla="*/ 2191703 w 4871180"/>
                  <a:gd name="connsiteY2252" fmla="*/ 2342198 h 2361247"/>
                  <a:gd name="connsiteX2253" fmla="*/ 2192655 w 4871180"/>
                  <a:gd name="connsiteY2253" fmla="*/ 2342198 h 2361247"/>
                  <a:gd name="connsiteX2254" fmla="*/ 2193608 w 4871180"/>
                  <a:gd name="connsiteY2254" fmla="*/ 2341245 h 2361247"/>
                  <a:gd name="connsiteX2255" fmla="*/ 2194560 w 4871180"/>
                  <a:gd name="connsiteY2255" fmla="*/ 2341245 h 2361247"/>
                  <a:gd name="connsiteX2256" fmla="*/ 2195513 w 4871180"/>
                  <a:gd name="connsiteY2256" fmla="*/ 2341245 h 2361247"/>
                  <a:gd name="connsiteX2257" fmla="*/ 2196465 w 4871180"/>
                  <a:gd name="connsiteY2257" fmla="*/ 2341245 h 2361247"/>
                  <a:gd name="connsiteX2258" fmla="*/ 2197418 w 4871180"/>
                  <a:gd name="connsiteY2258" fmla="*/ 2341245 h 2361247"/>
                  <a:gd name="connsiteX2259" fmla="*/ 2198370 w 4871180"/>
                  <a:gd name="connsiteY2259" fmla="*/ 2339340 h 2361247"/>
                  <a:gd name="connsiteX2260" fmla="*/ 2199323 w 4871180"/>
                  <a:gd name="connsiteY2260" fmla="*/ 2340293 h 2361247"/>
                  <a:gd name="connsiteX2261" fmla="*/ 2201228 w 4871180"/>
                  <a:gd name="connsiteY2261" fmla="*/ 2340293 h 2361247"/>
                  <a:gd name="connsiteX2262" fmla="*/ 2202180 w 4871180"/>
                  <a:gd name="connsiteY2262" fmla="*/ 2339340 h 2361247"/>
                  <a:gd name="connsiteX2263" fmla="*/ 2203133 w 4871180"/>
                  <a:gd name="connsiteY2263" fmla="*/ 2339340 h 2361247"/>
                  <a:gd name="connsiteX2264" fmla="*/ 2204085 w 4871180"/>
                  <a:gd name="connsiteY2264" fmla="*/ 2339340 h 2361247"/>
                  <a:gd name="connsiteX2265" fmla="*/ 2205038 w 4871180"/>
                  <a:gd name="connsiteY2265" fmla="*/ 2338388 h 2361247"/>
                  <a:gd name="connsiteX2266" fmla="*/ 2205990 w 4871180"/>
                  <a:gd name="connsiteY2266" fmla="*/ 2338388 h 2361247"/>
                  <a:gd name="connsiteX2267" fmla="*/ 2206943 w 4871180"/>
                  <a:gd name="connsiteY2267" fmla="*/ 2338388 h 2361247"/>
                  <a:gd name="connsiteX2268" fmla="*/ 2207895 w 4871180"/>
                  <a:gd name="connsiteY2268" fmla="*/ 2339340 h 2361247"/>
                  <a:gd name="connsiteX2269" fmla="*/ 2208848 w 4871180"/>
                  <a:gd name="connsiteY2269" fmla="*/ 2339340 h 2361247"/>
                  <a:gd name="connsiteX2270" fmla="*/ 2209800 w 4871180"/>
                  <a:gd name="connsiteY2270" fmla="*/ 2340293 h 2361247"/>
                  <a:gd name="connsiteX2271" fmla="*/ 2210753 w 4871180"/>
                  <a:gd name="connsiteY2271" fmla="*/ 2340293 h 2361247"/>
                  <a:gd name="connsiteX2272" fmla="*/ 2211705 w 4871180"/>
                  <a:gd name="connsiteY2272" fmla="*/ 2340293 h 2361247"/>
                  <a:gd name="connsiteX2273" fmla="*/ 2212658 w 4871180"/>
                  <a:gd name="connsiteY2273" fmla="*/ 2340293 h 2361247"/>
                  <a:gd name="connsiteX2274" fmla="*/ 2213610 w 4871180"/>
                  <a:gd name="connsiteY2274" fmla="*/ 2341245 h 2361247"/>
                  <a:gd name="connsiteX2275" fmla="*/ 2214563 w 4871180"/>
                  <a:gd name="connsiteY2275" fmla="*/ 2340293 h 2361247"/>
                  <a:gd name="connsiteX2276" fmla="*/ 2215515 w 4871180"/>
                  <a:gd name="connsiteY2276" fmla="*/ 2340293 h 2361247"/>
                  <a:gd name="connsiteX2277" fmla="*/ 2216468 w 4871180"/>
                  <a:gd name="connsiteY2277" fmla="*/ 2340293 h 2361247"/>
                  <a:gd name="connsiteX2278" fmla="*/ 2217420 w 4871180"/>
                  <a:gd name="connsiteY2278" fmla="*/ 2339340 h 2361247"/>
                  <a:gd name="connsiteX2279" fmla="*/ 2218373 w 4871180"/>
                  <a:gd name="connsiteY2279" fmla="*/ 2339340 h 2361247"/>
                  <a:gd name="connsiteX2280" fmla="*/ 2219325 w 4871180"/>
                  <a:gd name="connsiteY2280" fmla="*/ 2339340 h 2361247"/>
                  <a:gd name="connsiteX2281" fmla="*/ 2220278 w 4871180"/>
                  <a:gd name="connsiteY2281" fmla="*/ 2339340 h 2361247"/>
                  <a:gd name="connsiteX2282" fmla="*/ 2221230 w 4871180"/>
                  <a:gd name="connsiteY2282" fmla="*/ 2340293 h 2361247"/>
                  <a:gd name="connsiteX2283" fmla="*/ 2222183 w 4871180"/>
                  <a:gd name="connsiteY2283" fmla="*/ 2340293 h 2361247"/>
                  <a:gd name="connsiteX2284" fmla="*/ 2223135 w 4871180"/>
                  <a:gd name="connsiteY2284" fmla="*/ 2339340 h 2361247"/>
                  <a:gd name="connsiteX2285" fmla="*/ 2224088 w 4871180"/>
                  <a:gd name="connsiteY2285" fmla="*/ 2339340 h 2361247"/>
                  <a:gd name="connsiteX2286" fmla="*/ 2225040 w 4871180"/>
                  <a:gd name="connsiteY2286" fmla="*/ 2339340 h 2361247"/>
                  <a:gd name="connsiteX2287" fmla="*/ 2225993 w 4871180"/>
                  <a:gd name="connsiteY2287" fmla="*/ 2339340 h 2361247"/>
                  <a:gd name="connsiteX2288" fmla="*/ 2226945 w 4871180"/>
                  <a:gd name="connsiteY2288" fmla="*/ 2339340 h 2361247"/>
                  <a:gd name="connsiteX2289" fmla="*/ 2227898 w 4871180"/>
                  <a:gd name="connsiteY2289" fmla="*/ 2339340 h 2361247"/>
                  <a:gd name="connsiteX2290" fmla="*/ 2228850 w 4871180"/>
                  <a:gd name="connsiteY2290" fmla="*/ 2339340 h 2361247"/>
                  <a:gd name="connsiteX2291" fmla="*/ 2229803 w 4871180"/>
                  <a:gd name="connsiteY2291" fmla="*/ 2339340 h 2361247"/>
                  <a:gd name="connsiteX2292" fmla="*/ 2230755 w 4871180"/>
                  <a:gd name="connsiteY2292" fmla="*/ 2339340 h 2361247"/>
                  <a:gd name="connsiteX2293" fmla="*/ 2231708 w 4871180"/>
                  <a:gd name="connsiteY2293" fmla="*/ 2339340 h 2361247"/>
                  <a:gd name="connsiteX2294" fmla="*/ 2232660 w 4871180"/>
                  <a:gd name="connsiteY2294" fmla="*/ 2338388 h 2361247"/>
                  <a:gd name="connsiteX2295" fmla="*/ 2233613 w 4871180"/>
                  <a:gd name="connsiteY2295" fmla="*/ 2339340 h 2361247"/>
                  <a:gd name="connsiteX2296" fmla="*/ 2234565 w 4871180"/>
                  <a:gd name="connsiteY2296" fmla="*/ 2339340 h 2361247"/>
                  <a:gd name="connsiteX2297" fmla="*/ 2235518 w 4871180"/>
                  <a:gd name="connsiteY2297" fmla="*/ 2339340 h 2361247"/>
                  <a:gd name="connsiteX2298" fmla="*/ 2236470 w 4871180"/>
                  <a:gd name="connsiteY2298" fmla="*/ 2338388 h 2361247"/>
                  <a:gd name="connsiteX2299" fmla="*/ 2237423 w 4871180"/>
                  <a:gd name="connsiteY2299" fmla="*/ 2339340 h 2361247"/>
                  <a:gd name="connsiteX2300" fmla="*/ 2238375 w 4871180"/>
                  <a:gd name="connsiteY2300" fmla="*/ 2339340 h 2361247"/>
                  <a:gd name="connsiteX2301" fmla="*/ 2239328 w 4871180"/>
                  <a:gd name="connsiteY2301" fmla="*/ 2338388 h 2361247"/>
                  <a:gd name="connsiteX2302" fmla="*/ 2240280 w 4871180"/>
                  <a:gd name="connsiteY2302" fmla="*/ 2338388 h 2361247"/>
                  <a:gd name="connsiteX2303" fmla="*/ 2241233 w 4871180"/>
                  <a:gd name="connsiteY2303" fmla="*/ 2338388 h 2361247"/>
                  <a:gd name="connsiteX2304" fmla="*/ 2242185 w 4871180"/>
                  <a:gd name="connsiteY2304" fmla="*/ 2338388 h 2361247"/>
                  <a:gd name="connsiteX2305" fmla="*/ 2244090 w 4871180"/>
                  <a:gd name="connsiteY2305" fmla="*/ 2338388 h 2361247"/>
                  <a:gd name="connsiteX2306" fmla="*/ 2245043 w 4871180"/>
                  <a:gd name="connsiteY2306" fmla="*/ 2338388 h 2361247"/>
                  <a:gd name="connsiteX2307" fmla="*/ 2245995 w 4871180"/>
                  <a:gd name="connsiteY2307" fmla="*/ 2338388 h 2361247"/>
                  <a:gd name="connsiteX2308" fmla="*/ 2246948 w 4871180"/>
                  <a:gd name="connsiteY2308" fmla="*/ 2338388 h 2361247"/>
                  <a:gd name="connsiteX2309" fmla="*/ 2247900 w 4871180"/>
                  <a:gd name="connsiteY2309" fmla="*/ 2339340 h 2361247"/>
                  <a:gd name="connsiteX2310" fmla="*/ 2248853 w 4871180"/>
                  <a:gd name="connsiteY2310" fmla="*/ 2339340 h 2361247"/>
                  <a:gd name="connsiteX2311" fmla="*/ 2249805 w 4871180"/>
                  <a:gd name="connsiteY2311" fmla="*/ 2338388 h 2361247"/>
                  <a:gd name="connsiteX2312" fmla="*/ 2250758 w 4871180"/>
                  <a:gd name="connsiteY2312" fmla="*/ 2338388 h 2361247"/>
                  <a:gd name="connsiteX2313" fmla="*/ 2251710 w 4871180"/>
                  <a:gd name="connsiteY2313" fmla="*/ 2338388 h 2361247"/>
                  <a:gd name="connsiteX2314" fmla="*/ 2252663 w 4871180"/>
                  <a:gd name="connsiteY2314" fmla="*/ 2337435 h 2361247"/>
                  <a:gd name="connsiteX2315" fmla="*/ 2253615 w 4871180"/>
                  <a:gd name="connsiteY2315" fmla="*/ 2337435 h 2361247"/>
                  <a:gd name="connsiteX2316" fmla="*/ 2254568 w 4871180"/>
                  <a:gd name="connsiteY2316" fmla="*/ 2337435 h 2361247"/>
                  <a:gd name="connsiteX2317" fmla="*/ 2255520 w 4871180"/>
                  <a:gd name="connsiteY2317" fmla="*/ 2337435 h 2361247"/>
                  <a:gd name="connsiteX2318" fmla="*/ 2256473 w 4871180"/>
                  <a:gd name="connsiteY2318" fmla="*/ 2337435 h 2361247"/>
                  <a:gd name="connsiteX2319" fmla="*/ 2257425 w 4871180"/>
                  <a:gd name="connsiteY2319" fmla="*/ 2338388 h 2361247"/>
                  <a:gd name="connsiteX2320" fmla="*/ 2258378 w 4871180"/>
                  <a:gd name="connsiteY2320" fmla="*/ 2338388 h 2361247"/>
                  <a:gd name="connsiteX2321" fmla="*/ 2259330 w 4871180"/>
                  <a:gd name="connsiteY2321" fmla="*/ 2339340 h 2361247"/>
                  <a:gd name="connsiteX2322" fmla="*/ 2260283 w 4871180"/>
                  <a:gd name="connsiteY2322" fmla="*/ 2338388 h 2361247"/>
                  <a:gd name="connsiteX2323" fmla="*/ 2261235 w 4871180"/>
                  <a:gd name="connsiteY2323" fmla="*/ 2338388 h 2361247"/>
                  <a:gd name="connsiteX2324" fmla="*/ 2262188 w 4871180"/>
                  <a:gd name="connsiteY2324" fmla="*/ 2338388 h 2361247"/>
                  <a:gd name="connsiteX2325" fmla="*/ 2263140 w 4871180"/>
                  <a:gd name="connsiteY2325" fmla="*/ 2338388 h 2361247"/>
                  <a:gd name="connsiteX2326" fmla="*/ 2264093 w 4871180"/>
                  <a:gd name="connsiteY2326" fmla="*/ 2338388 h 2361247"/>
                  <a:gd name="connsiteX2327" fmla="*/ 2265045 w 4871180"/>
                  <a:gd name="connsiteY2327" fmla="*/ 2338388 h 2361247"/>
                  <a:gd name="connsiteX2328" fmla="*/ 2265998 w 4871180"/>
                  <a:gd name="connsiteY2328" fmla="*/ 2338388 h 2361247"/>
                  <a:gd name="connsiteX2329" fmla="*/ 2266950 w 4871180"/>
                  <a:gd name="connsiteY2329" fmla="*/ 2338388 h 2361247"/>
                  <a:gd name="connsiteX2330" fmla="*/ 2267903 w 4871180"/>
                  <a:gd name="connsiteY2330" fmla="*/ 2338388 h 2361247"/>
                  <a:gd name="connsiteX2331" fmla="*/ 2268855 w 4871180"/>
                  <a:gd name="connsiteY2331" fmla="*/ 2338388 h 2361247"/>
                  <a:gd name="connsiteX2332" fmla="*/ 2269808 w 4871180"/>
                  <a:gd name="connsiteY2332" fmla="*/ 2338388 h 2361247"/>
                  <a:gd name="connsiteX2333" fmla="*/ 2270760 w 4871180"/>
                  <a:gd name="connsiteY2333" fmla="*/ 2338388 h 2361247"/>
                  <a:gd name="connsiteX2334" fmla="*/ 2271713 w 4871180"/>
                  <a:gd name="connsiteY2334" fmla="*/ 2338388 h 2361247"/>
                  <a:gd name="connsiteX2335" fmla="*/ 2272665 w 4871180"/>
                  <a:gd name="connsiteY2335" fmla="*/ 2340293 h 2361247"/>
                  <a:gd name="connsiteX2336" fmla="*/ 2273618 w 4871180"/>
                  <a:gd name="connsiteY2336" fmla="*/ 2338388 h 2361247"/>
                  <a:gd name="connsiteX2337" fmla="*/ 2274570 w 4871180"/>
                  <a:gd name="connsiteY2337" fmla="*/ 2338388 h 2361247"/>
                  <a:gd name="connsiteX2338" fmla="*/ 2275523 w 4871180"/>
                  <a:gd name="connsiteY2338" fmla="*/ 2338388 h 2361247"/>
                  <a:gd name="connsiteX2339" fmla="*/ 2276475 w 4871180"/>
                  <a:gd name="connsiteY2339" fmla="*/ 2337435 h 2361247"/>
                  <a:gd name="connsiteX2340" fmla="*/ 2277428 w 4871180"/>
                  <a:gd name="connsiteY2340" fmla="*/ 2337435 h 2361247"/>
                  <a:gd name="connsiteX2341" fmla="*/ 2278380 w 4871180"/>
                  <a:gd name="connsiteY2341" fmla="*/ 2338388 h 2361247"/>
                  <a:gd name="connsiteX2342" fmla="*/ 2279333 w 4871180"/>
                  <a:gd name="connsiteY2342" fmla="*/ 2338388 h 2361247"/>
                  <a:gd name="connsiteX2343" fmla="*/ 2280285 w 4871180"/>
                  <a:gd name="connsiteY2343" fmla="*/ 2338388 h 2361247"/>
                  <a:gd name="connsiteX2344" fmla="*/ 2281238 w 4871180"/>
                  <a:gd name="connsiteY2344" fmla="*/ 2338388 h 2361247"/>
                  <a:gd name="connsiteX2345" fmla="*/ 2282190 w 4871180"/>
                  <a:gd name="connsiteY2345" fmla="*/ 2338388 h 2361247"/>
                  <a:gd name="connsiteX2346" fmla="*/ 2283143 w 4871180"/>
                  <a:gd name="connsiteY2346" fmla="*/ 2338388 h 2361247"/>
                  <a:gd name="connsiteX2347" fmla="*/ 2284095 w 4871180"/>
                  <a:gd name="connsiteY2347" fmla="*/ 2338388 h 2361247"/>
                  <a:gd name="connsiteX2348" fmla="*/ 2285048 w 4871180"/>
                  <a:gd name="connsiteY2348" fmla="*/ 2338388 h 2361247"/>
                  <a:gd name="connsiteX2349" fmla="*/ 2286953 w 4871180"/>
                  <a:gd name="connsiteY2349" fmla="*/ 2337435 h 2361247"/>
                  <a:gd name="connsiteX2350" fmla="*/ 2287905 w 4871180"/>
                  <a:gd name="connsiteY2350" fmla="*/ 2337435 h 2361247"/>
                  <a:gd name="connsiteX2351" fmla="*/ 2288858 w 4871180"/>
                  <a:gd name="connsiteY2351" fmla="*/ 2337435 h 2361247"/>
                  <a:gd name="connsiteX2352" fmla="*/ 2289810 w 4871180"/>
                  <a:gd name="connsiteY2352" fmla="*/ 2337435 h 2361247"/>
                  <a:gd name="connsiteX2353" fmla="*/ 2290763 w 4871180"/>
                  <a:gd name="connsiteY2353" fmla="*/ 2337435 h 2361247"/>
                  <a:gd name="connsiteX2354" fmla="*/ 2291715 w 4871180"/>
                  <a:gd name="connsiteY2354" fmla="*/ 2337435 h 2361247"/>
                  <a:gd name="connsiteX2355" fmla="*/ 2292668 w 4871180"/>
                  <a:gd name="connsiteY2355" fmla="*/ 2337435 h 2361247"/>
                  <a:gd name="connsiteX2356" fmla="*/ 2293620 w 4871180"/>
                  <a:gd name="connsiteY2356" fmla="*/ 2337435 h 2361247"/>
                  <a:gd name="connsiteX2357" fmla="*/ 2294573 w 4871180"/>
                  <a:gd name="connsiteY2357" fmla="*/ 2338388 h 2361247"/>
                  <a:gd name="connsiteX2358" fmla="*/ 2295525 w 4871180"/>
                  <a:gd name="connsiteY2358" fmla="*/ 2338388 h 2361247"/>
                  <a:gd name="connsiteX2359" fmla="*/ 2296478 w 4871180"/>
                  <a:gd name="connsiteY2359" fmla="*/ 2338388 h 2361247"/>
                  <a:gd name="connsiteX2360" fmla="*/ 2297430 w 4871180"/>
                  <a:gd name="connsiteY2360" fmla="*/ 2335530 h 2361247"/>
                  <a:gd name="connsiteX2361" fmla="*/ 2298383 w 4871180"/>
                  <a:gd name="connsiteY2361" fmla="*/ 2338388 h 2361247"/>
                  <a:gd name="connsiteX2362" fmla="*/ 2299335 w 4871180"/>
                  <a:gd name="connsiteY2362" fmla="*/ 2337435 h 2361247"/>
                  <a:gd name="connsiteX2363" fmla="*/ 2300288 w 4871180"/>
                  <a:gd name="connsiteY2363" fmla="*/ 2337435 h 2361247"/>
                  <a:gd name="connsiteX2364" fmla="*/ 2301240 w 4871180"/>
                  <a:gd name="connsiteY2364" fmla="*/ 2337435 h 2361247"/>
                  <a:gd name="connsiteX2365" fmla="*/ 2302193 w 4871180"/>
                  <a:gd name="connsiteY2365" fmla="*/ 2337435 h 2361247"/>
                  <a:gd name="connsiteX2366" fmla="*/ 2303145 w 4871180"/>
                  <a:gd name="connsiteY2366" fmla="*/ 2336483 h 2361247"/>
                  <a:gd name="connsiteX2367" fmla="*/ 2304098 w 4871180"/>
                  <a:gd name="connsiteY2367" fmla="*/ 2336483 h 2361247"/>
                  <a:gd name="connsiteX2368" fmla="*/ 2305050 w 4871180"/>
                  <a:gd name="connsiteY2368" fmla="*/ 2336483 h 2361247"/>
                  <a:gd name="connsiteX2369" fmla="*/ 2306003 w 4871180"/>
                  <a:gd name="connsiteY2369" fmla="*/ 2337435 h 2361247"/>
                  <a:gd name="connsiteX2370" fmla="*/ 2306955 w 4871180"/>
                  <a:gd name="connsiteY2370" fmla="*/ 2337435 h 2361247"/>
                  <a:gd name="connsiteX2371" fmla="*/ 2307908 w 4871180"/>
                  <a:gd name="connsiteY2371" fmla="*/ 2336483 h 2361247"/>
                  <a:gd name="connsiteX2372" fmla="*/ 2308860 w 4871180"/>
                  <a:gd name="connsiteY2372" fmla="*/ 2336483 h 2361247"/>
                  <a:gd name="connsiteX2373" fmla="*/ 2309813 w 4871180"/>
                  <a:gd name="connsiteY2373" fmla="*/ 2334578 h 2361247"/>
                  <a:gd name="connsiteX2374" fmla="*/ 2310765 w 4871180"/>
                  <a:gd name="connsiteY2374" fmla="*/ 2336483 h 2361247"/>
                  <a:gd name="connsiteX2375" fmla="*/ 2311718 w 4871180"/>
                  <a:gd name="connsiteY2375" fmla="*/ 2336483 h 2361247"/>
                  <a:gd name="connsiteX2376" fmla="*/ 2312670 w 4871180"/>
                  <a:gd name="connsiteY2376" fmla="*/ 2336483 h 2361247"/>
                  <a:gd name="connsiteX2377" fmla="*/ 2313623 w 4871180"/>
                  <a:gd name="connsiteY2377" fmla="*/ 2336483 h 2361247"/>
                  <a:gd name="connsiteX2378" fmla="*/ 2314575 w 4871180"/>
                  <a:gd name="connsiteY2378" fmla="*/ 2335530 h 2361247"/>
                  <a:gd name="connsiteX2379" fmla="*/ 2315528 w 4871180"/>
                  <a:gd name="connsiteY2379" fmla="*/ 2336483 h 2361247"/>
                  <a:gd name="connsiteX2380" fmla="*/ 2316480 w 4871180"/>
                  <a:gd name="connsiteY2380" fmla="*/ 2336483 h 2361247"/>
                  <a:gd name="connsiteX2381" fmla="*/ 2317433 w 4871180"/>
                  <a:gd name="connsiteY2381" fmla="*/ 2336483 h 2361247"/>
                  <a:gd name="connsiteX2382" fmla="*/ 2318385 w 4871180"/>
                  <a:gd name="connsiteY2382" fmla="*/ 2336483 h 2361247"/>
                  <a:gd name="connsiteX2383" fmla="*/ 2319338 w 4871180"/>
                  <a:gd name="connsiteY2383" fmla="*/ 2336483 h 2361247"/>
                  <a:gd name="connsiteX2384" fmla="*/ 2320290 w 4871180"/>
                  <a:gd name="connsiteY2384" fmla="*/ 2336483 h 2361247"/>
                  <a:gd name="connsiteX2385" fmla="*/ 2321243 w 4871180"/>
                  <a:gd name="connsiteY2385" fmla="*/ 2338388 h 2361247"/>
                  <a:gd name="connsiteX2386" fmla="*/ 2322195 w 4871180"/>
                  <a:gd name="connsiteY2386" fmla="*/ 2336483 h 2361247"/>
                  <a:gd name="connsiteX2387" fmla="*/ 2323148 w 4871180"/>
                  <a:gd name="connsiteY2387" fmla="*/ 2335530 h 2361247"/>
                  <a:gd name="connsiteX2388" fmla="*/ 2324100 w 4871180"/>
                  <a:gd name="connsiteY2388" fmla="*/ 2335530 h 2361247"/>
                  <a:gd name="connsiteX2389" fmla="*/ 2325053 w 4871180"/>
                  <a:gd name="connsiteY2389" fmla="*/ 2335530 h 2361247"/>
                  <a:gd name="connsiteX2390" fmla="*/ 2326005 w 4871180"/>
                  <a:gd name="connsiteY2390" fmla="*/ 2335530 h 2361247"/>
                  <a:gd name="connsiteX2391" fmla="*/ 2326958 w 4871180"/>
                  <a:gd name="connsiteY2391" fmla="*/ 2335530 h 2361247"/>
                  <a:gd name="connsiteX2392" fmla="*/ 2327910 w 4871180"/>
                  <a:gd name="connsiteY2392" fmla="*/ 2335530 h 2361247"/>
                  <a:gd name="connsiteX2393" fmla="*/ 2329815 w 4871180"/>
                  <a:gd name="connsiteY2393" fmla="*/ 2335530 h 2361247"/>
                  <a:gd name="connsiteX2394" fmla="*/ 2330768 w 4871180"/>
                  <a:gd name="connsiteY2394" fmla="*/ 2335530 h 2361247"/>
                  <a:gd name="connsiteX2395" fmla="*/ 2331720 w 4871180"/>
                  <a:gd name="connsiteY2395" fmla="*/ 2335530 h 2361247"/>
                  <a:gd name="connsiteX2396" fmla="*/ 2332673 w 4871180"/>
                  <a:gd name="connsiteY2396" fmla="*/ 2334578 h 2361247"/>
                  <a:gd name="connsiteX2397" fmla="*/ 2333625 w 4871180"/>
                  <a:gd name="connsiteY2397" fmla="*/ 2334578 h 2361247"/>
                  <a:gd name="connsiteX2398" fmla="*/ 2334578 w 4871180"/>
                  <a:gd name="connsiteY2398" fmla="*/ 2334578 h 2361247"/>
                  <a:gd name="connsiteX2399" fmla="*/ 2335530 w 4871180"/>
                  <a:gd name="connsiteY2399" fmla="*/ 2334578 h 2361247"/>
                  <a:gd name="connsiteX2400" fmla="*/ 2336483 w 4871180"/>
                  <a:gd name="connsiteY2400" fmla="*/ 2334578 h 2361247"/>
                  <a:gd name="connsiteX2401" fmla="*/ 2337435 w 4871180"/>
                  <a:gd name="connsiteY2401" fmla="*/ 2334578 h 2361247"/>
                  <a:gd name="connsiteX2402" fmla="*/ 2338388 w 4871180"/>
                  <a:gd name="connsiteY2402" fmla="*/ 2334578 h 2361247"/>
                  <a:gd name="connsiteX2403" fmla="*/ 2339340 w 4871180"/>
                  <a:gd name="connsiteY2403" fmla="*/ 2335530 h 2361247"/>
                  <a:gd name="connsiteX2404" fmla="*/ 2340293 w 4871180"/>
                  <a:gd name="connsiteY2404" fmla="*/ 2335530 h 2361247"/>
                  <a:gd name="connsiteX2405" fmla="*/ 2341245 w 4871180"/>
                  <a:gd name="connsiteY2405" fmla="*/ 2335530 h 2361247"/>
                  <a:gd name="connsiteX2406" fmla="*/ 2342198 w 4871180"/>
                  <a:gd name="connsiteY2406" fmla="*/ 2335530 h 2361247"/>
                  <a:gd name="connsiteX2407" fmla="*/ 2343150 w 4871180"/>
                  <a:gd name="connsiteY2407" fmla="*/ 2335530 h 2361247"/>
                  <a:gd name="connsiteX2408" fmla="*/ 2344103 w 4871180"/>
                  <a:gd name="connsiteY2408" fmla="*/ 2336483 h 2361247"/>
                  <a:gd name="connsiteX2409" fmla="*/ 2345055 w 4871180"/>
                  <a:gd name="connsiteY2409" fmla="*/ 2335530 h 2361247"/>
                  <a:gd name="connsiteX2410" fmla="*/ 2346008 w 4871180"/>
                  <a:gd name="connsiteY2410" fmla="*/ 2336483 h 2361247"/>
                  <a:gd name="connsiteX2411" fmla="*/ 2346960 w 4871180"/>
                  <a:gd name="connsiteY2411" fmla="*/ 2335530 h 2361247"/>
                  <a:gd name="connsiteX2412" fmla="*/ 2347913 w 4871180"/>
                  <a:gd name="connsiteY2412" fmla="*/ 2335530 h 2361247"/>
                  <a:gd name="connsiteX2413" fmla="*/ 2348865 w 4871180"/>
                  <a:gd name="connsiteY2413" fmla="*/ 2335530 h 2361247"/>
                  <a:gd name="connsiteX2414" fmla="*/ 2349818 w 4871180"/>
                  <a:gd name="connsiteY2414" fmla="*/ 2336483 h 2361247"/>
                  <a:gd name="connsiteX2415" fmla="*/ 2350770 w 4871180"/>
                  <a:gd name="connsiteY2415" fmla="*/ 2335530 h 2361247"/>
                  <a:gd name="connsiteX2416" fmla="*/ 2351723 w 4871180"/>
                  <a:gd name="connsiteY2416" fmla="*/ 2335530 h 2361247"/>
                  <a:gd name="connsiteX2417" fmla="*/ 2352675 w 4871180"/>
                  <a:gd name="connsiteY2417" fmla="*/ 2335530 h 2361247"/>
                  <a:gd name="connsiteX2418" fmla="*/ 2353628 w 4871180"/>
                  <a:gd name="connsiteY2418" fmla="*/ 2335530 h 2361247"/>
                  <a:gd name="connsiteX2419" fmla="*/ 2354580 w 4871180"/>
                  <a:gd name="connsiteY2419" fmla="*/ 2334578 h 2361247"/>
                  <a:gd name="connsiteX2420" fmla="*/ 2355533 w 4871180"/>
                  <a:gd name="connsiteY2420" fmla="*/ 2333625 h 2361247"/>
                  <a:gd name="connsiteX2421" fmla="*/ 2356485 w 4871180"/>
                  <a:gd name="connsiteY2421" fmla="*/ 2334578 h 2361247"/>
                  <a:gd name="connsiteX2422" fmla="*/ 2357438 w 4871180"/>
                  <a:gd name="connsiteY2422" fmla="*/ 2334578 h 2361247"/>
                  <a:gd name="connsiteX2423" fmla="*/ 2358390 w 4871180"/>
                  <a:gd name="connsiteY2423" fmla="*/ 2334578 h 2361247"/>
                  <a:gd name="connsiteX2424" fmla="*/ 2359343 w 4871180"/>
                  <a:gd name="connsiteY2424" fmla="*/ 2334578 h 2361247"/>
                  <a:gd name="connsiteX2425" fmla="*/ 2360295 w 4871180"/>
                  <a:gd name="connsiteY2425" fmla="*/ 2334578 h 2361247"/>
                  <a:gd name="connsiteX2426" fmla="*/ 2361248 w 4871180"/>
                  <a:gd name="connsiteY2426" fmla="*/ 2334578 h 2361247"/>
                  <a:gd name="connsiteX2427" fmla="*/ 2362200 w 4871180"/>
                  <a:gd name="connsiteY2427" fmla="*/ 2334578 h 2361247"/>
                  <a:gd name="connsiteX2428" fmla="*/ 2363153 w 4871180"/>
                  <a:gd name="connsiteY2428" fmla="*/ 2333625 h 2361247"/>
                  <a:gd name="connsiteX2429" fmla="*/ 2364105 w 4871180"/>
                  <a:gd name="connsiteY2429" fmla="*/ 2333625 h 2361247"/>
                  <a:gd name="connsiteX2430" fmla="*/ 2365058 w 4871180"/>
                  <a:gd name="connsiteY2430" fmla="*/ 2333625 h 2361247"/>
                  <a:gd name="connsiteX2431" fmla="*/ 2366010 w 4871180"/>
                  <a:gd name="connsiteY2431" fmla="*/ 2333625 h 2361247"/>
                  <a:gd name="connsiteX2432" fmla="*/ 2366963 w 4871180"/>
                  <a:gd name="connsiteY2432" fmla="*/ 2333625 h 2361247"/>
                  <a:gd name="connsiteX2433" fmla="*/ 2367915 w 4871180"/>
                  <a:gd name="connsiteY2433" fmla="*/ 2333625 h 2361247"/>
                  <a:gd name="connsiteX2434" fmla="*/ 2368868 w 4871180"/>
                  <a:gd name="connsiteY2434" fmla="*/ 2332673 h 2361247"/>
                  <a:gd name="connsiteX2435" fmla="*/ 2369820 w 4871180"/>
                  <a:gd name="connsiteY2435" fmla="*/ 2333625 h 2361247"/>
                  <a:gd name="connsiteX2436" fmla="*/ 2370773 w 4871180"/>
                  <a:gd name="connsiteY2436" fmla="*/ 2333625 h 2361247"/>
                  <a:gd name="connsiteX2437" fmla="*/ 2372678 w 4871180"/>
                  <a:gd name="connsiteY2437" fmla="*/ 2333625 h 2361247"/>
                  <a:gd name="connsiteX2438" fmla="*/ 2373630 w 4871180"/>
                  <a:gd name="connsiteY2438" fmla="*/ 2332673 h 2361247"/>
                  <a:gd name="connsiteX2439" fmla="*/ 2374583 w 4871180"/>
                  <a:gd name="connsiteY2439" fmla="*/ 2332673 h 2361247"/>
                  <a:gd name="connsiteX2440" fmla="*/ 2375535 w 4871180"/>
                  <a:gd name="connsiteY2440" fmla="*/ 2332673 h 2361247"/>
                  <a:gd name="connsiteX2441" fmla="*/ 2376488 w 4871180"/>
                  <a:gd name="connsiteY2441" fmla="*/ 2332673 h 2361247"/>
                  <a:gd name="connsiteX2442" fmla="*/ 2377440 w 4871180"/>
                  <a:gd name="connsiteY2442" fmla="*/ 2332673 h 2361247"/>
                  <a:gd name="connsiteX2443" fmla="*/ 2378393 w 4871180"/>
                  <a:gd name="connsiteY2443" fmla="*/ 2332673 h 2361247"/>
                  <a:gd name="connsiteX2444" fmla="*/ 2379345 w 4871180"/>
                  <a:gd name="connsiteY2444" fmla="*/ 2332673 h 2361247"/>
                  <a:gd name="connsiteX2445" fmla="*/ 2380298 w 4871180"/>
                  <a:gd name="connsiteY2445" fmla="*/ 2333625 h 2361247"/>
                  <a:gd name="connsiteX2446" fmla="*/ 2381250 w 4871180"/>
                  <a:gd name="connsiteY2446" fmla="*/ 2333625 h 2361247"/>
                  <a:gd name="connsiteX2447" fmla="*/ 2382203 w 4871180"/>
                  <a:gd name="connsiteY2447" fmla="*/ 2333625 h 2361247"/>
                  <a:gd name="connsiteX2448" fmla="*/ 2383155 w 4871180"/>
                  <a:gd name="connsiteY2448" fmla="*/ 2333625 h 2361247"/>
                  <a:gd name="connsiteX2449" fmla="*/ 2384108 w 4871180"/>
                  <a:gd name="connsiteY2449" fmla="*/ 2333625 h 2361247"/>
                  <a:gd name="connsiteX2450" fmla="*/ 2385060 w 4871180"/>
                  <a:gd name="connsiteY2450" fmla="*/ 2332673 h 2361247"/>
                  <a:gd name="connsiteX2451" fmla="*/ 2386013 w 4871180"/>
                  <a:gd name="connsiteY2451" fmla="*/ 2332673 h 2361247"/>
                  <a:gd name="connsiteX2452" fmla="*/ 2386965 w 4871180"/>
                  <a:gd name="connsiteY2452" fmla="*/ 2332673 h 2361247"/>
                  <a:gd name="connsiteX2453" fmla="*/ 2387918 w 4871180"/>
                  <a:gd name="connsiteY2453" fmla="*/ 2332673 h 2361247"/>
                  <a:gd name="connsiteX2454" fmla="*/ 2388870 w 4871180"/>
                  <a:gd name="connsiteY2454" fmla="*/ 2332673 h 2361247"/>
                  <a:gd name="connsiteX2455" fmla="*/ 2389823 w 4871180"/>
                  <a:gd name="connsiteY2455" fmla="*/ 2332673 h 2361247"/>
                  <a:gd name="connsiteX2456" fmla="*/ 2390775 w 4871180"/>
                  <a:gd name="connsiteY2456" fmla="*/ 2332673 h 2361247"/>
                  <a:gd name="connsiteX2457" fmla="*/ 2391728 w 4871180"/>
                  <a:gd name="connsiteY2457" fmla="*/ 2332673 h 2361247"/>
                  <a:gd name="connsiteX2458" fmla="*/ 2392680 w 4871180"/>
                  <a:gd name="connsiteY2458" fmla="*/ 2332673 h 2361247"/>
                  <a:gd name="connsiteX2459" fmla="*/ 2393633 w 4871180"/>
                  <a:gd name="connsiteY2459" fmla="*/ 2332673 h 2361247"/>
                  <a:gd name="connsiteX2460" fmla="*/ 2394585 w 4871180"/>
                  <a:gd name="connsiteY2460" fmla="*/ 2333625 h 2361247"/>
                  <a:gd name="connsiteX2461" fmla="*/ 2395538 w 4871180"/>
                  <a:gd name="connsiteY2461" fmla="*/ 2330768 h 2361247"/>
                  <a:gd name="connsiteX2462" fmla="*/ 2396490 w 4871180"/>
                  <a:gd name="connsiteY2462" fmla="*/ 2333625 h 2361247"/>
                  <a:gd name="connsiteX2463" fmla="*/ 2397443 w 4871180"/>
                  <a:gd name="connsiteY2463" fmla="*/ 2333625 h 2361247"/>
                  <a:gd name="connsiteX2464" fmla="*/ 2398395 w 4871180"/>
                  <a:gd name="connsiteY2464" fmla="*/ 2333625 h 2361247"/>
                  <a:gd name="connsiteX2465" fmla="*/ 2399348 w 4871180"/>
                  <a:gd name="connsiteY2465" fmla="*/ 2333625 h 2361247"/>
                  <a:gd name="connsiteX2466" fmla="*/ 2400300 w 4871180"/>
                  <a:gd name="connsiteY2466" fmla="*/ 2333625 h 2361247"/>
                  <a:gd name="connsiteX2467" fmla="*/ 2401253 w 4871180"/>
                  <a:gd name="connsiteY2467" fmla="*/ 2333625 h 2361247"/>
                  <a:gd name="connsiteX2468" fmla="*/ 2402205 w 4871180"/>
                  <a:gd name="connsiteY2468" fmla="*/ 2333625 h 2361247"/>
                  <a:gd name="connsiteX2469" fmla="*/ 2403158 w 4871180"/>
                  <a:gd name="connsiteY2469" fmla="*/ 2334578 h 2361247"/>
                  <a:gd name="connsiteX2470" fmla="*/ 2404110 w 4871180"/>
                  <a:gd name="connsiteY2470" fmla="*/ 2334578 h 2361247"/>
                  <a:gd name="connsiteX2471" fmla="*/ 2405063 w 4871180"/>
                  <a:gd name="connsiteY2471" fmla="*/ 2334578 h 2361247"/>
                  <a:gd name="connsiteX2472" fmla="*/ 2406015 w 4871180"/>
                  <a:gd name="connsiteY2472" fmla="*/ 2333625 h 2361247"/>
                  <a:gd name="connsiteX2473" fmla="*/ 2406968 w 4871180"/>
                  <a:gd name="connsiteY2473" fmla="*/ 2333625 h 2361247"/>
                  <a:gd name="connsiteX2474" fmla="*/ 2407920 w 4871180"/>
                  <a:gd name="connsiteY2474" fmla="*/ 2333625 h 2361247"/>
                  <a:gd name="connsiteX2475" fmla="*/ 2408873 w 4871180"/>
                  <a:gd name="connsiteY2475" fmla="*/ 2333625 h 2361247"/>
                  <a:gd name="connsiteX2476" fmla="*/ 2409825 w 4871180"/>
                  <a:gd name="connsiteY2476" fmla="*/ 2333625 h 2361247"/>
                  <a:gd name="connsiteX2477" fmla="*/ 2410778 w 4871180"/>
                  <a:gd name="connsiteY2477" fmla="*/ 2333625 h 2361247"/>
                  <a:gd name="connsiteX2478" fmla="*/ 2411730 w 4871180"/>
                  <a:gd name="connsiteY2478" fmla="*/ 2333625 h 2361247"/>
                  <a:gd name="connsiteX2479" fmla="*/ 2412683 w 4871180"/>
                  <a:gd name="connsiteY2479" fmla="*/ 2333625 h 2361247"/>
                  <a:gd name="connsiteX2480" fmla="*/ 2413635 w 4871180"/>
                  <a:gd name="connsiteY2480" fmla="*/ 2334578 h 2361247"/>
                  <a:gd name="connsiteX2481" fmla="*/ 2415540 w 4871180"/>
                  <a:gd name="connsiteY2481" fmla="*/ 2334578 h 2361247"/>
                  <a:gd name="connsiteX2482" fmla="*/ 2416493 w 4871180"/>
                  <a:gd name="connsiteY2482" fmla="*/ 2334578 h 2361247"/>
                  <a:gd name="connsiteX2483" fmla="*/ 2417445 w 4871180"/>
                  <a:gd name="connsiteY2483" fmla="*/ 2335530 h 2361247"/>
                  <a:gd name="connsiteX2484" fmla="*/ 2418398 w 4871180"/>
                  <a:gd name="connsiteY2484" fmla="*/ 2335530 h 2361247"/>
                  <a:gd name="connsiteX2485" fmla="*/ 2419350 w 4871180"/>
                  <a:gd name="connsiteY2485" fmla="*/ 2335530 h 2361247"/>
                  <a:gd name="connsiteX2486" fmla="*/ 2420303 w 4871180"/>
                  <a:gd name="connsiteY2486" fmla="*/ 2335530 h 2361247"/>
                  <a:gd name="connsiteX2487" fmla="*/ 2421255 w 4871180"/>
                  <a:gd name="connsiteY2487" fmla="*/ 2335530 h 2361247"/>
                  <a:gd name="connsiteX2488" fmla="*/ 2422208 w 4871180"/>
                  <a:gd name="connsiteY2488" fmla="*/ 2335530 h 2361247"/>
                  <a:gd name="connsiteX2489" fmla="*/ 2423160 w 4871180"/>
                  <a:gd name="connsiteY2489" fmla="*/ 2336483 h 2361247"/>
                  <a:gd name="connsiteX2490" fmla="*/ 2424113 w 4871180"/>
                  <a:gd name="connsiteY2490" fmla="*/ 2335530 h 2361247"/>
                  <a:gd name="connsiteX2491" fmla="*/ 2425065 w 4871180"/>
                  <a:gd name="connsiteY2491" fmla="*/ 2335530 h 2361247"/>
                  <a:gd name="connsiteX2492" fmla="*/ 2426018 w 4871180"/>
                  <a:gd name="connsiteY2492" fmla="*/ 2335530 h 2361247"/>
                  <a:gd name="connsiteX2493" fmla="*/ 2426970 w 4871180"/>
                  <a:gd name="connsiteY2493" fmla="*/ 2335530 h 2361247"/>
                  <a:gd name="connsiteX2494" fmla="*/ 2427923 w 4871180"/>
                  <a:gd name="connsiteY2494" fmla="*/ 2335530 h 2361247"/>
                  <a:gd name="connsiteX2495" fmla="*/ 2428875 w 4871180"/>
                  <a:gd name="connsiteY2495" fmla="*/ 2335530 h 2361247"/>
                  <a:gd name="connsiteX2496" fmla="*/ 2429828 w 4871180"/>
                  <a:gd name="connsiteY2496" fmla="*/ 2335530 h 2361247"/>
                  <a:gd name="connsiteX2497" fmla="*/ 2430780 w 4871180"/>
                  <a:gd name="connsiteY2497" fmla="*/ 2336483 h 2361247"/>
                  <a:gd name="connsiteX2498" fmla="*/ 2431733 w 4871180"/>
                  <a:gd name="connsiteY2498" fmla="*/ 2336483 h 2361247"/>
                  <a:gd name="connsiteX2499" fmla="*/ 2432685 w 4871180"/>
                  <a:gd name="connsiteY2499" fmla="*/ 2336483 h 2361247"/>
                  <a:gd name="connsiteX2500" fmla="*/ 2433638 w 4871180"/>
                  <a:gd name="connsiteY2500" fmla="*/ 2336483 h 2361247"/>
                  <a:gd name="connsiteX2501" fmla="*/ 2434590 w 4871180"/>
                  <a:gd name="connsiteY2501" fmla="*/ 2336483 h 2361247"/>
                  <a:gd name="connsiteX2502" fmla="*/ 2435543 w 4871180"/>
                  <a:gd name="connsiteY2502" fmla="*/ 2336483 h 2361247"/>
                  <a:gd name="connsiteX2503" fmla="*/ 2436495 w 4871180"/>
                  <a:gd name="connsiteY2503" fmla="*/ 2336483 h 2361247"/>
                  <a:gd name="connsiteX2504" fmla="*/ 2437448 w 4871180"/>
                  <a:gd name="connsiteY2504" fmla="*/ 2336483 h 2361247"/>
                  <a:gd name="connsiteX2505" fmla="*/ 2438400 w 4871180"/>
                  <a:gd name="connsiteY2505" fmla="*/ 2331720 h 2361247"/>
                  <a:gd name="connsiteX2506" fmla="*/ 2439353 w 4871180"/>
                  <a:gd name="connsiteY2506" fmla="*/ 2336483 h 2361247"/>
                  <a:gd name="connsiteX2507" fmla="*/ 2440305 w 4871180"/>
                  <a:gd name="connsiteY2507" fmla="*/ 2336483 h 2361247"/>
                  <a:gd name="connsiteX2508" fmla="*/ 2441258 w 4871180"/>
                  <a:gd name="connsiteY2508" fmla="*/ 2336483 h 2361247"/>
                  <a:gd name="connsiteX2509" fmla="*/ 2442210 w 4871180"/>
                  <a:gd name="connsiteY2509" fmla="*/ 2337435 h 2361247"/>
                  <a:gd name="connsiteX2510" fmla="*/ 2443163 w 4871180"/>
                  <a:gd name="connsiteY2510" fmla="*/ 2336483 h 2361247"/>
                  <a:gd name="connsiteX2511" fmla="*/ 2444115 w 4871180"/>
                  <a:gd name="connsiteY2511" fmla="*/ 2336483 h 2361247"/>
                  <a:gd name="connsiteX2512" fmla="*/ 2445068 w 4871180"/>
                  <a:gd name="connsiteY2512" fmla="*/ 2336483 h 2361247"/>
                  <a:gd name="connsiteX2513" fmla="*/ 2446020 w 4871180"/>
                  <a:gd name="connsiteY2513" fmla="*/ 2336483 h 2361247"/>
                  <a:gd name="connsiteX2514" fmla="*/ 2446973 w 4871180"/>
                  <a:gd name="connsiteY2514" fmla="*/ 2337435 h 2361247"/>
                  <a:gd name="connsiteX2515" fmla="*/ 2447925 w 4871180"/>
                  <a:gd name="connsiteY2515" fmla="*/ 2337435 h 2361247"/>
                  <a:gd name="connsiteX2516" fmla="*/ 2448878 w 4871180"/>
                  <a:gd name="connsiteY2516" fmla="*/ 2337435 h 2361247"/>
                  <a:gd name="connsiteX2517" fmla="*/ 2449830 w 4871180"/>
                  <a:gd name="connsiteY2517" fmla="*/ 2336483 h 2361247"/>
                  <a:gd name="connsiteX2518" fmla="*/ 2450783 w 4871180"/>
                  <a:gd name="connsiteY2518" fmla="*/ 2336483 h 2361247"/>
                  <a:gd name="connsiteX2519" fmla="*/ 2451735 w 4871180"/>
                  <a:gd name="connsiteY2519" fmla="*/ 2336483 h 2361247"/>
                  <a:gd name="connsiteX2520" fmla="*/ 2452688 w 4871180"/>
                  <a:gd name="connsiteY2520" fmla="*/ 2336483 h 2361247"/>
                  <a:gd name="connsiteX2521" fmla="*/ 2453640 w 4871180"/>
                  <a:gd name="connsiteY2521" fmla="*/ 2336483 h 2361247"/>
                  <a:gd name="connsiteX2522" fmla="*/ 2454593 w 4871180"/>
                  <a:gd name="connsiteY2522" fmla="*/ 2335530 h 2361247"/>
                  <a:gd name="connsiteX2523" fmla="*/ 2455545 w 4871180"/>
                  <a:gd name="connsiteY2523" fmla="*/ 2336483 h 2361247"/>
                  <a:gd name="connsiteX2524" fmla="*/ 2457450 w 4871180"/>
                  <a:gd name="connsiteY2524" fmla="*/ 2334578 h 2361247"/>
                  <a:gd name="connsiteX2525" fmla="*/ 2458403 w 4871180"/>
                  <a:gd name="connsiteY2525" fmla="*/ 2335530 h 2361247"/>
                  <a:gd name="connsiteX2526" fmla="*/ 2459355 w 4871180"/>
                  <a:gd name="connsiteY2526" fmla="*/ 2335530 h 2361247"/>
                  <a:gd name="connsiteX2527" fmla="*/ 2460308 w 4871180"/>
                  <a:gd name="connsiteY2527" fmla="*/ 2335530 h 2361247"/>
                  <a:gd name="connsiteX2528" fmla="*/ 2461260 w 4871180"/>
                  <a:gd name="connsiteY2528" fmla="*/ 2335530 h 2361247"/>
                  <a:gd name="connsiteX2529" fmla="*/ 2462213 w 4871180"/>
                  <a:gd name="connsiteY2529" fmla="*/ 2335530 h 2361247"/>
                  <a:gd name="connsiteX2530" fmla="*/ 2463165 w 4871180"/>
                  <a:gd name="connsiteY2530" fmla="*/ 2335530 h 2361247"/>
                  <a:gd name="connsiteX2531" fmla="*/ 2464118 w 4871180"/>
                  <a:gd name="connsiteY2531" fmla="*/ 2336483 h 2361247"/>
                  <a:gd name="connsiteX2532" fmla="*/ 2465070 w 4871180"/>
                  <a:gd name="connsiteY2532" fmla="*/ 2336483 h 2361247"/>
                  <a:gd name="connsiteX2533" fmla="*/ 2466023 w 4871180"/>
                  <a:gd name="connsiteY2533" fmla="*/ 2338388 h 2361247"/>
                  <a:gd name="connsiteX2534" fmla="*/ 2466975 w 4871180"/>
                  <a:gd name="connsiteY2534" fmla="*/ 2337435 h 2361247"/>
                  <a:gd name="connsiteX2535" fmla="*/ 2467928 w 4871180"/>
                  <a:gd name="connsiteY2535" fmla="*/ 2337435 h 2361247"/>
                  <a:gd name="connsiteX2536" fmla="*/ 2468880 w 4871180"/>
                  <a:gd name="connsiteY2536" fmla="*/ 2337435 h 2361247"/>
                  <a:gd name="connsiteX2537" fmla="*/ 2469833 w 4871180"/>
                  <a:gd name="connsiteY2537" fmla="*/ 2337435 h 2361247"/>
                  <a:gd name="connsiteX2538" fmla="*/ 2470785 w 4871180"/>
                  <a:gd name="connsiteY2538" fmla="*/ 2338388 h 2361247"/>
                  <a:gd name="connsiteX2539" fmla="*/ 2471738 w 4871180"/>
                  <a:gd name="connsiteY2539" fmla="*/ 2338388 h 2361247"/>
                  <a:gd name="connsiteX2540" fmla="*/ 2472690 w 4871180"/>
                  <a:gd name="connsiteY2540" fmla="*/ 2338388 h 2361247"/>
                  <a:gd name="connsiteX2541" fmla="*/ 2473643 w 4871180"/>
                  <a:gd name="connsiteY2541" fmla="*/ 2338388 h 2361247"/>
                  <a:gd name="connsiteX2542" fmla="*/ 2474595 w 4871180"/>
                  <a:gd name="connsiteY2542" fmla="*/ 2337435 h 2361247"/>
                  <a:gd name="connsiteX2543" fmla="*/ 2475548 w 4871180"/>
                  <a:gd name="connsiteY2543" fmla="*/ 2337435 h 2361247"/>
                  <a:gd name="connsiteX2544" fmla="*/ 2476500 w 4871180"/>
                  <a:gd name="connsiteY2544" fmla="*/ 2337435 h 2361247"/>
                  <a:gd name="connsiteX2545" fmla="*/ 2477453 w 4871180"/>
                  <a:gd name="connsiteY2545" fmla="*/ 2337435 h 2361247"/>
                  <a:gd name="connsiteX2546" fmla="*/ 2478405 w 4871180"/>
                  <a:gd name="connsiteY2546" fmla="*/ 2337435 h 2361247"/>
                  <a:gd name="connsiteX2547" fmla="*/ 2479358 w 4871180"/>
                  <a:gd name="connsiteY2547" fmla="*/ 2338388 h 2361247"/>
                  <a:gd name="connsiteX2548" fmla="*/ 2480310 w 4871180"/>
                  <a:gd name="connsiteY2548" fmla="*/ 2338388 h 2361247"/>
                  <a:gd name="connsiteX2549" fmla="*/ 2481263 w 4871180"/>
                  <a:gd name="connsiteY2549" fmla="*/ 2338388 h 2361247"/>
                  <a:gd name="connsiteX2550" fmla="*/ 2482215 w 4871180"/>
                  <a:gd name="connsiteY2550" fmla="*/ 2338388 h 2361247"/>
                  <a:gd name="connsiteX2551" fmla="*/ 2483168 w 4871180"/>
                  <a:gd name="connsiteY2551" fmla="*/ 2337435 h 2361247"/>
                  <a:gd name="connsiteX2552" fmla="*/ 2484120 w 4871180"/>
                  <a:gd name="connsiteY2552" fmla="*/ 2337435 h 2361247"/>
                  <a:gd name="connsiteX2553" fmla="*/ 2485073 w 4871180"/>
                  <a:gd name="connsiteY2553" fmla="*/ 2337435 h 2361247"/>
                  <a:gd name="connsiteX2554" fmla="*/ 2486025 w 4871180"/>
                  <a:gd name="connsiteY2554" fmla="*/ 2337435 h 2361247"/>
                  <a:gd name="connsiteX2555" fmla="*/ 2486978 w 4871180"/>
                  <a:gd name="connsiteY2555" fmla="*/ 2337435 h 2361247"/>
                  <a:gd name="connsiteX2556" fmla="*/ 2487930 w 4871180"/>
                  <a:gd name="connsiteY2556" fmla="*/ 2337435 h 2361247"/>
                  <a:gd name="connsiteX2557" fmla="*/ 2488883 w 4871180"/>
                  <a:gd name="connsiteY2557" fmla="*/ 2337435 h 2361247"/>
                  <a:gd name="connsiteX2558" fmla="*/ 2489835 w 4871180"/>
                  <a:gd name="connsiteY2558" fmla="*/ 2338388 h 2361247"/>
                  <a:gd name="connsiteX2559" fmla="*/ 2490788 w 4871180"/>
                  <a:gd name="connsiteY2559" fmla="*/ 2338388 h 2361247"/>
                  <a:gd name="connsiteX2560" fmla="*/ 2491740 w 4871180"/>
                  <a:gd name="connsiteY2560" fmla="*/ 2338388 h 2361247"/>
                  <a:gd name="connsiteX2561" fmla="*/ 2492693 w 4871180"/>
                  <a:gd name="connsiteY2561" fmla="*/ 2338388 h 2361247"/>
                  <a:gd name="connsiteX2562" fmla="*/ 2493645 w 4871180"/>
                  <a:gd name="connsiteY2562" fmla="*/ 2339340 h 2361247"/>
                  <a:gd name="connsiteX2563" fmla="*/ 2494598 w 4871180"/>
                  <a:gd name="connsiteY2563" fmla="*/ 2340293 h 2361247"/>
                  <a:gd name="connsiteX2564" fmla="*/ 2495550 w 4871180"/>
                  <a:gd name="connsiteY2564" fmla="*/ 2339340 h 2361247"/>
                  <a:gd name="connsiteX2565" fmla="*/ 2496503 w 4871180"/>
                  <a:gd name="connsiteY2565" fmla="*/ 2339340 h 2361247"/>
                  <a:gd name="connsiteX2566" fmla="*/ 2497455 w 4871180"/>
                  <a:gd name="connsiteY2566" fmla="*/ 2339340 h 2361247"/>
                  <a:gd name="connsiteX2567" fmla="*/ 2498408 w 4871180"/>
                  <a:gd name="connsiteY2567" fmla="*/ 2338388 h 2361247"/>
                  <a:gd name="connsiteX2568" fmla="*/ 2500313 w 4871180"/>
                  <a:gd name="connsiteY2568" fmla="*/ 2339340 h 2361247"/>
                  <a:gd name="connsiteX2569" fmla="*/ 2501265 w 4871180"/>
                  <a:gd name="connsiteY2569" fmla="*/ 2338388 h 2361247"/>
                  <a:gd name="connsiteX2570" fmla="*/ 2502218 w 4871180"/>
                  <a:gd name="connsiteY2570" fmla="*/ 2338388 h 2361247"/>
                  <a:gd name="connsiteX2571" fmla="*/ 2503170 w 4871180"/>
                  <a:gd name="connsiteY2571" fmla="*/ 2338388 h 2361247"/>
                  <a:gd name="connsiteX2572" fmla="*/ 2504123 w 4871180"/>
                  <a:gd name="connsiteY2572" fmla="*/ 2339340 h 2361247"/>
                  <a:gd name="connsiteX2573" fmla="*/ 2505075 w 4871180"/>
                  <a:gd name="connsiteY2573" fmla="*/ 2340293 h 2361247"/>
                  <a:gd name="connsiteX2574" fmla="*/ 2506028 w 4871180"/>
                  <a:gd name="connsiteY2574" fmla="*/ 2340293 h 2361247"/>
                  <a:gd name="connsiteX2575" fmla="*/ 2506980 w 4871180"/>
                  <a:gd name="connsiteY2575" fmla="*/ 2340293 h 2361247"/>
                  <a:gd name="connsiteX2576" fmla="*/ 2507933 w 4871180"/>
                  <a:gd name="connsiteY2576" fmla="*/ 2341245 h 2361247"/>
                  <a:gd name="connsiteX2577" fmla="*/ 2508885 w 4871180"/>
                  <a:gd name="connsiteY2577" fmla="*/ 2341245 h 2361247"/>
                  <a:gd name="connsiteX2578" fmla="*/ 2509838 w 4871180"/>
                  <a:gd name="connsiteY2578" fmla="*/ 2341245 h 2361247"/>
                  <a:gd name="connsiteX2579" fmla="*/ 2510790 w 4871180"/>
                  <a:gd name="connsiteY2579" fmla="*/ 2341245 h 2361247"/>
                  <a:gd name="connsiteX2580" fmla="*/ 2511743 w 4871180"/>
                  <a:gd name="connsiteY2580" fmla="*/ 2340293 h 2361247"/>
                  <a:gd name="connsiteX2581" fmla="*/ 2512695 w 4871180"/>
                  <a:gd name="connsiteY2581" fmla="*/ 2340293 h 2361247"/>
                  <a:gd name="connsiteX2582" fmla="*/ 2513648 w 4871180"/>
                  <a:gd name="connsiteY2582" fmla="*/ 2341245 h 2361247"/>
                  <a:gd name="connsiteX2583" fmla="*/ 2514600 w 4871180"/>
                  <a:gd name="connsiteY2583" fmla="*/ 2341245 h 2361247"/>
                  <a:gd name="connsiteX2584" fmla="*/ 2515553 w 4871180"/>
                  <a:gd name="connsiteY2584" fmla="*/ 2341245 h 2361247"/>
                  <a:gd name="connsiteX2585" fmla="*/ 2516505 w 4871180"/>
                  <a:gd name="connsiteY2585" fmla="*/ 2341245 h 2361247"/>
                  <a:gd name="connsiteX2586" fmla="*/ 2517458 w 4871180"/>
                  <a:gd name="connsiteY2586" fmla="*/ 2341245 h 2361247"/>
                  <a:gd name="connsiteX2587" fmla="*/ 2518410 w 4871180"/>
                  <a:gd name="connsiteY2587" fmla="*/ 2342198 h 2361247"/>
                  <a:gd name="connsiteX2588" fmla="*/ 2519363 w 4871180"/>
                  <a:gd name="connsiteY2588" fmla="*/ 2343150 h 2361247"/>
                  <a:gd name="connsiteX2589" fmla="*/ 2520315 w 4871180"/>
                  <a:gd name="connsiteY2589" fmla="*/ 2343150 h 2361247"/>
                  <a:gd name="connsiteX2590" fmla="*/ 2521268 w 4871180"/>
                  <a:gd name="connsiteY2590" fmla="*/ 2342198 h 2361247"/>
                  <a:gd name="connsiteX2591" fmla="*/ 2522220 w 4871180"/>
                  <a:gd name="connsiteY2591" fmla="*/ 2342198 h 2361247"/>
                  <a:gd name="connsiteX2592" fmla="*/ 2523173 w 4871180"/>
                  <a:gd name="connsiteY2592" fmla="*/ 2342198 h 2361247"/>
                  <a:gd name="connsiteX2593" fmla="*/ 2524125 w 4871180"/>
                  <a:gd name="connsiteY2593" fmla="*/ 2343150 h 2361247"/>
                  <a:gd name="connsiteX2594" fmla="*/ 2525078 w 4871180"/>
                  <a:gd name="connsiteY2594" fmla="*/ 2343150 h 2361247"/>
                  <a:gd name="connsiteX2595" fmla="*/ 2526030 w 4871180"/>
                  <a:gd name="connsiteY2595" fmla="*/ 2343150 h 2361247"/>
                  <a:gd name="connsiteX2596" fmla="*/ 2526983 w 4871180"/>
                  <a:gd name="connsiteY2596" fmla="*/ 2343150 h 2361247"/>
                  <a:gd name="connsiteX2597" fmla="*/ 2527935 w 4871180"/>
                  <a:gd name="connsiteY2597" fmla="*/ 2342198 h 2361247"/>
                  <a:gd name="connsiteX2598" fmla="*/ 2528888 w 4871180"/>
                  <a:gd name="connsiteY2598" fmla="*/ 2343150 h 2361247"/>
                  <a:gd name="connsiteX2599" fmla="*/ 2529840 w 4871180"/>
                  <a:gd name="connsiteY2599" fmla="*/ 2343150 h 2361247"/>
                  <a:gd name="connsiteX2600" fmla="*/ 2530793 w 4871180"/>
                  <a:gd name="connsiteY2600" fmla="*/ 2343150 h 2361247"/>
                  <a:gd name="connsiteX2601" fmla="*/ 2531745 w 4871180"/>
                  <a:gd name="connsiteY2601" fmla="*/ 2343150 h 2361247"/>
                  <a:gd name="connsiteX2602" fmla="*/ 2532698 w 4871180"/>
                  <a:gd name="connsiteY2602" fmla="*/ 2344103 h 2361247"/>
                  <a:gd name="connsiteX2603" fmla="*/ 2533650 w 4871180"/>
                  <a:gd name="connsiteY2603" fmla="*/ 2344103 h 2361247"/>
                  <a:gd name="connsiteX2604" fmla="*/ 2534603 w 4871180"/>
                  <a:gd name="connsiteY2604" fmla="*/ 2344103 h 2361247"/>
                  <a:gd name="connsiteX2605" fmla="*/ 2535555 w 4871180"/>
                  <a:gd name="connsiteY2605" fmla="*/ 2345055 h 2361247"/>
                  <a:gd name="connsiteX2606" fmla="*/ 2536508 w 4871180"/>
                  <a:gd name="connsiteY2606" fmla="*/ 2346008 h 2361247"/>
                  <a:gd name="connsiteX2607" fmla="*/ 2537460 w 4871180"/>
                  <a:gd name="connsiteY2607" fmla="*/ 2346008 h 2361247"/>
                  <a:gd name="connsiteX2608" fmla="*/ 2538413 w 4871180"/>
                  <a:gd name="connsiteY2608" fmla="*/ 2346008 h 2361247"/>
                  <a:gd name="connsiteX2609" fmla="*/ 2539365 w 4871180"/>
                  <a:gd name="connsiteY2609" fmla="*/ 2346008 h 2361247"/>
                  <a:gd name="connsiteX2610" fmla="*/ 2540318 w 4871180"/>
                  <a:gd name="connsiteY2610" fmla="*/ 2346008 h 2361247"/>
                  <a:gd name="connsiteX2611" fmla="*/ 2541270 w 4871180"/>
                  <a:gd name="connsiteY2611" fmla="*/ 2346008 h 2361247"/>
                  <a:gd name="connsiteX2612" fmla="*/ 2543175 w 4871180"/>
                  <a:gd name="connsiteY2612" fmla="*/ 2346960 h 2361247"/>
                  <a:gd name="connsiteX2613" fmla="*/ 2544128 w 4871180"/>
                  <a:gd name="connsiteY2613" fmla="*/ 2346008 h 2361247"/>
                  <a:gd name="connsiteX2614" fmla="*/ 2545080 w 4871180"/>
                  <a:gd name="connsiteY2614" fmla="*/ 2345055 h 2361247"/>
                  <a:gd name="connsiteX2615" fmla="*/ 2546033 w 4871180"/>
                  <a:gd name="connsiteY2615" fmla="*/ 2345055 h 2361247"/>
                  <a:gd name="connsiteX2616" fmla="*/ 2546985 w 4871180"/>
                  <a:gd name="connsiteY2616" fmla="*/ 2344103 h 2361247"/>
                  <a:gd name="connsiteX2617" fmla="*/ 2547938 w 4871180"/>
                  <a:gd name="connsiteY2617" fmla="*/ 2344103 h 2361247"/>
                  <a:gd name="connsiteX2618" fmla="*/ 2548890 w 4871180"/>
                  <a:gd name="connsiteY2618" fmla="*/ 2344103 h 2361247"/>
                  <a:gd name="connsiteX2619" fmla="*/ 2549843 w 4871180"/>
                  <a:gd name="connsiteY2619" fmla="*/ 2344103 h 2361247"/>
                  <a:gd name="connsiteX2620" fmla="*/ 2550795 w 4871180"/>
                  <a:gd name="connsiteY2620" fmla="*/ 2345055 h 2361247"/>
                  <a:gd name="connsiteX2621" fmla="*/ 2551748 w 4871180"/>
                  <a:gd name="connsiteY2621" fmla="*/ 2345055 h 2361247"/>
                  <a:gd name="connsiteX2622" fmla="*/ 2552700 w 4871180"/>
                  <a:gd name="connsiteY2622" fmla="*/ 2345055 h 2361247"/>
                  <a:gd name="connsiteX2623" fmla="*/ 2553653 w 4871180"/>
                  <a:gd name="connsiteY2623" fmla="*/ 2345055 h 2361247"/>
                  <a:gd name="connsiteX2624" fmla="*/ 2554605 w 4871180"/>
                  <a:gd name="connsiteY2624" fmla="*/ 2344103 h 2361247"/>
                  <a:gd name="connsiteX2625" fmla="*/ 2555558 w 4871180"/>
                  <a:gd name="connsiteY2625" fmla="*/ 2344103 h 2361247"/>
                  <a:gd name="connsiteX2626" fmla="*/ 2556510 w 4871180"/>
                  <a:gd name="connsiteY2626" fmla="*/ 2345055 h 2361247"/>
                  <a:gd name="connsiteX2627" fmla="*/ 2557463 w 4871180"/>
                  <a:gd name="connsiteY2627" fmla="*/ 2344103 h 2361247"/>
                  <a:gd name="connsiteX2628" fmla="*/ 2558415 w 4871180"/>
                  <a:gd name="connsiteY2628" fmla="*/ 2344103 h 2361247"/>
                  <a:gd name="connsiteX2629" fmla="*/ 2559368 w 4871180"/>
                  <a:gd name="connsiteY2629" fmla="*/ 2344103 h 2361247"/>
                  <a:gd name="connsiteX2630" fmla="*/ 2560320 w 4871180"/>
                  <a:gd name="connsiteY2630" fmla="*/ 2344103 h 2361247"/>
                  <a:gd name="connsiteX2631" fmla="*/ 2561273 w 4871180"/>
                  <a:gd name="connsiteY2631" fmla="*/ 2343150 h 2361247"/>
                  <a:gd name="connsiteX2632" fmla="*/ 2562225 w 4871180"/>
                  <a:gd name="connsiteY2632" fmla="*/ 2343150 h 2361247"/>
                  <a:gd name="connsiteX2633" fmla="*/ 2563178 w 4871180"/>
                  <a:gd name="connsiteY2633" fmla="*/ 2343150 h 2361247"/>
                  <a:gd name="connsiteX2634" fmla="*/ 2564130 w 4871180"/>
                  <a:gd name="connsiteY2634" fmla="*/ 2343150 h 2361247"/>
                  <a:gd name="connsiteX2635" fmla="*/ 2565083 w 4871180"/>
                  <a:gd name="connsiteY2635" fmla="*/ 2344103 h 2361247"/>
                  <a:gd name="connsiteX2636" fmla="*/ 2566035 w 4871180"/>
                  <a:gd name="connsiteY2636" fmla="*/ 2344103 h 2361247"/>
                  <a:gd name="connsiteX2637" fmla="*/ 2566988 w 4871180"/>
                  <a:gd name="connsiteY2637" fmla="*/ 2344103 h 2361247"/>
                  <a:gd name="connsiteX2638" fmla="*/ 2567940 w 4871180"/>
                  <a:gd name="connsiteY2638" fmla="*/ 2344103 h 2361247"/>
                  <a:gd name="connsiteX2639" fmla="*/ 2568893 w 4871180"/>
                  <a:gd name="connsiteY2639" fmla="*/ 2344103 h 2361247"/>
                  <a:gd name="connsiteX2640" fmla="*/ 2569845 w 4871180"/>
                  <a:gd name="connsiteY2640" fmla="*/ 2344103 h 2361247"/>
                  <a:gd name="connsiteX2641" fmla="*/ 2570798 w 4871180"/>
                  <a:gd name="connsiteY2641" fmla="*/ 2344103 h 2361247"/>
                  <a:gd name="connsiteX2642" fmla="*/ 2571750 w 4871180"/>
                  <a:gd name="connsiteY2642" fmla="*/ 2344103 h 2361247"/>
                  <a:gd name="connsiteX2643" fmla="*/ 2572703 w 4871180"/>
                  <a:gd name="connsiteY2643" fmla="*/ 2344103 h 2361247"/>
                  <a:gd name="connsiteX2644" fmla="*/ 2573655 w 4871180"/>
                  <a:gd name="connsiteY2644" fmla="*/ 2344103 h 2361247"/>
                  <a:gd name="connsiteX2645" fmla="*/ 2574608 w 4871180"/>
                  <a:gd name="connsiteY2645" fmla="*/ 2344103 h 2361247"/>
                  <a:gd name="connsiteX2646" fmla="*/ 2575560 w 4871180"/>
                  <a:gd name="connsiteY2646" fmla="*/ 2344103 h 2361247"/>
                  <a:gd name="connsiteX2647" fmla="*/ 2576513 w 4871180"/>
                  <a:gd name="connsiteY2647" fmla="*/ 2344103 h 2361247"/>
                  <a:gd name="connsiteX2648" fmla="*/ 2577465 w 4871180"/>
                  <a:gd name="connsiteY2648" fmla="*/ 2344103 h 2361247"/>
                  <a:gd name="connsiteX2649" fmla="*/ 2578418 w 4871180"/>
                  <a:gd name="connsiteY2649" fmla="*/ 2343150 h 2361247"/>
                  <a:gd name="connsiteX2650" fmla="*/ 2579370 w 4871180"/>
                  <a:gd name="connsiteY2650" fmla="*/ 2344103 h 2361247"/>
                  <a:gd name="connsiteX2651" fmla="*/ 2580323 w 4871180"/>
                  <a:gd name="connsiteY2651" fmla="*/ 2344103 h 2361247"/>
                  <a:gd name="connsiteX2652" fmla="*/ 2581275 w 4871180"/>
                  <a:gd name="connsiteY2652" fmla="*/ 2343150 h 2361247"/>
                  <a:gd name="connsiteX2653" fmla="*/ 2582228 w 4871180"/>
                  <a:gd name="connsiteY2653" fmla="*/ 2344103 h 2361247"/>
                  <a:gd name="connsiteX2654" fmla="*/ 2583180 w 4871180"/>
                  <a:gd name="connsiteY2654" fmla="*/ 2344103 h 2361247"/>
                  <a:gd name="connsiteX2655" fmla="*/ 2584133 w 4871180"/>
                  <a:gd name="connsiteY2655" fmla="*/ 2344103 h 2361247"/>
                  <a:gd name="connsiteX2656" fmla="*/ 2586038 w 4871180"/>
                  <a:gd name="connsiteY2656" fmla="*/ 2344103 h 2361247"/>
                  <a:gd name="connsiteX2657" fmla="*/ 2586990 w 4871180"/>
                  <a:gd name="connsiteY2657" fmla="*/ 2344103 h 2361247"/>
                  <a:gd name="connsiteX2658" fmla="*/ 2587943 w 4871180"/>
                  <a:gd name="connsiteY2658" fmla="*/ 2344103 h 2361247"/>
                  <a:gd name="connsiteX2659" fmla="*/ 2588895 w 4871180"/>
                  <a:gd name="connsiteY2659" fmla="*/ 2344103 h 2361247"/>
                  <a:gd name="connsiteX2660" fmla="*/ 2589848 w 4871180"/>
                  <a:gd name="connsiteY2660" fmla="*/ 2344103 h 2361247"/>
                  <a:gd name="connsiteX2661" fmla="*/ 2590800 w 4871180"/>
                  <a:gd name="connsiteY2661" fmla="*/ 2343150 h 2361247"/>
                  <a:gd name="connsiteX2662" fmla="*/ 2591753 w 4871180"/>
                  <a:gd name="connsiteY2662" fmla="*/ 2343150 h 2361247"/>
                  <a:gd name="connsiteX2663" fmla="*/ 2592705 w 4871180"/>
                  <a:gd name="connsiteY2663" fmla="*/ 2344103 h 2361247"/>
                  <a:gd name="connsiteX2664" fmla="*/ 2593658 w 4871180"/>
                  <a:gd name="connsiteY2664" fmla="*/ 2344103 h 2361247"/>
                  <a:gd name="connsiteX2665" fmla="*/ 2594610 w 4871180"/>
                  <a:gd name="connsiteY2665" fmla="*/ 2344103 h 2361247"/>
                  <a:gd name="connsiteX2666" fmla="*/ 2595563 w 4871180"/>
                  <a:gd name="connsiteY2666" fmla="*/ 2344103 h 2361247"/>
                  <a:gd name="connsiteX2667" fmla="*/ 2596515 w 4871180"/>
                  <a:gd name="connsiteY2667" fmla="*/ 2344103 h 2361247"/>
                  <a:gd name="connsiteX2668" fmla="*/ 2597468 w 4871180"/>
                  <a:gd name="connsiteY2668" fmla="*/ 2344103 h 2361247"/>
                  <a:gd name="connsiteX2669" fmla="*/ 2598420 w 4871180"/>
                  <a:gd name="connsiteY2669" fmla="*/ 2345055 h 2361247"/>
                  <a:gd name="connsiteX2670" fmla="*/ 2599373 w 4871180"/>
                  <a:gd name="connsiteY2670" fmla="*/ 2344103 h 2361247"/>
                  <a:gd name="connsiteX2671" fmla="*/ 2600325 w 4871180"/>
                  <a:gd name="connsiteY2671" fmla="*/ 2345055 h 2361247"/>
                  <a:gd name="connsiteX2672" fmla="*/ 2601278 w 4871180"/>
                  <a:gd name="connsiteY2672" fmla="*/ 2345055 h 2361247"/>
                  <a:gd name="connsiteX2673" fmla="*/ 2602230 w 4871180"/>
                  <a:gd name="connsiteY2673" fmla="*/ 2346008 h 2361247"/>
                  <a:gd name="connsiteX2674" fmla="*/ 2603183 w 4871180"/>
                  <a:gd name="connsiteY2674" fmla="*/ 2346008 h 2361247"/>
                  <a:gd name="connsiteX2675" fmla="*/ 2604135 w 4871180"/>
                  <a:gd name="connsiteY2675" fmla="*/ 2346008 h 2361247"/>
                  <a:gd name="connsiteX2676" fmla="*/ 2605088 w 4871180"/>
                  <a:gd name="connsiteY2676" fmla="*/ 2346008 h 2361247"/>
                  <a:gd name="connsiteX2677" fmla="*/ 2606040 w 4871180"/>
                  <a:gd name="connsiteY2677" fmla="*/ 2346008 h 2361247"/>
                  <a:gd name="connsiteX2678" fmla="*/ 2606993 w 4871180"/>
                  <a:gd name="connsiteY2678" fmla="*/ 2346008 h 2361247"/>
                  <a:gd name="connsiteX2679" fmla="*/ 2607945 w 4871180"/>
                  <a:gd name="connsiteY2679" fmla="*/ 2345055 h 2361247"/>
                  <a:gd name="connsiteX2680" fmla="*/ 2608898 w 4871180"/>
                  <a:gd name="connsiteY2680" fmla="*/ 2345055 h 2361247"/>
                  <a:gd name="connsiteX2681" fmla="*/ 2609850 w 4871180"/>
                  <a:gd name="connsiteY2681" fmla="*/ 2345055 h 2361247"/>
                  <a:gd name="connsiteX2682" fmla="*/ 2610803 w 4871180"/>
                  <a:gd name="connsiteY2682" fmla="*/ 2345055 h 2361247"/>
                  <a:gd name="connsiteX2683" fmla="*/ 2611755 w 4871180"/>
                  <a:gd name="connsiteY2683" fmla="*/ 2345055 h 2361247"/>
                  <a:gd name="connsiteX2684" fmla="*/ 2612708 w 4871180"/>
                  <a:gd name="connsiteY2684" fmla="*/ 2346008 h 2361247"/>
                  <a:gd name="connsiteX2685" fmla="*/ 2613660 w 4871180"/>
                  <a:gd name="connsiteY2685" fmla="*/ 2346960 h 2361247"/>
                  <a:gd name="connsiteX2686" fmla="*/ 2614613 w 4871180"/>
                  <a:gd name="connsiteY2686" fmla="*/ 2346008 h 2361247"/>
                  <a:gd name="connsiteX2687" fmla="*/ 2615565 w 4871180"/>
                  <a:gd name="connsiteY2687" fmla="*/ 2346008 h 2361247"/>
                  <a:gd name="connsiteX2688" fmla="*/ 2616518 w 4871180"/>
                  <a:gd name="connsiteY2688" fmla="*/ 2345055 h 2361247"/>
                  <a:gd name="connsiteX2689" fmla="*/ 2617470 w 4871180"/>
                  <a:gd name="connsiteY2689" fmla="*/ 2345055 h 2361247"/>
                  <a:gd name="connsiteX2690" fmla="*/ 2618423 w 4871180"/>
                  <a:gd name="connsiteY2690" fmla="*/ 2345055 h 2361247"/>
                  <a:gd name="connsiteX2691" fmla="*/ 2619375 w 4871180"/>
                  <a:gd name="connsiteY2691" fmla="*/ 2345055 h 2361247"/>
                  <a:gd name="connsiteX2692" fmla="*/ 2620328 w 4871180"/>
                  <a:gd name="connsiteY2692" fmla="*/ 2345055 h 2361247"/>
                  <a:gd name="connsiteX2693" fmla="*/ 2621280 w 4871180"/>
                  <a:gd name="connsiteY2693" fmla="*/ 2345055 h 2361247"/>
                  <a:gd name="connsiteX2694" fmla="*/ 2622233 w 4871180"/>
                  <a:gd name="connsiteY2694" fmla="*/ 2346008 h 2361247"/>
                  <a:gd name="connsiteX2695" fmla="*/ 2623185 w 4871180"/>
                  <a:gd name="connsiteY2695" fmla="*/ 2346008 h 2361247"/>
                  <a:gd name="connsiteX2696" fmla="*/ 2624138 w 4871180"/>
                  <a:gd name="connsiteY2696" fmla="*/ 2346008 h 2361247"/>
                  <a:gd name="connsiteX2697" fmla="*/ 2625090 w 4871180"/>
                  <a:gd name="connsiteY2697" fmla="*/ 2346008 h 2361247"/>
                  <a:gd name="connsiteX2698" fmla="*/ 2626043 w 4871180"/>
                  <a:gd name="connsiteY2698" fmla="*/ 2346008 h 2361247"/>
                  <a:gd name="connsiteX2699" fmla="*/ 2626995 w 4871180"/>
                  <a:gd name="connsiteY2699" fmla="*/ 2346008 h 2361247"/>
                  <a:gd name="connsiteX2700" fmla="*/ 2628900 w 4871180"/>
                  <a:gd name="connsiteY2700" fmla="*/ 2346008 h 2361247"/>
                  <a:gd name="connsiteX2701" fmla="*/ 2629853 w 4871180"/>
                  <a:gd name="connsiteY2701" fmla="*/ 2345055 h 2361247"/>
                  <a:gd name="connsiteX2702" fmla="*/ 2630805 w 4871180"/>
                  <a:gd name="connsiteY2702" fmla="*/ 2345055 h 2361247"/>
                  <a:gd name="connsiteX2703" fmla="*/ 2631758 w 4871180"/>
                  <a:gd name="connsiteY2703" fmla="*/ 2344103 h 2361247"/>
                  <a:gd name="connsiteX2704" fmla="*/ 2632710 w 4871180"/>
                  <a:gd name="connsiteY2704" fmla="*/ 2344103 h 2361247"/>
                  <a:gd name="connsiteX2705" fmla="*/ 2633663 w 4871180"/>
                  <a:gd name="connsiteY2705" fmla="*/ 2344103 h 2361247"/>
                  <a:gd name="connsiteX2706" fmla="*/ 2634615 w 4871180"/>
                  <a:gd name="connsiteY2706" fmla="*/ 2344103 h 2361247"/>
                  <a:gd name="connsiteX2707" fmla="*/ 2635568 w 4871180"/>
                  <a:gd name="connsiteY2707" fmla="*/ 2344103 h 2361247"/>
                  <a:gd name="connsiteX2708" fmla="*/ 2636520 w 4871180"/>
                  <a:gd name="connsiteY2708" fmla="*/ 2344103 h 2361247"/>
                  <a:gd name="connsiteX2709" fmla="*/ 2637473 w 4871180"/>
                  <a:gd name="connsiteY2709" fmla="*/ 2344103 h 2361247"/>
                  <a:gd name="connsiteX2710" fmla="*/ 2638425 w 4871180"/>
                  <a:gd name="connsiteY2710" fmla="*/ 2344103 h 2361247"/>
                  <a:gd name="connsiteX2711" fmla="*/ 2639378 w 4871180"/>
                  <a:gd name="connsiteY2711" fmla="*/ 2344103 h 2361247"/>
                  <a:gd name="connsiteX2712" fmla="*/ 2640330 w 4871180"/>
                  <a:gd name="connsiteY2712" fmla="*/ 2344103 h 2361247"/>
                  <a:gd name="connsiteX2713" fmla="*/ 2641283 w 4871180"/>
                  <a:gd name="connsiteY2713" fmla="*/ 2345055 h 2361247"/>
                  <a:gd name="connsiteX2714" fmla="*/ 2642235 w 4871180"/>
                  <a:gd name="connsiteY2714" fmla="*/ 2345055 h 2361247"/>
                  <a:gd name="connsiteX2715" fmla="*/ 2643188 w 4871180"/>
                  <a:gd name="connsiteY2715" fmla="*/ 2345055 h 2361247"/>
                  <a:gd name="connsiteX2716" fmla="*/ 2644140 w 4871180"/>
                  <a:gd name="connsiteY2716" fmla="*/ 2345055 h 2361247"/>
                  <a:gd name="connsiteX2717" fmla="*/ 2645093 w 4871180"/>
                  <a:gd name="connsiteY2717" fmla="*/ 2345055 h 2361247"/>
                  <a:gd name="connsiteX2718" fmla="*/ 2646045 w 4871180"/>
                  <a:gd name="connsiteY2718" fmla="*/ 2344103 h 2361247"/>
                  <a:gd name="connsiteX2719" fmla="*/ 2646998 w 4871180"/>
                  <a:gd name="connsiteY2719" fmla="*/ 2344103 h 2361247"/>
                  <a:gd name="connsiteX2720" fmla="*/ 2647950 w 4871180"/>
                  <a:gd name="connsiteY2720" fmla="*/ 2343150 h 2361247"/>
                  <a:gd name="connsiteX2721" fmla="*/ 2648903 w 4871180"/>
                  <a:gd name="connsiteY2721" fmla="*/ 2343150 h 2361247"/>
                  <a:gd name="connsiteX2722" fmla="*/ 2649855 w 4871180"/>
                  <a:gd name="connsiteY2722" fmla="*/ 2343150 h 2361247"/>
                  <a:gd name="connsiteX2723" fmla="*/ 2650808 w 4871180"/>
                  <a:gd name="connsiteY2723" fmla="*/ 2343150 h 2361247"/>
                  <a:gd name="connsiteX2724" fmla="*/ 2651760 w 4871180"/>
                  <a:gd name="connsiteY2724" fmla="*/ 2343150 h 2361247"/>
                  <a:gd name="connsiteX2725" fmla="*/ 2652713 w 4871180"/>
                  <a:gd name="connsiteY2725" fmla="*/ 2343150 h 2361247"/>
                  <a:gd name="connsiteX2726" fmla="*/ 2653665 w 4871180"/>
                  <a:gd name="connsiteY2726" fmla="*/ 2343150 h 2361247"/>
                  <a:gd name="connsiteX2727" fmla="*/ 2654618 w 4871180"/>
                  <a:gd name="connsiteY2727" fmla="*/ 2343150 h 2361247"/>
                  <a:gd name="connsiteX2728" fmla="*/ 2655570 w 4871180"/>
                  <a:gd name="connsiteY2728" fmla="*/ 2343150 h 2361247"/>
                  <a:gd name="connsiteX2729" fmla="*/ 2656523 w 4871180"/>
                  <a:gd name="connsiteY2729" fmla="*/ 2343150 h 2361247"/>
                  <a:gd name="connsiteX2730" fmla="*/ 2657475 w 4871180"/>
                  <a:gd name="connsiteY2730" fmla="*/ 2343150 h 2361247"/>
                  <a:gd name="connsiteX2731" fmla="*/ 2658428 w 4871180"/>
                  <a:gd name="connsiteY2731" fmla="*/ 2343150 h 2361247"/>
                  <a:gd name="connsiteX2732" fmla="*/ 2659380 w 4871180"/>
                  <a:gd name="connsiteY2732" fmla="*/ 2343150 h 2361247"/>
                  <a:gd name="connsiteX2733" fmla="*/ 2660333 w 4871180"/>
                  <a:gd name="connsiteY2733" fmla="*/ 2343150 h 2361247"/>
                  <a:gd name="connsiteX2734" fmla="*/ 2661285 w 4871180"/>
                  <a:gd name="connsiteY2734" fmla="*/ 2342198 h 2361247"/>
                  <a:gd name="connsiteX2735" fmla="*/ 2662238 w 4871180"/>
                  <a:gd name="connsiteY2735" fmla="*/ 2343150 h 2361247"/>
                  <a:gd name="connsiteX2736" fmla="*/ 2663190 w 4871180"/>
                  <a:gd name="connsiteY2736" fmla="*/ 2343150 h 2361247"/>
                  <a:gd name="connsiteX2737" fmla="*/ 2664143 w 4871180"/>
                  <a:gd name="connsiteY2737" fmla="*/ 2343150 h 2361247"/>
                  <a:gd name="connsiteX2738" fmla="*/ 2665095 w 4871180"/>
                  <a:gd name="connsiteY2738" fmla="*/ 2343150 h 2361247"/>
                  <a:gd name="connsiteX2739" fmla="*/ 2666048 w 4871180"/>
                  <a:gd name="connsiteY2739" fmla="*/ 2343150 h 2361247"/>
                  <a:gd name="connsiteX2740" fmla="*/ 2667000 w 4871180"/>
                  <a:gd name="connsiteY2740" fmla="*/ 2344103 h 2361247"/>
                  <a:gd name="connsiteX2741" fmla="*/ 2667953 w 4871180"/>
                  <a:gd name="connsiteY2741" fmla="*/ 2343150 h 2361247"/>
                  <a:gd name="connsiteX2742" fmla="*/ 2668905 w 4871180"/>
                  <a:gd name="connsiteY2742" fmla="*/ 2343150 h 2361247"/>
                  <a:gd name="connsiteX2743" fmla="*/ 2669858 w 4871180"/>
                  <a:gd name="connsiteY2743" fmla="*/ 2343150 h 2361247"/>
                  <a:gd name="connsiteX2744" fmla="*/ 2671763 w 4871180"/>
                  <a:gd name="connsiteY2744" fmla="*/ 2343150 h 2361247"/>
                  <a:gd name="connsiteX2745" fmla="*/ 2672715 w 4871180"/>
                  <a:gd name="connsiteY2745" fmla="*/ 2344103 h 2361247"/>
                  <a:gd name="connsiteX2746" fmla="*/ 2673668 w 4871180"/>
                  <a:gd name="connsiteY2746" fmla="*/ 2344103 h 2361247"/>
                  <a:gd name="connsiteX2747" fmla="*/ 2674620 w 4871180"/>
                  <a:gd name="connsiteY2747" fmla="*/ 2344103 h 2361247"/>
                  <a:gd name="connsiteX2748" fmla="*/ 2675573 w 4871180"/>
                  <a:gd name="connsiteY2748" fmla="*/ 2344103 h 2361247"/>
                  <a:gd name="connsiteX2749" fmla="*/ 2676525 w 4871180"/>
                  <a:gd name="connsiteY2749" fmla="*/ 2344103 h 2361247"/>
                  <a:gd name="connsiteX2750" fmla="*/ 2677478 w 4871180"/>
                  <a:gd name="connsiteY2750" fmla="*/ 2344103 h 2361247"/>
                  <a:gd name="connsiteX2751" fmla="*/ 2678430 w 4871180"/>
                  <a:gd name="connsiteY2751" fmla="*/ 2344103 h 2361247"/>
                  <a:gd name="connsiteX2752" fmla="*/ 2679383 w 4871180"/>
                  <a:gd name="connsiteY2752" fmla="*/ 2344103 h 2361247"/>
                  <a:gd name="connsiteX2753" fmla="*/ 2680335 w 4871180"/>
                  <a:gd name="connsiteY2753" fmla="*/ 2344103 h 2361247"/>
                  <a:gd name="connsiteX2754" fmla="*/ 2681288 w 4871180"/>
                  <a:gd name="connsiteY2754" fmla="*/ 2344103 h 2361247"/>
                  <a:gd name="connsiteX2755" fmla="*/ 2682240 w 4871180"/>
                  <a:gd name="connsiteY2755" fmla="*/ 2344103 h 2361247"/>
                  <a:gd name="connsiteX2756" fmla="*/ 2683193 w 4871180"/>
                  <a:gd name="connsiteY2756" fmla="*/ 2344103 h 2361247"/>
                  <a:gd name="connsiteX2757" fmla="*/ 2684145 w 4871180"/>
                  <a:gd name="connsiteY2757" fmla="*/ 2344103 h 2361247"/>
                  <a:gd name="connsiteX2758" fmla="*/ 2685098 w 4871180"/>
                  <a:gd name="connsiteY2758" fmla="*/ 2344103 h 2361247"/>
                  <a:gd name="connsiteX2759" fmla="*/ 2686050 w 4871180"/>
                  <a:gd name="connsiteY2759" fmla="*/ 2343150 h 2361247"/>
                  <a:gd name="connsiteX2760" fmla="*/ 2687003 w 4871180"/>
                  <a:gd name="connsiteY2760" fmla="*/ 2344103 h 2361247"/>
                  <a:gd name="connsiteX2761" fmla="*/ 2687955 w 4871180"/>
                  <a:gd name="connsiteY2761" fmla="*/ 2344103 h 2361247"/>
                  <a:gd name="connsiteX2762" fmla="*/ 2688908 w 4871180"/>
                  <a:gd name="connsiteY2762" fmla="*/ 2343150 h 2361247"/>
                  <a:gd name="connsiteX2763" fmla="*/ 2689860 w 4871180"/>
                  <a:gd name="connsiteY2763" fmla="*/ 2343150 h 2361247"/>
                  <a:gd name="connsiteX2764" fmla="*/ 2690813 w 4871180"/>
                  <a:gd name="connsiteY2764" fmla="*/ 2344103 h 2361247"/>
                  <a:gd name="connsiteX2765" fmla="*/ 2691765 w 4871180"/>
                  <a:gd name="connsiteY2765" fmla="*/ 2344103 h 2361247"/>
                  <a:gd name="connsiteX2766" fmla="*/ 2692718 w 4871180"/>
                  <a:gd name="connsiteY2766" fmla="*/ 2344103 h 2361247"/>
                  <a:gd name="connsiteX2767" fmla="*/ 2693670 w 4871180"/>
                  <a:gd name="connsiteY2767" fmla="*/ 2343150 h 2361247"/>
                  <a:gd name="connsiteX2768" fmla="*/ 2694623 w 4871180"/>
                  <a:gd name="connsiteY2768" fmla="*/ 2343150 h 2361247"/>
                  <a:gd name="connsiteX2769" fmla="*/ 2695575 w 4871180"/>
                  <a:gd name="connsiteY2769" fmla="*/ 2343150 h 2361247"/>
                  <a:gd name="connsiteX2770" fmla="*/ 2696528 w 4871180"/>
                  <a:gd name="connsiteY2770" fmla="*/ 2343150 h 2361247"/>
                  <a:gd name="connsiteX2771" fmla="*/ 2697480 w 4871180"/>
                  <a:gd name="connsiteY2771" fmla="*/ 2343150 h 2361247"/>
                  <a:gd name="connsiteX2772" fmla="*/ 2698433 w 4871180"/>
                  <a:gd name="connsiteY2772" fmla="*/ 2343150 h 2361247"/>
                  <a:gd name="connsiteX2773" fmla="*/ 2699385 w 4871180"/>
                  <a:gd name="connsiteY2773" fmla="*/ 2343150 h 2361247"/>
                  <a:gd name="connsiteX2774" fmla="*/ 2700338 w 4871180"/>
                  <a:gd name="connsiteY2774" fmla="*/ 2344103 h 2361247"/>
                  <a:gd name="connsiteX2775" fmla="*/ 2701290 w 4871180"/>
                  <a:gd name="connsiteY2775" fmla="*/ 2344103 h 2361247"/>
                  <a:gd name="connsiteX2776" fmla="*/ 2702243 w 4871180"/>
                  <a:gd name="connsiteY2776" fmla="*/ 2344103 h 2361247"/>
                  <a:gd name="connsiteX2777" fmla="*/ 2703195 w 4871180"/>
                  <a:gd name="connsiteY2777" fmla="*/ 2344103 h 2361247"/>
                  <a:gd name="connsiteX2778" fmla="*/ 2704148 w 4871180"/>
                  <a:gd name="connsiteY2778" fmla="*/ 2344103 h 2361247"/>
                  <a:gd name="connsiteX2779" fmla="*/ 2705100 w 4871180"/>
                  <a:gd name="connsiteY2779" fmla="*/ 2343150 h 2361247"/>
                  <a:gd name="connsiteX2780" fmla="*/ 2706053 w 4871180"/>
                  <a:gd name="connsiteY2780" fmla="*/ 2343150 h 2361247"/>
                  <a:gd name="connsiteX2781" fmla="*/ 2707005 w 4871180"/>
                  <a:gd name="connsiteY2781" fmla="*/ 2343150 h 2361247"/>
                  <a:gd name="connsiteX2782" fmla="*/ 2707958 w 4871180"/>
                  <a:gd name="connsiteY2782" fmla="*/ 2343150 h 2361247"/>
                  <a:gd name="connsiteX2783" fmla="*/ 2708910 w 4871180"/>
                  <a:gd name="connsiteY2783" fmla="*/ 2343150 h 2361247"/>
                  <a:gd name="connsiteX2784" fmla="*/ 2709863 w 4871180"/>
                  <a:gd name="connsiteY2784" fmla="*/ 2343150 h 2361247"/>
                  <a:gd name="connsiteX2785" fmla="*/ 2710815 w 4871180"/>
                  <a:gd name="connsiteY2785" fmla="*/ 2337435 h 2361247"/>
                  <a:gd name="connsiteX2786" fmla="*/ 2711768 w 4871180"/>
                  <a:gd name="connsiteY2786" fmla="*/ 2342198 h 2361247"/>
                  <a:gd name="connsiteX2787" fmla="*/ 2712720 w 4871180"/>
                  <a:gd name="connsiteY2787" fmla="*/ 2342198 h 2361247"/>
                  <a:gd name="connsiteX2788" fmla="*/ 2714625 w 4871180"/>
                  <a:gd name="connsiteY2788" fmla="*/ 2342198 h 2361247"/>
                  <a:gd name="connsiteX2789" fmla="*/ 2715578 w 4871180"/>
                  <a:gd name="connsiteY2789" fmla="*/ 2342198 h 2361247"/>
                  <a:gd name="connsiteX2790" fmla="*/ 2716530 w 4871180"/>
                  <a:gd name="connsiteY2790" fmla="*/ 2343150 h 2361247"/>
                  <a:gd name="connsiteX2791" fmla="*/ 2717483 w 4871180"/>
                  <a:gd name="connsiteY2791" fmla="*/ 2342198 h 2361247"/>
                  <a:gd name="connsiteX2792" fmla="*/ 2718435 w 4871180"/>
                  <a:gd name="connsiteY2792" fmla="*/ 2342198 h 2361247"/>
                  <a:gd name="connsiteX2793" fmla="*/ 2719388 w 4871180"/>
                  <a:gd name="connsiteY2793" fmla="*/ 2341245 h 2361247"/>
                  <a:gd name="connsiteX2794" fmla="*/ 2720340 w 4871180"/>
                  <a:gd name="connsiteY2794" fmla="*/ 2341245 h 2361247"/>
                  <a:gd name="connsiteX2795" fmla="*/ 2721293 w 4871180"/>
                  <a:gd name="connsiteY2795" fmla="*/ 2341245 h 2361247"/>
                  <a:gd name="connsiteX2796" fmla="*/ 2722245 w 4871180"/>
                  <a:gd name="connsiteY2796" fmla="*/ 2341245 h 2361247"/>
                  <a:gd name="connsiteX2797" fmla="*/ 2723198 w 4871180"/>
                  <a:gd name="connsiteY2797" fmla="*/ 2341245 h 2361247"/>
                  <a:gd name="connsiteX2798" fmla="*/ 2724150 w 4871180"/>
                  <a:gd name="connsiteY2798" fmla="*/ 2341245 h 2361247"/>
                  <a:gd name="connsiteX2799" fmla="*/ 2725103 w 4871180"/>
                  <a:gd name="connsiteY2799" fmla="*/ 2341245 h 2361247"/>
                  <a:gd name="connsiteX2800" fmla="*/ 2726055 w 4871180"/>
                  <a:gd name="connsiteY2800" fmla="*/ 2341245 h 2361247"/>
                  <a:gd name="connsiteX2801" fmla="*/ 2727008 w 4871180"/>
                  <a:gd name="connsiteY2801" fmla="*/ 2341245 h 2361247"/>
                  <a:gd name="connsiteX2802" fmla="*/ 2727960 w 4871180"/>
                  <a:gd name="connsiteY2802" fmla="*/ 2341245 h 2361247"/>
                  <a:gd name="connsiteX2803" fmla="*/ 2728913 w 4871180"/>
                  <a:gd name="connsiteY2803" fmla="*/ 2341245 h 2361247"/>
                  <a:gd name="connsiteX2804" fmla="*/ 2729865 w 4871180"/>
                  <a:gd name="connsiteY2804" fmla="*/ 2341245 h 2361247"/>
                  <a:gd name="connsiteX2805" fmla="*/ 2730818 w 4871180"/>
                  <a:gd name="connsiteY2805" fmla="*/ 2341245 h 2361247"/>
                  <a:gd name="connsiteX2806" fmla="*/ 2731770 w 4871180"/>
                  <a:gd name="connsiteY2806" fmla="*/ 2341245 h 2361247"/>
                  <a:gd name="connsiteX2807" fmla="*/ 2732723 w 4871180"/>
                  <a:gd name="connsiteY2807" fmla="*/ 2340293 h 2361247"/>
                  <a:gd name="connsiteX2808" fmla="*/ 2733675 w 4871180"/>
                  <a:gd name="connsiteY2808" fmla="*/ 2340293 h 2361247"/>
                  <a:gd name="connsiteX2809" fmla="*/ 2734628 w 4871180"/>
                  <a:gd name="connsiteY2809" fmla="*/ 2340293 h 2361247"/>
                  <a:gd name="connsiteX2810" fmla="*/ 2735580 w 4871180"/>
                  <a:gd name="connsiteY2810" fmla="*/ 2340293 h 2361247"/>
                  <a:gd name="connsiteX2811" fmla="*/ 2736533 w 4871180"/>
                  <a:gd name="connsiteY2811" fmla="*/ 2340293 h 2361247"/>
                  <a:gd name="connsiteX2812" fmla="*/ 2737485 w 4871180"/>
                  <a:gd name="connsiteY2812" fmla="*/ 2340293 h 2361247"/>
                  <a:gd name="connsiteX2813" fmla="*/ 2738438 w 4871180"/>
                  <a:gd name="connsiteY2813" fmla="*/ 2340293 h 2361247"/>
                  <a:gd name="connsiteX2814" fmla="*/ 2739390 w 4871180"/>
                  <a:gd name="connsiteY2814" fmla="*/ 2340293 h 2361247"/>
                  <a:gd name="connsiteX2815" fmla="*/ 2740343 w 4871180"/>
                  <a:gd name="connsiteY2815" fmla="*/ 2340293 h 2361247"/>
                  <a:gd name="connsiteX2816" fmla="*/ 2741295 w 4871180"/>
                  <a:gd name="connsiteY2816" fmla="*/ 2338388 h 2361247"/>
                  <a:gd name="connsiteX2817" fmla="*/ 2742248 w 4871180"/>
                  <a:gd name="connsiteY2817" fmla="*/ 2340293 h 2361247"/>
                  <a:gd name="connsiteX2818" fmla="*/ 2743200 w 4871180"/>
                  <a:gd name="connsiteY2818" fmla="*/ 2340293 h 2361247"/>
                  <a:gd name="connsiteX2819" fmla="*/ 2744153 w 4871180"/>
                  <a:gd name="connsiteY2819" fmla="*/ 2340293 h 2361247"/>
                  <a:gd name="connsiteX2820" fmla="*/ 2745105 w 4871180"/>
                  <a:gd name="connsiteY2820" fmla="*/ 2340293 h 2361247"/>
                  <a:gd name="connsiteX2821" fmla="*/ 2746058 w 4871180"/>
                  <a:gd name="connsiteY2821" fmla="*/ 2340293 h 2361247"/>
                  <a:gd name="connsiteX2822" fmla="*/ 2747010 w 4871180"/>
                  <a:gd name="connsiteY2822" fmla="*/ 2340293 h 2361247"/>
                  <a:gd name="connsiteX2823" fmla="*/ 2747963 w 4871180"/>
                  <a:gd name="connsiteY2823" fmla="*/ 2340293 h 2361247"/>
                  <a:gd name="connsiteX2824" fmla="*/ 2748915 w 4871180"/>
                  <a:gd name="connsiteY2824" fmla="*/ 2340293 h 2361247"/>
                  <a:gd name="connsiteX2825" fmla="*/ 2749868 w 4871180"/>
                  <a:gd name="connsiteY2825" fmla="*/ 2340293 h 2361247"/>
                  <a:gd name="connsiteX2826" fmla="*/ 2750820 w 4871180"/>
                  <a:gd name="connsiteY2826" fmla="*/ 2340293 h 2361247"/>
                  <a:gd name="connsiteX2827" fmla="*/ 2751773 w 4871180"/>
                  <a:gd name="connsiteY2827" fmla="*/ 2340293 h 2361247"/>
                  <a:gd name="connsiteX2828" fmla="*/ 2752725 w 4871180"/>
                  <a:gd name="connsiteY2828" fmla="*/ 2340293 h 2361247"/>
                  <a:gd name="connsiteX2829" fmla="*/ 2753678 w 4871180"/>
                  <a:gd name="connsiteY2829" fmla="*/ 2340293 h 2361247"/>
                  <a:gd name="connsiteX2830" fmla="*/ 2754630 w 4871180"/>
                  <a:gd name="connsiteY2830" fmla="*/ 2340293 h 2361247"/>
                  <a:gd name="connsiteX2831" fmla="*/ 2756535 w 4871180"/>
                  <a:gd name="connsiteY2831" fmla="*/ 2340293 h 2361247"/>
                  <a:gd name="connsiteX2832" fmla="*/ 2757488 w 4871180"/>
                  <a:gd name="connsiteY2832" fmla="*/ 2340293 h 2361247"/>
                  <a:gd name="connsiteX2833" fmla="*/ 2758440 w 4871180"/>
                  <a:gd name="connsiteY2833" fmla="*/ 2340293 h 2361247"/>
                  <a:gd name="connsiteX2834" fmla="*/ 2759393 w 4871180"/>
                  <a:gd name="connsiteY2834" fmla="*/ 2340293 h 2361247"/>
                  <a:gd name="connsiteX2835" fmla="*/ 2760345 w 4871180"/>
                  <a:gd name="connsiteY2835" fmla="*/ 2341245 h 2361247"/>
                  <a:gd name="connsiteX2836" fmla="*/ 2761298 w 4871180"/>
                  <a:gd name="connsiteY2836" fmla="*/ 2341245 h 2361247"/>
                  <a:gd name="connsiteX2837" fmla="*/ 2762250 w 4871180"/>
                  <a:gd name="connsiteY2837" fmla="*/ 2340293 h 2361247"/>
                  <a:gd name="connsiteX2838" fmla="*/ 2763203 w 4871180"/>
                  <a:gd name="connsiteY2838" fmla="*/ 2340293 h 2361247"/>
                  <a:gd name="connsiteX2839" fmla="*/ 2764155 w 4871180"/>
                  <a:gd name="connsiteY2839" fmla="*/ 2340293 h 2361247"/>
                  <a:gd name="connsiteX2840" fmla="*/ 2765108 w 4871180"/>
                  <a:gd name="connsiteY2840" fmla="*/ 2339340 h 2361247"/>
                  <a:gd name="connsiteX2841" fmla="*/ 2766060 w 4871180"/>
                  <a:gd name="connsiteY2841" fmla="*/ 2339340 h 2361247"/>
                  <a:gd name="connsiteX2842" fmla="*/ 2767013 w 4871180"/>
                  <a:gd name="connsiteY2842" fmla="*/ 2339340 h 2361247"/>
                  <a:gd name="connsiteX2843" fmla="*/ 2767965 w 4871180"/>
                  <a:gd name="connsiteY2843" fmla="*/ 2340293 h 2361247"/>
                  <a:gd name="connsiteX2844" fmla="*/ 2768918 w 4871180"/>
                  <a:gd name="connsiteY2844" fmla="*/ 2340293 h 2361247"/>
                  <a:gd name="connsiteX2845" fmla="*/ 2769870 w 4871180"/>
                  <a:gd name="connsiteY2845" fmla="*/ 2340293 h 2361247"/>
                  <a:gd name="connsiteX2846" fmla="*/ 2770823 w 4871180"/>
                  <a:gd name="connsiteY2846" fmla="*/ 2340293 h 2361247"/>
                  <a:gd name="connsiteX2847" fmla="*/ 2771775 w 4871180"/>
                  <a:gd name="connsiteY2847" fmla="*/ 2340293 h 2361247"/>
                  <a:gd name="connsiteX2848" fmla="*/ 2772728 w 4871180"/>
                  <a:gd name="connsiteY2848" fmla="*/ 2339340 h 2361247"/>
                  <a:gd name="connsiteX2849" fmla="*/ 2773680 w 4871180"/>
                  <a:gd name="connsiteY2849" fmla="*/ 2339340 h 2361247"/>
                  <a:gd name="connsiteX2850" fmla="*/ 2774633 w 4871180"/>
                  <a:gd name="connsiteY2850" fmla="*/ 2339340 h 2361247"/>
                  <a:gd name="connsiteX2851" fmla="*/ 2775585 w 4871180"/>
                  <a:gd name="connsiteY2851" fmla="*/ 2339340 h 2361247"/>
                  <a:gd name="connsiteX2852" fmla="*/ 2776538 w 4871180"/>
                  <a:gd name="connsiteY2852" fmla="*/ 2339340 h 2361247"/>
                  <a:gd name="connsiteX2853" fmla="*/ 2777490 w 4871180"/>
                  <a:gd name="connsiteY2853" fmla="*/ 2340293 h 2361247"/>
                  <a:gd name="connsiteX2854" fmla="*/ 2778443 w 4871180"/>
                  <a:gd name="connsiteY2854" fmla="*/ 2340293 h 2361247"/>
                  <a:gd name="connsiteX2855" fmla="*/ 2779395 w 4871180"/>
                  <a:gd name="connsiteY2855" fmla="*/ 2340293 h 2361247"/>
                  <a:gd name="connsiteX2856" fmla="*/ 2780348 w 4871180"/>
                  <a:gd name="connsiteY2856" fmla="*/ 2340293 h 2361247"/>
                  <a:gd name="connsiteX2857" fmla="*/ 2781300 w 4871180"/>
                  <a:gd name="connsiteY2857" fmla="*/ 2340293 h 2361247"/>
                  <a:gd name="connsiteX2858" fmla="*/ 2782253 w 4871180"/>
                  <a:gd name="connsiteY2858" fmla="*/ 2340293 h 2361247"/>
                  <a:gd name="connsiteX2859" fmla="*/ 2783205 w 4871180"/>
                  <a:gd name="connsiteY2859" fmla="*/ 2340293 h 2361247"/>
                  <a:gd name="connsiteX2860" fmla="*/ 2784158 w 4871180"/>
                  <a:gd name="connsiteY2860" fmla="*/ 2340293 h 2361247"/>
                  <a:gd name="connsiteX2861" fmla="*/ 2785110 w 4871180"/>
                  <a:gd name="connsiteY2861" fmla="*/ 2340293 h 2361247"/>
                  <a:gd name="connsiteX2862" fmla="*/ 2786063 w 4871180"/>
                  <a:gd name="connsiteY2862" fmla="*/ 2339340 h 2361247"/>
                  <a:gd name="connsiteX2863" fmla="*/ 2787015 w 4871180"/>
                  <a:gd name="connsiteY2863" fmla="*/ 2340293 h 2361247"/>
                  <a:gd name="connsiteX2864" fmla="*/ 2787968 w 4871180"/>
                  <a:gd name="connsiteY2864" fmla="*/ 2339340 h 2361247"/>
                  <a:gd name="connsiteX2865" fmla="*/ 2788920 w 4871180"/>
                  <a:gd name="connsiteY2865" fmla="*/ 2339340 h 2361247"/>
                  <a:gd name="connsiteX2866" fmla="*/ 2789873 w 4871180"/>
                  <a:gd name="connsiteY2866" fmla="*/ 2339340 h 2361247"/>
                  <a:gd name="connsiteX2867" fmla="*/ 2790825 w 4871180"/>
                  <a:gd name="connsiteY2867" fmla="*/ 2339340 h 2361247"/>
                  <a:gd name="connsiteX2868" fmla="*/ 2791778 w 4871180"/>
                  <a:gd name="connsiteY2868" fmla="*/ 2339340 h 2361247"/>
                  <a:gd name="connsiteX2869" fmla="*/ 2792730 w 4871180"/>
                  <a:gd name="connsiteY2869" fmla="*/ 2339340 h 2361247"/>
                  <a:gd name="connsiteX2870" fmla="*/ 2793683 w 4871180"/>
                  <a:gd name="connsiteY2870" fmla="*/ 2339340 h 2361247"/>
                  <a:gd name="connsiteX2871" fmla="*/ 2794635 w 4871180"/>
                  <a:gd name="connsiteY2871" fmla="*/ 2338388 h 2361247"/>
                  <a:gd name="connsiteX2872" fmla="*/ 2795588 w 4871180"/>
                  <a:gd name="connsiteY2872" fmla="*/ 2338388 h 2361247"/>
                  <a:gd name="connsiteX2873" fmla="*/ 2796540 w 4871180"/>
                  <a:gd name="connsiteY2873" fmla="*/ 2338388 h 2361247"/>
                  <a:gd name="connsiteX2874" fmla="*/ 2797493 w 4871180"/>
                  <a:gd name="connsiteY2874" fmla="*/ 2338388 h 2361247"/>
                  <a:gd name="connsiteX2875" fmla="*/ 2799398 w 4871180"/>
                  <a:gd name="connsiteY2875" fmla="*/ 2338388 h 2361247"/>
                  <a:gd name="connsiteX2876" fmla="*/ 2800350 w 4871180"/>
                  <a:gd name="connsiteY2876" fmla="*/ 2338388 h 2361247"/>
                  <a:gd name="connsiteX2877" fmla="*/ 2801303 w 4871180"/>
                  <a:gd name="connsiteY2877" fmla="*/ 2338388 h 2361247"/>
                  <a:gd name="connsiteX2878" fmla="*/ 2802255 w 4871180"/>
                  <a:gd name="connsiteY2878" fmla="*/ 2338388 h 2361247"/>
                  <a:gd name="connsiteX2879" fmla="*/ 2803208 w 4871180"/>
                  <a:gd name="connsiteY2879" fmla="*/ 2338388 h 2361247"/>
                  <a:gd name="connsiteX2880" fmla="*/ 2804160 w 4871180"/>
                  <a:gd name="connsiteY2880" fmla="*/ 2337435 h 2361247"/>
                  <a:gd name="connsiteX2881" fmla="*/ 2805113 w 4871180"/>
                  <a:gd name="connsiteY2881" fmla="*/ 2338388 h 2361247"/>
                  <a:gd name="connsiteX2882" fmla="*/ 2806065 w 4871180"/>
                  <a:gd name="connsiteY2882" fmla="*/ 2337435 h 2361247"/>
                  <a:gd name="connsiteX2883" fmla="*/ 2807018 w 4871180"/>
                  <a:gd name="connsiteY2883" fmla="*/ 2337435 h 2361247"/>
                  <a:gd name="connsiteX2884" fmla="*/ 2807970 w 4871180"/>
                  <a:gd name="connsiteY2884" fmla="*/ 2338388 h 2361247"/>
                  <a:gd name="connsiteX2885" fmla="*/ 2808923 w 4871180"/>
                  <a:gd name="connsiteY2885" fmla="*/ 2338388 h 2361247"/>
                  <a:gd name="connsiteX2886" fmla="*/ 2809875 w 4871180"/>
                  <a:gd name="connsiteY2886" fmla="*/ 2338388 h 2361247"/>
                  <a:gd name="connsiteX2887" fmla="*/ 2810828 w 4871180"/>
                  <a:gd name="connsiteY2887" fmla="*/ 2338388 h 2361247"/>
                  <a:gd name="connsiteX2888" fmla="*/ 2811780 w 4871180"/>
                  <a:gd name="connsiteY2888" fmla="*/ 2338388 h 2361247"/>
                  <a:gd name="connsiteX2889" fmla="*/ 2812733 w 4871180"/>
                  <a:gd name="connsiteY2889" fmla="*/ 2338388 h 2361247"/>
                  <a:gd name="connsiteX2890" fmla="*/ 2813685 w 4871180"/>
                  <a:gd name="connsiteY2890" fmla="*/ 2338388 h 2361247"/>
                  <a:gd name="connsiteX2891" fmla="*/ 2814638 w 4871180"/>
                  <a:gd name="connsiteY2891" fmla="*/ 2338388 h 2361247"/>
                  <a:gd name="connsiteX2892" fmla="*/ 2815590 w 4871180"/>
                  <a:gd name="connsiteY2892" fmla="*/ 2338388 h 2361247"/>
                  <a:gd name="connsiteX2893" fmla="*/ 2816543 w 4871180"/>
                  <a:gd name="connsiteY2893" fmla="*/ 2338388 h 2361247"/>
                  <a:gd name="connsiteX2894" fmla="*/ 2817495 w 4871180"/>
                  <a:gd name="connsiteY2894" fmla="*/ 2338388 h 2361247"/>
                  <a:gd name="connsiteX2895" fmla="*/ 2818448 w 4871180"/>
                  <a:gd name="connsiteY2895" fmla="*/ 2338388 h 2361247"/>
                  <a:gd name="connsiteX2896" fmla="*/ 2819400 w 4871180"/>
                  <a:gd name="connsiteY2896" fmla="*/ 2338388 h 2361247"/>
                  <a:gd name="connsiteX2897" fmla="*/ 2820353 w 4871180"/>
                  <a:gd name="connsiteY2897" fmla="*/ 2339340 h 2361247"/>
                  <a:gd name="connsiteX2898" fmla="*/ 2821305 w 4871180"/>
                  <a:gd name="connsiteY2898" fmla="*/ 2339340 h 2361247"/>
                  <a:gd name="connsiteX2899" fmla="*/ 2822258 w 4871180"/>
                  <a:gd name="connsiteY2899" fmla="*/ 2339340 h 2361247"/>
                  <a:gd name="connsiteX2900" fmla="*/ 2823210 w 4871180"/>
                  <a:gd name="connsiteY2900" fmla="*/ 2339340 h 2361247"/>
                  <a:gd name="connsiteX2901" fmla="*/ 2824163 w 4871180"/>
                  <a:gd name="connsiteY2901" fmla="*/ 2339340 h 2361247"/>
                  <a:gd name="connsiteX2902" fmla="*/ 2825115 w 4871180"/>
                  <a:gd name="connsiteY2902" fmla="*/ 2339340 h 2361247"/>
                  <a:gd name="connsiteX2903" fmla="*/ 2826068 w 4871180"/>
                  <a:gd name="connsiteY2903" fmla="*/ 2339340 h 2361247"/>
                  <a:gd name="connsiteX2904" fmla="*/ 2827020 w 4871180"/>
                  <a:gd name="connsiteY2904" fmla="*/ 2339340 h 2361247"/>
                  <a:gd name="connsiteX2905" fmla="*/ 2827973 w 4871180"/>
                  <a:gd name="connsiteY2905" fmla="*/ 2339340 h 2361247"/>
                  <a:gd name="connsiteX2906" fmla="*/ 2828925 w 4871180"/>
                  <a:gd name="connsiteY2906" fmla="*/ 2339340 h 2361247"/>
                  <a:gd name="connsiteX2907" fmla="*/ 2829878 w 4871180"/>
                  <a:gd name="connsiteY2907" fmla="*/ 2339340 h 2361247"/>
                  <a:gd name="connsiteX2908" fmla="*/ 2830830 w 4871180"/>
                  <a:gd name="connsiteY2908" fmla="*/ 2340293 h 2361247"/>
                  <a:gd name="connsiteX2909" fmla="*/ 2831783 w 4871180"/>
                  <a:gd name="connsiteY2909" fmla="*/ 2340293 h 2361247"/>
                  <a:gd name="connsiteX2910" fmla="*/ 2832735 w 4871180"/>
                  <a:gd name="connsiteY2910" fmla="*/ 2340293 h 2361247"/>
                  <a:gd name="connsiteX2911" fmla="*/ 2833688 w 4871180"/>
                  <a:gd name="connsiteY2911" fmla="*/ 2340293 h 2361247"/>
                  <a:gd name="connsiteX2912" fmla="*/ 2834640 w 4871180"/>
                  <a:gd name="connsiteY2912" fmla="*/ 2339340 h 2361247"/>
                  <a:gd name="connsiteX2913" fmla="*/ 2835593 w 4871180"/>
                  <a:gd name="connsiteY2913" fmla="*/ 2339340 h 2361247"/>
                  <a:gd name="connsiteX2914" fmla="*/ 2836545 w 4871180"/>
                  <a:gd name="connsiteY2914" fmla="*/ 2339340 h 2361247"/>
                  <a:gd name="connsiteX2915" fmla="*/ 2837498 w 4871180"/>
                  <a:gd name="connsiteY2915" fmla="*/ 2339340 h 2361247"/>
                  <a:gd name="connsiteX2916" fmla="*/ 2838450 w 4871180"/>
                  <a:gd name="connsiteY2916" fmla="*/ 2338388 h 2361247"/>
                  <a:gd name="connsiteX2917" fmla="*/ 2839403 w 4871180"/>
                  <a:gd name="connsiteY2917" fmla="*/ 2339340 h 2361247"/>
                  <a:gd name="connsiteX2918" fmla="*/ 2840355 w 4871180"/>
                  <a:gd name="connsiteY2918" fmla="*/ 2339340 h 2361247"/>
                  <a:gd name="connsiteX2919" fmla="*/ 2842260 w 4871180"/>
                  <a:gd name="connsiteY2919" fmla="*/ 2338388 h 2361247"/>
                  <a:gd name="connsiteX2920" fmla="*/ 2843213 w 4871180"/>
                  <a:gd name="connsiteY2920" fmla="*/ 2338388 h 2361247"/>
                  <a:gd name="connsiteX2921" fmla="*/ 2844165 w 4871180"/>
                  <a:gd name="connsiteY2921" fmla="*/ 2338388 h 2361247"/>
                  <a:gd name="connsiteX2922" fmla="*/ 2845118 w 4871180"/>
                  <a:gd name="connsiteY2922" fmla="*/ 2338388 h 2361247"/>
                  <a:gd name="connsiteX2923" fmla="*/ 2846070 w 4871180"/>
                  <a:gd name="connsiteY2923" fmla="*/ 2338388 h 2361247"/>
                  <a:gd name="connsiteX2924" fmla="*/ 2847023 w 4871180"/>
                  <a:gd name="connsiteY2924" fmla="*/ 2338388 h 2361247"/>
                  <a:gd name="connsiteX2925" fmla="*/ 2847975 w 4871180"/>
                  <a:gd name="connsiteY2925" fmla="*/ 2338388 h 2361247"/>
                  <a:gd name="connsiteX2926" fmla="*/ 2848928 w 4871180"/>
                  <a:gd name="connsiteY2926" fmla="*/ 2338388 h 2361247"/>
                  <a:gd name="connsiteX2927" fmla="*/ 2849880 w 4871180"/>
                  <a:gd name="connsiteY2927" fmla="*/ 2338388 h 2361247"/>
                  <a:gd name="connsiteX2928" fmla="*/ 2850833 w 4871180"/>
                  <a:gd name="connsiteY2928" fmla="*/ 2338388 h 2361247"/>
                  <a:gd name="connsiteX2929" fmla="*/ 2851785 w 4871180"/>
                  <a:gd name="connsiteY2929" fmla="*/ 2338388 h 2361247"/>
                  <a:gd name="connsiteX2930" fmla="*/ 2852738 w 4871180"/>
                  <a:gd name="connsiteY2930" fmla="*/ 2338388 h 2361247"/>
                  <a:gd name="connsiteX2931" fmla="*/ 2853690 w 4871180"/>
                  <a:gd name="connsiteY2931" fmla="*/ 2339340 h 2361247"/>
                  <a:gd name="connsiteX2932" fmla="*/ 2854643 w 4871180"/>
                  <a:gd name="connsiteY2932" fmla="*/ 2339340 h 2361247"/>
                  <a:gd name="connsiteX2933" fmla="*/ 2855595 w 4871180"/>
                  <a:gd name="connsiteY2933" fmla="*/ 2340293 h 2361247"/>
                  <a:gd name="connsiteX2934" fmla="*/ 2856548 w 4871180"/>
                  <a:gd name="connsiteY2934" fmla="*/ 2339340 h 2361247"/>
                  <a:gd name="connsiteX2935" fmla="*/ 2857500 w 4871180"/>
                  <a:gd name="connsiteY2935" fmla="*/ 2340293 h 2361247"/>
                  <a:gd name="connsiteX2936" fmla="*/ 2858453 w 4871180"/>
                  <a:gd name="connsiteY2936" fmla="*/ 2339340 h 2361247"/>
                  <a:gd name="connsiteX2937" fmla="*/ 2859405 w 4871180"/>
                  <a:gd name="connsiteY2937" fmla="*/ 2339340 h 2361247"/>
                  <a:gd name="connsiteX2938" fmla="*/ 2860358 w 4871180"/>
                  <a:gd name="connsiteY2938" fmla="*/ 2340293 h 2361247"/>
                  <a:gd name="connsiteX2939" fmla="*/ 2861310 w 4871180"/>
                  <a:gd name="connsiteY2939" fmla="*/ 2339340 h 2361247"/>
                  <a:gd name="connsiteX2940" fmla="*/ 2862263 w 4871180"/>
                  <a:gd name="connsiteY2940" fmla="*/ 2339340 h 2361247"/>
                  <a:gd name="connsiteX2941" fmla="*/ 2863215 w 4871180"/>
                  <a:gd name="connsiteY2941" fmla="*/ 2340293 h 2361247"/>
                  <a:gd name="connsiteX2942" fmla="*/ 2864168 w 4871180"/>
                  <a:gd name="connsiteY2942" fmla="*/ 2340293 h 2361247"/>
                  <a:gd name="connsiteX2943" fmla="*/ 2865120 w 4871180"/>
                  <a:gd name="connsiteY2943" fmla="*/ 2340293 h 2361247"/>
                  <a:gd name="connsiteX2944" fmla="*/ 2866073 w 4871180"/>
                  <a:gd name="connsiteY2944" fmla="*/ 2340293 h 2361247"/>
                  <a:gd name="connsiteX2945" fmla="*/ 2867025 w 4871180"/>
                  <a:gd name="connsiteY2945" fmla="*/ 2340293 h 2361247"/>
                  <a:gd name="connsiteX2946" fmla="*/ 2867978 w 4871180"/>
                  <a:gd name="connsiteY2946" fmla="*/ 2340293 h 2361247"/>
                  <a:gd name="connsiteX2947" fmla="*/ 2868930 w 4871180"/>
                  <a:gd name="connsiteY2947" fmla="*/ 2340293 h 2361247"/>
                  <a:gd name="connsiteX2948" fmla="*/ 2869883 w 4871180"/>
                  <a:gd name="connsiteY2948" fmla="*/ 2340293 h 2361247"/>
                  <a:gd name="connsiteX2949" fmla="*/ 2870835 w 4871180"/>
                  <a:gd name="connsiteY2949" fmla="*/ 2339340 h 2361247"/>
                  <a:gd name="connsiteX2950" fmla="*/ 2871788 w 4871180"/>
                  <a:gd name="connsiteY2950" fmla="*/ 2340293 h 2361247"/>
                  <a:gd name="connsiteX2951" fmla="*/ 2872740 w 4871180"/>
                  <a:gd name="connsiteY2951" fmla="*/ 2340293 h 2361247"/>
                  <a:gd name="connsiteX2952" fmla="*/ 2873693 w 4871180"/>
                  <a:gd name="connsiteY2952" fmla="*/ 2339340 h 2361247"/>
                  <a:gd name="connsiteX2953" fmla="*/ 2874645 w 4871180"/>
                  <a:gd name="connsiteY2953" fmla="*/ 2339340 h 2361247"/>
                  <a:gd name="connsiteX2954" fmla="*/ 2875598 w 4871180"/>
                  <a:gd name="connsiteY2954" fmla="*/ 2339340 h 2361247"/>
                  <a:gd name="connsiteX2955" fmla="*/ 2876550 w 4871180"/>
                  <a:gd name="connsiteY2955" fmla="*/ 2339340 h 2361247"/>
                  <a:gd name="connsiteX2956" fmla="*/ 2877503 w 4871180"/>
                  <a:gd name="connsiteY2956" fmla="*/ 2339340 h 2361247"/>
                  <a:gd name="connsiteX2957" fmla="*/ 2878455 w 4871180"/>
                  <a:gd name="connsiteY2957" fmla="*/ 2339340 h 2361247"/>
                  <a:gd name="connsiteX2958" fmla="*/ 2879408 w 4871180"/>
                  <a:gd name="connsiteY2958" fmla="*/ 2339340 h 2361247"/>
                  <a:gd name="connsiteX2959" fmla="*/ 2880360 w 4871180"/>
                  <a:gd name="connsiteY2959" fmla="*/ 2338388 h 2361247"/>
                  <a:gd name="connsiteX2960" fmla="*/ 2881313 w 4871180"/>
                  <a:gd name="connsiteY2960" fmla="*/ 2338388 h 2361247"/>
                  <a:gd name="connsiteX2961" fmla="*/ 2882265 w 4871180"/>
                  <a:gd name="connsiteY2961" fmla="*/ 2338388 h 2361247"/>
                  <a:gd name="connsiteX2962" fmla="*/ 2883218 w 4871180"/>
                  <a:gd name="connsiteY2962" fmla="*/ 2338388 h 2361247"/>
                  <a:gd name="connsiteX2963" fmla="*/ 2885123 w 4871180"/>
                  <a:gd name="connsiteY2963" fmla="*/ 2339340 h 2361247"/>
                  <a:gd name="connsiteX2964" fmla="*/ 2886075 w 4871180"/>
                  <a:gd name="connsiteY2964" fmla="*/ 2339340 h 2361247"/>
                  <a:gd name="connsiteX2965" fmla="*/ 2887028 w 4871180"/>
                  <a:gd name="connsiteY2965" fmla="*/ 2339340 h 2361247"/>
                  <a:gd name="connsiteX2966" fmla="*/ 2887980 w 4871180"/>
                  <a:gd name="connsiteY2966" fmla="*/ 2339340 h 2361247"/>
                  <a:gd name="connsiteX2967" fmla="*/ 2888933 w 4871180"/>
                  <a:gd name="connsiteY2967" fmla="*/ 2339340 h 2361247"/>
                  <a:gd name="connsiteX2968" fmla="*/ 2889885 w 4871180"/>
                  <a:gd name="connsiteY2968" fmla="*/ 2339340 h 2361247"/>
                  <a:gd name="connsiteX2969" fmla="*/ 2890838 w 4871180"/>
                  <a:gd name="connsiteY2969" fmla="*/ 2339340 h 2361247"/>
                  <a:gd name="connsiteX2970" fmla="*/ 2891790 w 4871180"/>
                  <a:gd name="connsiteY2970" fmla="*/ 2339340 h 2361247"/>
                  <a:gd name="connsiteX2971" fmla="*/ 2892743 w 4871180"/>
                  <a:gd name="connsiteY2971" fmla="*/ 2339340 h 2361247"/>
                  <a:gd name="connsiteX2972" fmla="*/ 2893695 w 4871180"/>
                  <a:gd name="connsiteY2972" fmla="*/ 2339340 h 2361247"/>
                  <a:gd name="connsiteX2973" fmla="*/ 2894648 w 4871180"/>
                  <a:gd name="connsiteY2973" fmla="*/ 2339340 h 2361247"/>
                  <a:gd name="connsiteX2974" fmla="*/ 2895600 w 4871180"/>
                  <a:gd name="connsiteY2974" fmla="*/ 2339340 h 2361247"/>
                  <a:gd name="connsiteX2975" fmla="*/ 2896553 w 4871180"/>
                  <a:gd name="connsiteY2975" fmla="*/ 2339340 h 2361247"/>
                  <a:gd name="connsiteX2976" fmla="*/ 2897505 w 4871180"/>
                  <a:gd name="connsiteY2976" fmla="*/ 2339340 h 2361247"/>
                  <a:gd name="connsiteX2977" fmla="*/ 2898458 w 4871180"/>
                  <a:gd name="connsiteY2977" fmla="*/ 2339340 h 2361247"/>
                  <a:gd name="connsiteX2978" fmla="*/ 2899410 w 4871180"/>
                  <a:gd name="connsiteY2978" fmla="*/ 2339340 h 2361247"/>
                  <a:gd name="connsiteX2979" fmla="*/ 2900363 w 4871180"/>
                  <a:gd name="connsiteY2979" fmla="*/ 2339340 h 2361247"/>
                  <a:gd name="connsiteX2980" fmla="*/ 2901315 w 4871180"/>
                  <a:gd name="connsiteY2980" fmla="*/ 2339340 h 2361247"/>
                  <a:gd name="connsiteX2981" fmla="*/ 2902268 w 4871180"/>
                  <a:gd name="connsiteY2981" fmla="*/ 2339340 h 2361247"/>
                  <a:gd name="connsiteX2982" fmla="*/ 2903220 w 4871180"/>
                  <a:gd name="connsiteY2982" fmla="*/ 2340293 h 2361247"/>
                  <a:gd name="connsiteX2983" fmla="*/ 2904173 w 4871180"/>
                  <a:gd name="connsiteY2983" fmla="*/ 2340293 h 2361247"/>
                  <a:gd name="connsiteX2984" fmla="*/ 2905125 w 4871180"/>
                  <a:gd name="connsiteY2984" fmla="*/ 2340293 h 2361247"/>
                  <a:gd name="connsiteX2985" fmla="*/ 2906078 w 4871180"/>
                  <a:gd name="connsiteY2985" fmla="*/ 2340293 h 2361247"/>
                  <a:gd name="connsiteX2986" fmla="*/ 2907030 w 4871180"/>
                  <a:gd name="connsiteY2986" fmla="*/ 2340293 h 2361247"/>
                  <a:gd name="connsiteX2987" fmla="*/ 2907983 w 4871180"/>
                  <a:gd name="connsiteY2987" fmla="*/ 2341245 h 2361247"/>
                  <a:gd name="connsiteX2988" fmla="*/ 2908935 w 4871180"/>
                  <a:gd name="connsiteY2988" fmla="*/ 2341245 h 2361247"/>
                  <a:gd name="connsiteX2989" fmla="*/ 2909888 w 4871180"/>
                  <a:gd name="connsiteY2989" fmla="*/ 2341245 h 2361247"/>
                  <a:gd name="connsiteX2990" fmla="*/ 2910840 w 4871180"/>
                  <a:gd name="connsiteY2990" fmla="*/ 2341245 h 2361247"/>
                  <a:gd name="connsiteX2991" fmla="*/ 2911793 w 4871180"/>
                  <a:gd name="connsiteY2991" fmla="*/ 2341245 h 2361247"/>
                  <a:gd name="connsiteX2992" fmla="*/ 2912745 w 4871180"/>
                  <a:gd name="connsiteY2992" fmla="*/ 2341245 h 2361247"/>
                  <a:gd name="connsiteX2993" fmla="*/ 2913698 w 4871180"/>
                  <a:gd name="connsiteY2993" fmla="*/ 2340293 h 2361247"/>
                  <a:gd name="connsiteX2994" fmla="*/ 2914650 w 4871180"/>
                  <a:gd name="connsiteY2994" fmla="*/ 2340293 h 2361247"/>
                  <a:gd name="connsiteX2995" fmla="*/ 2915603 w 4871180"/>
                  <a:gd name="connsiteY2995" fmla="*/ 2339340 h 2361247"/>
                  <a:gd name="connsiteX2996" fmla="*/ 2916555 w 4871180"/>
                  <a:gd name="connsiteY2996" fmla="*/ 2340293 h 2361247"/>
                  <a:gd name="connsiteX2997" fmla="*/ 2917508 w 4871180"/>
                  <a:gd name="connsiteY2997" fmla="*/ 2340293 h 2361247"/>
                  <a:gd name="connsiteX2998" fmla="*/ 2918460 w 4871180"/>
                  <a:gd name="connsiteY2998" fmla="*/ 2340293 h 2361247"/>
                  <a:gd name="connsiteX2999" fmla="*/ 2919413 w 4871180"/>
                  <a:gd name="connsiteY2999" fmla="*/ 2340293 h 2361247"/>
                  <a:gd name="connsiteX3000" fmla="*/ 2920365 w 4871180"/>
                  <a:gd name="connsiteY3000" fmla="*/ 2340293 h 2361247"/>
                  <a:gd name="connsiteX3001" fmla="*/ 2921318 w 4871180"/>
                  <a:gd name="connsiteY3001" fmla="*/ 2339340 h 2361247"/>
                  <a:gd name="connsiteX3002" fmla="*/ 2922270 w 4871180"/>
                  <a:gd name="connsiteY3002" fmla="*/ 2340293 h 2361247"/>
                  <a:gd name="connsiteX3003" fmla="*/ 2923223 w 4871180"/>
                  <a:gd name="connsiteY3003" fmla="*/ 2339340 h 2361247"/>
                  <a:gd name="connsiteX3004" fmla="*/ 2924175 w 4871180"/>
                  <a:gd name="connsiteY3004" fmla="*/ 2339340 h 2361247"/>
                  <a:gd name="connsiteX3005" fmla="*/ 2925128 w 4871180"/>
                  <a:gd name="connsiteY3005" fmla="*/ 2339340 h 2361247"/>
                  <a:gd name="connsiteX3006" fmla="*/ 2926080 w 4871180"/>
                  <a:gd name="connsiteY3006" fmla="*/ 2339340 h 2361247"/>
                  <a:gd name="connsiteX3007" fmla="*/ 2927985 w 4871180"/>
                  <a:gd name="connsiteY3007" fmla="*/ 2339340 h 2361247"/>
                  <a:gd name="connsiteX3008" fmla="*/ 2928938 w 4871180"/>
                  <a:gd name="connsiteY3008" fmla="*/ 2339340 h 2361247"/>
                  <a:gd name="connsiteX3009" fmla="*/ 2929890 w 4871180"/>
                  <a:gd name="connsiteY3009" fmla="*/ 2339340 h 2361247"/>
                  <a:gd name="connsiteX3010" fmla="*/ 2930843 w 4871180"/>
                  <a:gd name="connsiteY3010" fmla="*/ 2339340 h 2361247"/>
                  <a:gd name="connsiteX3011" fmla="*/ 2931795 w 4871180"/>
                  <a:gd name="connsiteY3011" fmla="*/ 2339340 h 2361247"/>
                  <a:gd name="connsiteX3012" fmla="*/ 2932748 w 4871180"/>
                  <a:gd name="connsiteY3012" fmla="*/ 2339340 h 2361247"/>
                  <a:gd name="connsiteX3013" fmla="*/ 2933700 w 4871180"/>
                  <a:gd name="connsiteY3013" fmla="*/ 2339340 h 2361247"/>
                  <a:gd name="connsiteX3014" fmla="*/ 2934653 w 4871180"/>
                  <a:gd name="connsiteY3014" fmla="*/ 2339340 h 2361247"/>
                  <a:gd name="connsiteX3015" fmla="*/ 2935605 w 4871180"/>
                  <a:gd name="connsiteY3015" fmla="*/ 2339340 h 2361247"/>
                  <a:gd name="connsiteX3016" fmla="*/ 2936558 w 4871180"/>
                  <a:gd name="connsiteY3016" fmla="*/ 2339340 h 2361247"/>
                  <a:gd name="connsiteX3017" fmla="*/ 2937510 w 4871180"/>
                  <a:gd name="connsiteY3017" fmla="*/ 2339340 h 2361247"/>
                  <a:gd name="connsiteX3018" fmla="*/ 2938463 w 4871180"/>
                  <a:gd name="connsiteY3018" fmla="*/ 2339340 h 2361247"/>
                  <a:gd name="connsiteX3019" fmla="*/ 2939415 w 4871180"/>
                  <a:gd name="connsiteY3019" fmla="*/ 2338388 h 2361247"/>
                  <a:gd name="connsiteX3020" fmla="*/ 2940368 w 4871180"/>
                  <a:gd name="connsiteY3020" fmla="*/ 2338388 h 2361247"/>
                  <a:gd name="connsiteX3021" fmla="*/ 2941320 w 4871180"/>
                  <a:gd name="connsiteY3021" fmla="*/ 2338388 h 2361247"/>
                  <a:gd name="connsiteX3022" fmla="*/ 2942273 w 4871180"/>
                  <a:gd name="connsiteY3022" fmla="*/ 2338388 h 2361247"/>
                  <a:gd name="connsiteX3023" fmla="*/ 2943225 w 4871180"/>
                  <a:gd name="connsiteY3023" fmla="*/ 2338388 h 2361247"/>
                  <a:gd name="connsiteX3024" fmla="*/ 2944178 w 4871180"/>
                  <a:gd name="connsiteY3024" fmla="*/ 2338388 h 2361247"/>
                  <a:gd name="connsiteX3025" fmla="*/ 2945130 w 4871180"/>
                  <a:gd name="connsiteY3025" fmla="*/ 2337435 h 2361247"/>
                  <a:gd name="connsiteX3026" fmla="*/ 2946083 w 4871180"/>
                  <a:gd name="connsiteY3026" fmla="*/ 2338388 h 2361247"/>
                  <a:gd name="connsiteX3027" fmla="*/ 2947035 w 4871180"/>
                  <a:gd name="connsiteY3027" fmla="*/ 2337435 h 2361247"/>
                  <a:gd name="connsiteX3028" fmla="*/ 2947988 w 4871180"/>
                  <a:gd name="connsiteY3028" fmla="*/ 2338388 h 2361247"/>
                  <a:gd name="connsiteX3029" fmla="*/ 2948940 w 4871180"/>
                  <a:gd name="connsiteY3029" fmla="*/ 2338388 h 2361247"/>
                  <a:gd name="connsiteX3030" fmla="*/ 2949893 w 4871180"/>
                  <a:gd name="connsiteY3030" fmla="*/ 2338388 h 2361247"/>
                  <a:gd name="connsiteX3031" fmla="*/ 2950845 w 4871180"/>
                  <a:gd name="connsiteY3031" fmla="*/ 2338388 h 2361247"/>
                  <a:gd name="connsiteX3032" fmla="*/ 2951798 w 4871180"/>
                  <a:gd name="connsiteY3032" fmla="*/ 2338388 h 2361247"/>
                  <a:gd name="connsiteX3033" fmla="*/ 2952750 w 4871180"/>
                  <a:gd name="connsiteY3033" fmla="*/ 2338388 h 2361247"/>
                  <a:gd name="connsiteX3034" fmla="*/ 2953703 w 4871180"/>
                  <a:gd name="connsiteY3034" fmla="*/ 2338388 h 2361247"/>
                  <a:gd name="connsiteX3035" fmla="*/ 2954655 w 4871180"/>
                  <a:gd name="connsiteY3035" fmla="*/ 2338388 h 2361247"/>
                  <a:gd name="connsiteX3036" fmla="*/ 2955608 w 4871180"/>
                  <a:gd name="connsiteY3036" fmla="*/ 2338388 h 2361247"/>
                  <a:gd name="connsiteX3037" fmla="*/ 2956560 w 4871180"/>
                  <a:gd name="connsiteY3037" fmla="*/ 2338388 h 2361247"/>
                  <a:gd name="connsiteX3038" fmla="*/ 2957513 w 4871180"/>
                  <a:gd name="connsiteY3038" fmla="*/ 2338388 h 2361247"/>
                  <a:gd name="connsiteX3039" fmla="*/ 2958465 w 4871180"/>
                  <a:gd name="connsiteY3039" fmla="*/ 2338388 h 2361247"/>
                  <a:gd name="connsiteX3040" fmla="*/ 2959418 w 4871180"/>
                  <a:gd name="connsiteY3040" fmla="*/ 2337435 h 2361247"/>
                  <a:gd name="connsiteX3041" fmla="*/ 2960370 w 4871180"/>
                  <a:gd name="connsiteY3041" fmla="*/ 2337435 h 2361247"/>
                  <a:gd name="connsiteX3042" fmla="*/ 2961323 w 4871180"/>
                  <a:gd name="connsiteY3042" fmla="*/ 2337435 h 2361247"/>
                  <a:gd name="connsiteX3043" fmla="*/ 2962275 w 4871180"/>
                  <a:gd name="connsiteY3043" fmla="*/ 2337435 h 2361247"/>
                  <a:gd name="connsiteX3044" fmla="*/ 2963228 w 4871180"/>
                  <a:gd name="connsiteY3044" fmla="*/ 2337435 h 2361247"/>
                  <a:gd name="connsiteX3045" fmla="*/ 2964180 w 4871180"/>
                  <a:gd name="connsiteY3045" fmla="*/ 2338388 h 2361247"/>
                  <a:gd name="connsiteX3046" fmla="*/ 2965133 w 4871180"/>
                  <a:gd name="connsiteY3046" fmla="*/ 2338388 h 2361247"/>
                  <a:gd name="connsiteX3047" fmla="*/ 2966085 w 4871180"/>
                  <a:gd name="connsiteY3047" fmla="*/ 2338388 h 2361247"/>
                  <a:gd name="connsiteX3048" fmla="*/ 2967038 w 4871180"/>
                  <a:gd name="connsiteY3048" fmla="*/ 2338388 h 2361247"/>
                  <a:gd name="connsiteX3049" fmla="*/ 2967990 w 4871180"/>
                  <a:gd name="connsiteY3049" fmla="*/ 2338388 h 2361247"/>
                  <a:gd name="connsiteX3050" fmla="*/ 2968943 w 4871180"/>
                  <a:gd name="connsiteY3050" fmla="*/ 2339340 h 2361247"/>
                  <a:gd name="connsiteX3051" fmla="*/ 2970848 w 4871180"/>
                  <a:gd name="connsiteY3051" fmla="*/ 2338388 h 2361247"/>
                  <a:gd name="connsiteX3052" fmla="*/ 2971800 w 4871180"/>
                  <a:gd name="connsiteY3052" fmla="*/ 2338388 h 2361247"/>
                  <a:gd name="connsiteX3053" fmla="*/ 2972753 w 4871180"/>
                  <a:gd name="connsiteY3053" fmla="*/ 2338388 h 2361247"/>
                  <a:gd name="connsiteX3054" fmla="*/ 2973705 w 4871180"/>
                  <a:gd name="connsiteY3054" fmla="*/ 2338388 h 2361247"/>
                  <a:gd name="connsiteX3055" fmla="*/ 2974658 w 4871180"/>
                  <a:gd name="connsiteY3055" fmla="*/ 2338388 h 2361247"/>
                  <a:gd name="connsiteX3056" fmla="*/ 2975610 w 4871180"/>
                  <a:gd name="connsiteY3056" fmla="*/ 2338388 h 2361247"/>
                  <a:gd name="connsiteX3057" fmla="*/ 2976563 w 4871180"/>
                  <a:gd name="connsiteY3057" fmla="*/ 2337435 h 2361247"/>
                  <a:gd name="connsiteX3058" fmla="*/ 2977515 w 4871180"/>
                  <a:gd name="connsiteY3058" fmla="*/ 2338388 h 2361247"/>
                  <a:gd name="connsiteX3059" fmla="*/ 2978468 w 4871180"/>
                  <a:gd name="connsiteY3059" fmla="*/ 2338388 h 2361247"/>
                  <a:gd name="connsiteX3060" fmla="*/ 2979420 w 4871180"/>
                  <a:gd name="connsiteY3060" fmla="*/ 2338388 h 2361247"/>
                  <a:gd name="connsiteX3061" fmla="*/ 2980373 w 4871180"/>
                  <a:gd name="connsiteY3061" fmla="*/ 2338388 h 2361247"/>
                  <a:gd name="connsiteX3062" fmla="*/ 2981325 w 4871180"/>
                  <a:gd name="connsiteY3062" fmla="*/ 2338388 h 2361247"/>
                  <a:gd name="connsiteX3063" fmla="*/ 2982278 w 4871180"/>
                  <a:gd name="connsiteY3063" fmla="*/ 2339340 h 2361247"/>
                  <a:gd name="connsiteX3064" fmla="*/ 2983230 w 4871180"/>
                  <a:gd name="connsiteY3064" fmla="*/ 2339340 h 2361247"/>
                  <a:gd name="connsiteX3065" fmla="*/ 2984183 w 4871180"/>
                  <a:gd name="connsiteY3065" fmla="*/ 2339340 h 2361247"/>
                  <a:gd name="connsiteX3066" fmla="*/ 2985135 w 4871180"/>
                  <a:gd name="connsiteY3066" fmla="*/ 2338388 h 2361247"/>
                  <a:gd name="connsiteX3067" fmla="*/ 2986088 w 4871180"/>
                  <a:gd name="connsiteY3067" fmla="*/ 2339340 h 2361247"/>
                  <a:gd name="connsiteX3068" fmla="*/ 2987040 w 4871180"/>
                  <a:gd name="connsiteY3068" fmla="*/ 2339340 h 2361247"/>
                  <a:gd name="connsiteX3069" fmla="*/ 2987993 w 4871180"/>
                  <a:gd name="connsiteY3069" fmla="*/ 2339340 h 2361247"/>
                  <a:gd name="connsiteX3070" fmla="*/ 2988945 w 4871180"/>
                  <a:gd name="connsiteY3070" fmla="*/ 2339340 h 2361247"/>
                  <a:gd name="connsiteX3071" fmla="*/ 2989898 w 4871180"/>
                  <a:gd name="connsiteY3071" fmla="*/ 2339340 h 2361247"/>
                  <a:gd name="connsiteX3072" fmla="*/ 2990850 w 4871180"/>
                  <a:gd name="connsiteY3072" fmla="*/ 2339340 h 2361247"/>
                  <a:gd name="connsiteX3073" fmla="*/ 2991803 w 4871180"/>
                  <a:gd name="connsiteY3073" fmla="*/ 2339340 h 2361247"/>
                  <a:gd name="connsiteX3074" fmla="*/ 2992755 w 4871180"/>
                  <a:gd name="connsiteY3074" fmla="*/ 2339340 h 2361247"/>
                  <a:gd name="connsiteX3075" fmla="*/ 2993708 w 4871180"/>
                  <a:gd name="connsiteY3075" fmla="*/ 2339340 h 2361247"/>
                  <a:gd name="connsiteX3076" fmla="*/ 2994660 w 4871180"/>
                  <a:gd name="connsiteY3076" fmla="*/ 2339340 h 2361247"/>
                  <a:gd name="connsiteX3077" fmla="*/ 2995613 w 4871180"/>
                  <a:gd name="connsiteY3077" fmla="*/ 2339340 h 2361247"/>
                  <a:gd name="connsiteX3078" fmla="*/ 2996565 w 4871180"/>
                  <a:gd name="connsiteY3078" fmla="*/ 2339340 h 2361247"/>
                  <a:gd name="connsiteX3079" fmla="*/ 2997518 w 4871180"/>
                  <a:gd name="connsiteY3079" fmla="*/ 2339340 h 2361247"/>
                  <a:gd name="connsiteX3080" fmla="*/ 2998470 w 4871180"/>
                  <a:gd name="connsiteY3080" fmla="*/ 2339340 h 2361247"/>
                  <a:gd name="connsiteX3081" fmla="*/ 2999423 w 4871180"/>
                  <a:gd name="connsiteY3081" fmla="*/ 2339340 h 2361247"/>
                  <a:gd name="connsiteX3082" fmla="*/ 3000375 w 4871180"/>
                  <a:gd name="connsiteY3082" fmla="*/ 2339340 h 2361247"/>
                  <a:gd name="connsiteX3083" fmla="*/ 3001328 w 4871180"/>
                  <a:gd name="connsiteY3083" fmla="*/ 2339340 h 2361247"/>
                  <a:gd name="connsiteX3084" fmla="*/ 3002280 w 4871180"/>
                  <a:gd name="connsiteY3084" fmla="*/ 2339340 h 2361247"/>
                  <a:gd name="connsiteX3085" fmla="*/ 3003233 w 4871180"/>
                  <a:gd name="connsiteY3085" fmla="*/ 2339340 h 2361247"/>
                  <a:gd name="connsiteX3086" fmla="*/ 3004185 w 4871180"/>
                  <a:gd name="connsiteY3086" fmla="*/ 2340293 h 2361247"/>
                  <a:gd name="connsiteX3087" fmla="*/ 3005138 w 4871180"/>
                  <a:gd name="connsiteY3087" fmla="*/ 2340293 h 2361247"/>
                  <a:gd name="connsiteX3088" fmla="*/ 3006090 w 4871180"/>
                  <a:gd name="connsiteY3088" fmla="*/ 2340293 h 2361247"/>
                  <a:gd name="connsiteX3089" fmla="*/ 3007043 w 4871180"/>
                  <a:gd name="connsiteY3089" fmla="*/ 2340293 h 2361247"/>
                  <a:gd name="connsiteX3090" fmla="*/ 3007995 w 4871180"/>
                  <a:gd name="connsiteY3090" fmla="*/ 2339340 h 2361247"/>
                  <a:gd name="connsiteX3091" fmla="*/ 3008948 w 4871180"/>
                  <a:gd name="connsiteY3091" fmla="*/ 2339340 h 2361247"/>
                  <a:gd name="connsiteX3092" fmla="*/ 3009900 w 4871180"/>
                  <a:gd name="connsiteY3092" fmla="*/ 2339340 h 2361247"/>
                  <a:gd name="connsiteX3093" fmla="*/ 3010853 w 4871180"/>
                  <a:gd name="connsiteY3093" fmla="*/ 2339340 h 2361247"/>
                  <a:gd name="connsiteX3094" fmla="*/ 3011805 w 4871180"/>
                  <a:gd name="connsiteY3094" fmla="*/ 2340293 h 2361247"/>
                  <a:gd name="connsiteX3095" fmla="*/ 3013710 w 4871180"/>
                  <a:gd name="connsiteY3095" fmla="*/ 2339340 h 2361247"/>
                  <a:gd name="connsiteX3096" fmla="*/ 3014663 w 4871180"/>
                  <a:gd name="connsiteY3096" fmla="*/ 2339340 h 2361247"/>
                  <a:gd name="connsiteX3097" fmla="*/ 3015615 w 4871180"/>
                  <a:gd name="connsiteY3097" fmla="*/ 2339340 h 2361247"/>
                  <a:gd name="connsiteX3098" fmla="*/ 3016568 w 4871180"/>
                  <a:gd name="connsiteY3098" fmla="*/ 2339340 h 2361247"/>
                  <a:gd name="connsiteX3099" fmla="*/ 3017520 w 4871180"/>
                  <a:gd name="connsiteY3099" fmla="*/ 2339340 h 2361247"/>
                  <a:gd name="connsiteX3100" fmla="*/ 3018473 w 4871180"/>
                  <a:gd name="connsiteY3100" fmla="*/ 2339340 h 2361247"/>
                  <a:gd name="connsiteX3101" fmla="*/ 3019425 w 4871180"/>
                  <a:gd name="connsiteY3101" fmla="*/ 2339340 h 2361247"/>
                  <a:gd name="connsiteX3102" fmla="*/ 3020378 w 4871180"/>
                  <a:gd name="connsiteY3102" fmla="*/ 2340293 h 2361247"/>
                  <a:gd name="connsiteX3103" fmla="*/ 3021330 w 4871180"/>
                  <a:gd name="connsiteY3103" fmla="*/ 2339340 h 2361247"/>
                  <a:gd name="connsiteX3104" fmla="*/ 3022283 w 4871180"/>
                  <a:gd name="connsiteY3104" fmla="*/ 2340293 h 2361247"/>
                  <a:gd name="connsiteX3105" fmla="*/ 3023235 w 4871180"/>
                  <a:gd name="connsiteY3105" fmla="*/ 2340293 h 2361247"/>
                  <a:gd name="connsiteX3106" fmla="*/ 3024188 w 4871180"/>
                  <a:gd name="connsiteY3106" fmla="*/ 2340293 h 2361247"/>
                  <a:gd name="connsiteX3107" fmla="*/ 3025140 w 4871180"/>
                  <a:gd name="connsiteY3107" fmla="*/ 2340293 h 2361247"/>
                  <a:gd name="connsiteX3108" fmla="*/ 3026093 w 4871180"/>
                  <a:gd name="connsiteY3108" fmla="*/ 2340293 h 2361247"/>
                  <a:gd name="connsiteX3109" fmla="*/ 3027045 w 4871180"/>
                  <a:gd name="connsiteY3109" fmla="*/ 2340293 h 2361247"/>
                  <a:gd name="connsiteX3110" fmla="*/ 3027998 w 4871180"/>
                  <a:gd name="connsiteY3110" fmla="*/ 2340293 h 2361247"/>
                  <a:gd name="connsiteX3111" fmla="*/ 3028950 w 4871180"/>
                  <a:gd name="connsiteY3111" fmla="*/ 2340293 h 2361247"/>
                  <a:gd name="connsiteX3112" fmla="*/ 3029903 w 4871180"/>
                  <a:gd name="connsiteY3112" fmla="*/ 2340293 h 2361247"/>
                  <a:gd name="connsiteX3113" fmla="*/ 3030855 w 4871180"/>
                  <a:gd name="connsiteY3113" fmla="*/ 2340293 h 2361247"/>
                  <a:gd name="connsiteX3114" fmla="*/ 3031808 w 4871180"/>
                  <a:gd name="connsiteY3114" fmla="*/ 2340293 h 2361247"/>
                  <a:gd name="connsiteX3115" fmla="*/ 3032760 w 4871180"/>
                  <a:gd name="connsiteY3115" fmla="*/ 2340293 h 2361247"/>
                  <a:gd name="connsiteX3116" fmla="*/ 3033713 w 4871180"/>
                  <a:gd name="connsiteY3116" fmla="*/ 2340293 h 2361247"/>
                  <a:gd name="connsiteX3117" fmla="*/ 3034665 w 4871180"/>
                  <a:gd name="connsiteY3117" fmla="*/ 2340293 h 2361247"/>
                  <a:gd name="connsiteX3118" fmla="*/ 3035618 w 4871180"/>
                  <a:gd name="connsiteY3118" fmla="*/ 2340293 h 2361247"/>
                  <a:gd name="connsiteX3119" fmla="*/ 3036570 w 4871180"/>
                  <a:gd name="connsiteY3119" fmla="*/ 2339340 h 2361247"/>
                  <a:gd name="connsiteX3120" fmla="*/ 3037523 w 4871180"/>
                  <a:gd name="connsiteY3120" fmla="*/ 2339340 h 2361247"/>
                  <a:gd name="connsiteX3121" fmla="*/ 3038475 w 4871180"/>
                  <a:gd name="connsiteY3121" fmla="*/ 2339340 h 2361247"/>
                  <a:gd name="connsiteX3122" fmla="*/ 3039428 w 4871180"/>
                  <a:gd name="connsiteY3122" fmla="*/ 2339340 h 2361247"/>
                  <a:gd name="connsiteX3123" fmla="*/ 3040380 w 4871180"/>
                  <a:gd name="connsiteY3123" fmla="*/ 2339340 h 2361247"/>
                  <a:gd name="connsiteX3124" fmla="*/ 3041333 w 4871180"/>
                  <a:gd name="connsiteY3124" fmla="*/ 2339340 h 2361247"/>
                  <a:gd name="connsiteX3125" fmla="*/ 3042285 w 4871180"/>
                  <a:gd name="connsiteY3125" fmla="*/ 2339340 h 2361247"/>
                  <a:gd name="connsiteX3126" fmla="*/ 3043238 w 4871180"/>
                  <a:gd name="connsiteY3126" fmla="*/ 2339340 h 2361247"/>
                  <a:gd name="connsiteX3127" fmla="*/ 3044190 w 4871180"/>
                  <a:gd name="connsiteY3127" fmla="*/ 2340293 h 2361247"/>
                  <a:gd name="connsiteX3128" fmla="*/ 3045143 w 4871180"/>
                  <a:gd name="connsiteY3128" fmla="*/ 2339340 h 2361247"/>
                  <a:gd name="connsiteX3129" fmla="*/ 3046095 w 4871180"/>
                  <a:gd name="connsiteY3129" fmla="*/ 2340293 h 2361247"/>
                  <a:gd name="connsiteX3130" fmla="*/ 3047048 w 4871180"/>
                  <a:gd name="connsiteY3130" fmla="*/ 2340293 h 2361247"/>
                  <a:gd name="connsiteX3131" fmla="*/ 3048000 w 4871180"/>
                  <a:gd name="connsiteY3131" fmla="*/ 2339340 h 2361247"/>
                  <a:gd name="connsiteX3132" fmla="*/ 3048953 w 4871180"/>
                  <a:gd name="connsiteY3132" fmla="*/ 2339340 h 2361247"/>
                  <a:gd name="connsiteX3133" fmla="*/ 3049905 w 4871180"/>
                  <a:gd name="connsiteY3133" fmla="*/ 2339340 h 2361247"/>
                  <a:gd name="connsiteX3134" fmla="*/ 3050858 w 4871180"/>
                  <a:gd name="connsiteY3134" fmla="*/ 2339340 h 2361247"/>
                  <a:gd name="connsiteX3135" fmla="*/ 3051810 w 4871180"/>
                  <a:gd name="connsiteY3135" fmla="*/ 2339340 h 2361247"/>
                  <a:gd name="connsiteX3136" fmla="*/ 3052763 w 4871180"/>
                  <a:gd name="connsiteY3136" fmla="*/ 2339340 h 2361247"/>
                  <a:gd name="connsiteX3137" fmla="*/ 3053715 w 4871180"/>
                  <a:gd name="connsiteY3137" fmla="*/ 2339340 h 2361247"/>
                  <a:gd name="connsiteX3138" fmla="*/ 3055620 w 4871180"/>
                  <a:gd name="connsiteY3138" fmla="*/ 2339340 h 2361247"/>
                  <a:gd name="connsiteX3139" fmla="*/ 3056573 w 4871180"/>
                  <a:gd name="connsiteY3139" fmla="*/ 2339340 h 2361247"/>
                  <a:gd name="connsiteX3140" fmla="*/ 3057525 w 4871180"/>
                  <a:gd name="connsiteY3140" fmla="*/ 2340293 h 2361247"/>
                  <a:gd name="connsiteX3141" fmla="*/ 3058478 w 4871180"/>
                  <a:gd name="connsiteY3141" fmla="*/ 2340293 h 2361247"/>
                  <a:gd name="connsiteX3142" fmla="*/ 3059430 w 4871180"/>
                  <a:gd name="connsiteY3142" fmla="*/ 2336483 h 2361247"/>
                  <a:gd name="connsiteX3143" fmla="*/ 3060383 w 4871180"/>
                  <a:gd name="connsiteY3143" fmla="*/ 2339340 h 2361247"/>
                  <a:gd name="connsiteX3144" fmla="*/ 3061335 w 4871180"/>
                  <a:gd name="connsiteY3144" fmla="*/ 2339340 h 2361247"/>
                  <a:gd name="connsiteX3145" fmla="*/ 3062288 w 4871180"/>
                  <a:gd name="connsiteY3145" fmla="*/ 2339340 h 2361247"/>
                  <a:gd name="connsiteX3146" fmla="*/ 3063240 w 4871180"/>
                  <a:gd name="connsiteY3146" fmla="*/ 2339340 h 2361247"/>
                  <a:gd name="connsiteX3147" fmla="*/ 3064193 w 4871180"/>
                  <a:gd name="connsiteY3147" fmla="*/ 2339340 h 2361247"/>
                  <a:gd name="connsiteX3148" fmla="*/ 3065145 w 4871180"/>
                  <a:gd name="connsiteY3148" fmla="*/ 2339340 h 2361247"/>
                  <a:gd name="connsiteX3149" fmla="*/ 3066098 w 4871180"/>
                  <a:gd name="connsiteY3149" fmla="*/ 2340293 h 2361247"/>
                  <a:gd name="connsiteX3150" fmla="*/ 3067050 w 4871180"/>
                  <a:gd name="connsiteY3150" fmla="*/ 2340293 h 2361247"/>
                  <a:gd name="connsiteX3151" fmla="*/ 3068003 w 4871180"/>
                  <a:gd name="connsiteY3151" fmla="*/ 2340293 h 2361247"/>
                  <a:gd name="connsiteX3152" fmla="*/ 3068955 w 4871180"/>
                  <a:gd name="connsiteY3152" fmla="*/ 2340293 h 2361247"/>
                  <a:gd name="connsiteX3153" fmla="*/ 3069908 w 4871180"/>
                  <a:gd name="connsiteY3153" fmla="*/ 2340293 h 2361247"/>
                  <a:gd name="connsiteX3154" fmla="*/ 3070860 w 4871180"/>
                  <a:gd name="connsiteY3154" fmla="*/ 2340293 h 2361247"/>
                  <a:gd name="connsiteX3155" fmla="*/ 3071813 w 4871180"/>
                  <a:gd name="connsiteY3155" fmla="*/ 2340293 h 2361247"/>
                  <a:gd name="connsiteX3156" fmla="*/ 3072765 w 4871180"/>
                  <a:gd name="connsiteY3156" fmla="*/ 2340293 h 2361247"/>
                  <a:gd name="connsiteX3157" fmla="*/ 3073718 w 4871180"/>
                  <a:gd name="connsiteY3157" fmla="*/ 2340293 h 2361247"/>
                  <a:gd name="connsiteX3158" fmla="*/ 3074670 w 4871180"/>
                  <a:gd name="connsiteY3158" fmla="*/ 2340293 h 2361247"/>
                  <a:gd name="connsiteX3159" fmla="*/ 3075623 w 4871180"/>
                  <a:gd name="connsiteY3159" fmla="*/ 2340293 h 2361247"/>
                  <a:gd name="connsiteX3160" fmla="*/ 3076575 w 4871180"/>
                  <a:gd name="connsiteY3160" fmla="*/ 2340293 h 2361247"/>
                  <a:gd name="connsiteX3161" fmla="*/ 3077528 w 4871180"/>
                  <a:gd name="connsiteY3161" fmla="*/ 2340293 h 2361247"/>
                  <a:gd name="connsiteX3162" fmla="*/ 3078480 w 4871180"/>
                  <a:gd name="connsiteY3162" fmla="*/ 2340293 h 2361247"/>
                  <a:gd name="connsiteX3163" fmla="*/ 3079433 w 4871180"/>
                  <a:gd name="connsiteY3163" fmla="*/ 2340293 h 2361247"/>
                  <a:gd name="connsiteX3164" fmla="*/ 3080385 w 4871180"/>
                  <a:gd name="connsiteY3164" fmla="*/ 2340293 h 2361247"/>
                  <a:gd name="connsiteX3165" fmla="*/ 3081338 w 4871180"/>
                  <a:gd name="connsiteY3165" fmla="*/ 2340293 h 2361247"/>
                  <a:gd name="connsiteX3166" fmla="*/ 3082290 w 4871180"/>
                  <a:gd name="connsiteY3166" fmla="*/ 2340293 h 2361247"/>
                  <a:gd name="connsiteX3167" fmla="*/ 3083243 w 4871180"/>
                  <a:gd name="connsiteY3167" fmla="*/ 2341245 h 2361247"/>
                  <a:gd name="connsiteX3168" fmla="*/ 3084195 w 4871180"/>
                  <a:gd name="connsiteY3168" fmla="*/ 2341245 h 2361247"/>
                  <a:gd name="connsiteX3169" fmla="*/ 3085148 w 4871180"/>
                  <a:gd name="connsiteY3169" fmla="*/ 2341245 h 2361247"/>
                  <a:gd name="connsiteX3170" fmla="*/ 3086100 w 4871180"/>
                  <a:gd name="connsiteY3170" fmla="*/ 2341245 h 2361247"/>
                  <a:gd name="connsiteX3171" fmla="*/ 3087053 w 4871180"/>
                  <a:gd name="connsiteY3171" fmla="*/ 2340293 h 2361247"/>
                  <a:gd name="connsiteX3172" fmla="*/ 3088005 w 4871180"/>
                  <a:gd name="connsiteY3172" fmla="*/ 2340293 h 2361247"/>
                  <a:gd name="connsiteX3173" fmla="*/ 3088958 w 4871180"/>
                  <a:gd name="connsiteY3173" fmla="*/ 2340293 h 2361247"/>
                  <a:gd name="connsiteX3174" fmla="*/ 3089910 w 4871180"/>
                  <a:gd name="connsiteY3174" fmla="*/ 2340293 h 2361247"/>
                  <a:gd name="connsiteX3175" fmla="*/ 3090863 w 4871180"/>
                  <a:gd name="connsiteY3175" fmla="*/ 2340293 h 2361247"/>
                  <a:gd name="connsiteX3176" fmla="*/ 3091815 w 4871180"/>
                  <a:gd name="connsiteY3176" fmla="*/ 2341245 h 2361247"/>
                  <a:gd name="connsiteX3177" fmla="*/ 3092768 w 4871180"/>
                  <a:gd name="connsiteY3177" fmla="*/ 2341245 h 2361247"/>
                  <a:gd name="connsiteX3178" fmla="*/ 3093720 w 4871180"/>
                  <a:gd name="connsiteY3178" fmla="*/ 2340293 h 2361247"/>
                  <a:gd name="connsiteX3179" fmla="*/ 3094673 w 4871180"/>
                  <a:gd name="connsiteY3179" fmla="*/ 2341245 h 2361247"/>
                  <a:gd name="connsiteX3180" fmla="*/ 3095625 w 4871180"/>
                  <a:gd name="connsiteY3180" fmla="*/ 2340293 h 2361247"/>
                  <a:gd name="connsiteX3181" fmla="*/ 3096578 w 4871180"/>
                  <a:gd name="connsiteY3181" fmla="*/ 2340293 h 2361247"/>
                  <a:gd name="connsiteX3182" fmla="*/ 3098483 w 4871180"/>
                  <a:gd name="connsiteY3182" fmla="*/ 2340293 h 2361247"/>
                  <a:gd name="connsiteX3183" fmla="*/ 3099435 w 4871180"/>
                  <a:gd name="connsiteY3183" fmla="*/ 2340293 h 2361247"/>
                  <a:gd name="connsiteX3184" fmla="*/ 3100388 w 4871180"/>
                  <a:gd name="connsiteY3184" fmla="*/ 2340293 h 2361247"/>
                  <a:gd name="connsiteX3185" fmla="*/ 3101340 w 4871180"/>
                  <a:gd name="connsiteY3185" fmla="*/ 2340293 h 2361247"/>
                  <a:gd name="connsiteX3186" fmla="*/ 3102293 w 4871180"/>
                  <a:gd name="connsiteY3186" fmla="*/ 2339340 h 2361247"/>
                  <a:gd name="connsiteX3187" fmla="*/ 3103245 w 4871180"/>
                  <a:gd name="connsiteY3187" fmla="*/ 2340293 h 2361247"/>
                  <a:gd name="connsiteX3188" fmla="*/ 3104198 w 4871180"/>
                  <a:gd name="connsiteY3188" fmla="*/ 2340293 h 2361247"/>
                  <a:gd name="connsiteX3189" fmla="*/ 3105150 w 4871180"/>
                  <a:gd name="connsiteY3189" fmla="*/ 2340293 h 2361247"/>
                  <a:gd name="connsiteX3190" fmla="*/ 3106103 w 4871180"/>
                  <a:gd name="connsiteY3190" fmla="*/ 2340293 h 2361247"/>
                  <a:gd name="connsiteX3191" fmla="*/ 3107055 w 4871180"/>
                  <a:gd name="connsiteY3191" fmla="*/ 2340293 h 2361247"/>
                  <a:gd name="connsiteX3192" fmla="*/ 3108008 w 4871180"/>
                  <a:gd name="connsiteY3192" fmla="*/ 2339340 h 2361247"/>
                  <a:gd name="connsiteX3193" fmla="*/ 3108960 w 4871180"/>
                  <a:gd name="connsiteY3193" fmla="*/ 2340293 h 2361247"/>
                  <a:gd name="connsiteX3194" fmla="*/ 3109913 w 4871180"/>
                  <a:gd name="connsiteY3194" fmla="*/ 2340293 h 2361247"/>
                  <a:gd name="connsiteX3195" fmla="*/ 3110865 w 4871180"/>
                  <a:gd name="connsiteY3195" fmla="*/ 2340293 h 2361247"/>
                  <a:gd name="connsiteX3196" fmla="*/ 3111818 w 4871180"/>
                  <a:gd name="connsiteY3196" fmla="*/ 2340293 h 2361247"/>
                  <a:gd name="connsiteX3197" fmla="*/ 3112770 w 4871180"/>
                  <a:gd name="connsiteY3197" fmla="*/ 2341245 h 2361247"/>
                  <a:gd name="connsiteX3198" fmla="*/ 3113723 w 4871180"/>
                  <a:gd name="connsiteY3198" fmla="*/ 2341245 h 2361247"/>
                  <a:gd name="connsiteX3199" fmla="*/ 3114675 w 4871180"/>
                  <a:gd name="connsiteY3199" fmla="*/ 2341245 h 2361247"/>
                  <a:gd name="connsiteX3200" fmla="*/ 3115628 w 4871180"/>
                  <a:gd name="connsiteY3200" fmla="*/ 2341245 h 2361247"/>
                  <a:gd name="connsiteX3201" fmla="*/ 3116580 w 4871180"/>
                  <a:gd name="connsiteY3201" fmla="*/ 2341245 h 2361247"/>
                  <a:gd name="connsiteX3202" fmla="*/ 3117533 w 4871180"/>
                  <a:gd name="connsiteY3202" fmla="*/ 2341245 h 2361247"/>
                  <a:gd name="connsiteX3203" fmla="*/ 3118485 w 4871180"/>
                  <a:gd name="connsiteY3203" fmla="*/ 2341245 h 2361247"/>
                  <a:gd name="connsiteX3204" fmla="*/ 3119438 w 4871180"/>
                  <a:gd name="connsiteY3204" fmla="*/ 2341245 h 2361247"/>
                  <a:gd name="connsiteX3205" fmla="*/ 3120390 w 4871180"/>
                  <a:gd name="connsiteY3205" fmla="*/ 2341245 h 2361247"/>
                  <a:gd name="connsiteX3206" fmla="*/ 3121343 w 4871180"/>
                  <a:gd name="connsiteY3206" fmla="*/ 2341245 h 2361247"/>
                  <a:gd name="connsiteX3207" fmla="*/ 3122295 w 4871180"/>
                  <a:gd name="connsiteY3207" fmla="*/ 2341245 h 2361247"/>
                  <a:gd name="connsiteX3208" fmla="*/ 3123248 w 4871180"/>
                  <a:gd name="connsiteY3208" fmla="*/ 2341245 h 2361247"/>
                  <a:gd name="connsiteX3209" fmla="*/ 3124200 w 4871180"/>
                  <a:gd name="connsiteY3209" fmla="*/ 2341245 h 2361247"/>
                  <a:gd name="connsiteX3210" fmla="*/ 3125153 w 4871180"/>
                  <a:gd name="connsiteY3210" fmla="*/ 2341245 h 2361247"/>
                  <a:gd name="connsiteX3211" fmla="*/ 3126105 w 4871180"/>
                  <a:gd name="connsiteY3211" fmla="*/ 2341245 h 2361247"/>
                  <a:gd name="connsiteX3212" fmla="*/ 3127058 w 4871180"/>
                  <a:gd name="connsiteY3212" fmla="*/ 2341245 h 2361247"/>
                  <a:gd name="connsiteX3213" fmla="*/ 3128010 w 4871180"/>
                  <a:gd name="connsiteY3213" fmla="*/ 2341245 h 2361247"/>
                  <a:gd name="connsiteX3214" fmla="*/ 3128963 w 4871180"/>
                  <a:gd name="connsiteY3214" fmla="*/ 2341245 h 2361247"/>
                  <a:gd name="connsiteX3215" fmla="*/ 3129915 w 4871180"/>
                  <a:gd name="connsiteY3215" fmla="*/ 2341245 h 2361247"/>
                  <a:gd name="connsiteX3216" fmla="*/ 3130868 w 4871180"/>
                  <a:gd name="connsiteY3216" fmla="*/ 2341245 h 2361247"/>
                  <a:gd name="connsiteX3217" fmla="*/ 3131820 w 4871180"/>
                  <a:gd name="connsiteY3217" fmla="*/ 2341245 h 2361247"/>
                  <a:gd name="connsiteX3218" fmla="*/ 3132773 w 4871180"/>
                  <a:gd name="connsiteY3218" fmla="*/ 2342198 h 2361247"/>
                  <a:gd name="connsiteX3219" fmla="*/ 3133725 w 4871180"/>
                  <a:gd name="connsiteY3219" fmla="*/ 2342198 h 2361247"/>
                  <a:gd name="connsiteX3220" fmla="*/ 3134678 w 4871180"/>
                  <a:gd name="connsiteY3220" fmla="*/ 2342198 h 2361247"/>
                  <a:gd name="connsiteX3221" fmla="*/ 3135630 w 4871180"/>
                  <a:gd name="connsiteY3221" fmla="*/ 2342198 h 2361247"/>
                  <a:gd name="connsiteX3222" fmla="*/ 3136583 w 4871180"/>
                  <a:gd name="connsiteY3222" fmla="*/ 2342198 h 2361247"/>
                  <a:gd name="connsiteX3223" fmla="*/ 3137535 w 4871180"/>
                  <a:gd name="connsiteY3223" fmla="*/ 2343150 h 2361247"/>
                  <a:gd name="connsiteX3224" fmla="*/ 3138488 w 4871180"/>
                  <a:gd name="connsiteY3224" fmla="*/ 2342198 h 2361247"/>
                  <a:gd name="connsiteX3225" fmla="*/ 3139440 w 4871180"/>
                  <a:gd name="connsiteY3225" fmla="*/ 2343150 h 2361247"/>
                  <a:gd name="connsiteX3226" fmla="*/ 3141345 w 4871180"/>
                  <a:gd name="connsiteY3226" fmla="*/ 2343150 h 2361247"/>
                  <a:gd name="connsiteX3227" fmla="*/ 3142298 w 4871180"/>
                  <a:gd name="connsiteY3227" fmla="*/ 2343150 h 2361247"/>
                  <a:gd name="connsiteX3228" fmla="*/ 3143250 w 4871180"/>
                  <a:gd name="connsiteY3228" fmla="*/ 2343150 h 2361247"/>
                  <a:gd name="connsiteX3229" fmla="*/ 3144203 w 4871180"/>
                  <a:gd name="connsiteY3229" fmla="*/ 2343150 h 2361247"/>
                  <a:gd name="connsiteX3230" fmla="*/ 3145155 w 4871180"/>
                  <a:gd name="connsiteY3230" fmla="*/ 2342198 h 2361247"/>
                  <a:gd name="connsiteX3231" fmla="*/ 3146108 w 4871180"/>
                  <a:gd name="connsiteY3231" fmla="*/ 2342198 h 2361247"/>
                  <a:gd name="connsiteX3232" fmla="*/ 3147060 w 4871180"/>
                  <a:gd name="connsiteY3232" fmla="*/ 2342198 h 2361247"/>
                  <a:gd name="connsiteX3233" fmla="*/ 3148013 w 4871180"/>
                  <a:gd name="connsiteY3233" fmla="*/ 2342198 h 2361247"/>
                  <a:gd name="connsiteX3234" fmla="*/ 3148965 w 4871180"/>
                  <a:gd name="connsiteY3234" fmla="*/ 2342198 h 2361247"/>
                  <a:gd name="connsiteX3235" fmla="*/ 3149918 w 4871180"/>
                  <a:gd name="connsiteY3235" fmla="*/ 2343150 h 2361247"/>
                  <a:gd name="connsiteX3236" fmla="*/ 3150870 w 4871180"/>
                  <a:gd name="connsiteY3236" fmla="*/ 2343150 h 2361247"/>
                  <a:gd name="connsiteX3237" fmla="*/ 3151823 w 4871180"/>
                  <a:gd name="connsiteY3237" fmla="*/ 2343150 h 2361247"/>
                  <a:gd name="connsiteX3238" fmla="*/ 3152775 w 4871180"/>
                  <a:gd name="connsiteY3238" fmla="*/ 2343150 h 2361247"/>
                  <a:gd name="connsiteX3239" fmla="*/ 3153728 w 4871180"/>
                  <a:gd name="connsiteY3239" fmla="*/ 2343150 h 2361247"/>
                  <a:gd name="connsiteX3240" fmla="*/ 3154680 w 4871180"/>
                  <a:gd name="connsiteY3240" fmla="*/ 2344103 h 2361247"/>
                  <a:gd name="connsiteX3241" fmla="*/ 3155633 w 4871180"/>
                  <a:gd name="connsiteY3241" fmla="*/ 2345055 h 2361247"/>
                  <a:gd name="connsiteX3242" fmla="*/ 3156585 w 4871180"/>
                  <a:gd name="connsiteY3242" fmla="*/ 2344103 h 2361247"/>
                  <a:gd name="connsiteX3243" fmla="*/ 3157538 w 4871180"/>
                  <a:gd name="connsiteY3243" fmla="*/ 2344103 h 2361247"/>
                  <a:gd name="connsiteX3244" fmla="*/ 3158490 w 4871180"/>
                  <a:gd name="connsiteY3244" fmla="*/ 2344103 h 2361247"/>
                  <a:gd name="connsiteX3245" fmla="*/ 3159443 w 4871180"/>
                  <a:gd name="connsiteY3245" fmla="*/ 2345055 h 2361247"/>
                  <a:gd name="connsiteX3246" fmla="*/ 3160395 w 4871180"/>
                  <a:gd name="connsiteY3246" fmla="*/ 2345055 h 2361247"/>
                  <a:gd name="connsiteX3247" fmla="*/ 3161348 w 4871180"/>
                  <a:gd name="connsiteY3247" fmla="*/ 2345055 h 2361247"/>
                  <a:gd name="connsiteX3248" fmla="*/ 3162300 w 4871180"/>
                  <a:gd name="connsiteY3248" fmla="*/ 2345055 h 2361247"/>
                  <a:gd name="connsiteX3249" fmla="*/ 3163253 w 4871180"/>
                  <a:gd name="connsiteY3249" fmla="*/ 2345055 h 2361247"/>
                  <a:gd name="connsiteX3250" fmla="*/ 3164205 w 4871180"/>
                  <a:gd name="connsiteY3250" fmla="*/ 2345055 h 2361247"/>
                  <a:gd name="connsiteX3251" fmla="*/ 3165158 w 4871180"/>
                  <a:gd name="connsiteY3251" fmla="*/ 2344103 h 2361247"/>
                  <a:gd name="connsiteX3252" fmla="*/ 3166110 w 4871180"/>
                  <a:gd name="connsiteY3252" fmla="*/ 2344103 h 2361247"/>
                  <a:gd name="connsiteX3253" fmla="*/ 3167063 w 4871180"/>
                  <a:gd name="connsiteY3253" fmla="*/ 2344103 h 2361247"/>
                  <a:gd name="connsiteX3254" fmla="*/ 3168015 w 4871180"/>
                  <a:gd name="connsiteY3254" fmla="*/ 2344103 h 2361247"/>
                  <a:gd name="connsiteX3255" fmla="*/ 3168968 w 4871180"/>
                  <a:gd name="connsiteY3255" fmla="*/ 2345055 h 2361247"/>
                  <a:gd name="connsiteX3256" fmla="*/ 3169920 w 4871180"/>
                  <a:gd name="connsiteY3256" fmla="*/ 2345055 h 2361247"/>
                  <a:gd name="connsiteX3257" fmla="*/ 3170873 w 4871180"/>
                  <a:gd name="connsiteY3257" fmla="*/ 2345055 h 2361247"/>
                  <a:gd name="connsiteX3258" fmla="*/ 3171825 w 4871180"/>
                  <a:gd name="connsiteY3258" fmla="*/ 2345055 h 2361247"/>
                  <a:gd name="connsiteX3259" fmla="*/ 3172778 w 4871180"/>
                  <a:gd name="connsiteY3259" fmla="*/ 2345055 h 2361247"/>
                  <a:gd name="connsiteX3260" fmla="*/ 3173730 w 4871180"/>
                  <a:gd name="connsiteY3260" fmla="*/ 2345055 h 2361247"/>
                  <a:gd name="connsiteX3261" fmla="*/ 3174683 w 4871180"/>
                  <a:gd name="connsiteY3261" fmla="*/ 2346008 h 2361247"/>
                  <a:gd name="connsiteX3262" fmla="*/ 3175635 w 4871180"/>
                  <a:gd name="connsiteY3262" fmla="*/ 2345055 h 2361247"/>
                  <a:gd name="connsiteX3263" fmla="*/ 3176588 w 4871180"/>
                  <a:gd name="connsiteY3263" fmla="*/ 2346008 h 2361247"/>
                  <a:gd name="connsiteX3264" fmla="*/ 3177540 w 4871180"/>
                  <a:gd name="connsiteY3264" fmla="*/ 2346008 h 2361247"/>
                  <a:gd name="connsiteX3265" fmla="*/ 3178493 w 4871180"/>
                  <a:gd name="connsiteY3265" fmla="*/ 2345055 h 2361247"/>
                  <a:gd name="connsiteX3266" fmla="*/ 3179445 w 4871180"/>
                  <a:gd name="connsiteY3266" fmla="*/ 2345055 h 2361247"/>
                  <a:gd name="connsiteX3267" fmla="*/ 3180398 w 4871180"/>
                  <a:gd name="connsiteY3267" fmla="*/ 2345055 h 2361247"/>
                  <a:gd name="connsiteX3268" fmla="*/ 3181350 w 4871180"/>
                  <a:gd name="connsiteY3268" fmla="*/ 2346008 h 2361247"/>
                  <a:gd name="connsiteX3269" fmla="*/ 3182303 w 4871180"/>
                  <a:gd name="connsiteY3269" fmla="*/ 2346008 h 2361247"/>
                  <a:gd name="connsiteX3270" fmla="*/ 3184208 w 4871180"/>
                  <a:gd name="connsiteY3270" fmla="*/ 2346008 h 2361247"/>
                  <a:gd name="connsiteX3271" fmla="*/ 3185160 w 4871180"/>
                  <a:gd name="connsiteY3271" fmla="*/ 2346960 h 2361247"/>
                  <a:gd name="connsiteX3272" fmla="*/ 3186113 w 4871180"/>
                  <a:gd name="connsiteY3272" fmla="*/ 2346960 h 2361247"/>
                  <a:gd name="connsiteX3273" fmla="*/ 3187065 w 4871180"/>
                  <a:gd name="connsiteY3273" fmla="*/ 2347913 h 2361247"/>
                  <a:gd name="connsiteX3274" fmla="*/ 3188018 w 4871180"/>
                  <a:gd name="connsiteY3274" fmla="*/ 2347913 h 2361247"/>
                  <a:gd name="connsiteX3275" fmla="*/ 3188970 w 4871180"/>
                  <a:gd name="connsiteY3275" fmla="*/ 2347913 h 2361247"/>
                  <a:gd name="connsiteX3276" fmla="*/ 3189923 w 4871180"/>
                  <a:gd name="connsiteY3276" fmla="*/ 2347913 h 2361247"/>
                  <a:gd name="connsiteX3277" fmla="*/ 3190875 w 4871180"/>
                  <a:gd name="connsiteY3277" fmla="*/ 2347913 h 2361247"/>
                  <a:gd name="connsiteX3278" fmla="*/ 3191828 w 4871180"/>
                  <a:gd name="connsiteY3278" fmla="*/ 2347913 h 2361247"/>
                  <a:gd name="connsiteX3279" fmla="*/ 3192780 w 4871180"/>
                  <a:gd name="connsiteY3279" fmla="*/ 2347913 h 2361247"/>
                  <a:gd name="connsiteX3280" fmla="*/ 3193733 w 4871180"/>
                  <a:gd name="connsiteY3280" fmla="*/ 2347913 h 2361247"/>
                  <a:gd name="connsiteX3281" fmla="*/ 3194685 w 4871180"/>
                  <a:gd name="connsiteY3281" fmla="*/ 2348865 h 2361247"/>
                  <a:gd name="connsiteX3282" fmla="*/ 3195638 w 4871180"/>
                  <a:gd name="connsiteY3282" fmla="*/ 2348865 h 2361247"/>
                  <a:gd name="connsiteX3283" fmla="*/ 3196590 w 4871180"/>
                  <a:gd name="connsiteY3283" fmla="*/ 2347913 h 2361247"/>
                  <a:gd name="connsiteX3284" fmla="*/ 3197543 w 4871180"/>
                  <a:gd name="connsiteY3284" fmla="*/ 2348865 h 2361247"/>
                  <a:gd name="connsiteX3285" fmla="*/ 3198495 w 4871180"/>
                  <a:gd name="connsiteY3285" fmla="*/ 2347913 h 2361247"/>
                  <a:gd name="connsiteX3286" fmla="*/ 3199448 w 4871180"/>
                  <a:gd name="connsiteY3286" fmla="*/ 2347913 h 2361247"/>
                  <a:gd name="connsiteX3287" fmla="*/ 3200400 w 4871180"/>
                  <a:gd name="connsiteY3287" fmla="*/ 2347913 h 2361247"/>
                  <a:gd name="connsiteX3288" fmla="*/ 3201353 w 4871180"/>
                  <a:gd name="connsiteY3288" fmla="*/ 2347913 h 2361247"/>
                  <a:gd name="connsiteX3289" fmla="*/ 3202305 w 4871180"/>
                  <a:gd name="connsiteY3289" fmla="*/ 2347913 h 2361247"/>
                  <a:gd name="connsiteX3290" fmla="*/ 3203258 w 4871180"/>
                  <a:gd name="connsiteY3290" fmla="*/ 2347913 h 2361247"/>
                  <a:gd name="connsiteX3291" fmla="*/ 3204210 w 4871180"/>
                  <a:gd name="connsiteY3291" fmla="*/ 2349818 h 2361247"/>
                  <a:gd name="connsiteX3292" fmla="*/ 3205163 w 4871180"/>
                  <a:gd name="connsiteY3292" fmla="*/ 2348865 h 2361247"/>
                  <a:gd name="connsiteX3293" fmla="*/ 3206115 w 4871180"/>
                  <a:gd name="connsiteY3293" fmla="*/ 2349818 h 2361247"/>
                  <a:gd name="connsiteX3294" fmla="*/ 3207068 w 4871180"/>
                  <a:gd name="connsiteY3294" fmla="*/ 2348865 h 2361247"/>
                  <a:gd name="connsiteX3295" fmla="*/ 3208020 w 4871180"/>
                  <a:gd name="connsiteY3295" fmla="*/ 2348865 h 2361247"/>
                  <a:gd name="connsiteX3296" fmla="*/ 3208973 w 4871180"/>
                  <a:gd name="connsiteY3296" fmla="*/ 2348865 h 2361247"/>
                  <a:gd name="connsiteX3297" fmla="*/ 3209925 w 4871180"/>
                  <a:gd name="connsiteY3297" fmla="*/ 2349818 h 2361247"/>
                  <a:gd name="connsiteX3298" fmla="*/ 3210878 w 4871180"/>
                  <a:gd name="connsiteY3298" fmla="*/ 2349818 h 2361247"/>
                  <a:gd name="connsiteX3299" fmla="*/ 3211830 w 4871180"/>
                  <a:gd name="connsiteY3299" fmla="*/ 2349818 h 2361247"/>
                  <a:gd name="connsiteX3300" fmla="*/ 3212783 w 4871180"/>
                  <a:gd name="connsiteY3300" fmla="*/ 2349818 h 2361247"/>
                  <a:gd name="connsiteX3301" fmla="*/ 3213735 w 4871180"/>
                  <a:gd name="connsiteY3301" fmla="*/ 2349818 h 2361247"/>
                  <a:gd name="connsiteX3302" fmla="*/ 3214688 w 4871180"/>
                  <a:gd name="connsiteY3302" fmla="*/ 2350770 h 2361247"/>
                  <a:gd name="connsiteX3303" fmla="*/ 3215640 w 4871180"/>
                  <a:gd name="connsiteY3303" fmla="*/ 2350770 h 2361247"/>
                  <a:gd name="connsiteX3304" fmla="*/ 3216593 w 4871180"/>
                  <a:gd name="connsiteY3304" fmla="*/ 2350770 h 2361247"/>
                  <a:gd name="connsiteX3305" fmla="*/ 3217545 w 4871180"/>
                  <a:gd name="connsiteY3305" fmla="*/ 2350770 h 2361247"/>
                  <a:gd name="connsiteX3306" fmla="*/ 3218498 w 4871180"/>
                  <a:gd name="connsiteY3306" fmla="*/ 2350770 h 2361247"/>
                  <a:gd name="connsiteX3307" fmla="*/ 3219450 w 4871180"/>
                  <a:gd name="connsiteY3307" fmla="*/ 2350770 h 2361247"/>
                  <a:gd name="connsiteX3308" fmla="*/ 3220403 w 4871180"/>
                  <a:gd name="connsiteY3308" fmla="*/ 2348865 h 2361247"/>
                  <a:gd name="connsiteX3309" fmla="*/ 3221355 w 4871180"/>
                  <a:gd name="connsiteY3309" fmla="*/ 2349818 h 2361247"/>
                  <a:gd name="connsiteX3310" fmla="*/ 3222308 w 4871180"/>
                  <a:gd name="connsiteY3310" fmla="*/ 2349818 h 2361247"/>
                  <a:gd name="connsiteX3311" fmla="*/ 3223260 w 4871180"/>
                  <a:gd name="connsiteY3311" fmla="*/ 2350770 h 2361247"/>
                  <a:gd name="connsiteX3312" fmla="*/ 3224213 w 4871180"/>
                  <a:gd name="connsiteY3312" fmla="*/ 2350770 h 2361247"/>
                  <a:gd name="connsiteX3313" fmla="*/ 3225165 w 4871180"/>
                  <a:gd name="connsiteY3313" fmla="*/ 2349818 h 2361247"/>
                  <a:gd name="connsiteX3314" fmla="*/ 3227070 w 4871180"/>
                  <a:gd name="connsiteY3314" fmla="*/ 2349818 h 2361247"/>
                  <a:gd name="connsiteX3315" fmla="*/ 3228023 w 4871180"/>
                  <a:gd name="connsiteY3315" fmla="*/ 2349818 h 2361247"/>
                  <a:gd name="connsiteX3316" fmla="*/ 3228975 w 4871180"/>
                  <a:gd name="connsiteY3316" fmla="*/ 2349818 h 2361247"/>
                  <a:gd name="connsiteX3317" fmla="*/ 3229928 w 4871180"/>
                  <a:gd name="connsiteY3317" fmla="*/ 2349818 h 2361247"/>
                  <a:gd name="connsiteX3318" fmla="*/ 3230880 w 4871180"/>
                  <a:gd name="connsiteY3318" fmla="*/ 2349818 h 2361247"/>
                  <a:gd name="connsiteX3319" fmla="*/ 3231833 w 4871180"/>
                  <a:gd name="connsiteY3319" fmla="*/ 2350770 h 2361247"/>
                  <a:gd name="connsiteX3320" fmla="*/ 3232785 w 4871180"/>
                  <a:gd name="connsiteY3320" fmla="*/ 2350770 h 2361247"/>
                  <a:gd name="connsiteX3321" fmla="*/ 3233738 w 4871180"/>
                  <a:gd name="connsiteY3321" fmla="*/ 2350770 h 2361247"/>
                  <a:gd name="connsiteX3322" fmla="*/ 3234690 w 4871180"/>
                  <a:gd name="connsiteY3322" fmla="*/ 2350770 h 2361247"/>
                  <a:gd name="connsiteX3323" fmla="*/ 3235643 w 4871180"/>
                  <a:gd name="connsiteY3323" fmla="*/ 2350770 h 2361247"/>
                  <a:gd name="connsiteX3324" fmla="*/ 3236595 w 4871180"/>
                  <a:gd name="connsiteY3324" fmla="*/ 2350770 h 2361247"/>
                  <a:gd name="connsiteX3325" fmla="*/ 3237548 w 4871180"/>
                  <a:gd name="connsiteY3325" fmla="*/ 2350770 h 2361247"/>
                  <a:gd name="connsiteX3326" fmla="*/ 3238500 w 4871180"/>
                  <a:gd name="connsiteY3326" fmla="*/ 2350770 h 2361247"/>
                  <a:gd name="connsiteX3327" fmla="*/ 3239453 w 4871180"/>
                  <a:gd name="connsiteY3327" fmla="*/ 2350770 h 2361247"/>
                  <a:gd name="connsiteX3328" fmla="*/ 3240405 w 4871180"/>
                  <a:gd name="connsiteY3328" fmla="*/ 2350770 h 2361247"/>
                  <a:gd name="connsiteX3329" fmla="*/ 3241358 w 4871180"/>
                  <a:gd name="connsiteY3329" fmla="*/ 2350770 h 2361247"/>
                  <a:gd name="connsiteX3330" fmla="*/ 3242310 w 4871180"/>
                  <a:gd name="connsiteY3330" fmla="*/ 2350770 h 2361247"/>
                  <a:gd name="connsiteX3331" fmla="*/ 3243263 w 4871180"/>
                  <a:gd name="connsiteY3331" fmla="*/ 2350770 h 2361247"/>
                  <a:gd name="connsiteX3332" fmla="*/ 3244215 w 4871180"/>
                  <a:gd name="connsiteY3332" fmla="*/ 2350770 h 2361247"/>
                  <a:gd name="connsiteX3333" fmla="*/ 3245168 w 4871180"/>
                  <a:gd name="connsiteY3333" fmla="*/ 2351723 h 2361247"/>
                  <a:gd name="connsiteX3334" fmla="*/ 3246120 w 4871180"/>
                  <a:gd name="connsiteY3334" fmla="*/ 2350770 h 2361247"/>
                  <a:gd name="connsiteX3335" fmla="*/ 3247073 w 4871180"/>
                  <a:gd name="connsiteY3335" fmla="*/ 2350770 h 2361247"/>
                  <a:gd name="connsiteX3336" fmla="*/ 3248025 w 4871180"/>
                  <a:gd name="connsiteY3336" fmla="*/ 2350770 h 2361247"/>
                  <a:gd name="connsiteX3337" fmla="*/ 3248978 w 4871180"/>
                  <a:gd name="connsiteY3337" fmla="*/ 2350770 h 2361247"/>
                  <a:gd name="connsiteX3338" fmla="*/ 3249930 w 4871180"/>
                  <a:gd name="connsiteY3338" fmla="*/ 2351723 h 2361247"/>
                  <a:gd name="connsiteX3339" fmla="*/ 3250883 w 4871180"/>
                  <a:gd name="connsiteY3339" fmla="*/ 2351723 h 2361247"/>
                  <a:gd name="connsiteX3340" fmla="*/ 3251835 w 4871180"/>
                  <a:gd name="connsiteY3340" fmla="*/ 2351723 h 2361247"/>
                  <a:gd name="connsiteX3341" fmla="*/ 3252788 w 4871180"/>
                  <a:gd name="connsiteY3341" fmla="*/ 2352675 h 2361247"/>
                  <a:gd name="connsiteX3342" fmla="*/ 3253740 w 4871180"/>
                  <a:gd name="connsiteY3342" fmla="*/ 2351723 h 2361247"/>
                  <a:gd name="connsiteX3343" fmla="*/ 3254693 w 4871180"/>
                  <a:gd name="connsiteY3343" fmla="*/ 2351723 h 2361247"/>
                  <a:gd name="connsiteX3344" fmla="*/ 3255645 w 4871180"/>
                  <a:gd name="connsiteY3344" fmla="*/ 2351723 h 2361247"/>
                  <a:gd name="connsiteX3345" fmla="*/ 3256598 w 4871180"/>
                  <a:gd name="connsiteY3345" fmla="*/ 2352675 h 2361247"/>
                  <a:gd name="connsiteX3346" fmla="*/ 3257550 w 4871180"/>
                  <a:gd name="connsiteY3346" fmla="*/ 2352675 h 2361247"/>
                  <a:gd name="connsiteX3347" fmla="*/ 3258503 w 4871180"/>
                  <a:gd name="connsiteY3347" fmla="*/ 2352675 h 2361247"/>
                  <a:gd name="connsiteX3348" fmla="*/ 3259455 w 4871180"/>
                  <a:gd name="connsiteY3348" fmla="*/ 2352675 h 2361247"/>
                  <a:gd name="connsiteX3349" fmla="*/ 3260408 w 4871180"/>
                  <a:gd name="connsiteY3349" fmla="*/ 2352675 h 2361247"/>
                  <a:gd name="connsiteX3350" fmla="*/ 3261360 w 4871180"/>
                  <a:gd name="connsiteY3350" fmla="*/ 2352675 h 2361247"/>
                  <a:gd name="connsiteX3351" fmla="*/ 3262313 w 4871180"/>
                  <a:gd name="connsiteY3351" fmla="*/ 2352675 h 2361247"/>
                  <a:gd name="connsiteX3352" fmla="*/ 3263265 w 4871180"/>
                  <a:gd name="connsiteY3352" fmla="*/ 2352675 h 2361247"/>
                  <a:gd name="connsiteX3353" fmla="*/ 3264218 w 4871180"/>
                  <a:gd name="connsiteY3353" fmla="*/ 2351723 h 2361247"/>
                  <a:gd name="connsiteX3354" fmla="*/ 3265170 w 4871180"/>
                  <a:gd name="connsiteY3354" fmla="*/ 2352675 h 2361247"/>
                  <a:gd name="connsiteX3355" fmla="*/ 3266123 w 4871180"/>
                  <a:gd name="connsiteY3355" fmla="*/ 2352675 h 2361247"/>
                  <a:gd name="connsiteX3356" fmla="*/ 3267075 w 4871180"/>
                  <a:gd name="connsiteY3356" fmla="*/ 2352675 h 2361247"/>
                  <a:gd name="connsiteX3357" fmla="*/ 3268028 w 4871180"/>
                  <a:gd name="connsiteY3357" fmla="*/ 2351723 h 2361247"/>
                  <a:gd name="connsiteX3358" fmla="*/ 3269933 w 4871180"/>
                  <a:gd name="connsiteY3358" fmla="*/ 2351723 h 2361247"/>
                  <a:gd name="connsiteX3359" fmla="*/ 3270885 w 4871180"/>
                  <a:gd name="connsiteY3359" fmla="*/ 2351723 h 2361247"/>
                  <a:gd name="connsiteX3360" fmla="*/ 3271838 w 4871180"/>
                  <a:gd name="connsiteY3360" fmla="*/ 2351723 h 2361247"/>
                  <a:gd name="connsiteX3361" fmla="*/ 3272790 w 4871180"/>
                  <a:gd name="connsiteY3361" fmla="*/ 2351723 h 2361247"/>
                  <a:gd name="connsiteX3362" fmla="*/ 3273743 w 4871180"/>
                  <a:gd name="connsiteY3362" fmla="*/ 2351723 h 2361247"/>
                  <a:gd name="connsiteX3363" fmla="*/ 3274695 w 4871180"/>
                  <a:gd name="connsiteY3363" fmla="*/ 2351723 h 2361247"/>
                  <a:gd name="connsiteX3364" fmla="*/ 3275648 w 4871180"/>
                  <a:gd name="connsiteY3364" fmla="*/ 2350770 h 2361247"/>
                  <a:gd name="connsiteX3365" fmla="*/ 3276600 w 4871180"/>
                  <a:gd name="connsiteY3365" fmla="*/ 2351723 h 2361247"/>
                  <a:gd name="connsiteX3366" fmla="*/ 3277553 w 4871180"/>
                  <a:gd name="connsiteY3366" fmla="*/ 2351723 h 2361247"/>
                  <a:gd name="connsiteX3367" fmla="*/ 3278505 w 4871180"/>
                  <a:gd name="connsiteY3367" fmla="*/ 2351723 h 2361247"/>
                  <a:gd name="connsiteX3368" fmla="*/ 3279458 w 4871180"/>
                  <a:gd name="connsiteY3368" fmla="*/ 2351723 h 2361247"/>
                  <a:gd name="connsiteX3369" fmla="*/ 3280410 w 4871180"/>
                  <a:gd name="connsiteY3369" fmla="*/ 2350770 h 2361247"/>
                  <a:gd name="connsiteX3370" fmla="*/ 3281363 w 4871180"/>
                  <a:gd name="connsiteY3370" fmla="*/ 2350770 h 2361247"/>
                  <a:gd name="connsiteX3371" fmla="*/ 3282315 w 4871180"/>
                  <a:gd name="connsiteY3371" fmla="*/ 2350770 h 2361247"/>
                  <a:gd name="connsiteX3372" fmla="*/ 3283268 w 4871180"/>
                  <a:gd name="connsiteY3372" fmla="*/ 2350770 h 2361247"/>
                  <a:gd name="connsiteX3373" fmla="*/ 3284220 w 4871180"/>
                  <a:gd name="connsiteY3373" fmla="*/ 2351723 h 2361247"/>
                  <a:gd name="connsiteX3374" fmla="*/ 3285173 w 4871180"/>
                  <a:gd name="connsiteY3374" fmla="*/ 2351723 h 2361247"/>
                  <a:gd name="connsiteX3375" fmla="*/ 3286125 w 4871180"/>
                  <a:gd name="connsiteY3375" fmla="*/ 2351723 h 2361247"/>
                  <a:gd name="connsiteX3376" fmla="*/ 3287078 w 4871180"/>
                  <a:gd name="connsiteY3376" fmla="*/ 2351723 h 2361247"/>
                  <a:gd name="connsiteX3377" fmla="*/ 3288030 w 4871180"/>
                  <a:gd name="connsiteY3377" fmla="*/ 2351723 h 2361247"/>
                  <a:gd name="connsiteX3378" fmla="*/ 3288983 w 4871180"/>
                  <a:gd name="connsiteY3378" fmla="*/ 2351723 h 2361247"/>
                  <a:gd name="connsiteX3379" fmla="*/ 3289935 w 4871180"/>
                  <a:gd name="connsiteY3379" fmla="*/ 2350770 h 2361247"/>
                  <a:gd name="connsiteX3380" fmla="*/ 3290888 w 4871180"/>
                  <a:gd name="connsiteY3380" fmla="*/ 2350770 h 2361247"/>
                  <a:gd name="connsiteX3381" fmla="*/ 3291840 w 4871180"/>
                  <a:gd name="connsiteY3381" fmla="*/ 2350770 h 2361247"/>
                  <a:gd name="connsiteX3382" fmla="*/ 3292793 w 4871180"/>
                  <a:gd name="connsiteY3382" fmla="*/ 2350770 h 2361247"/>
                  <a:gd name="connsiteX3383" fmla="*/ 3293745 w 4871180"/>
                  <a:gd name="connsiteY3383" fmla="*/ 2350770 h 2361247"/>
                  <a:gd name="connsiteX3384" fmla="*/ 3294698 w 4871180"/>
                  <a:gd name="connsiteY3384" fmla="*/ 2350770 h 2361247"/>
                  <a:gd name="connsiteX3385" fmla="*/ 3295650 w 4871180"/>
                  <a:gd name="connsiteY3385" fmla="*/ 2350770 h 2361247"/>
                  <a:gd name="connsiteX3386" fmla="*/ 3296603 w 4871180"/>
                  <a:gd name="connsiteY3386" fmla="*/ 2350770 h 2361247"/>
                  <a:gd name="connsiteX3387" fmla="*/ 3297555 w 4871180"/>
                  <a:gd name="connsiteY3387" fmla="*/ 2350770 h 2361247"/>
                  <a:gd name="connsiteX3388" fmla="*/ 3298508 w 4871180"/>
                  <a:gd name="connsiteY3388" fmla="*/ 2350770 h 2361247"/>
                  <a:gd name="connsiteX3389" fmla="*/ 3299460 w 4871180"/>
                  <a:gd name="connsiteY3389" fmla="*/ 2350770 h 2361247"/>
                  <a:gd name="connsiteX3390" fmla="*/ 3300413 w 4871180"/>
                  <a:gd name="connsiteY3390" fmla="*/ 2350770 h 2361247"/>
                  <a:gd name="connsiteX3391" fmla="*/ 3301365 w 4871180"/>
                  <a:gd name="connsiteY3391" fmla="*/ 2350770 h 2361247"/>
                  <a:gd name="connsiteX3392" fmla="*/ 3302318 w 4871180"/>
                  <a:gd name="connsiteY3392" fmla="*/ 2350770 h 2361247"/>
                  <a:gd name="connsiteX3393" fmla="*/ 3303270 w 4871180"/>
                  <a:gd name="connsiteY3393" fmla="*/ 2350770 h 2361247"/>
                  <a:gd name="connsiteX3394" fmla="*/ 3304223 w 4871180"/>
                  <a:gd name="connsiteY3394" fmla="*/ 2350770 h 2361247"/>
                  <a:gd name="connsiteX3395" fmla="*/ 3305175 w 4871180"/>
                  <a:gd name="connsiteY3395" fmla="*/ 2350770 h 2361247"/>
                  <a:gd name="connsiteX3396" fmla="*/ 3306128 w 4871180"/>
                  <a:gd name="connsiteY3396" fmla="*/ 2350770 h 2361247"/>
                  <a:gd name="connsiteX3397" fmla="*/ 3307080 w 4871180"/>
                  <a:gd name="connsiteY3397" fmla="*/ 2350770 h 2361247"/>
                  <a:gd name="connsiteX3398" fmla="*/ 3308033 w 4871180"/>
                  <a:gd name="connsiteY3398" fmla="*/ 2348865 h 2361247"/>
                  <a:gd name="connsiteX3399" fmla="*/ 3308985 w 4871180"/>
                  <a:gd name="connsiteY3399" fmla="*/ 2350770 h 2361247"/>
                  <a:gd name="connsiteX3400" fmla="*/ 3309938 w 4871180"/>
                  <a:gd name="connsiteY3400" fmla="*/ 2350770 h 2361247"/>
                  <a:gd name="connsiteX3401" fmla="*/ 3310890 w 4871180"/>
                  <a:gd name="connsiteY3401" fmla="*/ 2349818 h 2361247"/>
                  <a:gd name="connsiteX3402" fmla="*/ 3312795 w 4871180"/>
                  <a:gd name="connsiteY3402" fmla="*/ 2349818 h 2361247"/>
                  <a:gd name="connsiteX3403" fmla="*/ 3313748 w 4871180"/>
                  <a:gd name="connsiteY3403" fmla="*/ 2349818 h 2361247"/>
                  <a:gd name="connsiteX3404" fmla="*/ 3314700 w 4871180"/>
                  <a:gd name="connsiteY3404" fmla="*/ 2349818 h 2361247"/>
                  <a:gd name="connsiteX3405" fmla="*/ 3315653 w 4871180"/>
                  <a:gd name="connsiteY3405" fmla="*/ 2349818 h 2361247"/>
                  <a:gd name="connsiteX3406" fmla="*/ 3316605 w 4871180"/>
                  <a:gd name="connsiteY3406" fmla="*/ 2349818 h 2361247"/>
                  <a:gd name="connsiteX3407" fmla="*/ 3317558 w 4871180"/>
                  <a:gd name="connsiteY3407" fmla="*/ 2349818 h 2361247"/>
                  <a:gd name="connsiteX3408" fmla="*/ 3318510 w 4871180"/>
                  <a:gd name="connsiteY3408" fmla="*/ 2349818 h 2361247"/>
                  <a:gd name="connsiteX3409" fmla="*/ 3319463 w 4871180"/>
                  <a:gd name="connsiteY3409" fmla="*/ 2349818 h 2361247"/>
                  <a:gd name="connsiteX3410" fmla="*/ 3320415 w 4871180"/>
                  <a:gd name="connsiteY3410" fmla="*/ 2349818 h 2361247"/>
                  <a:gd name="connsiteX3411" fmla="*/ 3321368 w 4871180"/>
                  <a:gd name="connsiteY3411" fmla="*/ 2348865 h 2361247"/>
                  <a:gd name="connsiteX3412" fmla="*/ 3322320 w 4871180"/>
                  <a:gd name="connsiteY3412" fmla="*/ 2348865 h 2361247"/>
                  <a:gd name="connsiteX3413" fmla="*/ 3323273 w 4871180"/>
                  <a:gd name="connsiteY3413" fmla="*/ 2348865 h 2361247"/>
                  <a:gd name="connsiteX3414" fmla="*/ 3324225 w 4871180"/>
                  <a:gd name="connsiteY3414" fmla="*/ 2348865 h 2361247"/>
                  <a:gd name="connsiteX3415" fmla="*/ 3325178 w 4871180"/>
                  <a:gd name="connsiteY3415" fmla="*/ 2348865 h 2361247"/>
                  <a:gd name="connsiteX3416" fmla="*/ 3326130 w 4871180"/>
                  <a:gd name="connsiteY3416" fmla="*/ 2348865 h 2361247"/>
                  <a:gd name="connsiteX3417" fmla="*/ 3327083 w 4871180"/>
                  <a:gd name="connsiteY3417" fmla="*/ 2348865 h 2361247"/>
                  <a:gd name="connsiteX3418" fmla="*/ 3328035 w 4871180"/>
                  <a:gd name="connsiteY3418" fmla="*/ 2348865 h 2361247"/>
                  <a:gd name="connsiteX3419" fmla="*/ 3328988 w 4871180"/>
                  <a:gd name="connsiteY3419" fmla="*/ 2348865 h 2361247"/>
                  <a:gd name="connsiteX3420" fmla="*/ 3329940 w 4871180"/>
                  <a:gd name="connsiteY3420" fmla="*/ 2348865 h 2361247"/>
                  <a:gd name="connsiteX3421" fmla="*/ 3330893 w 4871180"/>
                  <a:gd name="connsiteY3421" fmla="*/ 2348865 h 2361247"/>
                  <a:gd name="connsiteX3422" fmla="*/ 3331845 w 4871180"/>
                  <a:gd name="connsiteY3422" fmla="*/ 2349818 h 2361247"/>
                  <a:gd name="connsiteX3423" fmla="*/ 3332798 w 4871180"/>
                  <a:gd name="connsiteY3423" fmla="*/ 2349818 h 2361247"/>
                  <a:gd name="connsiteX3424" fmla="*/ 3333750 w 4871180"/>
                  <a:gd name="connsiteY3424" fmla="*/ 2348865 h 2361247"/>
                  <a:gd name="connsiteX3425" fmla="*/ 3334703 w 4871180"/>
                  <a:gd name="connsiteY3425" fmla="*/ 2348865 h 2361247"/>
                  <a:gd name="connsiteX3426" fmla="*/ 3335655 w 4871180"/>
                  <a:gd name="connsiteY3426" fmla="*/ 2348865 h 2361247"/>
                  <a:gd name="connsiteX3427" fmla="*/ 3336608 w 4871180"/>
                  <a:gd name="connsiteY3427" fmla="*/ 2348865 h 2361247"/>
                  <a:gd name="connsiteX3428" fmla="*/ 3337560 w 4871180"/>
                  <a:gd name="connsiteY3428" fmla="*/ 2348865 h 2361247"/>
                  <a:gd name="connsiteX3429" fmla="*/ 3338513 w 4871180"/>
                  <a:gd name="connsiteY3429" fmla="*/ 2349818 h 2361247"/>
                  <a:gd name="connsiteX3430" fmla="*/ 3339465 w 4871180"/>
                  <a:gd name="connsiteY3430" fmla="*/ 2349818 h 2361247"/>
                  <a:gd name="connsiteX3431" fmla="*/ 3340418 w 4871180"/>
                  <a:gd name="connsiteY3431" fmla="*/ 2349818 h 2361247"/>
                  <a:gd name="connsiteX3432" fmla="*/ 3341370 w 4871180"/>
                  <a:gd name="connsiteY3432" fmla="*/ 2349818 h 2361247"/>
                  <a:gd name="connsiteX3433" fmla="*/ 3342323 w 4871180"/>
                  <a:gd name="connsiteY3433" fmla="*/ 2349818 h 2361247"/>
                  <a:gd name="connsiteX3434" fmla="*/ 3343275 w 4871180"/>
                  <a:gd name="connsiteY3434" fmla="*/ 2349818 h 2361247"/>
                  <a:gd name="connsiteX3435" fmla="*/ 3344228 w 4871180"/>
                  <a:gd name="connsiteY3435" fmla="*/ 2349818 h 2361247"/>
                  <a:gd name="connsiteX3436" fmla="*/ 3345180 w 4871180"/>
                  <a:gd name="connsiteY3436" fmla="*/ 2349818 h 2361247"/>
                  <a:gd name="connsiteX3437" fmla="*/ 3346133 w 4871180"/>
                  <a:gd name="connsiteY3437" fmla="*/ 2349818 h 2361247"/>
                  <a:gd name="connsiteX3438" fmla="*/ 3347085 w 4871180"/>
                  <a:gd name="connsiteY3438" fmla="*/ 2349818 h 2361247"/>
                  <a:gd name="connsiteX3439" fmla="*/ 3348038 w 4871180"/>
                  <a:gd name="connsiteY3439" fmla="*/ 2349818 h 2361247"/>
                  <a:gd name="connsiteX3440" fmla="*/ 3348990 w 4871180"/>
                  <a:gd name="connsiteY3440" fmla="*/ 2349818 h 2361247"/>
                  <a:gd name="connsiteX3441" fmla="*/ 3349943 w 4871180"/>
                  <a:gd name="connsiteY3441" fmla="*/ 2346960 h 2361247"/>
                  <a:gd name="connsiteX3442" fmla="*/ 3350895 w 4871180"/>
                  <a:gd name="connsiteY3442" fmla="*/ 2349818 h 2361247"/>
                  <a:gd name="connsiteX3443" fmla="*/ 3351848 w 4871180"/>
                  <a:gd name="connsiteY3443" fmla="*/ 2349818 h 2361247"/>
                  <a:gd name="connsiteX3444" fmla="*/ 3352800 w 4871180"/>
                  <a:gd name="connsiteY3444" fmla="*/ 2349818 h 2361247"/>
                  <a:gd name="connsiteX3445" fmla="*/ 3354705 w 4871180"/>
                  <a:gd name="connsiteY3445" fmla="*/ 2349818 h 2361247"/>
                  <a:gd name="connsiteX3446" fmla="*/ 3355658 w 4871180"/>
                  <a:gd name="connsiteY3446" fmla="*/ 2349818 h 2361247"/>
                  <a:gd name="connsiteX3447" fmla="*/ 3356610 w 4871180"/>
                  <a:gd name="connsiteY3447" fmla="*/ 2349818 h 2361247"/>
                  <a:gd name="connsiteX3448" fmla="*/ 3357563 w 4871180"/>
                  <a:gd name="connsiteY3448" fmla="*/ 2349818 h 2361247"/>
                  <a:gd name="connsiteX3449" fmla="*/ 3358515 w 4871180"/>
                  <a:gd name="connsiteY3449" fmla="*/ 2349818 h 2361247"/>
                  <a:gd name="connsiteX3450" fmla="*/ 3359468 w 4871180"/>
                  <a:gd name="connsiteY3450" fmla="*/ 2349818 h 2361247"/>
                  <a:gd name="connsiteX3451" fmla="*/ 3360420 w 4871180"/>
                  <a:gd name="connsiteY3451" fmla="*/ 2349818 h 2361247"/>
                  <a:gd name="connsiteX3452" fmla="*/ 3361373 w 4871180"/>
                  <a:gd name="connsiteY3452" fmla="*/ 2349818 h 2361247"/>
                  <a:gd name="connsiteX3453" fmla="*/ 3362325 w 4871180"/>
                  <a:gd name="connsiteY3453" fmla="*/ 2349818 h 2361247"/>
                  <a:gd name="connsiteX3454" fmla="*/ 3363278 w 4871180"/>
                  <a:gd name="connsiteY3454" fmla="*/ 2349818 h 2361247"/>
                  <a:gd name="connsiteX3455" fmla="*/ 3364230 w 4871180"/>
                  <a:gd name="connsiteY3455" fmla="*/ 2349818 h 2361247"/>
                  <a:gd name="connsiteX3456" fmla="*/ 3365183 w 4871180"/>
                  <a:gd name="connsiteY3456" fmla="*/ 2349818 h 2361247"/>
                  <a:gd name="connsiteX3457" fmla="*/ 3366135 w 4871180"/>
                  <a:gd name="connsiteY3457" fmla="*/ 2349818 h 2361247"/>
                  <a:gd name="connsiteX3458" fmla="*/ 3367088 w 4871180"/>
                  <a:gd name="connsiteY3458" fmla="*/ 2349818 h 2361247"/>
                  <a:gd name="connsiteX3459" fmla="*/ 3368040 w 4871180"/>
                  <a:gd name="connsiteY3459" fmla="*/ 2349818 h 2361247"/>
                  <a:gd name="connsiteX3460" fmla="*/ 3368993 w 4871180"/>
                  <a:gd name="connsiteY3460" fmla="*/ 2349818 h 2361247"/>
                  <a:gd name="connsiteX3461" fmla="*/ 3369945 w 4871180"/>
                  <a:gd name="connsiteY3461" fmla="*/ 2349818 h 2361247"/>
                  <a:gd name="connsiteX3462" fmla="*/ 3370898 w 4871180"/>
                  <a:gd name="connsiteY3462" fmla="*/ 2349818 h 2361247"/>
                  <a:gd name="connsiteX3463" fmla="*/ 3371850 w 4871180"/>
                  <a:gd name="connsiteY3463" fmla="*/ 2350770 h 2361247"/>
                  <a:gd name="connsiteX3464" fmla="*/ 3372803 w 4871180"/>
                  <a:gd name="connsiteY3464" fmla="*/ 2350770 h 2361247"/>
                  <a:gd name="connsiteX3465" fmla="*/ 3373755 w 4871180"/>
                  <a:gd name="connsiteY3465" fmla="*/ 2350770 h 2361247"/>
                  <a:gd name="connsiteX3466" fmla="*/ 3374708 w 4871180"/>
                  <a:gd name="connsiteY3466" fmla="*/ 2350770 h 2361247"/>
                  <a:gd name="connsiteX3467" fmla="*/ 3375660 w 4871180"/>
                  <a:gd name="connsiteY3467" fmla="*/ 2350770 h 2361247"/>
                  <a:gd name="connsiteX3468" fmla="*/ 3376613 w 4871180"/>
                  <a:gd name="connsiteY3468" fmla="*/ 2350770 h 2361247"/>
                  <a:gd name="connsiteX3469" fmla="*/ 3377565 w 4871180"/>
                  <a:gd name="connsiteY3469" fmla="*/ 2350770 h 2361247"/>
                  <a:gd name="connsiteX3470" fmla="*/ 3378518 w 4871180"/>
                  <a:gd name="connsiteY3470" fmla="*/ 2350770 h 2361247"/>
                  <a:gd name="connsiteX3471" fmla="*/ 3379470 w 4871180"/>
                  <a:gd name="connsiteY3471" fmla="*/ 2350770 h 2361247"/>
                  <a:gd name="connsiteX3472" fmla="*/ 3380423 w 4871180"/>
                  <a:gd name="connsiteY3472" fmla="*/ 2351723 h 2361247"/>
                  <a:gd name="connsiteX3473" fmla="*/ 3381375 w 4871180"/>
                  <a:gd name="connsiteY3473" fmla="*/ 2351723 h 2361247"/>
                  <a:gd name="connsiteX3474" fmla="*/ 3382328 w 4871180"/>
                  <a:gd name="connsiteY3474" fmla="*/ 2350770 h 2361247"/>
                  <a:gd name="connsiteX3475" fmla="*/ 3383280 w 4871180"/>
                  <a:gd name="connsiteY3475" fmla="*/ 2350770 h 2361247"/>
                  <a:gd name="connsiteX3476" fmla="*/ 3384233 w 4871180"/>
                  <a:gd name="connsiteY3476" fmla="*/ 2350770 h 2361247"/>
                  <a:gd name="connsiteX3477" fmla="*/ 3385185 w 4871180"/>
                  <a:gd name="connsiteY3477" fmla="*/ 2350770 h 2361247"/>
                  <a:gd name="connsiteX3478" fmla="*/ 3386138 w 4871180"/>
                  <a:gd name="connsiteY3478" fmla="*/ 2350770 h 2361247"/>
                  <a:gd name="connsiteX3479" fmla="*/ 3387090 w 4871180"/>
                  <a:gd name="connsiteY3479" fmla="*/ 2350770 h 2361247"/>
                  <a:gd name="connsiteX3480" fmla="*/ 3388043 w 4871180"/>
                  <a:gd name="connsiteY3480" fmla="*/ 2350770 h 2361247"/>
                  <a:gd name="connsiteX3481" fmla="*/ 3388995 w 4871180"/>
                  <a:gd name="connsiteY3481" fmla="*/ 2350770 h 2361247"/>
                  <a:gd name="connsiteX3482" fmla="*/ 3389948 w 4871180"/>
                  <a:gd name="connsiteY3482" fmla="*/ 2350770 h 2361247"/>
                  <a:gd name="connsiteX3483" fmla="*/ 3390900 w 4871180"/>
                  <a:gd name="connsiteY3483" fmla="*/ 2350770 h 2361247"/>
                  <a:gd name="connsiteX3484" fmla="*/ 3391853 w 4871180"/>
                  <a:gd name="connsiteY3484" fmla="*/ 2351723 h 2361247"/>
                  <a:gd name="connsiteX3485" fmla="*/ 3392805 w 4871180"/>
                  <a:gd name="connsiteY3485" fmla="*/ 2352675 h 2361247"/>
                  <a:gd name="connsiteX3486" fmla="*/ 3393758 w 4871180"/>
                  <a:gd name="connsiteY3486" fmla="*/ 2351723 h 2361247"/>
                  <a:gd name="connsiteX3487" fmla="*/ 3394710 w 4871180"/>
                  <a:gd name="connsiteY3487" fmla="*/ 2351723 h 2361247"/>
                  <a:gd name="connsiteX3488" fmla="*/ 3395663 w 4871180"/>
                  <a:gd name="connsiteY3488" fmla="*/ 2351723 h 2361247"/>
                  <a:gd name="connsiteX3489" fmla="*/ 3397568 w 4871180"/>
                  <a:gd name="connsiteY3489" fmla="*/ 2351723 h 2361247"/>
                  <a:gd name="connsiteX3490" fmla="*/ 3398520 w 4871180"/>
                  <a:gd name="connsiteY3490" fmla="*/ 2351723 h 2361247"/>
                  <a:gd name="connsiteX3491" fmla="*/ 3399473 w 4871180"/>
                  <a:gd name="connsiteY3491" fmla="*/ 2351723 h 2361247"/>
                  <a:gd name="connsiteX3492" fmla="*/ 3400425 w 4871180"/>
                  <a:gd name="connsiteY3492" fmla="*/ 2351723 h 2361247"/>
                  <a:gd name="connsiteX3493" fmla="*/ 3401378 w 4871180"/>
                  <a:gd name="connsiteY3493" fmla="*/ 2351723 h 2361247"/>
                  <a:gd name="connsiteX3494" fmla="*/ 3402330 w 4871180"/>
                  <a:gd name="connsiteY3494" fmla="*/ 2351723 h 2361247"/>
                  <a:gd name="connsiteX3495" fmla="*/ 3403283 w 4871180"/>
                  <a:gd name="connsiteY3495" fmla="*/ 2351723 h 2361247"/>
                  <a:gd name="connsiteX3496" fmla="*/ 3404235 w 4871180"/>
                  <a:gd name="connsiteY3496" fmla="*/ 2351723 h 2361247"/>
                  <a:gd name="connsiteX3497" fmla="*/ 3405188 w 4871180"/>
                  <a:gd name="connsiteY3497" fmla="*/ 2351723 h 2361247"/>
                  <a:gd name="connsiteX3498" fmla="*/ 3406140 w 4871180"/>
                  <a:gd name="connsiteY3498" fmla="*/ 2351723 h 2361247"/>
                  <a:gd name="connsiteX3499" fmla="*/ 3407093 w 4871180"/>
                  <a:gd name="connsiteY3499" fmla="*/ 2351723 h 2361247"/>
                  <a:gd name="connsiteX3500" fmla="*/ 3408045 w 4871180"/>
                  <a:gd name="connsiteY3500" fmla="*/ 2351723 h 2361247"/>
                  <a:gd name="connsiteX3501" fmla="*/ 3408998 w 4871180"/>
                  <a:gd name="connsiteY3501" fmla="*/ 2351723 h 2361247"/>
                  <a:gd name="connsiteX3502" fmla="*/ 3409950 w 4871180"/>
                  <a:gd name="connsiteY3502" fmla="*/ 2350770 h 2361247"/>
                  <a:gd name="connsiteX3503" fmla="*/ 3410903 w 4871180"/>
                  <a:gd name="connsiteY3503" fmla="*/ 2350770 h 2361247"/>
                  <a:gd name="connsiteX3504" fmla="*/ 3411855 w 4871180"/>
                  <a:gd name="connsiteY3504" fmla="*/ 2350770 h 2361247"/>
                  <a:gd name="connsiteX3505" fmla="*/ 3412808 w 4871180"/>
                  <a:gd name="connsiteY3505" fmla="*/ 2350770 h 2361247"/>
                  <a:gd name="connsiteX3506" fmla="*/ 3413760 w 4871180"/>
                  <a:gd name="connsiteY3506" fmla="*/ 2350770 h 2361247"/>
                  <a:gd name="connsiteX3507" fmla="*/ 3414713 w 4871180"/>
                  <a:gd name="connsiteY3507" fmla="*/ 2350770 h 2361247"/>
                  <a:gd name="connsiteX3508" fmla="*/ 3415665 w 4871180"/>
                  <a:gd name="connsiteY3508" fmla="*/ 2350770 h 2361247"/>
                  <a:gd name="connsiteX3509" fmla="*/ 3416618 w 4871180"/>
                  <a:gd name="connsiteY3509" fmla="*/ 2350770 h 2361247"/>
                  <a:gd name="connsiteX3510" fmla="*/ 3417570 w 4871180"/>
                  <a:gd name="connsiteY3510" fmla="*/ 2350770 h 2361247"/>
                  <a:gd name="connsiteX3511" fmla="*/ 3418523 w 4871180"/>
                  <a:gd name="connsiteY3511" fmla="*/ 2350770 h 2361247"/>
                  <a:gd name="connsiteX3512" fmla="*/ 3419475 w 4871180"/>
                  <a:gd name="connsiteY3512" fmla="*/ 2350770 h 2361247"/>
                  <a:gd name="connsiteX3513" fmla="*/ 3420428 w 4871180"/>
                  <a:gd name="connsiteY3513" fmla="*/ 2350770 h 2361247"/>
                  <a:gd name="connsiteX3514" fmla="*/ 3421380 w 4871180"/>
                  <a:gd name="connsiteY3514" fmla="*/ 2350770 h 2361247"/>
                  <a:gd name="connsiteX3515" fmla="*/ 3422333 w 4871180"/>
                  <a:gd name="connsiteY3515" fmla="*/ 2350770 h 2361247"/>
                  <a:gd name="connsiteX3516" fmla="*/ 3423285 w 4871180"/>
                  <a:gd name="connsiteY3516" fmla="*/ 2350770 h 2361247"/>
                  <a:gd name="connsiteX3517" fmla="*/ 3424238 w 4871180"/>
                  <a:gd name="connsiteY3517" fmla="*/ 2350770 h 2361247"/>
                  <a:gd name="connsiteX3518" fmla="*/ 3425190 w 4871180"/>
                  <a:gd name="connsiteY3518" fmla="*/ 2350770 h 2361247"/>
                  <a:gd name="connsiteX3519" fmla="*/ 3426143 w 4871180"/>
                  <a:gd name="connsiteY3519" fmla="*/ 2349818 h 2361247"/>
                  <a:gd name="connsiteX3520" fmla="*/ 3427095 w 4871180"/>
                  <a:gd name="connsiteY3520" fmla="*/ 2349818 h 2361247"/>
                  <a:gd name="connsiteX3521" fmla="*/ 3428048 w 4871180"/>
                  <a:gd name="connsiteY3521" fmla="*/ 2349818 h 2361247"/>
                  <a:gd name="connsiteX3522" fmla="*/ 3429000 w 4871180"/>
                  <a:gd name="connsiteY3522" fmla="*/ 2349818 h 2361247"/>
                  <a:gd name="connsiteX3523" fmla="*/ 3429953 w 4871180"/>
                  <a:gd name="connsiteY3523" fmla="*/ 2349818 h 2361247"/>
                  <a:gd name="connsiteX3524" fmla="*/ 3430905 w 4871180"/>
                  <a:gd name="connsiteY3524" fmla="*/ 2349818 h 2361247"/>
                  <a:gd name="connsiteX3525" fmla="*/ 3431858 w 4871180"/>
                  <a:gd name="connsiteY3525" fmla="*/ 2349818 h 2361247"/>
                  <a:gd name="connsiteX3526" fmla="*/ 3432810 w 4871180"/>
                  <a:gd name="connsiteY3526" fmla="*/ 2349818 h 2361247"/>
                  <a:gd name="connsiteX3527" fmla="*/ 3433763 w 4871180"/>
                  <a:gd name="connsiteY3527" fmla="*/ 2349818 h 2361247"/>
                  <a:gd name="connsiteX3528" fmla="*/ 3434715 w 4871180"/>
                  <a:gd name="connsiteY3528" fmla="*/ 2349818 h 2361247"/>
                  <a:gd name="connsiteX3529" fmla="*/ 3435668 w 4871180"/>
                  <a:gd name="connsiteY3529" fmla="*/ 2349818 h 2361247"/>
                  <a:gd name="connsiteX3530" fmla="*/ 3436620 w 4871180"/>
                  <a:gd name="connsiteY3530" fmla="*/ 2349818 h 2361247"/>
                  <a:gd name="connsiteX3531" fmla="*/ 3437573 w 4871180"/>
                  <a:gd name="connsiteY3531" fmla="*/ 2348865 h 2361247"/>
                  <a:gd name="connsiteX3532" fmla="*/ 3438525 w 4871180"/>
                  <a:gd name="connsiteY3532" fmla="*/ 2349818 h 2361247"/>
                  <a:gd name="connsiteX3533" fmla="*/ 3440430 w 4871180"/>
                  <a:gd name="connsiteY3533" fmla="*/ 2349818 h 2361247"/>
                  <a:gd name="connsiteX3534" fmla="*/ 3441383 w 4871180"/>
                  <a:gd name="connsiteY3534" fmla="*/ 2349818 h 2361247"/>
                  <a:gd name="connsiteX3535" fmla="*/ 3442335 w 4871180"/>
                  <a:gd name="connsiteY3535" fmla="*/ 2349818 h 2361247"/>
                  <a:gd name="connsiteX3536" fmla="*/ 3443288 w 4871180"/>
                  <a:gd name="connsiteY3536" fmla="*/ 2349818 h 2361247"/>
                  <a:gd name="connsiteX3537" fmla="*/ 3444240 w 4871180"/>
                  <a:gd name="connsiteY3537" fmla="*/ 2349818 h 2361247"/>
                  <a:gd name="connsiteX3538" fmla="*/ 3445193 w 4871180"/>
                  <a:gd name="connsiteY3538" fmla="*/ 2349818 h 2361247"/>
                  <a:gd name="connsiteX3539" fmla="*/ 3446145 w 4871180"/>
                  <a:gd name="connsiteY3539" fmla="*/ 2349818 h 2361247"/>
                  <a:gd name="connsiteX3540" fmla="*/ 3447098 w 4871180"/>
                  <a:gd name="connsiteY3540" fmla="*/ 2349818 h 2361247"/>
                  <a:gd name="connsiteX3541" fmla="*/ 3448050 w 4871180"/>
                  <a:gd name="connsiteY3541" fmla="*/ 2349818 h 2361247"/>
                  <a:gd name="connsiteX3542" fmla="*/ 3449003 w 4871180"/>
                  <a:gd name="connsiteY3542" fmla="*/ 2350770 h 2361247"/>
                  <a:gd name="connsiteX3543" fmla="*/ 3449955 w 4871180"/>
                  <a:gd name="connsiteY3543" fmla="*/ 2349818 h 2361247"/>
                  <a:gd name="connsiteX3544" fmla="*/ 3450908 w 4871180"/>
                  <a:gd name="connsiteY3544" fmla="*/ 2349818 h 2361247"/>
                  <a:gd name="connsiteX3545" fmla="*/ 3451860 w 4871180"/>
                  <a:gd name="connsiteY3545" fmla="*/ 2349818 h 2361247"/>
                  <a:gd name="connsiteX3546" fmla="*/ 3452813 w 4871180"/>
                  <a:gd name="connsiteY3546" fmla="*/ 2350770 h 2361247"/>
                  <a:gd name="connsiteX3547" fmla="*/ 3453765 w 4871180"/>
                  <a:gd name="connsiteY3547" fmla="*/ 2350770 h 2361247"/>
                  <a:gd name="connsiteX3548" fmla="*/ 3454718 w 4871180"/>
                  <a:gd name="connsiteY3548" fmla="*/ 2350770 h 2361247"/>
                  <a:gd name="connsiteX3549" fmla="*/ 3455670 w 4871180"/>
                  <a:gd name="connsiteY3549" fmla="*/ 2350770 h 2361247"/>
                  <a:gd name="connsiteX3550" fmla="*/ 3456623 w 4871180"/>
                  <a:gd name="connsiteY3550" fmla="*/ 2350770 h 2361247"/>
                  <a:gd name="connsiteX3551" fmla="*/ 3457575 w 4871180"/>
                  <a:gd name="connsiteY3551" fmla="*/ 2349818 h 2361247"/>
                  <a:gd name="connsiteX3552" fmla="*/ 3458528 w 4871180"/>
                  <a:gd name="connsiteY3552" fmla="*/ 2350770 h 2361247"/>
                  <a:gd name="connsiteX3553" fmla="*/ 3459480 w 4871180"/>
                  <a:gd name="connsiteY3553" fmla="*/ 2350770 h 2361247"/>
                  <a:gd name="connsiteX3554" fmla="*/ 3460433 w 4871180"/>
                  <a:gd name="connsiteY3554" fmla="*/ 2349818 h 2361247"/>
                  <a:gd name="connsiteX3555" fmla="*/ 3461385 w 4871180"/>
                  <a:gd name="connsiteY3555" fmla="*/ 2350770 h 2361247"/>
                  <a:gd name="connsiteX3556" fmla="*/ 3462338 w 4871180"/>
                  <a:gd name="connsiteY3556" fmla="*/ 2350770 h 2361247"/>
                  <a:gd name="connsiteX3557" fmla="*/ 3463290 w 4871180"/>
                  <a:gd name="connsiteY3557" fmla="*/ 2351723 h 2361247"/>
                  <a:gd name="connsiteX3558" fmla="*/ 3464243 w 4871180"/>
                  <a:gd name="connsiteY3558" fmla="*/ 2351723 h 2361247"/>
                  <a:gd name="connsiteX3559" fmla="*/ 3465195 w 4871180"/>
                  <a:gd name="connsiteY3559" fmla="*/ 2351723 h 2361247"/>
                  <a:gd name="connsiteX3560" fmla="*/ 3466148 w 4871180"/>
                  <a:gd name="connsiteY3560" fmla="*/ 2352675 h 2361247"/>
                  <a:gd name="connsiteX3561" fmla="*/ 3467100 w 4871180"/>
                  <a:gd name="connsiteY3561" fmla="*/ 2352675 h 2361247"/>
                  <a:gd name="connsiteX3562" fmla="*/ 3468053 w 4871180"/>
                  <a:gd name="connsiteY3562" fmla="*/ 2352675 h 2361247"/>
                  <a:gd name="connsiteX3563" fmla="*/ 3469005 w 4871180"/>
                  <a:gd name="connsiteY3563" fmla="*/ 2352675 h 2361247"/>
                  <a:gd name="connsiteX3564" fmla="*/ 3469958 w 4871180"/>
                  <a:gd name="connsiteY3564" fmla="*/ 2351723 h 2361247"/>
                  <a:gd name="connsiteX3565" fmla="*/ 3470910 w 4871180"/>
                  <a:gd name="connsiteY3565" fmla="*/ 2352675 h 2361247"/>
                  <a:gd name="connsiteX3566" fmla="*/ 3471863 w 4871180"/>
                  <a:gd name="connsiteY3566" fmla="*/ 2352675 h 2361247"/>
                  <a:gd name="connsiteX3567" fmla="*/ 3472815 w 4871180"/>
                  <a:gd name="connsiteY3567" fmla="*/ 2351723 h 2361247"/>
                  <a:gd name="connsiteX3568" fmla="*/ 3473768 w 4871180"/>
                  <a:gd name="connsiteY3568" fmla="*/ 2351723 h 2361247"/>
                  <a:gd name="connsiteX3569" fmla="*/ 3474720 w 4871180"/>
                  <a:gd name="connsiteY3569" fmla="*/ 2351723 h 2361247"/>
                  <a:gd name="connsiteX3570" fmla="*/ 3475673 w 4871180"/>
                  <a:gd name="connsiteY3570" fmla="*/ 2351723 h 2361247"/>
                  <a:gd name="connsiteX3571" fmla="*/ 3476625 w 4871180"/>
                  <a:gd name="connsiteY3571" fmla="*/ 2352675 h 2361247"/>
                  <a:gd name="connsiteX3572" fmla="*/ 3477578 w 4871180"/>
                  <a:gd name="connsiteY3572" fmla="*/ 2351723 h 2361247"/>
                  <a:gd name="connsiteX3573" fmla="*/ 3478530 w 4871180"/>
                  <a:gd name="connsiteY3573" fmla="*/ 2352675 h 2361247"/>
                  <a:gd name="connsiteX3574" fmla="*/ 3479483 w 4871180"/>
                  <a:gd name="connsiteY3574" fmla="*/ 2352675 h 2361247"/>
                  <a:gd name="connsiteX3575" fmla="*/ 3480435 w 4871180"/>
                  <a:gd name="connsiteY3575" fmla="*/ 2351723 h 2361247"/>
                  <a:gd name="connsiteX3576" fmla="*/ 3481388 w 4871180"/>
                  <a:gd name="connsiteY3576" fmla="*/ 2351723 h 2361247"/>
                  <a:gd name="connsiteX3577" fmla="*/ 3483293 w 4871180"/>
                  <a:gd name="connsiteY3577" fmla="*/ 2351723 h 2361247"/>
                  <a:gd name="connsiteX3578" fmla="*/ 3484245 w 4871180"/>
                  <a:gd name="connsiteY3578" fmla="*/ 2352675 h 2361247"/>
                  <a:gd name="connsiteX3579" fmla="*/ 3485198 w 4871180"/>
                  <a:gd name="connsiteY3579" fmla="*/ 2352675 h 2361247"/>
                  <a:gd name="connsiteX3580" fmla="*/ 3486150 w 4871180"/>
                  <a:gd name="connsiteY3580" fmla="*/ 2352675 h 2361247"/>
                  <a:gd name="connsiteX3581" fmla="*/ 3487103 w 4871180"/>
                  <a:gd name="connsiteY3581" fmla="*/ 2352675 h 2361247"/>
                  <a:gd name="connsiteX3582" fmla="*/ 3488055 w 4871180"/>
                  <a:gd name="connsiteY3582" fmla="*/ 2352675 h 2361247"/>
                  <a:gd name="connsiteX3583" fmla="*/ 3489008 w 4871180"/>
                  <a:gd name="connsiteY3583" fmla="*/ 2352675 h 2361247"/>
                  <a:gd name="connsiteX3584" fmla="*/ 3489960 w 4871180"/>
                  <a:gd name="connsiteY3584" fmla="*/ 2352675 h 2361247"/>
                  <a:gd name="connsiteX3585" fmla="*/ 3490913 w 4871180"/>
                  <a:gd name="connsiteY3585" fmla="*/ 2352675 h 2361247"/>
                  <a:gd name="connsiteX3586" fmla="*/ 3491865 w 4871180"/>
                  <a:gd name="connsiteY3586" fmla="*/ 2352675 h 2361247"/>
                  <a:gd name="connsiteX3587" fmla="*/ 3492818 w 4871180"/>
                  <a:gd name="connsiteY3587" fmla="*/ 2352675 h 2361247"/>
                  <a:gd name="connsiteX3588" fmla="*/ 3493770 w 4871180"/>
                  <a:gd name="connsiteY3588" fmla="*/ 2351723 h 2361247"/>
                  <a:gd name="connsiteX3589" fmla="*/ 3494723 w 4871180"/>
                  <a:gd name="connsiteY3589" fmla="*/ 2351723 h 2361247"/>
                  <a:gd name="connsiteX3590" fmla="*/ 3495675 w 4871180"/>
                  <a:gd name="connsiteY3590" fmla="*/ 2352675 h 2361247"/>
                  <a:gd name="connsiteX3591" fmla="*/ 3496628 w 4871180"/>
                  <a:gd name="connsiteY3591" fmla="*/ 2352675 h 2361247"/>
                  <a:gd name="connsiteX3592" fmla="*/ 3497580 w 4871180"/>
                  <a:gd name="connsiteY3592" fmla="*/ 2352675 h 2361247"/>
                  <a:gd name="connsiteX3593" fmla="*/ 3498533 w 4871180"/>
                  <a:gd name="connsiteY3593" fmla="*/ 2352675 h 2361247"/>
                  <a:gd name="connsiteX3594" fmla="*/ 3499485 w 4871180"/>
                  <a:gd name="connsiteY3594" fmla="*/ 2352675 h 2361247"/>
                  <a:gd name="connsiteX3595" fmla="*/ 3500438 w 4871180"/>
                  <a:gd name="connsiteY3595" fmla="*/ 2352675 h 2361247"/>
                  <a:gd name="connsiteX3596" fmla="*/ 3501390 w 4871180"/>
                  <a:gd name="connsiteY3596" fmla="*/ 2352675 h 2361247"/>
                  <a:gd name="connsiteX3597" fmla="*/ 3502343 w 4871180"/>
                  <a:gd name="connsiteY3597" fmla="*/ 2352675 h 2361247"/>
                  <a:gd name="connsiteX3598" fmla="*/ 3503295 w 4871180"/>
                  <a:gd name="connsiteY3598" fmla="*/ 2353628 h 2361247"/>
                  <a:gd name="connsiteX3599" fmla="*/ 3504248 w 4871180"/>
                  <a:gd name="connsiteY3599" fmla="*/ 2353628 h 2361247"/>
                  <a:gd name="connsiteX3600" fmla="*/ 3505200 w 4871180"/>
                  <a:gd name="connsiteY3600" fmla="*/ 2353628 h 2361247"/>
                  <a:gd name="connsiteX3601" fmla="*/ 3506153 w 4871180"/>
                  <a:gd name="connsiteY3601" fmla="*/ 2353628 h 2361247"/>
                  <a:gd name="connsiteX3602" fmla="*/ 3507105 w 4871180"/>
                  <a:gd name="connsiteY3602" fmla="*/ 2353628 h 2361247"/>
                  <a:gd name="connsiteX3603" fmla="*/ 3508058 w 4871180"/>
                  <a:gd name="connsiteY3603" fmla="*/ 2353628 h 2361247"/>
                  <a:gd name="connsiteX3604" fmla="*/ 3509010 w 4871180"/>
                  <a:gd name="connsiteY3604" fmla="*/ 2354580 h 2361247"/>
                  <a:gd name="connsiteX3605" fmla="*/ 3509963 w 4871180"/>
                  <a:gd name="connsiteY3605" fmla="*/ 2353628 h 2361247"/>
                  <a:gd name="connsiteX3606" fmla="*/ 3510915 w 4871180"/>
                  <a:gd name="connsiteY3606" fmla="*/ 2354580 h 2361247"/>
                  <a:gd name="connsiteX3607" fmla="*/ 3511868 w 4871180"/>
                  <a:gd name="connsiteY3607" fmla="*/ 2354580 h 2361247"/>
                  <a:gd name="connsiteX3608" fmla="*/ 3512820 w 4871180"/>
                  <a:gd name="connsiteY3608" fmla="*/ 2355533 h 2361247"/>
                  <a:gd name="connsiteX3609" fmla="*/ 3513773 w 4871180"/>
                  <a:gd name="connsiteY3609" fmla="*/ 2355533 h 2361247"/>
                  <a:gd name="connsiteX3610" fmla="*/ 3514725 w 4871180"/>
                  <a:gd name="connsiteY3610" fmla="*/ 2355533 h 2361247"/>
                  <a:gd name="connsiteX3611" fmla="*/ 3515678 w 4871180"/>
                  <a:gd name="connsiteY3611" fmla="*/ 2355533 h 2361247"/>
                  <a:gd name="connsiteX3612" fmla="*/ 3516630 w 4871180"/>
                  <a:gd name="connsiteY3612" fmla="*/ 2355533 h 2361247"/>
                  <a:gd name="connsiteX3613" fmla="*/ 3517583 w 4871180"/>
                  <a:gd name="connsiteY3613" fmla="*/ 2354580 h 2361247"/>
                  <a:gd name="connsiteX3614" fmla="*/ 3518535 w 4871180"/>
                  <a:gd name="connsiteY3614" fmla="*/ 2354580 h 2361247"/>
                  <a:gd name="connsiteX3615" fmla="*/ 3519488 w 4871180"/>
                  <a:gd name="connsiteY3615" fmla="*/ 2355533 h 2361247"/>
                  <a:gd name="connsiteX3616" fmla="*/ 3520440 w 4871180"/>
                  <a:gd name="connsiteY3616" fmla="*/ 2355533 h 2361247"/>
                  <a:gd name="connsiteX3617" fmla="*/ 3521393 w 4871180"/>
                  <a:gd name="connsiteY3617" fmla="*/ 2355533 h 2361247"/>
                  <a:gd name="connsiteX3618" fmla="*/ 3522345 w 4871180"/>
                  <a:gd name="connsiteY3618" fmla="*/ 2355533 h 2361247"/>
                  <a:gd name="connsiteX3619" fmla="*/ 3523298 w 4871180"/>
                  <a:gd name="connsiteY3619" fmla="*/ 2354580 h 2361247"/>
                  <a:gd name="connsiteX3620" fmla="*/ 3524250 w 4871180"/>
                  <a:gd name="connsiteY3620" fmla="*/ 2354580 h 2361247"/>
                  <a:gd name="connsiteX3621" fmla="*/ 3526155 w 4871180"/>
                  <a:gd name="connsiteY3621" fmla="*/ 2354580 h 2361247"/>
                  <a:gd name="connsiteX3622" fmla="*/ 3527108 w 4871180"/>
                  <a:gd name="connsiteY3622" fmla="*/ 2354580 h 2361247"/>
                  <a:gd name="connsiteX3623" fmla="*/ 3528060 w 4871180"/>
                  <a:gd name="connsiteY3623" fmla="*/ 2354580 h 2361247"/>
                  <a:gd name="connsiteX3624" fmla="*/ 3529013 w 4871180"/>
                  <a:gd name="connsiteY3624" fmla="*/ 2355533 h 2361247"/>
                  <a:gd name="connsiteX3625" fmla="*/ 3529965 w 4871180"/>
                  <a:gd name="connsiteY3625" fmla="*/ 2354580 h 2361247"/>
                  <a:gd name="connsiteX3626" fmla="*/ 3530918 w 4871180"/>
                  <a:gd name="connsiteY3626" fmla="*/ 2355533 h 2361247"/>
                  <a:gd name="connsiteX3627" fmla="*/ 3531870 w 4871180"/>
                  <a:gd name="connsiteY3627" fmla="*/ 2355533 h 2361247"/>
                  <a:gd name="connsiteX3628" fmla="*/ 3532823 w 4871180"/>
                  <a:gd name="connsiteY3628" fmla="*/ 2355533 h 2361247"/>
                  <a:gd name="connsiteX3629" fmla="*/ 3533775 w 4871180"/>
                  <a:gd name="connsiteY3629" fmla="*/ 2355533 h 2361247"/>
                  <a:gd name="connsiteX3630" fmla="*/ 3534728 w 4871180"/>
                  <a:gd name="connsiteY3630" fmla="*/ 2355533 h 2361247"/>
                  <a:gd name="connsiteX3631" fmla="*/ 3535680 w 4871180"/>
                  <a:gd name="connsiteY3631" fmla="*/ 2355533 h 2361247"/>
                  <a:gd name="connsiteX3632" fmla="*/ 3536633 w 4871180"/>
                  <a:gd name="connsiteY3632" fmla="*/ 2355533 h 2361247"/>
                  <a:gd name="connsiteX3633" fmla="*/ 3537585 w 4871180"/>
                  <a:gd name="connsiteY3633" fmla="*/ 2355533 h 2361247"/>
                  <a:gd name="connsiteX3634" fmla="*/ 3538538 w 4871180"/>
                  <a:gd name="connsiteY3634" fmla="*/ 2354580 h 2361247"/>
                  <a:gd name="connsiteX3635" fmla="*/ 3539490 w 4871180"/>
                  <a:gd name="connsiteY3635" fmla="*/ 2355533 h 2361247"/>
                  <a:gd name="connsiteX3636" fmla="*/ 3540443 w 4871180"/>
                  <a:gd name="connsiteY3636" fmla="*/ 2355533 h 2361247"/>
                  <a:gd name="connsiteX3637" fmla="*/ 3541395 w 4871180"/>
                  <a:gd name="connsiteY3637" fmla="*/ 2355533 h 2361247"/>
                  <a:gd name="connsiteX3638" fmla="*/ 3542348 w 4871180"/>
                  <a:gd name="connsiteY3638" fmla="*/ 2355533 h 2361247"/>
                  <a:gd name="connsiteX3639" fmla="*/ 3543300 w 4871180"/>
                  <a:gd name="connsiteY3639" fmla="*/ 2355533 h 2361247"/>
                  <a:gd name="connsiteX3640" fmla="*/ 3544253 w 4871180"/>
                  <a:gd name="connsiteY3640" fmla="*/ 2354580 h 2361247"/>
                  <a:gd name="connsiteX3641" fmla="*/ 3545205 w 4871180"/>
                  <a:gd name="connsiteY3641" fmla="*/ 2354580 h 2361247"/>
                  <a:gd name="connsiteX3642" fmla="*/ 3546158 w 4871180"/>
                  <a:gd name="connsiteY3642" fmla="*/ 2354580 h 2361247"/>
                  <a:gd name="connsiteX3643" fmla="*/ 3547110 w 4871180"/>
                  <a:gd name="connsiteY3643" fmla="*/ 2355533 h 2361247"/>
                  <a:gd name="connsiteX3644" fmla="*/ 3548063 w 4871180"/>
                  <a:gd name="connsiteY3644" fmla="*/ 2355533 h 2361247"/>
                  <a:gd name="connsiteX3645" fmla="*/ 3549015 w 4871180"/>
                  <a:gd name="connsiteY3645" fmla="*/ 2355533 h 2361247"/>
                  <a:gd name="connsiteX3646" fmla="*/ 3549968 w 4871180"/>
                  <a:gd name="connsiteY3646" fmla="*/ 2355533 h 2361247"/>
                  <a:gd name="connsiteX3647" fmla="*/ 3550920 w 4871180"/>
                  <a:gd name="connsiteY3647" fmla="*/ 2355533 h 2361247"/>
                  <a:gd name="connsiteX3648" fmla="*/ 3551873 w 4871180"/>
                  <a:gd name="connsiteY3648" fmla="*/ 2355533 h 2361247"/>
                  <a:gd name="connsiteX3649" fmla="*/ 3552825 w 4871180"/>
                  <a:gd name="connsiteY3649" fmla="*/ 2355533 h 2361247"/>
                  <a:gd name="connsiteX3650" fmla="*/ 3553778 w 4871180"/>
                  <a:gd name="connsiteY3650" fmla="*/ 2355533 h 2361247"/>
                  <a:gd name="connsiteX3651" fmla="*/ 3554730 w 4871180"/>
                  <a:gd name="connsiteY3651" fmla="*/ 2355533 h 2361247"/>
                  <a:gd name="connsiteX3652" fmla="*/ 3555683 w 4871180"/>
                  <a:gd name="connsiteY3652" fmla="*/ 2355533 h 2361247"/>
                  <a:gd name="connsiteX3653" fmla="*/ 3556635 w 4871180"/>
                  <a:gd name="connsiteY3653" fmla="*/ 2355533 h 2361247"/>
                  <a:gd name="connsiteX3654" fmla="*/ 3557588 w 4871180"/>
                  <a:gd name="connsiteY3654" fmla="*/ 2355533 h 2361247"/>
                  <a:gd name="connsiteX3655" fmla="*/ 3558540 w 4871180"/>
                  <a:gd name="connsiteY3655" fmla="*/ 2355533 h 2361247"/>
                  <a:gd name="connsiteX3656" fmla="*/ 3559493 w 4871180"/>
                  <a:gd name="connsiteY3656" fmla="*/ 2355533 h 2361247"/>
                  <a:gd name="connsiteX3657" fmla="*/ 3560445 w 4871180"/>
                  <a:gd name="connsiteY3657" fmla="*/ 2355533 h 2361247"/>
                  <a:gd name="connsiteX3658" fmla="*/ 3561398 w 4871180"/>
                  <a:gd name="connsiteY3658" fmla="*/ 2355533 h 2361247"/>
                  <a:gd name="connsiteX3659" fmla="*/ 3562350 w 4871180"/>
                  <a:gd name="connsiteY3659" fmla="*/ 2354580 h 2361247"/>
                  <a:gd name="connsiteX3660" fmla="*/ 3563303 w 4871180"/>
                  <a:gd name="connsiteY3660" fmla="*/ 2355533 h 2361247"/>
                  <a:gd name="connsiteX3661" fmla="*/ 3564255 w 4871180"/>
                  <a:gd name="connsiteY3661" fmla="*/ 2355533 h 2361247"/>
                  <a:gd name="connsiteX3662" fmla="*/ 3565208 w 4871180"/>
                  <a:gd name="connsiteY3662" fmla="*/ 2355533 h 2361247"/>
                  <a:gd name="connsiteX3663" fmla="*/ 3566160 w 4871180"/>
                  <a:gd name="connsiteY3663" fmla="*/ 2355533 h 2361247"/>
                  <a:gd name="connsiteX3664" fmla="*/ 3567113 w 4871180"/>
                  <a:gd name="connsiteY3664" fmla="*/ 2355533 h 2361247"/>
                  <a:gd name="connsiteX3665" fmla="*/ 3569018 w 4871180"/>
                  <a:gd name="connsiteY3665" fmla="*/ 2355533 h 2361247"/>
                  <a:gd name="connsiteX3666" fmla="*/ 3569970 w 4871180"/>
                  <a:gd name="connsiteY3666" fmla="*/ 2355533 h 2361247"/>
                  <a:gd name="connsiteX3667" fmla="*/ 3570923 w 4871180"/>
                  <a:gd name="connsiteY3667" fmla="*/ 2356485 h 2361247"/>
                  <a:gd name="connsiteX3668" fmla="*/ 3571875 w 4871180"/>
                  <a:gd name="connsiteY3668" fmla="*/ 2356485 h 2361247"/>
                  <a:gd name="connsiteX3669" fmla="*/ 3572828 w 4871180"/>
                  <a:gd name="connsiteY3669" fmla="*/ 2356485 h 2361247"/>
                  <a:gd name="connsiteX3670" fmla="*/ 3573780 w 4871180"/>
                  <a:gd name="connsiteY3670" fmla="*/ 2356485 h 2361247"/>
                  <a:gd name="connsiteX3671" fmla="*/ 3574733 w 4871180"/>
                  <a:gd name="connsiteY3671" fmla="*/ 2356485 h 2361247"/>
                  <a:gd name="connsiteX3672" fmla="*/ 3575685 w 4871180"/>
                  <a:gd name="connsiteY3672" fmla="*/ 2356485 h 2361247"/>
                  <a:gd name="connsiteX3673" fmla="*/ 3576638 w 4871180"/>
                  <a:gd name="connsiteY3673" fmla="*/ 2355533 h 2361247"/>
                  <a:gd name="connsiteX3674" fmla="*/ 3577590 w 4871180"/>
                  <a:gd name="connsiteY3674" fmla="*/ 2354580 h 2361247"/>
                  <a:gd name="connsiteX3675" fmla="*/ 3578543 w 4871180"/>
                  <a:gd name="connsiteY3675" fmla="*/ 2355533 h 2361247"/>
                  <a:gd name="connsiteX3676" fmla="*/ 3579495 w 4871180"/>
                  <a:gd name="connsiteY3676" fmla="*/ 2355533 h 2361247"/>
                  <a:gd name="connsiteX3677" fmla="*/ 3580448 w 4871180"/>
                  <a:gd name="connsiteY3677" fmla="*/ 2355533 h 2361247"/>
                  <a:gd name="connsiteX3678" fmla="*/ 3581400 w 4871180"/>
                  <a:gd name="connsiteY3678" fmla="*/ 2355533 h 2361247"/>
                  <a:gd name="connsiteX3679" fmla="*/ 3582353 w 4871180"/>
                  <a:gd name="connsiteY3679" fmla="*/ 2355533 h 2361247"/>
                  <a:gd name="connsiteX3680" fmla="*/ 3583305 w 4871180"/>
                  <a:gd name="connsiteY3680" fmla="*/ 2355533 h 2361247"/>
                  <a:gd name="connsiteX3681" fmla="*/ 3584258 w 4871180"/>
                  <a:gd name="connsiteY3681" fmla="*/ 2355533 h 2361247"/>
                  <a:gd name="connsiteX3682" fmla="*/ 3585210 w 4871180"/>
                  <a:gd name="connsiteY3682" fmla="*/ 2355533 h 2361247"/>
                  <a:gd name="connsiteX3683" fmla="*/ 3586163 w 4871180"/>
                  <a:gd name="connsiteY3683" fmla="*/ 2355533 h 2361247"/>
                  <a:gd name="connsiteX3684" fmla="*/ 3587115 w 4871180"/>
                  <a:gd name="connsiteY3684" fmla="*/ 2355533 h 2361247"/>
                  <a:gd name="connsiteX3685" fmla="*/ 3588068 w 4871180"/>
                  <a:gd name="connsiteY3685" fmla="*/ 2356485 h 2361247"/>
                  <a:gd name="connsiteX3686" fmla="*/ 3589020 w 4871180"/>
                  <a:gd name="connsiteY3686" fmla="*/ 2356485 h 2361247"/>
                  <a:gd name="connsiteX3687" fmla="*/ 3589973 w 4871180"/>
                  <a:gd name="connsiteY3687" fmla="*/ 2356485 h 2361247"/>
                  <a:gd name="connsiteX3688" fmla="*/ 3590925 w 4871180"/>
                  <a:gd name="connsiteY3688" fmla="*/ 2356485 h 2361247"/>
                  <a:gd name="connsiteX3689" fmla="*/ 3591878 w 4871180"/>
                  <a:gd name="connsiteY3689" fmla="*/ 2356485 h 2361247"/>
                  <a:gd name="connsiteX3690" fmla="*/ 3592830 w 4871180"/>
                  <a:gd name="connsiteY3690" fmla="*/ 2356485 h 2361247"/>
                  <a:gd name="connsiteX3691" fmla="*/ 3593783 w 4871180"/>
                  <a:gd name="connsiteY3691" fmla="*/ 2356485 h 2361247"/>
                  <a:gd name="connsiteX3692" fmla="*/ 3594735 w 4871180"/>
                  <a:gd name="connsiteY3692" fmla="*/ 2356485 h 2361247"/>
                  <a:gd name="connsiteX3693" fmla="*/ 3595688 w 4871180"/>
                  <a:gd name="connsiteY3693" fmla="*/ 2355533 h 2361247"/>
                  <a:gd name="connsiteX3694" fmla="*/ 3596640 w 4871180"/>
                  <a:gd name="connsiteY3694" fmla="*/ 2355533 h 2361247"/>
                  <a:gd name="connsiteX3695" fmla="*/ 3597593 w 4871180"/>
                  <a:gd name="connsiteY3695" fmla="*/ 2355533 h 2361247"/>
                  <a:gd name="connsiteX3696" fmla="*/ 3598545 w 4871180"/>
                  <a:gd name="connsiteY3696" fmla="*/ 2356485 h 2361247"/>
                  <a:gd name="connsiteX3697" fmla="*/ 3599498 w 4871180"/>
                  <a:gd name="connsiteY3697" fmla="*/ 2356485 h 2361247"/>
                  <a:gd name="connsiteX3698" fmla="*/ 3600450 w 4871180"/>
                  <a:gd name="connsiteY3698" fmla="*/ 2356485 h 2361247"/>
                  <a:gd name="connsiteX3699" fmla="*/ 3601403 w 4871180"/>
                  <a:gd name="connsiteY3699" fmla="*/ 2355533 h 2361247"/>
                  <a:gd name="connsiteX3700" fmla="*/ 3602355 w 4871180"/>
                  <a:gd name="connsiteY3700" fmla="*/ 2356485 h 2361247"/>
                  <a:gd name="connsiteX3701" fmla="*/ 3603308 w 4871180"/>
                  <a:gd name="connsiteY3701" fmla="*/ 2356485 h 2361247"/>
                  <a:gd name="connsiteX3702" fmla="*/ 3604260 w 4871180"/>
                  <a:gd name="connsiteY3702" fmla="*/ 2357438 h 2361247"/>
                  <a:gd name="connsiteX3703" fmla="*/ 3605213 w 4871180"/>
                  <a:gd name="connsiteY3703" fmla="*/ 2357438 h 2361247"/>
                  <a:gd name="connsiteX3704" fmla="*/ 3606165 w 4871180"/>
                  <a:gd name="connsiteY3704" fmla="*/ 2357438 h 2361247"/>
                  <a:gd name="connsiteX3705" fmla="*/ 3607118 w 4871180"/>
                  <a:gd name="connsiteY3705" fmla="*/ 2357438 h 2361247"/>
                  <a:gd name="connsiteX3706" fmla="*/ 3608070 w 4871180"/>
                  <a:gd name="connsiteY3706" fmla="*/ 2356485 h 2361247"/>
                  <a:gd name="connsiteX3707" fmla="*/ 3609023 w 4871180"/>
                  <a:gd name="connsiteY3707" fmla="*/ 2356485 h 2361247"/>
                  <a:gd name="connsiteX3708" fmla="*/ 3609975 w 4871180"/>
                  <a:gd name="connsiteY3708" fmla="*/ 2356485 h 2361247"/>
                  <a:gd name="connsiteX3709" fmla="*/ 3611880 w 4871180"/>
                  <a:gd name="connsiteY3709" fmla="*/ 2356485 h 2361247"/>
                  <a:gd name="connsiteX3710" fmla="*/ 3612833 w 4871180"/>
                  <a:gd name="connsiteY3710" fmla="*/ 2356485 h 2361247"/>
                  <a:gd name="connsiteX3711" fmla="*/ 3613785 w 4871180"/>
                  <a:gd name="connsiteY3711" fmla="*/ 2356485 h 2361247"/>
                  <a:gd name="connsiteX3712" fmla="*/ 3614738 w 4871180"/>
                  <a:gd name="connsiteY3712" fmla="*/ 2356485 h 2361247"/>
                  <a:gd name="connsiteX3713" fmla="*/ 3615690 w 4871180"/>
                  <a:gd name="connsiteY3713" fmla="*/ 2356485 h 2361247"/>
                  <a:gd name="connsiteX3714" fmla="*/ 3616643 w 4871180"/>
                  <a:gd name="connsiteY3714" fmla="*/ 2356485 h 2361247"/>
                  <a:gd name="connsiteX3715" fmla="*/ 3617595 w 4871180"/>
                  <a:gd name="connsiteY3715" fmla="*/ 2356485 h 2361247"/>
                  <a:gd name="connsiteX3716" fmla="*/ 3618548 w 4871180"/>
                  <a:gd name="connsiteY3716" fmla="*/ 2356485 h 2361247"/>
                  <a:gd name="connsiteX3717" fmla="*/ 3619500 w 4871180"/>
                  <a:gd name="connsiteY3717" fmla="*/ 2356485 h 2361247"/>
                  <a:gd name="connsiteX3718" fmla="*/ 3620453 w 4871180"/>
                  <a:gd name="connsiteY3718" fmla="*/ 2356485 h 2361247"/>
                  <a:gd name="connsiteX3719" fmla="*/ 3621405 w 4871180"/>
                  <a:gd name="connsiteY3719" fmla="*/ 2356485 h 2361247"/>
                  <a:gd name="connsiteX3720" fmla="*/ 3622358 w 4871180"/>
                  <a:gd name="connsiteY3720" fmla="*/ 2356485 h 2361247"/>
                  <a:gd name="connsiteX3721" fmla="*/ 3623310 w 4871180"/>
                  <a:gd name="connsiteY3721" fmla="*/ 2356485 h 2361247"/>
                  <a:gd name="connsiteX3722" fmla="*/ 3624263 w 4871180"/>
                  <a:gd name="connsiteY3722" fmla="*/ 2356485 h 2361247"/>
                  <a:gd name="connsiteX3723" fmla="*/ 3625215 w 4871180"/>
                  <a:gd name="connsiteY3723" fmla="*/ 2356485 h 2361247"/>
                  <a:gd name="connsiteX3724" fmla="*/ 3626168 w 4871180"/>
                  <a:gd name="connsiteY3724" fmla="*/ 2356485 h 2361247"/>
                  <a:gd name="connsiteX3725" fmla="*/ 3627120 w 4871180"/>
                  <a:gd name="connsiteY3725" fmla="*/ 2356485 h 2361247"/>
                  <a:gd name="connsiteX3726" fmla="*/ 3628073 w 4871180"/>
                  <a:gd name="connsiteY3726" fmla="*/ 2356485 h 2361247"/>
                  <a:gd name="connsiteX3727" fmla="*/ 3629025 w 4871180"/>
                  <a:gd name="connsiteY3727" fmla="*/ 2357438 h 2361247"/>
                  <a:gd name="connsiteX3728" fmla="*/ 3629978 w 4871180"/>
                  <a:gd name="connsiteY3728" fmla="*/ 2357438 h 2361247"/>
                  <a:gd name="connsiteX3729" fmla="*/ 3630930 w 4871180"/>
                  <a:gd name="connsiteY3729" fmla="*/ 2357438 h 2361247"/>
                  <a:gd name="connsiteX3730" fmla="*/ 3631883 w 4871180"/>
                  <a:gd name="connsiteY3730" fmla="*/ 2357438 h 2361247"/>
                  <a:gd name="connsiteX3731" fmla="*/ 3632835 w 4871180"/>
                  <a:gd name="connsiteY3731" fmla="*/ 2357438 h 2361247"/>
                  <a:gd name="connsiteX3732" fmla="*/ 3633788 w 4871180"/>
                  <a:gd name="connsiteY3732" fmla="*/ 2357438 h 2361247"/>
                  <a:gd name="connsiteX3733" fmla="*/ 3634740 w 4871180"/>
                  <a:gd name="connsiteY3733" fmla="*/ 2356485 h 2361247"/>
                  <a:gd name="connsiteX3734" fmla="*/ 3635693 w 4871180"/>
                  <a:gd name="connsiteY3734" fmla="*/ 2356485 h 2361247"/>
                  <a:gd name="connsiteX3735" fmla="*/ 3636645 w 4871180"/>
                  <a:gd name="connsiteY3735" fmla="*/ 2356485 h 2361247"/>
                  <a:gd name="connsiteX3736" fmla="*/ 3637598 w 4871180"/>
                  <a:gd name="connsiteY3736" fmla="*/ 2357438 h 2361247"/>
                  <a:gd name="connsiteX3737" fmla="*/ 3638550 w 4871180"/>
                  <a:gd name="connsiteY3737" fmla="*/ 2357438 h 2361247"/>
                  <a:gd name="connsiteX3738" fmla="*/ 3639503 w 4871180"/>
                  <a:gd name="connsiteY3738" fmla="*/ 2357438 h 2361247"/>
                  <a:gd name="connsiteX3739" fmla="*/ 3640455 w 4871180"/>
                  <a:gd name="connsiteY3739" fmla="*/ 2357438 h 2361247"/>
                  <a:gd name="connsiteX3740" fmla="*/ 3641408 w 4871180"/>
                  <a:gd name="connsiteY3740" fmla="*/ 2357438 h 2361247"/>
                  <a:gd name="connsiteX3741" fmla="*/ 3642360 w 4871180"/>
                  <a:gd name="connsiteY3741" fmla="*/ 2357438 h 2361247"/>
                  <a:gd name="connsiteX3742" fmla="*/ 3643313 w 4871180"/>
                  <a:gd name="connsiteY3742" fmla="*/ 2349818 h 2361247"/>
                  <a:gd name="connsiteX3743" fmla="*/ 3644265 w 4871180"/>
                  <a:gd name="connsiteY3743" fmla="*/ 2357438 h 2361247"/>
                  <a:gd name="connsiteX3744" fmla="*/ 3645218 w 4871180"/>
                  <a:gd name="connsiteY3744" fmla="*/ 2356485 h 2361247"/>
                  <a:gd name="connsiteX3745" fmla="*/ 3646170 w 4871180"/>
                  <a:gd name="connsiteY3745" fmla="*/ 2356485 h 2361247"/>
                  <a:gd name="connsiteX3746" fmla="*/ 3647123 w 4871180"/>
                  <a:gd name="connsiteY3746" fmla="*/ 2356485 h 2361247"/>
                  <a:gd name="connsiteX3747" fmla="*/ 3648075 w 4871180"/>
                  <a:gd name="connsiteY3747" fmla="*/ 2356485 h 2361247"/>
                  <a:gd name="connsiteX3748" fmla="*/ 3649028 w 4871180"/>
                  <a:gd name="connsiteY3748" fmla="*/ 2356485 h 2361247"/>
                  <a:gd name="connsiteX3749" fmla="*/ 3649980 w 4871180"/>
                  <a:gd name="connsiteY3749" fmla="*/ 2356485 h 2361247"/>
                  <a:gd name="connsiteX3750" fmla="*/ 3650933 w 4871180"/>
                  <a:gd name="connsiteY3750" fmla="*/ 2356485 h 2361247"/>
                  <a:gd name="connsiteX3751" fmla="*/ 3651885 w 4871180"/>
                  <a:gd name="connsiteY3751" fmla="*/ 2356485 h 2361247"/>
                  <a:gd name="connsiteX3752" fmla="*/ 3653790 w 4871180"/>
                  <a:gd name="connsiteY3752" fmla="*/ 2356485 h 2361247"/>
                  <a:gd name="connsiteX3753" fmla="*/ 3654743 w 4871180"/>
                  <a:gd name="connsiteY3753" fmla="*/ 2356485 h 2361247"/>
                  <a:gd name="connsiteX3754" fmla="*/ 3655695 w 4871180"/>
                  <a:gd name="connsiteY3754" fmla="*/ 2355533 h 2361247"/>
                  <a:gd name="connsiteX3755" fmla="*/ 3656648 w 4871180"/>
                  <a:gd name="connsiteY3755" fmla="*/ 2356485 h 2361247"/>
                  <a:gd name="connsiteX3756" fmla="*/ 3657600 w 4871180"/>
                  <a:gd name="connsiteY3756" fmla="*/ 2356485 h 2361247"/>
                  <a:gd name="connsiteX3757" fmla="*/ 3658553 w 4871180"/>
                  <a:gd name="connsiteY3757" fmla="*/ 2356485 h 2361247"/>
                  <a:gd name="connsiteX3758" fmla="*/ 3659505 w 4871180"/>
                  <a:gd name="connsiteY3758" fmla="*/ 2357438 h 2361247"/>
                  <a:gd name="connsiteX3759" fmla="*/ 3660458 w 4871180"/>
                  <a:gd name="connsiteY3759" fmla="*/ 2357438 h 2361247"/>
                  <a:gd name="connsiteX3760" fmla="*/ 3661410 w 4871180"/>
                  <a:gd name="connsiteY3760" fmla="*/ 2357438 h 2361247"/>
                  <a:gd name="connsiteX3761" fmla="*/ 3662363 w 4871180"/>
                  <a:gd name="connsiteY3761" fmla="*/ 2356485 h 2361247"/>
                  <a:gd name="connsiteX3762" fmla="*/ 3663315 w 4871180"/>
                  <a:gd name="connsiteY3762" fmla="*/ 2356485 h 2361247"/>
                  <a:gd name="connsiteX3763" fmla="*/ 3664268 w 4871180"/>
                  <a:gd name="connsiteY3763" fmla="*/ 2356485 h 2361247"/>
                  <a:gd name="connsiteX3764" fmla="*/ 3665220 w 4871180"/>
                  <a:gd name="connsiteY3764" fmla="*/ 2356485 h 2361247"/>
                  <a:gd name="connsiteX3765" fmla="*/ 3666173 w 4871180"/>
                  <a:gd name="connsiteY3765" fmla="*/ 2356485 h 2361247"/>
                  <a:gd name="connsiteX3766" fmla="*/ 3667125 w 4871180"/>
                  <a:gd name="connsiteY3766" fmla="*/ 2355533 h 2361247"/>
                  <a:gd name="connsiteX3767" fmla="*/ 3668078 w 4871180"/>
                  <a:gd name="connsiteY3767" fmla="*/ 2356485 h 2361247"/>
                  <a:gd name="connsiteX3768" fmla="*/ 3669030 w 4871180"/>
                  <a:gd name="connsiteY3768" fmla="*/ 2355533 h 2361247"/>
                  <a:gd name="connsiteX3769" fmla="*/ 3669983 w 4871180"/>
                  <a:gd name="connsiteY3769" fmla="*/ 2355533 h 2361247"/>
                  <a:gd name="connsiteX3770" fmla="*/ 3670935 w 4871180"/>
                  <a:gd name="connsiteY3770" fmla="*/ 2355533 h 2361247"/>
                  <a:gd name="connsiteX3771" fmla="*/ 3671888 w 4871180"/>
                  <a:gd name="connsiteY3771" fmla="*/ 2355533 h 2361247"/>
                  <a:gd name="connsiteX3772" fmla="*/ 3672840 w 4871180"/>
                  <a:gd name="connsiteY3772" fmla="*/ 2356485 h 2361247"/>
                  <a:gd name="connsiteX3773" fmla="*/ 3673793 w 4871180"/>
                  <a:gd name="connsiteY3773" fmla="*/ 2355533 h 2361247"/>
                  <a:gd name="connsiteX3774" fmla="*/ 3674745 w 4871180"/>
                  <a:gd name="connsiteY3774" fmla="*/ 2356485 h 2361247"/>
                  <a:gd name="connsiteX3775" fmla="*/ 3675698 w 4871180"/>
                  <a:gd name="connsiteY3775" fmla="*/ 2356485 h 2361247"/>
                  <a:gd name="connsiteX3776" fmla="*/ 3676650 w 4871180"/>
                  <a:gd name="connsiteY3776" fmla="*/ 2356485 h 2361247"/>
                  <a:gd name="connsiteX3777" fmla="*/ 3677603 w 4871180"/>
                  <a:gd name="connsiteY3777" fmla="*/ 2356485 h 2361247"/>
                  <a:gd name="connsiteX3778" fmla="*/ 3678555 w 4871180"/>
                  <a:gd name="connsiteY3778" fmla="*/ 2356485 h 2361247"/>
                  <a:gd name="connsiteX3779" fmla="*/ 3679508 w 4871180"/>
                  <a:gd name="connsiteY3779" fmla="*/ 2355533 h 2361247"/>
                  <a:gd name="connsiteX3780" fmla="*/ 3680460 w 4871180"/>
                  <a:gd name="connsiteY3780" fmla="*/ 2356485 h 2361247"/>
                  <a:gd name="connsiteX3781" fmla="*/ 3681413 w 4871180"/>
                  <a:gd name="connsiteY3781" fmla="*/ 2356485 h 2361247"/>
                  <a:gd name="connsiteX3782" fmla="*/ 3682365 w 4871180"/>
                  <a:gd name="connsiteY3782" fmla="*/ 2357438 h 2361247"/>
                  <a:gd name="connsiteX3783" fmla="*/ 3683318 w 4871180"/>
                  <a:gd name="connsiteY3783" fmla="*/ 2357438 h 2361247"/>
                  <a:gd name="connsiteX3784" fmla="*/ 3684270 w 4871180"/>
                  <a:gd name="connsiteY3784" fmla="*/ 2357438 h 2361247"/>
                  <a:gd name="connsiteX3785" fmla="*/ 3685223 w 4871180"/>
                  <a:gd name="connsiteY3785" fmla="*/ 2356485 h 2361247"/>
                  <a:gd name="connsiteX3786" fmla="*/ 3686175 w 4871180"/>
                  <a:gd name="connsiteY3786" fmla="*/ 2357438 h 2361247"/>
                  <a:gd name="connsiteX3787" fmla="*/ 3687128 w 4871180"/>
                  <a:gd name="connsiteY3787" fmla="*/ 2356485 h 2361247"/>
                  <a:gd name="connsiteX3788" fmla="*/ 3688080 w 4871180"/>
                  <a:gd name="connsiteY3788" fmla="*/ 2356485 h 2361247"/>
                  <a:gd name="connsiteX3789" fmla="*/ 3689033 w 4871180"/>
                  <a:gd name="connsiteY3789" fmla="*/ 2356485 h 2361247"/>
                  <a:gd name="connsiteX3790" fmla="*/ 3689985 w 4871180"/>
                  <a:gd name="connsiteY3790" fmla="*/ 2357438 h 2361247"/>
                  <a:gd name="connsiteX3791" fmla="*/ 3690938 w 4871180"/>
                  <a:gd name="connsiteY3791" fmla="*/ 2357438 h 2361247"/>
                  <a:gd name="connsiteX3792" fmla="*/ 3691890 w 4871180"/>
                  <a:gd name="connsiteY3792" fmla="*/ 2356485 h 2361247"/>
                  <a:gd name="connsiteX3793" fmla="*/ 3692843 w 4871180"/>
                  <a:gd name="connsiteY3793" fmla="*/ 2357438 h 2361247"/>
                  <a:gd name="connsiteX3794" fmla="*/ 3693795 w 4871180"/>
                  <a:gd name="connsiteY3794" fmla="*/ 2357438 h 2361247"/>
                  <a:gd name="connsiteX3795" fmla="*/ 3694748 w 4871180"/>
                  <a:gd name="connsiteY3795" fmla="*/ 2357438 h 2361247"/>
                  <a:gd name="connsiteX3796" fmla="*/ 3696653 w 4871180"/>
                  <a:gd name="connsiteY3796" fmla="*/ 2357438 h 2361247"/>
                  <a:gd name="connsiteX3797" fmla="*/ 3697605 w 4871180"/>
                  <a:gd name="connsiteY3797" fmla="*/ 2357438 h 2361247"/>
                  <a:gd name="connsiteX3798" fmla="*/ 3698558 w 4871180"/>
                  <a:gd name="connsiteY3798" fmla="*/ 2357438 h 2361247"/>
                  <a:gd name="connsiteX3799" fmla="*/ 3699510 w 4871180"/>
                  <a:gd name="connsiteY3799" fmla="*/ 2357438 h 2361247"/>
                  <a:gd name="connsiteX3800" fmla="*/ 3700463 w 4871180"/>
                  <a:gd name="connsiteY3800" fmla="*/ 2357438 h 2361247"/>
                  <a:gd name="connsiteX3801" fmla="*/ 3701415 w 4871180"/>
                  <a:gd name="connsiteY3801" fmla="*/ 2357438 h 2361247"/>
                  <a:gd name="connsiteX3802" fmla="*/ 3702368 w 4871180"/>
                  <a:gd name="connsiteY3802" fmla="*/ 2357438 h 2361247"/>
                  <a:gd name="connsiteX3803" fmla="*/ 3703320 w 4871180"/>
                  <a:gd name="connsiteY3803" fmla="*/ 2357438 h 2361247"/>
                  <a:gd name="connsiteX3804" fmla="*/ 3704273 w 4871180"/>
                  <a:gd name="connsiteY3804" fmla="*/ 2357438 h 2361247"/>
                  <a:gd name="connsiteX3805" fmla="*/ 3705225 w 4871180"/>
                  <a:gd name="connsiteY3805" fmla="*/ 2357438 h 2361247"/>
                  <a:gd name="connsiteX3806" fmla="*/ 3706178 w 4871180"/>
                  <a:gd name="connsiteY3806" fmla="*/ 2357438 h 2361247"/>
                  <a:gd name="connsiteX3807" fmla="*/ 3707130 w 4871180"/>
                  <a:gd name="connsiteY3807" fmla="*/ 2357438 h 2361247"/>
                  <a:gd name="connsiteX3808" fmla="*/ 3708083 w 4871180"/>
                  <a:gd name="connsiteY3808" fmla="*/ 2357438 h 2361247"/>
                  <a:gd name="connsiteX3809" fmla="*/ 3709035 w 4871180"/>
                  <a:gd name="connsiteY3809" fmla="*/ 2357438 h 2361247"/>
                  <a:gd name="connsiteX3810" fmla="*/ 3709988 w 4871180"/>
                  <a:gd name="connsiteY3810" fmla="*/ 2357438 h 2361247"/>
                  <a:gd name="connsiteX3811" fmla="*/ 3710940 w 4871180"/>
                  <a:gd name="connsiteY3811" fmla="*/ 2357438 h 2361247"/>
                  <a:gd name="connsiteX3812" fmla="*/ 3711893 w 4871180"/>
                  <a:gd name="connsiteY3812" fmla="*/ 2357438 h 2361247"/>
                  <a:gd name="connsiteX3813" fmla="*/ 3712845 w 4871180"/>
                  <a:gd name="connsiteY3813" fmla="*/ 2357438 h 2361247"/>
                  <a:gd name="connsiteX3814" fmla="*/ 3713798 w 4871180"/>
                  <a:gd name="connsiteY3814" fmla="*/ 2357438 h 2361247"/>
                  <a:gd name="connsiteX3815" fmla="*/ 3714750 w 4871180"/>
                  <a:gd name="connsiteY3815" fmla="*/ 2357438 h 2361247"/>
                  <a:gd name="connsiteX3816" fmla="*/ 3715703 w 4871180"/>
                  <a:gd name="connsiteY3816" fmla="*/ 2357438 h 2361247"/>
                  <a:gd name="connsiteX3817" fmla="*/ 3716655 w 4871180"/>
                  <a:gd name="connsiteY3817" fmla="*/ 2357438 h 2361247"/>
                  <a:gd name="connsiteX3818" fmla="*/ 3717608 w 4871180"/>
                  <a:gd name="connsiteY3818" fmla="*/ 2357438 h 2361247"/>
                  <a:gd name="connsiteX3819" fmla="*/ 3718560 w 4871180"/>
                  <a:gd name="connsiteY3819" fmla="*/ 2357438 h 2361247"/>
                  <a:gd name="connsiteX3820" fmla="*/ 3719513 w 4871180"/>
                  <a:gd name="connsiteY3820" fmla="*/ 2356485 h 2361247"/>
                  <a:gd name="connsiteX3821" fmla="*/ 3720465 w 4871180"/>
                  <a:gd name="connsiteY3821" fmla="*/ 2356485 h 2361247"/>
                  <a:gd name="connsiteX3822" fmla="*/ 3721418 w 4871180"/>
                  <a:gd name="connsiteY3822" fmla="*/ 2356485 h 2361247"/>
                  <a:gd name="connsiteX3823" fmla="*/ 3722370 w 4871180"/>
                  <a:gd name="connsiteY3823" fmla="*/ 2356485 h 2361247"/>
                  <a:gd name="connsiteX3824" fmla="*/ 3723323 w 4871180"/>
                  <a:gd name="connsiteY3824" fmla="*/ 2356485 h 2361247"/>
                  <a:gd name="connsiteX3825" fmla="*/ 3724275 w 4871180"/>
                  <a:gd name="connsiteY3825" fmla="*/ 2356485 h 2361247"/>
                  <a:gd name="connsiteX3826" fmla="*/ 3725228 w 4871180"/>
                  <a:gd name="connsiteY3826" fmla="*/ 2356485 h 2361247"/>
                  <a:gd name="connsiteX3827" fmla="*/ 3726180 w 4871180"/>
                  <a:gd name="connsiteY3827" fmla="*/ 2355533 h 2361247"/>
                  <a:gd name="connsiteX3828" fmla="*/ 3727133 w 4871180"/>
                  <a:gd name="connsiteY3828" fmla="*/ 2356485 h 2361247"/>
                  <a:gd name="connsiteX3829" fmla="*/ 3728085 w 4871180"/>
                  <a:gd name="connsiteY3829" fmla="*/ 2356485 h 2361247"/>
                  <a:gd name="connsiteX3830" fmla="*/ 3729038 w 4871180"/>
                  <a:gd name="connsiteY3830" fmla="*/ 2356485 h 2361247"/>
                  <a:gd name="connsiteX3831" fmla="*/ 3729990 w 4871180"/>
                  <a:gd name="connsiteY3831" fmla="*/ 2355533 h 2361247"/>
                  <a:gd name="connsiteX3832" fmla="*/ 3730943 w 4871180"/>
                  <a:gd name="connsiteY3832" fmla="*/ 2356485 h 2361247"/>
                  <a:gd name="connsiteX3833" fmla="*/ 3731895 w 4871180"/>
                  <a:gd name="connsiteY3833" fmla="*/ 2356485 h 2361247"/>
                  <a:gd name="connsiteX3834" fmla="*/ 3732848 w 4871180"/>
                  <a:gd name="connsiteY3834" fmla="*/ 2356485 h 2361247"/>
                  <a:gd name="connsiteX3835" fmla="*/ 3733800 w 4871180"/>
                  <a:gd name="connsiteY3835" fmla="*/ 2356485 h 2361247"/>
                  <a:gd name="connsiteX3836" fmla="*/ 3734753 w 4871180"/>
                  <a:gd name="connsiteY3836" fmla="*/ 2357438 h 2361247"/>
                  <a:gd name="connsiteX3837" fmla="*/ 3735705 w 4871180"/>
                  <a:gd name="connsiteY3837" fmla="*/ 2356485 h 2361247"/>
                  <a:gd name="connsiteX3838" fmla="*/ 3736658 w 4871180"/>
                  <a:gd name="connsiteY3838" fmla="*/ 2357438 h 2361247"/>
                  <a:gd name="connsiteX3839" fmla="*/ 3737610 w 4871180"/>
                  <a:gd name="connsiteY3839" fmla="*/ 2357438 h 2361247"/>
                  <a:gd name="connsiteX3840" fmla="*/ 3739515 w 4871180"/>
                  <a:gd name="connsiteY3840" fmla="*/ 2357438 h 2361247"/>
                  <a:gd name="connsiteX3841" fmla="*/ 3740468 w 4871180"/>
                  <a:gd name="connsiteY3841" fmla="*/ 2357438 h 2361247"/>
                  <a:gd name="connsiteX3842" fmla="*/ 3741420 w 4871180"/>
                  <a:gd name="connsiteY3842" fmla="*/ 2357438 h 2361247"/>
                  <a:gd name="connsiteX3843" fmla="*/ 3742373 w 4871180"/>
                  <a:gd name="connsiteY3843" fmla="*/ 2357438 h 2361247"/>
                  <a:gd name="connsiteX3844" fmla="*/ 3743325 w 4871180"/>
                  <a:gd name="connsiteY3844" fmla="*/ 2357438 h 2361247"/>
                  <a:gd name="connsiteX3845" fmla="*/ 3744278 w 4871180"/>
                  <a:gd name="connsiteY3845" fmla="*/ 2357438 h 2361247"/>
                  <a:gd name="connsiteX3846" fmla="*/ 3745230 w 4871180"/>
                  <a:gd name="connsiteY3846" fmla="*/ 2357438 h 2361247"/>
                  <a:gd name="connsiteX3847" fmla="*/ 3746183 w 4871180"/>
                  <a:gd name="connsiteY3847" fmla="*/ 2357438 h 2361247"/>
                  <a:gd name="connsiteX3848" fmla="*/ 3747135 w 4871180"/>
                  <a:gd name="connsiteY3848" fmla="*/ 2357438 h 2361247"/>
                  <a:gd name="connsiteX3849" fmla="*/ 3748088 w 4871180"/>
                  <a:gd name="connsiteY3849" fmla="*/ 2357438 h 2361247"/>
                  <a:gd name="connsiteX3850" fmla="*/ 3749040 w 4871180"/>
                  <a:gd name="connsiteY3850" fmla="*/ 2356485 h 2361247"/>
                  <a:gd name="connsiteX3851" fmla="*/ 3749993 w 4871180"/>
                  <a:gd name="connsiteY3851" fmla="*/ 2357438 h 2361247"/>
                  <a:gd name="connsiteX3852" fmla="*/ 3750945 w 4871180"/>
                  <a:gd name="connsiteY3852" fmla="*/ 2357438 h 2361247"/>
                  <a:gd name="connsiteX3853" fmla="*/ 3751898 w 4871180"/>
                  <a:gd name="connsiteY3853" fmla="*/ 2357438 h 2361247"/>
                  <a:gd name="connsiteX3854" fmla="*/ 3752850 w 4871180"/>
                  <a:gd name="connsiteY3854" fmla="*/ 2357438 h 2361247"/>
                  <a:gd name="connsiteX3855" fmla="*/ 3753803 w 4871180"/>
                  <a:gd name="connsiteY3855" fmla="*/ 2357438 h 2361247"/>
                  <a:gd name="connsiteX3856" fmla="*/ 3754755 w 4871180"/>
                  <a:gd name="connsiteY3856" fmla="*/ 2357438 h 2361247"/>
                  <a:gd name="connsiteX3857" fmla="*/ 3755708 w 4871180"/>
                  <a:gd name="connsiteY3857" fmla="*/ 2356485 h 2361247"/>
                  <a:gd name="connsiteX3858" fmla="*/ 3756660 w 4871180"/>
                  <a:gd name="connsiteY3858" fmla="*/ 2356485 h 2361247"/>
                  <a:gd name="connsiteX3859" fmla="*/ 3757613 w 4871180"/>
                  <a:gd name="connsiteY3859" fmla="*/ 2355533 h 2361247"/>
                  <a:gd name="connsiteX3860" fmla="*/ 3758565 w 4871180"/>
                  <a:gd name="connsiteY3860" fmla="*/ 2355533 h 2361247"/>
                  <a:gd name="connsiteX3861" fmla="*/ 3759518 w 4871180"/>
                  <a:gd name="connsiteY3861" fmla="*/ 2355533 h 2361247"/>
                  <a:gd name="connsiteX3862" fmla="*/ 3760470 w 4871180"/>
                  <a:gd name="connsiteY3862" fmla="*/ 2356485 h 2361247"/>
                  <a:gd name="connsiteX3863" fmla="*/ 3761423 w 4871180"/>
                  <a:gd name="connsiteY3863" fmla="*/ 2355533 h 2361247"/>
                  <a:gd name="connsiteX3864" fmla="*/ 3762375 w 4871180"/>
                  <a:gd name="connsiteY3864" fmla="*/ 2355533 h 2361247"/>
                  <a:gd name="connsiteX3865" fmla="*/ 3763328 w 4871180"/>
                  <a:gd name="connsiteY3865" fmla="*/ 2355533 h 2361247"/>
                  <a:gd name="connsiteX3866" fmla="*/ 3764280 w 4871180"/>
                  <a:gd name="connsiteY3866" fmla="*/ 2355533 h 2361247"/>
                  <a:gd name="connsiteX3867" fmla="*/ 3765233 w 4871180"/>
                  <a:gd name="connsiteY3867" fmla="*/ 2356485 h 2361247"/>
                  <a:gd name="connsiteX3868" fmla="*/ 3766185 w 4871180"/>
                  <a:gd name="connsiteY3868" fmla="*/ 2355533 h 2361247"/>
                  <a:gd name="connsiteX3869" fmla="*/ 3767138 w 4871180"/>
                  <a:gd name="connsiteY3869" fmla="*/ 2355533 h 2361247"/>
                  <a:gd name="connsiteX3870" fmla="*/ 3768090 w 4871180"/>
                  <a:gd name="connsiteY3870" fmla="*/ 2355533 h 2361247"/>
                  <a:gd name="connsiteX3871" fmla="*/ 3769043 w 4871180"/>
                  <a:gd name="connsiteY3871" fmla="*/ 2355533 h 2361247"/>
                  <a:gd name="connsiteX3872" fmla="*/ 3769995 w 4871180"/>
                  <a:gd name="connsiteY3872" fmla="*/ 2355533 h 2361247"/>
                  <a:gd name="connsiteX3873" fmla="*/ 3770948 w 4871180"/>
                  <a:gd name="connsiteY3873" fmla="*/ 2355533 h 2361247"/>
                  <a:gd name="connsiteX3874" fmla="*/ 3771900 w 4871180"/>
                  <a:gd name="connsiteY3874" fmla="*/ 2355533 h 2361247"/>
                  <a:gd name="connsiteX3875" fmla="*/ 3772853 w 4871180"/>
                  <a:gd name="connsiteY3875" fmla="*/ 2355533 h 2361247"/>
                  <a:gd name="connsiteX3876" fmla="*/ 3773805 w 4871180"/>
                  <a:gd name="connsiteY3876" fmla="*/ 2355533 h 2361247"/>
                  <a:gd name="connsiteX3877" fmla="*/ 3774758 w 4871180"/>
                  <a:gd name="connsiteY3877" fmla="*/ 2355533 h 2361247"/>
                  <a:gd name="connsiteX3878" fmla="*/ 3775710 w 4871180"/>
                  <a:gd name="connsiteY3878" fmla="*/ 2355533 h 2361247"/>
                  <a:gd name="connsiteX3879" fmla="*/ 3776663 w 4871180"/>
                  <a:gd name="connsiteY3879" fmla="*/ 2355533 h 2361247"/>
                  <a:gd name="connsiteX3880" fmla="*/ 3777615 w 4871180"/>
                  <a:gd name="connsiteY3880" fmla="*/ 2355533 h 2361247"/>
                  <a:gd name="connsiteX3881" fmla="*/ 3778568 w 4871180"/>
                  <a:gd name="connsiteY3881" fmla="*/ 2355533 h 2361247"/>
                  <a:gd name="connsiteX3882" fmla="*/ 3779520 w 4871180"/>
                  <a:gd name="connsiteY3882" fmla="*/ 2355533 h 2361247"/>
                  <a:gd name="connsiteX3883" fmla="*/ 3780473 w 4871180"/>
                  <a:gd name="connsiteY3883" fmla="*/ 2355533 h 2361247"/>
                  <a:gd name="connsiteX3884" fmla="*/ 3782378 w 4871180"/>
                  <a:gd name="connsiteY3884" fmla="*/ 2355533 h 2361247"/>
                  <a:gd name="connsiteX3885" fmla="*/ 3783330 w 4871180"/>
                  <a:gd name="connsiteY3885" fmla="*/ 2355533 h 2361247"/>
                  <a:gd name="connsiteX3886" fmla="*/ 3784283 w 4871180"/>
                  <a:gd name="connsiteY3886" fmla="*/ 2355533 h 2361247"/>
                  <a:gd name="connsiteX3887" fmla="*/ 3785235 w 4871180"/>
                  <a:gd name="connsiteY3887" fmla="*/ 2355533 h 2361247"/>
                  <a:gd name="connsiteX3888" fmla="*/ 3786188 w 4871180"/>
                  <a:gd name="connsiteY3888" fmla="*/ 2355533 h 2361247"/>
                  <a:gd name="connsiteX3889" fmla="*/ 3787140 w 4871180"/>
                  <a:gd name="connsiteY3889" fmla="*/ 2354580 h 2361247"/>
                  <a:gd name="connsiteX3890" fmla="*/ 3788093 w 4871180"/>
                  <a:gd name="connsiteY3890" fmla="*/ 2354580 h 2361247"/>
                  <a:gd name="connsiteX3891" fmla="*/ 3789045 w 4871180"/>
                  <a:gd name="connsiteY3891" fmla="*/ 2354580 h 2361247"/>
                  <a:gd name="connsiteX3892" fmla="*/ 3789998 w 4871180"/>
                  <a:gd name="connsiteY3892" fmla="*/ 2354580 h 2361247"/>
                  <a:gd name="connsiteX3893" fmla="*/ 3790950 w 4871180"/>
                  <a:gd name="connsiteY3893" fmla="*/ 2354580 h 2361247"/>
                  <a:gd name="connsiteX3894" fmla="*/ 3791903 w 4871180"/>
                  <a:gd name="connsiteY3894" fmla="*/ 2354580 h 2361247"/>
                  <a:gd name="connsiteX3895" fmla="*/ 3792855 w 4871180"/>
                  <a:gd name="connsiteY3895" fmla="*/ 2354580 h 2361247"/>
                  <a:gd name="connsiteX3896" fmla="*/ 3793808 w 4871180"/>
                  <a:gd name="connsiteY3896" fmla="*/ 2354580 h 2361247"/>
                  <a:gd name="connsiteX3897" fmla="*/ 3794760 w 4871180"/>
                  <a:gd name="connsiteY3897" fmla="*/ 2354580 h 2361247"/>
                  <a:gd name="connsiteX3898" fmla="*/ 3795713 w 4871180"/>
                  <a:gd name="connsiteY3898" fmla="*/ 2354580 h 2361247"/>
                  <a:gd name="connsiteX3899" fmla="*/ 3796665 w 4871180"/>
                  <a:gd name="connsiteY3899" fmla="*/ 2354580 h 2361247"/>
                  <a:gd name="connsiteX3900" fmla="*/ 3797618 w 4871180"/>
                  <a:gd name="connsiteY3900" fmla="*/ 2354580 h 2361247"/>
                  <a:gd name="connsiteX3901" fmla="*/ 3798570 w 4871180"/>
                  <a:gd name="connsiteY3901" fmla="*/ 2354580 h 2361247"/>
                  <a:gd name="connsiteX3902" fmla="*/ 3799523 w 4871180"/>
                  <a:gd name="connsiteY3902" fmla="*/ 2354580 h 2361247"/>
                  <a:gd name="connsiteX3903" fmla="*/ 3800475 w 4871180"/>
                  <a:gd name="connsiteY3903" fmla="*/ 2354580 h 2361247"/>
                  <a:gd name="connsiteX3904" fmla="*/ 3801428 w 4871180"/>
                  <a:gd name="connsiteY3904" fmla="*/ 2354580 h 2361247"/>
                  <a:gd name="connsiteX3905" fmla="*/ 3802380 w 4871180"/>
                  <a:gd name="connsiteY3905" fmla="*/ 2354580 h 2361247"/>
                  <a:gd name="connsiteX3906" fmla="*/ 3803333 w 4871180"/>
                  <a:gd name="connsiteY3906" fmla="*/ 2355533 h 2361247"/>
                  <a:gd name="connsiteX3907" fmla="*/ 3804285 w 4871180"/>
                  <a:gd name="connsiteY3907" fmla="*/ 2355533 h 2361247"/>
                  <a:gd name="connsiteX3908" fmla="*/ 3805238 w 4871180"/>
                  <a:gd name="connsiteY3908" fmla="*/ 2355533 h 2361247"/>
                  <a:gd name="connsiteX3909" fmla="*/ 3806190 w 4871180"/>
                  <a:gd name="connsiteY3909" fmla="*/ 2354580 h 2361247"/>
                  <a:gd name="connsiteX3910" fmla="*/ 3807143 w 4871180"/>
                  <a:gd name="connsiteY3910" fmla="*/ 2354580 h 2361247"/>
                  <a:gd name="connsiteX3911" fmla="*/ 3808095 w 4871180"/>
                  <a:gd name="connsiteY3911" fmla="*/ 2354580 h 2361247"/>
                  <a:gd name="connsiteX3912" fmla="*/ 3809048 w 4871180"/>
                  <a:gd name="connsiteY3912" fmla="*/ 2354580 h 2361247"/>
                  <a:gd name="connsiteX3913" fmla="*/ 3810000 w 4871180"/>
                  <a:gd name="connsiteY3913" fmla="*/ 2354580 h 2361247"/>
                  <a:gd name="connsiteX3914" fmla="*/ 3810953 w 4871180"/>
                  <a:gd name="connsiteY3914" fmla="*/ 2354580 h 2361247"/>
                  <a:gd name="connsiteX3915" fmla="*/ 3811905 w 4871180"/>
                  <a:gd name="connsiteY3915" fmla="*/ 2354580 h 2361247"/>
                  <a:gd name="connsiteX3916" fmla="*/ 3812858 w 4871180"/>
                  <a:gd name="connsiteY3916" fmla="*/ 2354580 h 2361247"/>
                  <a:gd name="connsiteX3917" fmla="*/ 3813810 w 4871180"/>
                  <a:gd name="connsiteY3917" fmla="*/ 2354580 h 2361247"/>
                  <a:gd name="connsiteX3918" fmla="*/ 3814763 w 4871180"/>
                  <a:gd name="connsiteY3918" fmla="*/ 2354580 h 2361247"/>
                  <a:gd name="connsiteX3919" fmla="*/ 3815715 w 4871180"/>
                  <a:gd name="connsiteY3919" fmla="*/ 2353628 h 2361247"/>
                  <a:gd name="connsiteX3920" fmla="*/ 3816668 w 4871180"/>
                  <a:gd name="connsiteY3920" fmla="*/ 2354580 h 2361247"/>
                  <a:gd name="connsiteX3921" fmla="*/ 3817620 w 4871180"/>
                  <a:gd name="connsiteY3921" fmla="*/ 2353628 h 2361247"/>
                  <a:gd name="connsiteX3922" fmla="*/ 3818573 w 4871180"/>
                  <a:gd name="connsiteY3922" fmla="*/ 2354580 h 2361247"/>
                  <a:gd name="connsiteX3923" fmla="*/ 3819525 w 4871180"/>
                  <a:gd name="connsiteY3923" fmla="*/ 2354580 h 2361247"/>
                  <a:gd name="connsiteX3924" fmla="*/ 3820478 w 4871180"/>
                  <a:gd name="connsiteY3924" fmla="*/ 2354580 h 2361247"/>
                  <a:gd name="connsiteX3925" fmla="*/ 3821430 w 4871180"/>
                  <a:gd name="connsiteY3925" fmla="*/ 2354580 h 2361247"/>
                  <a:gd name="connsiteX3926" fmla="*/ 3822383 w 4871180"/>
                  <a:gd name="connsiteY3926" fmla="*/ 2354580 h 2361247"/>
                  <a:gd name="connsiteX3927" fmla="*/ 3823335 w 4871180"/>
                  <a:gd name="connsiteY3927" fmla="*/ 2354580 h 2361247"/>
                  <a:gd name="connsiteX3928" fmla="*/ 3825240 w 4871180"/>
                  <a:gd name="connsiteY3928" fmla="*/ 2354580 h 2361247"/>
                  <a:gd name="connsiteX3929" fmla="*/ 3826193 w 4871180"/>
                  <a:gd name="connsiteY3929" fmla="*/ 2354580 h 2361247"/>
                  <a:gd name="connsiteX3930" fmla="*/ 3827145 w 4871180"/>
                  <a:gd name="connsiteY3930" fmla="*/ 2354580 h 2361247"/>
                  <a:gd name="connsiteX3931" fmla="*/ 3828098 w 4871180"/>
                  <a:gd name="connsiteY3931" fmla="*/ 2353628 h 2361247"/>
                  <a:gd name="connsiteX3932" fmla="*/ 3829050 w 4871180"/>
                  <a:gd name="connsiteY3932" fmla="*/ 2354580 h 2361247"/>
                  <a:gd name="connsiteX3933" fmla="*/ 3830003 w 4871180"/>
                  <a:gd name="connsiteY3933" fmla="*/ 2354580 h 2361247"/>
                  <a:gd name="connsiteX3934" fmla="*/ 3830955 w 4871180"/>
                  <a:gd name="connsiteY3934" fmla="*/ 2354580 h 2361247"/>
                  <a:gd name="connsiteX3935" fmla="*/ 3831908 w 4871180"/>
                  <a:gd name="connsiteY3935" fmla="*/ 2354580 h 2361247"/>
                  <a:gd name="connsiteX3936" fmla="*/ 3832860 w 4871180"/>
                  <a:gd name="connsiteY3936" fmla="*/ 2354580 h 2361247"/>
                  <a:gd name="connsiteX3937" fmla="*/ 3833813 w 4871180"/>
                  <a:gd name="connsiteY3937" fmla="*/ 2354580 h 2361247"/>
                  <a:gd name="connsiteX3938" fmla="*/ 3834765 w 4871180"/>
                  <a:gd name="connsiteY3938" fmla="*/ 2354580 h 2361247"/>
                  <a:gd name="connsiteX3939" fmla="*/ 3835718 w 4871180"/>
                  <a:gd name="connsiteY3939" fmla="*/ 2354580 h 2361247"/>
                  <a:gd name="connsiteX3940" fmla="*/ 3836670 w 4871180"/>
                  <a:gd name="connsiteY3940" fmla="*/ 2354580 h 2361247"/>
                  <a:gd name="connsiteX3941" fmla="*/ 3837623 w 4871180"/>
                  <a:gd name="connsiteY3941" fmla="*/ 2353628 h 2361247"/>
                  <a:gd name="connsiteX3942" fmla="*/ 3838575 w 4871180"/>
                  <a:gd name="connsiteY3942" fmla="*/ 2354580 h 2361247"/>
                  <a:gd name="connsiteX3943" fmla="*/ 3839528 w 4871180"/>
                  <a:gd name="connsiteY3943" fmla="*/ 2353628 h 2361247"/>
                  <a:gd name="connsiteX3944" fmla="*/ 3840480 w 4871180"/>
                  <a:gd name="connsiteY3944" fmla="*/ 2354580 h 2361247"/>
                  <a:gd name="connsiteX3945" fmla="*/ 3841433 w 4871180"/>
                  <a:gd name="connsiteY3945" fmla="*/ 2354580 h 2361247"/>
                  <a:gd name="connsiteX3946" fmla="*/ 3842385 w 4871180"/>
                  <a:gd name="connsiteY3946" fmla="*/ 2353628 h 2361247"/>
                  <a:gd name="connsiteX3947" fmla="*/ 3843338 w 4871180"/>
                  <a:gd name="connsiteY3947" fmla="*/ 2353628 h 2361247"/>
                  <a:gd name="connsiteX3948" fmla="*/ 3844290 w 4871180"/>
                  <a:gd name="connsiteY3948" fmla="*/ 2353628 h 2361247"/>
                  <a:gd name="connsiteX3949" fmla="*/ 3845243 w 4871180"/>
                  <a:gd name="connsiteY3949" fmla="*/ 2353628 h 2361247"/>
                  <a:gd name="connsiteX3950" fmla="*/ 3846195 w 4871180"/>
                  <a:gd name="connsiteY3950" fmla="*/ 2353628 h 2361247"/>
                  <a:gd name="connsiteX3951" fmla="*/ 3847148 w 4871180"/>
                  <a:gd name="connsiteY3951" fmla="*/ 2353628 h 2361247"/>
                  <a:gd name="connsiteX3952" fmla="*/ 3848100 w 4871180"/>
                  <a:gd name="connsiteY3952" fmla="*/ 2353628 h 2361247"/>
                  <a:gd name="connsiteX3953" fmla="*/ 3849053 w 4871180"/>
                  <a:gd name="connsiteY3953" fmla="*/ 2353628 h 2361247"/>
                  <a:gd name="connsiteX3954" fmla="*/ 3850005 w 4871180"/>
                  <a:gd name="connsiteY3954" fmla="*/ 2353628 h 2361247"/>
                  <a:gd name="connsiteX3955" fmla="*/ 3850958 w 4871180"/>
                  <a:gd name="connsiteY3955" fmla="*/ 2354580 h 2361247"/>
                  <a:gd name="connsiteX3956" fmla="*/ 3851910 w 4871180"/>
                  <a:gd name="connsiteY3956" fmla="*/ 2354580 h 2361247"/>
                  <a:gd name="connsiteX3957" fmla="*/ 3852863 w 4871180"/>
                  <a:gd name="connsiteY3957" fmla="*/ 2354580 h 2361247"/>
                  <a:gd name="connsiteX3958" fmla="*/ 3853815 w 4871180"/>
                  <a:gd name="connsiteY3958" fmla="*/ 2354580 h 2361247"/>
                  <a:gd name="connsiteX3959" fmla="*/ 3854768 w 4871180"/>
                  <a:gd name="connsiteY3959" fmla="*/ 2354580 h 2361247"/>
                  <a:gd name="connsiteX3960" fmla="*/ 3855720 w 4871180"/>
                  <a:gd name="connsiteY3960" fmla="*/ 2354580 h 2361247"/>
                  <a:gd name="connsiteX3961" fmla="*/ 3856673 w 4871180"/>
                  <a:gd name="connsiteY3961" fmla="*/ 2354580 h 2361247"/>
                  <a:gd name="connsiteX3962" fmla="*/ 3857625 w 4871180"/>
                  <a:gd name="connsiteY3962" fmla="*/ 2354580 h 2361247"/>
                  <a:gd name="connsiteX3963" fmla="*/ 3858578 w 4871180"/>
                  <a:gd name="connsiteY3963" fmla="*/ 2354580 h 2361247"/>
                  <a:gd name="connsiteX3964" fmla="*/ 3859530 w 4871180"/>
                  <a:gd name="connsiteY3964" fmla="*/ 2354580 h 2361247"/>
                  <a:gd name="connsiteX3965" fmla="*/ 3860483 w 4871180"/>
                  <a:gd name="connsiteY3965" fmla="*/ 2354580 h 2361247"/>
                  <a:gd name="connsiteX3966" fmla="*/ 3861435 w 4871180"/>
                  <a:gd name="connsiteY3966" fmla="*/ 2354580 h 2361247"/>
                  <a:gd name="connsiteX3967" fmla="*/ 3862388 w 4871180"/>
                  <a:gd name="connsiteY3967" fmla="*/ 2354580 h 2361247"/>
                  <a:gd name="connsiteX3968" fmla="*/ 3863340 w 4871180"/>
                  <a:gd name="connsiteY3968" fmla="*/ 2354580 h 2361247"/>
                  <a:gd name="connsiteX3969" fmla="*/ 3864293 w 4871180"/>
                  <a:gd name="connsiteY3969" fmla="*/ 2354580 h 2361247"/>
                  <a:gd name="connsiteX3970" fmla="*/ 3865245 w 4871180"/>
                  <a:gd name="connsiteY3970" fmla="*/ 2354580 h 2361247"/>
                  <a:gd name="connsiteX3971" fmla="*/ 3866198 w 4871180"/>
                  <a:gd name="connsiteY3971" fmla="*/ 2354580 h 2361247"/>
                  <a:gd name="connsiteX3972" fmla="*/ 3868103 w 4871180"/>
                  <a:gd name="connsiteY3972" fmla="*/ 2354580 h 2361247"/>
                  <a:gd name="connsiteX3973" fmla="*/ 3869055 w 4871180"/>
                  <a:gd name="connsiteY3973" fmla="*/ 2355533 h 2361247"/>
                  <a:gd name="connsiteX3974" fmla="*/ 3870008 w 4871180"/>
                  <a:gd name="connsiteY3974" fmla="*/ 2355533 h 2361247"/>
                  <a:gd name="connsiteX3975" fmla="*/ 3870960 w 4871180"/>
                  <a:gd name="connsiteY3975" fmla="*/ 2355533 h 2361247"/>
                  <a:gd name="connsiteX3976" fmla="*/ 3871913 w 4871180"/>
                  <a:gd name="connsiteY3976" fmla="*/ 2355533 h 2361247"/>
                  <a:gd name="connsiteX3977" fmla="*/ 3872865 w 4871180"/>
                  <a:gd name="connsiteY3977" fmla="*/ 2355533 h 2361247"/>
                  <a:gd name="connsiteX3978" fmla="*/ 3873818 w 4871180"/>
                  <a:gd name="connsiteY3978" fmla="*/ 2355533 h 2361247"/>
                  <a:gd name="connsiteX3979" fmla="*/ 3874770 w 4871180"/>
                  <a:gd name="connsiteY3979" fmla="*/ 2354580 h 2361247"/>
                  <a:gd name="connsiteX3980" fmla="*/ 3875723 w 4871180"/>
                  <a:gd name="connsiteY3980" fmla="*/ 2355533 h 2361247"/>
                  <a:gd name="connsiteX3981" fmla="*/ 3876675 w 4871180"/>
                  <a:gd name="connsiteY3981" fmla="*/ 2355533 h 2361247"/>
                  <a:gd name="connsiteX3982" fmla="*/ 3877628 w 4871180"/>
                  <a:gd name="connsiteY3982" fmla="*/ 2355533 h 2361247"/>
                  <a:gd name="connsiteX3983" fmla="*/ 3878580 w 4871180"/>
                  <a:gd name="connsiteY3983" fmla="*/ 2354580 h 2361247"/>
                  <a:gd name="connsiteX3984" fmla="*/ 3879533 w 4871180"/>
                  <a:gd name="connsiteY3984" fmla="*/ 2355533 h 2361247"/>
                  <a:gd name="connsiteX3985" fmla="*/ 3880485 w 4871180"/>
                  <a:gd name="connsiteY3985" fmla="*/ 2354580 h 2361247"/>
                  <a:gd name="connsiteX3986" fmla="*/ 3881438 w 4871180"/>
                  <a:gd name="connsiteY3986" fmla="*/ 2354580 h 2361247"/>
                  <a:gd name="connsiteX3987" fmla="*/ 3882390 w 4871180"/>
                  <a:gd name="connsiteY3987" fmla="*/ 2355533 h 2361247"/>
                  <a:gd name="connsiteX3988" fmla="*/ 3883343 w 4871180"/>
                  <a:gd name="connsiteY3988" fmla="*/ 2355533 h 2361247"/>
                  <a:gd name="connsiteX3989" fmla="*/ 3884295 w 4871180"/>
                  <a:gd name="connsiteY3989" fmla="*/ 2354580 h 2361247"/>
                  <a:gd name="connsiteX3990" fmla="*/ 3885248 w 4871180"/>
                  <a:gd name="connsiteY3990" fmla="*/ 2354580 h 2361247"/>
                  <a:gd name="connsiteX3991" fmla="*/ 3886200 w 4871180"/>
                  <a:gd name="connsiteY3991" fmla="*/ 2354580 h 2361247"/>
                  <a:gd name="connsiteX3992" fmla="*/ 3887153 w 4871180"/>
                  <a:gd name="connsiteY3992" fmla="*/ 2354580 h 2361247"/>
                  <a:gd name="connsiteX3993" fmla="*/ 3888105 w 4871180"/>
                  <a:gd name="connsiteY3993" fmla="*/ 2354580 h 2361247"/>
                  <a:gd name="connsiteX3994" fmla="*/ 3889058 w 4871180"/>
                  <a:gd name="connsiteY3994" fmla="*/ 2354580 h 2361247"/>
                  <a:gd name="connsiteX3995" fmla="*/ 3890010 w 4871180"/>
                  <a:gd name="connsiteY3995" fmla="*/ 2354580 h 2361247"/>
                  <a:gd name="connsiteX3996" fmla="*/ 3890963 w 4871180"/>
                  <a:gd name="connsiteY3996" fmla="*/ 2354580 h 2361247"/>
                  <a:gd name="connsiteX3997" fmla="*/ 3891915 w 4871180"/>
                  <a:gd name="connsiteY3997" fmla="*/ 2355533 h 2361247"/>
                  <a:gd name="connsiteX3998" fmla="*/ 3892868 w 4871180"/>
                  <a:gd name="connsiteY3998" fmla="*/ 2354580 h 2361247"/>
                  <a:gd name="connsiteX3999" fmla="*/ 3893820 w 4871180"/>
                  <a:gd name="connsiteY3999" fmla="*/ 2354580 h 2361247"/>
                  <a:gd name="connsiteX4000" fmla="*/ 3894773 w 4871180"/>
                  <a:gd name="connsiteY4000" fmla="*/ 2354580 h 2361247"/>
                  <a:gd name="connsiteX4001" fmla="*/ 3895725 w 4871180"/>
                  <a:gd name="connsiteY4001" fmla="*/ 2354580 h 2361247"/>
                  <a:gd name="connsiteX4002" fmla="*/ 3896678 w 4871180"/>
                  <a:gd name="connsiteY4002" fmla="*/ 2355533 h 2361247"/>
                  <a:gd name="connsiteX4003" fmla="*/ 3897630 w 4871180"/>
                  <a:gd name="connsiteY4003" fmla="*/ 2355533 h 2361247"/>
                  <a:gd name="connsiteX4004" fmla="*/ 3898583 w 4871180"/>
                  <a:gd name="connsiteY4004" fmla="*/ 2355533 h 2361247"/>
                  <a:gd name="connsiteX4005" fmla="*/ 3899535 w 4871180"/>
                  <a:gd name="connsiteY4005" fmla="*/ 2355533 h 2361247"/>
                  <a:gd name="connsiteX4006" fmla="*/ 3900488 w 4871180"/>
                  <a:gd name="connsiteY4006" fmla="*/ 2355533 h 2361247"/>
                  <a:gd name="connsiteX4007" fmla="*/ 3901440 w 4871180"/>
                  <a:gd name="connsiteY4007" fmla="*/ 2355533 h 2361247"/>
                  <a:gd name="connsiteX4008" fmla="*/ 3902393 w 4871180"/>
                  <a:gd name="connsiteY4008" fmla="*/ 2355533 h 2361247"/>
                  <a:gd name="connsiteX4009" fmla="*/ 3903345 w 4871180"/>
                  <a:gd name="connsiteY4009" fmla="*/ 2355533 h 2361247"/>
                  <a:gd name="connsiteX4010" fmla="*/ 3904298 w 4871180"/>
                  <a:gd name="connsiteY4010" fmla="*/ 2355533 h 2361247"/>
                  <a:gd name="connsiteX4011" fmla="*/ 3905250 w 4871180"/>
                  <a:gd name="connsiteY4011" fmla="*/ 2355533 h 2361247"/>
                  <a:gd name="connsiteX4012" fmla="*/ 3906203 w 4871180"/>
                  <a:gd name="connsiteY4012" fmla="*/ 2355533 h 2361247"/>
                  <a:gd name="connsiteX4013" fmla="*/ 3907155 w 4871180"/>
                  <a:gd name="connsiteY4013" fmla="*/ 2355533 h 2361247"/>
                  <a:gd name="connsiteX4014" fmla="*/ 3908108 w 4871180"/>
                  <a:gd name="connsiteY4014" fmla="*/ 2354580 h 2361247"/>
                  <a:gd name="connsiteX4015" fmla="*/ 3909060 w 4871180"/>
                  <a:gd name="connsiteY4015" fmla="*/ 2354580 h 2361247"/>
                  <a:gd name="connsiteX4016" fmla="*/ 3910965 w 4871180"/>
                  <a:gd name="connsiteY4016" fmla="*/ 2354580 h 2361247"/>
                  <a:gd name="connsiteX4017" fmla="*/ 3911918 w 4871180"/>
                  <a:gd name="connsiteY4017" fmla="*/ 2354580 h 2361247"/>
                  <a:gd name="connsiteX4018" fmla="*/ 3912870 w 4871180"/>
                  <a:gd name="connsiteY4018" fmla="*/ 2354580 h 2361247"/>
                  <a:gd name="connsiteX4019" fmla="*/ 3913823 w 4871180"/>
                  <a:gd name="connsiteY4019" fmla="*/ 2354580 h 2361247"/>
                  <a:gd name="connsiteX4020" fmla="*/ 3914775 w 4871180"/>
                  <a:gd name="connsiteY4020" fmla="*/ 2354580 h 2361247"/>
                  <a:gd name="connsiteX4021" fmla="*/ 3915728 w 4871180"/>
                  <a:gd name="connsiteY4021" fmla="*/ 2354580 h 2361247"/>
                  <a:gd name="connsiteX4022" fmla="*/ 3916680 w 4871180"/>
                  <a:gd name="connsiteY4022" fmla="*/ 2354580 h 2361247"/>
                  <a:gd name="connsiteX4023" fmla="*/ 3917633 w 4871180"/>
                  <a:gd name="connsiteY4023" fmla="*/ 2354580 h 2361247"/>
                  <a:gd name="connsiteX4024" fmla="*/ 3918585 w 4871180"/>
                  <a:gd name="connsiteY4024" fmla="*/ 2354580 h 2361247"/>
                  <a:gd name="connsiteX4025" fmla="*/ 3919538 w 4871180"/>
                  <a:gd name="connsiteY4025" fmla="*/ 2353628 h 2361247"/>
                  <a:gd name="connsiteX4026" fmla="*/ 3920490 w 4871180"/>
                  <a:gd name="connsiteY4026" fmla="*/ 2353628 h 2361247"/>
                  <a:gd name="connsiteX4027" fmla="*/ 3921443 w 4871180"/>
                  <a:gd name="connsiteY4027" fmla="*/ 2353628 h 2361247"/>
                  <a:gd name="connsiteX4028" fmla="*/ 3922395 w 4871180"/>
                  <a:gd name="connsiteY4028" fmla="*/ 2353628 h 2361247"/>
                  <a:gd name="connsiteX4029" fmla="*/ 3923348 w 4871180"/>
                  <a:gd name="connsiteY4029" fmla="*/ 2353628 h 2361247"/>
                  <a:gd name="connsiteX4030" fmla="*/ 3924300 w 4871180"/>
                  <a:gd name="connsiteY4030" fmla="*/ 2354580 h 2361247"/>
                  <a:gd name="connsiteX4031" fmla="*/ 3925253 w 4871180"/>
                  <a:gd name="connsiteY4031" fmla="*/ 2354580 h 2361247"/>
                  <a:gd name="connsiteX4032" fmla="*/ 3926205 w 4871180"/>
                  <a:gd name="connsiteY4032" fmla="*/ 2354580 h 2361247"/>
                  <a:gd name="connsiteX4033" fmla="*/ 3927158 w 4871180"/>
                  <a:gd name="connsiteY4033" fmla="*/ 2354580 h 2361247"/>
                  <a:gd name="connsiteX4034" fmla="*/ 3928110 w 4871180"/>
                  <a:gd name="connsiteY4034" fmla="*/ 2353628 h 2361247"/>
                  <a:gd name="connsiteX4035" fmla="*/ 3929063 w 4871180"/>
                  <a:gd name="connsiteY4035" fmla="*/ 2353628 h 2361247"/>
                  <a:gd name="connsiteX4036" fmla="*/ 3930015 w 4871180"/>
                  <a:gd name="connsiteY4036" fmla="*/ 2353628 h 2361247"/>
                  <a:gd name="connsiteX4037" fmla="*/ 3930968 w 4871180"/>
                  <a:gd name="connsiteY4037" fmla="*/ 2353628 h 2361247"/>
                  <a:gd name="connsiteX4038" fmla="*/ 3931920 w 4871180"/>
                  <a:gd name="connsiteY4038" fmla="*/ 2353628 h 2361247"/>
                  <a:gd name="connsiteX4039" fmla="*/ 3932873 w 4871180"/>
                  <a:gd name="connsiteY4039" fmla="*/ 2353628 h 2361247"/>
                  <a:gd name="connsiteX4040" fmla="*/ 3933825 w 4871180"/>
                  <a:gd name="connsiteY4040" fmla="*/ 2353628 h 2361247"/>
                  <a:gd name="connsiteX4041" fmla="*/ 3934778 w 4871180"/>
                  <a:gd name="connsiteY4041" fmla="*/ 2353628 h 2361247"/>
                  <a:gd name="connsiteX4042" fmla="*/ 3935730 w 4871180"/>
                  <a:gd name="connsiteY4042" fmla="*/ 2353628 h 2361247"/>
                  <a:gd name="connsiteX4043" fmla="*/ 3936683 w 4871180"/>
                  <a:gd name="connsiteY4043" fmla="*/ 2353628 h 2361247"/>
                  <a:gd name="connsiteX4044" fmla="*/ 3937635 w 4871180"/>
                  <a:gd name="connsiteY4044" fmla="*/ 2353628 h 2361247"/>
                  <a:gd name="connsiteX4045" fmla="*/ 3938588 w 4871180"/>
                  <a:gd name="connsiteY4045" fmla="*/ 2353628 h 2361247"/>
                  <a:gd name="connsiteX4046" fmla="*/ 3939540 w 4871180"/>
                  <a:gd name="connsiteY4046" fmla="*/ 2353628 h 2361247"/>
                  <a:gd name="connsiteX4047" fmla="*/ 3940493 w 4871180"/>
                  <a:gd name="connsiteY4047" fmla="*/ 2353628 h 2361247"/>
                  <a:gd name="connsiteX4048" fmla="*/ 3941445 w 4871180"/>
                  <a:gd name="connsiteY4048" fmla="*/ 2353628 h 2361247"/>
                  <a:gd name="connsiteX4049" fmla="*/ 3942398 w 4871180"/>
                  <a:gd name="connsiteY4049" fmla="*/ 2353628 h 2361247"/>
                  <a:gd name="connsiteX4050" fmla="*/ 3943350 w 4871180"/>
                  <a:gd name="connsiteY4050" fmla="*/ 2353628 h 2361247"/>
                  <a:gd name="connsiteX4051" fmla="*/ 3944303 w 4871180"/>
                  <a:gd name="connsiteY4051" fmla="*/ 2353628 h 2361247"/>
                  <a:gd name="connsiteX4052" fmla="*/ 3945255 w 4871180"/>
                  <a:gd name="connsiteY4052" fmla="*/ 2353628 h 2361247"/>
                  <a:gd name="connsiteX4053" fmla="*/ 3946208 w 4871180"/>
                  <a:gd name="connsiteY4053" fmla="*/ 2353628 h 2361247"/>
                  <a:gd name="connsiteX4054" fmla="*/ 3947160 w 4871180"/>
                  <a:gd name="connsiteY4054" fmla="*/ 2353628 h 2361247"/>
                  <a:gd name="connsiteX4055" fmla="*/ 3948113 w 4871180"/>
                  <a:gd name="connsiteY4055" fmla="*/ 2353628 h 2361247"/>
                  <a:gd name="connsiteX4056" fmla="*/ 3949065 w 4871180"/>
                  <a:gd name="connsiteY4056" fmla="*/ 2353628 h 2361247"/>
                  <a:gd name="connsiteX4057" fmla="*/ 3950018 w 4871180"/>
                  <a:gd name="connsiteY4057" fmla="*/ 2353628 h 2361247"/>
                  <a:gd name="connsiteX4058" fmla="*/ 3950970 w 4871180"/>
                  <a:gd name="connsiteY4058" fmla="*/ 2353628 h 2361247"/>
                  <a:gd name="connsiteX4059" fmla="*/ 3951923 w 4871180"/>
                  <a:gd name="connsiteY4059" fmla="*/ 2352675 h 2361247"/>
                  <a:gd name="connsiteX4060" fmla="*/ 3953828 w 4871180"/>
                  <a:gd name="connsiteY4060" fmla="*/ 2352675 h 2361247"/>
                  <a:gd name="connsiteX4061" fmla="*/ 3954780 w 4871180"/>
                  <a:gd name="connsiteY4061" fmla="*/ 2352675 h 2361247"/>
                  <a:gd name="connsiteX4062" fmla="*/ 3955733 w 4871180"/>
                  <a:gd name="connsiteY4062" fmla="*/ 2352675 h 2361247"/>
                  <a:gd name="connsiteX4063" fmla="*/ 3956685 w 4871180"/>
                  <a:gd name="connsiteY4063" fmla="*/ 2352675 h 2361247"/>
                  <a:gd name="connsiteX4064" fmla="*/ 3957638 w 4871180"/>
                  <a:gd name="connsiteY4064" fmla="*/ 2352675 h 2361247"/>
                  <a:gd name="connsiteX4065" fmla="*/ 3958590 w 4871180"/>
                  <a:gd name="connsiteY4065" fmla="*/ 2353628 h 2361247"/>
                  <a:gd name="connsiteX4066" fmla="*/ 3959543 w 4871180"/>
                  <a:gd name="connsiteY4066" fmla="*/ 2353628 h 2361247"/>
                  <a:gd name="connsiteX4067" fmla="*/ 3960495 w 4871180"/>
                  <a:gd name="connsiteY4067" fmla="*/ 2353628 h 2361247"/>
                  <a:gd name="connsiteX4068" fmla="*/ 3961448 w 4871180"/>
                  <a:gd name="connsiteY4068" fmla="*/ 2352675 h 2361247"/>
                  <a:gd name="connsiteX4069" fmla="*/ 3962400 w 4871180"/>
                  <a:gd name="connsiteY4069" fmla="*/ 2352675 h 2361247"/>
                  <a:gd name="connsiteX4070" fmla="*/ 3963353 w 4871180"/>
                  <a:gd name="connsiteY4070" fmla="*/ 2352675 h 2361247"/>
                  <a:gd name="connsiteX4071" fmla="*/ 3964305 w 4871180"/>
                  <a:gd name="connsiteY4071" fmla="*/ 2352675 h 2361247"/>
                  <a:gd name="connsiteX4072" fmla="*/ 3965258 w 4871180"/>
                  <a:gd name="connsiteY4072" fmla="*/ 2351723 h 2361247"/>
                  <a:gd name="connsiteX4073" fmla="*/ 3966210 w 4871180"/>
                  <a:gd name="connsiteY4073" fmla="*/ 2352675 h 2361247"/>
                  <a:gd name="connsiteX4074" fmla="*/ 3967163 w 4871180"/>
                  <a:gd name="connsiteY4074" fmla="*/ 2352675 h 2361247"/>
                  <a:gd name="connsiteX4075" fmla="*/ 3968115 w 4871180"/>
                  <a:gd name="connsiteY4075" fmla="*/ 2352675 h 2361247"/>
                  <a:gd name="connsiteX4076" fmla="*/ 3969068 w 4871180"/>
                  <a:gd name="connsiteY4076" fmla="*/ 2352675 h 2361247"/>
                  <a:gd name="connsiteX4077" fmla="*/ 3970020 w 4871180"/>
                  <a:gd name="connsiteY4077" fmla="*/ 2352675 h 2361247"/>
                  <a:gd name="connsiteX4078" fmla="*/ 3970973 w 4871180"/>
                  <a:gd name="connsiteY4078" fmla="*/ 2352675 h 2361247"/>
                  <a:gd name="connsiteX4079" fmla="*/ 3971925 w 4871180"/>
                  <a:gd name="connsiteY4079" fmla="*/ 2352675 h 2361247"/>
                  <a:gd name="connsiteX4080" fmla="*/ 3972878 w 4871180"/>
                  <a:gd name="connsiteY4080" fmla="*/ 2352675 h 2361247"/>
                  <a:gd name="connsiteX4081" fmla="*/ 3973830 w 4871180"/>
                  <a:gd name="connsiteY4081" fmla="*/ 2352675 h 2361247"/>
                  <a:gd name="connsiteX4082" fmla="*/ 3974783 w 4871180"/>
                  <a:gd name="connsiteY4082" fmla="*/ 2352675 h 2361247"/>
                  <a:gd name="connsiteX4083" fmla="*/ 3975735 w 4871180"/>
                  <a:gd name="connsiteY4083" fmla="*/ 2352675 h 2361247"/>
                  <a:gd name="connsiteX4084" fmla="*/ 3976688 w 4871180"/>
                  <a:gd name="connsiteY4084" fmla="*/ 2352675 h 2361247"/>
                  <a:gd name="connsiteX4085" fmla="*/ 3977640 w 4871180"/>
                  <a:gd name="connsiteY4085" fmla="*/ 2353628 h 2361247"/>
                  <a:gd name="connsiteX4086" fmla="*/ 3978593 w 4871180"/>
                  <a:gd name="connsiteY4086" fmla="*/ 2353628 h 2361247"/>
                  <a:gd name="connsiteX4087" fmla="*/ 3979545 w 4871180"/>
                  <a:gd name="connsiteY4087" fmla="*/ 2353628 h 2361247"/>
                  <a:gd name="connsiteX4088" fmla="*/ 3980498 w 4871180"/>
                  <a:gd name="connsiteY4088" fmla="*/ 2353628 h 2361247"/>
                  <a:gd name="connsiteX4089" fmla="*/ 3981450 w 4871180"/>
                  <a:gd name="connsiteY4089" fmla="*/ 2352675 h 2361247"/>
                  <a:gd name="connsiteX4090" fmla="*/ 3982403 w 4871180"/>
                  <a:gd name="connsiteY4090" fmla="*/ 2352675 h 2361247"/>
                  <a:gd name="connsiteX4091" fmla="*/ 3983355 w 4871180"/>
                  <a:gd name="connsiteY4091" fmla="*/ 2352675 h 2361247"/>
                  <a:gd name="connsiteX4092" fmla="*/ 3984308 w 4871180"/>
                  <a:gd name="connsiteY4092" fmla="*/ 2352675 h 2361247"/>
                  <a:gd name="connsiteX4093" fmla="*/ 3985260 w 4871180"/>
                  <a:gd name="connsiteY4093" fmla="*/ 2352675 h 2361247"/>
                  <a:gd name="connsiteX4094" fmla="*/ 3986213 w 4871180"/>
                  <a:gd name="connsiteY4094" fmla="*/ 2352675 h 2361247"/>
                  <a:gd name="connsiteX4095" fmla="*/ 3987165 w 4871180"/>
                  <a:gd name="connsiteY4095" fmla="*/ 2353628 h 2361247"/>
                  <a:gd name="connsiteX4096" fmla="*/ 3988118 w 4871180"/>
                  <a:gd name="connsiteY4096" fmla="*/ 2352675 h 2361247"/>
                  <a:gd name="connsiteX4097" fmla="*/ 3989070 w 4871180"/>
                  <a:gd name="connsiteY4097" fmla="*/ 2352675 h 2361247"/>
                  <a:gd name="connsiteX4098" fmla="*/ 3990023 w 4871180"/>
                  <a:gd name="connsiteY4098" fmla="*/ 2352675 h 2361247"/>
                  <a:gd name="connsiteX4099" fmla="*/ 3990975 w 4871180"/>
                  <a:gd name="connsiteY4099" fmla="*/ 2352675 h 2361247"/>
                  <a:gd name="connsiteX4100" fmla="*/ 3991928 w 4871180"/>
                  <a:gd name="connsiteY4100" fmla="*/ 2353628 h 2361247"/>
                  <a:gd name="connsiteX4101" fmla="*/ 3992880 w 4871180"/>
                  <a:gd name="connsiteY4101" fmla="*/ 2353628 h 2361247"/>
                  <a:gd name="connsiteX4102" fmla="*/ 3993833 w 4871180"/>
                  <a:gd name="connsiteY4102" fmla="*/ 2353628 h 2361247"/>
                  <a:gd name="connsiteX4103" fmla="*/ 3995738 w 4871180"/>
                  <a:gd name="connsiteY4103" fmla="*/ 2353628 h 2361247"/>
                  <a:gd name="connsiteX4104" fmla="*/ 3996690 w 4871180"/>
                  <a:gd name="connsiteY4104" fmla="*/ 2353628 h 2361247"/>
                  <a:gd name="connsiteX4105" fmla="*/ 3997643 w 4871180"/>
                  <a:gd name="connsiteY4105" fmla="*/ 2353628 h 2361247"/>
                  <a:gd name="connsiteX4106" fmla="*/ 3998595 w 4871180"/>
                  <a:gd name="connsiteY4106" fmla="*/ 2353628 h 2361247"/>
                  <a:gd name="connsiteX4107" fmla="*/ 3999548 w 4871180"/>
                  <a:gd name="connsiteY4107" fmla="*/ 2353628 h 2361247"/>
                  <a:gd name="connsiteX4108" fmla="*/ 4000500 w 4871180"/>
                  <a:gd name="connsiteY4108" fmla="*/ 2353628 h 2361247"/>
                  <a:gd name="connsiteX4109" fmla="*/ 4001453 w 4871180"/>
                  <a:gd name="connsiteY4109" fmla="*/ 2353628 h 2361247"/>
                  <a:gd name="connsiteX4110" fmla="*/ 4002405 w 4871180"/>
                  <a:gd name="connsiteY4110" fmla="*/ 2354580 h 2361247"/>
                  <a:gd name="connsiteX4111" fmla="*/ 4003358 w 4871180"/>
                  <a:gd name="connsiteY4111" fmla="*/ 2354580 h 2361247"/>
                  <a:gd name="connsiteX4112" fmla="*/ 4004310 w 4871180"/>
                  <a:gd name="connsiteY4112" fmla="*/ 2354580 h 2361247"/>
                  <a:gd name="connsiteX4113" fmla="*/ 4005263 w 4871180"/>
                  <a:gd name="connsiteY4113" fmla="*/ 2354580 h 2361247"/>
                  <a:gd name="connsiteX4114" fmla="*/ 4006215 w 4871180"/>
                  <a:gd name="connsiteY4114" fmla="*/ 2354580 h 2361247"/>
                  <a:gd name="connsiteX4115" fmla="*/ 4007168 w 4871180"/>
                  <a:gd name="connsiteY4115" fmla="*/ 2354580 h 2361247"/>
                  <a:gd name="connsiteX4116" fmla="*/ 4008120 w 4871180"/>
                  <a:gd name="connsiteY4116" fmla="*/ 2354580 h 2361247"/>
                  <a:gd name="connsiteX4117" fmla="*/ 4009073 w 4871180"/>
                  <a:gd name="connsiteY4117" fmla="*/ 2354580 h 2361247"/>
                  <a:gd name="connsiteX4118" fmla="*/ 4010025 w 4871180"/>
                  <a:gd name="connsiteY4118" fmla="*/ 2354580 h 2361247"/>
                  <a:gd name="connsiteX4119" fmla="*/ 4010978 w 4871180"/>
                  <a:gd name="connsiteY4119" fmla="*/ 2354580 h 2361247"/>
                  <a:gd name="connsiteX4120" fmla="*/ 4011930 w 4871180"/>
                  <a:gd name="connsiteY4120" fmla="*/ 2354580 h 2361247"/>
                  <a:gd name="connsiteX4121" fmla="*/ 4012883 w 4871180"/>
                  <a:gd name="connsiteY4121" fmla="*/ 2354580 h 2361247"/>
                  <a:gd name="connsiteX4122" fmla="*/ 4013835 w 4871180"/>
                  <a:gd name="connsiteY4122" fmla="*/ 2354580 h 2361247"/>
                  <a:gd name="connsiteX4123" fmla="*/ 4014788 w 4871180"/>
                  <a:gd name="connsiteY4123" fmla="*/ 2354580 h 2361247"/>
                  <a:gd name="connsiteX4124" fmla="*/ 4015740 w 4871180"/>
                  <a:gd name="connsiteY4124" fmla="*/ 2354580 h 2361247"/>
                  <a:gd name="connsiteX4125" fmla="*/ 4016693 w 4871180"/>
                  <a:gd name="connsiteY4125" fmla="*/ 2354580 h 2361247"/>
                  <a:gd name="connsiteX4126" fmla="*/ 4017645 w 4871180"/>
                  <a:gd name="connsiteY4126" fmla="*/ 2354580 h 2361247"/>
                  <a:gd name="connsiteX4127" fmla="*/ 4018598 w 4871180"/>
                  <a:gd name="connsiteY4127" fmla="*/ 2354580 h 2361247"/>
                  <a:gd name="connsiteX4128" fmla="*/ 4019550 w 4871180"/>
                  <a:gd name="connsiteY4128" fmla="*/ 2354580 h 2361247"/>
                  <a:gd name="connsiteX4129" fmla="*/ 4020503 w 4871180"/>
                  <a:gd name="connsiteY4129" fmla="*/ 2353628 h 2361247"/>
                  <a:gd name="connsiteX4130" fmla="*/ 4021455 w 4871180"/>
                  <a:gd name="connsiteY4130" fmla="*/ 2353628 h 2361247"/>
                  <a:gd name="connsiteX4131" fmla="*/ 4022408 w 4871180"/>
                  <a:gd name="connsiteY4131" fmla="*/ 2353628 h 2361247"/>
                  <a:gd name="connsiteX4132" fmla="*/ 4023360 w 4871180"/>
                  <a:gd name="connsiteY4132" fmla="*/ 2353628 h 2361247"/>
                  <a:gd name="connsiteX4133" fmla="*/ 4024313 w 4871180"/>
                  <a:gd name="connsiteY4133" fmla="*/ 2353628 h 2361247"/>
                  <a:gd name="connsiteX4134" fmla="*/ 4025265 w 4871180"/>
                  <a:gd name="connsiteY4134" fmla="*/ 2353628 h 2361247"/>
                  <a:gd name="connsiteX4135" fmla="*/ 4026218 w 4871180"/>
                  <a:gd name="connsiteY4135" fmla="*/ 2353628 h 2361247"/>
                  <a:gd name="connsiteX4136" fmla="*/ 4027170 w 4871180"/>
                  <a:gd name="connsiteY4136" fmla="*/ 2354580 h 2361247"/>
                  <a:gd name="connsiteX4137" fmla="*/ 4028123 w 4871180"/>
                  <a:gd name="connsiteY4137" fmla="*/ 2353628 h 2361247"/>
                  <a:gd name="connsiteX4138" fmla="*/ 4029075 w 4871180"/>
                  <a:gd name="connsiteY4138" fmla="*/ 2354580 h 2361247"/>
                  <a:gd name="connsiteX4139" fmla="*/ 4030028 w 4871180"/>
                  <a:gd name="connsiteY4139" fmla="*/ 2354580 h 2361247"/>
                  <a:gd name="connsiteX4140" fmla="*/ 4030980 w 4871180"/>
                  <a:gd name="connsiteY4140" fmla="*/ 2354580 h 2361247"/>
                  <a:gd name="connsiteX4141" fmla="*/ 4031933 w 4871180"/>
                  <a:gd name="connsiteY4141" fmla="*/ 2354580 h 2361247"/>
                  <a:gd name="connsiteX4142" fmla="*/ 4032885 w 4871180"/>
                  <a:gd name="connsiteY4142" fmla="*/ 2354580 h 2361247"/>
                  <a:gd name="connsiteX4143" fmla="*/ 4033838 w 4871180"/>
                  <a:gd name="connsiteY4143" fmla="*/ 2354580 h 2361247"/>
                  <a:gd name="connsiteX4144" fmla="*/ 4034790 w 4871180"/>
                  <a:gd name="connsiteY4144" fmla="*/ 2354580 h 2361247"/>
                  <a:gd name="connsiteX4145" fmla="*/ 4035743 w 4871180"/>
                  <a:gd name="connsiteY4145" fmla="*/ 2354580 h 2361247"/>
                  <a:gd name="connsiteX4146" fmla="*/ 4036695 w 4871180"/>
                  <a:gd name="connsiteY4146" fmla="*/ 2354580 h 2361247"/>
                  <a:gd name="connsiteX4147" fmla="*/ 4038600 w 4871180"/>
                  <a:gd name="connsiteY4147" fmla="*/ 2354580 h 2361247"/>
                  <a:gd name="connsiteX4148" fmla="*/ 4039553 w 4871180"/>
                  <a:gd name="connsiteY4148" fmla="*/ 2354580 h 2361247"/>
                  <a:gd name="connsiteX4149" fmla="*/ 4040505 w 4871180"/>
                  <a:gd name="connsiteY4149" fmla="*/ 2354580 h 2361247"/>
                  <a:gd name="connsiteX4150" fmla="*/ 4041458 w 4871180"/>
                  <a:gd name="connsiteY4150" fmla="*/ 2354580 h 2361247"/>
                  <a:gd name="connsiteX4151" fmla="*/ 4042410 w 4871180"/>
                  <a:gd name="connsiteY4151" fmla="*/ 2354580 h 2361247"/>
                  <a:gd name="connsiteX4152" fmla="*/ 4043363 w 4871180"/>
                  <a:gd name="connsiteY4152" fmla="*/ 2354580 h 2361247"/>
                  <a:gd name="connsiteX4153" fmla="*/ 4044315 w 4871180"/>
                  <a:gd name="connsiteY4153" fmla="*/ 2354580 h 2361247"/>
                  <a:gd name="connsiteX4154" fmla="*/ 4045268 w 4871180"/>
                  <a:gd name="connsiteY4154" fmla="*/ 2354580 h 2361247"/>
                  <a:gd name="connsiteX4155" fmla="*/ 4046220 w 4871180"/>
                  <a:gd name="connsiteY4155" fmla="*/ 2354580 h 2361247"/>
                  <a:gd name="connsiteX4156" fmla="*/ 4047173 w 4871180"/>
                  <a:gd name="connsiteY4156" fmla="*/ 2354580 h 2361247"/>
                  <a:gd name="connsiteX4157" fmla="*/ 4048125 w 4871180"/>
                  <a:gd name="connsiteY4157" fmla="*/ 2353628 h 2361247"/>
                  <a:gd name="connsiteX4158" fmla="*/ 4049078 w 4871180"/>
                  <a:gd name="connsiteY4158" fmla="*/ 2353628 h 2361247"/>
                  <a:gd name="connsiteX4159" fmla="*/ 4050030 w 4871180"/>
                  <a:gd name="connsiteY4159" fmla="*/ 2353628 h 2361247"/>
                  <a:gd name="connsiteX4160" fmla="*/ 4050983 w 4871180"/>
                  <a:gd name="connsiteY4160" fmla="*/ 2353628 h 2361247"/>
                  <a:gd name="connsiteX4161" fmla="*/ 4051935 w 4871180"/>
                  <a:gd name="connsiteY4161" fmla="*/ 2353628 h 2361247"/>
                  <a:gd name="connsiteX4162" fmla="*/ 4052888 w 4871180"/>
                  <a:gd name="connsiteY4162" fmla="*/ 2353628 h 2361247"/>
                  <a:gd name="connsiteX4163" fmla="*/ 4053840 w 4871180"/>
                  <a:gd name="connsiteY4163" fmla="*/ 2353628 h 2361247"/>
                  <a:gd name="connsiteX4164" fmla="*/ 4054793 w 4871180"/>
                  <a:gd name="connsiteY4164" fmla="*/ 2353628 h 2361247"/>
                  <a:gd name="connsiteX4165" fmla="*/ 4055745 w 4871180"/>
                  <a:gd name="connsiteY4165" fmla="*/ 2353628 h 2361247"/>
                  <a:gd name="connsiteX4166" fmla="*/ 4056698 w 4871180"/>
                  <a:gd name="connsiteY4166" fmla="*/ 2353628 h 2361247"/>
                  <a:gd name="connsiteX4167" fmla="*/ 4057650 w 4871180"/>
                  <a:gd name="connsiteY4167" fmla="*/ 2353628 h 2361247"/>
                  <a:gd name="connsiteX4168" fmla="*/ 4058603 w 4871180"/>
                  <a:gd name="connsiteY4168" fmla="*/ 2353628 h 2361247"/>
                  <a:gd name="connsiteX4169" fmla="*/ 4059555 w 4871180"/>
                  <a:gd name="connsiteY4169" fmla="*/ 2353628 h 2361247"/>
                  <a:gd name="connsiteX4170" fmla="*/ 4060508 w 4871180"/>
                  <a:gd name="connsiteY4170" fmla="*/ 2354580 h 2361247"/>
                  <a:gd name="connsiteX4171" fmla="*/ 4061460 w 4871180"/>
                  <a:gd name="connsiteY4171" fmla="*/ 2353628 h 2361247"/>
                  <a:gd name="connsiteX4172" fmla="*/ 4062413 w 4871180"/>
                  <a:gd name="connsiteY4172" fmla="*/ 2353628 h 2361247"/>
                  <a:gd name="connsiteX4173" fmla="*/ 4063365 w 4871180"/>
                  <a:gd name="connsiteY4173" fmla="*/ 2353628 h 2361247"/>
                  <a:gd name="connsiteX4174" fmla="*/ 4064318 w 4871180"/>
                  <a:gd name="connsiteY4174" fmla="*/ 2353628 h 2361247"/>
                  <a:gd name="connsiteX4175" fmla="*/ 4065270 w 4871180"/>
                  <a:gd name="connsiteY4175" fmla="*/ 2353628 h 2361247"/>
                  <a:gd name="connsiteX4176" fmla="*/ 4066223 w 4871180"/>
                  <a:gd name="connsiteY4176" fmla="*/ 2353628 h 2361247"/>
                  <a:gd name="connsiteX4177" fmla="*/ 4067175 w 4871180"/>
                  <a:gd name="connsiteY4177" fmla="*/ 2353628 h 2361247"/>
                  <a:gd name="connsiteX4178" fmla="*/ 4068128 w 4871180"/>
                  <a:gd name="connsiteY4178" fmla="*/ 2353628 h 2361247"/>
                  <a:gd name="connsiteX4179" fmla="*/ 4069080 w 4871180"/>
                  <a:gd name="connsiteY4179" fmla="*/ 2353628 h 2361247"/>
                  <a:gd name="connsiteX4180" fmla="*/ 4070033 w 4871180"/>
                  <a:gd name="connsiteY4180" fmla="*/ 2353628 h 2361247"/>
                  <a:gd name="connsiteX4181" fmla="*/ 4070985 w 4871180"/>
                  <a:gd name="connsiteY4181" fmla="*/ 2353628 h 2361247"/>
                  <a:gd name="connsiteX4182" fmla="*/ 4071938 w 4871180"/>
                  <a:gd name="connsiteY4182" fmla="*/ 2353628 h 2361247"/>
                  <a:gd name="connsiteX4183" fmla="*/ 4072890 w 4871180"/>
                  <a:gd name="connsiteY4183" fmla="*/ 2353628 h 2361247"/>
                  <a:gd name="connsiteX4184" fmla="*/ 4073843 w 4871180"/>
                  <a:gd name="connsiteY4184" fmla="*/ 2353628 h 2361247"/>
                  <a:gd name="connsiteX4185" fmla="*/ 4074795 w 4871180"/>
                  <a:gd name="connsiteY4185" fmla="*/ 2353628 h 2361247"/>
                  <a:gd name="connsiteX4186" fmla="*/ 4075748 w 4871180"/>
                  <a:gd name="connsiteY4186" fmla="*/ 2353628 h 2361247"/>
                  <a:gd name="connsiteX4187" fmla="*/ 4076700 w 4871180"/>
                  <a:gd name="connsiteY4187" fmla="*/ 2353628 h 2361247"/>
                  <a:gd name="connsiteX4188" fmla="*/ 4077653 w 4871180"/>
                  <a:gd name="connsiteY4188" fmla="*/ 2353628 h 2361247"/>
                  <a:gd name="connsiteX4189" fmla="*/ 4078605 w 4871180"/>
                  <a:gd name="connsiteY4189" fmla="*/ 2353628 h 2361247"/>
                  <a:gd name="connsiteX4190" fmla="*/ 4079558 w 4871180"/>
                  <a:gd name="connsiteY4190" fmla="*/ 2352675 h 2361247"/>
                  <a:gd name="connsiteX4191" fmla="*/ 4081463 w 4871180"/>
                  <a:gd name="connsiteY4191" fmla="*/ 2353628 h 2361247"/>
                  <a:gd name="connsiteX4192" fmla="*/ 4082415 w 4871180"/>
                  <a:gd name="connsiteY4192" fmla="*/ 2353628 h 2361247"/>
                  <a:gd name="connsiteX4193" fmla="*/ 4083368 w 4871180"/>
                  <a:gd name="connsiteY4193" fmla="*/ 2353628 h 2361247"/>
                  <a:gd name="connsiteX4194" fmla="*/ 4084320 w 4871180"/>
                  <a:gd name="connsiteY4194" fmla="*/ 2353628 h 2361247"/>
                  <a:gd name="connsiteX4195" fmla="*/ 4085273 w 4871180"/>
                  <a:gd name="connsiteY4195" fmla="*/ 2353628 h 2361247"/>
                  <a:gd name="connsiteX4196" fmla="*/ 4086225 w 4871180"/>
                  <a:gd name="connsiteY4196" fmla="*/ 2354580 h 2361247"/>
                  <a:gd name="connsiteX4197" fmla="*/ 4087178 w 4871180"/>
                  <a:gd name="connsiteY4197" fmla="*/ 2354580 h 2361247"/>
                  <a:gd name="connsiteX4198" fmla="*/ 4088130 w 4871180"/>
                  <a:gd name="connsiteY4198" fmla="*/ 2354580 h 2361247"/>
                  <a:gd name="connsiteX4199" fmla="*/ 4089083 w 4871180"/>
                  <a:gd name="connsiteY4199" fmla="*/ 2354580 h 2361247"/>
                  <a:gd name="connsiteX4200" fmla="*/ 4090035 w 4871180"/>
                  <a:gd name="connsiteY4200" fmla="*/ 2354580 h 2361247"/>
                  <a:gd name="connsiteX4201" fmla="*/ 4090988 w 4871180"/>
                  <a:gd name="connsiteY4201" fmla="*/ 2354580 h 2361247"/>
                  <a:gd name="connsiteX4202" fmla="*/ 4091940 w 4871180"/>
                  <a:gd name="connsiteY4202" fmla="*/ 2354580 h 2361247"/>
                  <a:gd name="connsiteX4203" fmla="*/ 4092893 w 4871180"/>
                  <a:gd name="connsiteY4203" fmla="*/ 2354580 h 2361247"/>
                  <a:gd name="connsiteX4204" fmla="*/ 4093845 w 4871180"/>
                  <a:gd name="connsiteY4204" fmla="*/ 2354580 h 2361247"/>
                  <a:gd name="connsiteX4205" fmla="*/ 4094798 w 4871180"/>
                  <a:gd name="connsiteY4205" fmla="*/ 2354580 h 2361247"/>
                  <a:gd name="connsiteX4206" fmla="*/ 4095750 w 4871180"/>
                  <a:gd name="connsiteY4206" fmla="*/ 2354580 h 2361247"/>
                  <a:gd name="connsiteX4207" fmla="*/ 4096703 w 4871180"/>
                  <a:gd name="connsiteY4207" fmla="*/ 2354580 h 2361247"/>
                  <a:gd name="connsiteX4208" fmla="*/ 4097655 w 4871180"/>
                  <a:gd name="connsiteY4208" fmla="*/ 2354580 h 2361247"/>
                  <a:gd name="connsiteX4209" fmla="*/ 4098608 w 4871180"/>
                  <a:gd name="connsiteY4209" fmla="*/ 2354580 h 2361247"/>
                  <a:gd name="connsiteX4210" fmla="*/ 4099560 w 4871180"/>
                  <a:gd name="connsiteY4210" fmla="*/ 2354580 h 2361247"/>
                  <a:gd name="connsiteX4211" fmla="*/ 4100513 w 4871180"/>
                  <a:gd name="connsiteY4211" fmla="*/ 2354580 h 2361247"/>
                  <a:gd name="connsiteX4212" fmla="*/ 4101465 w 4871180"/>
                  <a:gd name="connsiteY4212" fmla="*/ 2354580 h 2361247"/>
                  <a:gd name="connsiteX4213" fmla="*/ 4102418 w 4871180"/>
                  <a:gd name="connsiteY4213" fmla="*/ 2354580 h 2361247"/>
                  <a:gd name="connsiteX4214" fmla="*/ 4103370 w 4871180"/>
                  <a:gd name="connsiteY4214" fmla="*/ 2354580 h 2361247"/>
                  <a:gd name="connsiteX4215" fmla="*/ 4104323 w 4871180"/>
                  <a:gd name="connsiteY4215" fmla="*/ 2354580 h 2361247"/>
                  <a:gd name="connsiteX4216" fmla="*/ 4105275 w 4871180"/>
                  <a:gd name="connsiteY4216" fmla="*/ 2354580 h 2361247"/>
                  <a:gd name="connsiteX4217" fmla="*/ 4106228 w 4871180"/>
                  <a:gd name="connsiteY4217" fmla="*/ 2354580 h 2361247"/>
                  <a:gd name="connsiteX4218" fmla="*/ 4107180 w 4871180"/>
                  <a:gd name="connsiteY4218" fmla="*/ 2354580 h 2361247"/>
                  <a:gd name="connsiteX4219" fmla="*/ 4108133 w 4871180"/>
                  <a:gd name="connsiteY4219" fmla="*/ 2353628 h 2361247"/>
                  <a:gd name="connsiteX4220" fmla="*/ 4109085 w 4871180"/>
                  <a:gd name="connsiteY4220" fmla="*/ 2353628 h 2361247"/>
                  <a:gd name="connsiteX4221" fmla="*/ 4110038 w 4871180"/>
                  <a:gd name="connsiteY4221" fmla="*/ 2353628 h 2361247"/>
                  <a:gd name="connsiteX4222" fmla="*/ 4110990 w 4871180"/>
                  <a:gd name="connsiteY4222" fmla="*/ 2353628 h 2361247"/>
                  <a:gd name="connsiteX4223" fmla="*/ 4111943 w 4871180"/>
                  <a:gd name="connsiteY4223" fmla="*/ 2353628 h 2361247"/>
                  <a:gd name="connsiteX4224" fmla="*/ 4112895 w 4871180"/>
                  <a:gd name="connsiteY4224" fmla="*/ 2353628 h 2361247"/>
                  <a:gd name="connsiteX4225" fmla="*/ 4113848 w 4871180"/>
                  <a:gd name="connsiteY4225" fmla="*/ 2354580 h 2361247"/>
                  <a:gd name="connsiteX4226" fmla="*/ 4114800 w 4871180"/>
                  <a:gd name="connsiteY4226" fmla="*/ 2354580 h 2361247"/>
                  <a:gd name="connsiteX4227" fmla="*/ 4115753 w 4871180"/>
                  <a:gd name="connsiteY4227" fmla="*/ 2354580 h 2361247"/>
                  <a:gd name="connsiteX4228" fmla="*/ 4116705 w 4871180"/>
                  <a:gd name="connsiteY4228" fmla="*/ 2354580 h 2361247"/>
                  <a:gd name="connsiteX4229" fmla="*/ 4117658 w 4871180"/>
                  <a:gd name="connsiteY4229" fmla="*/ 2354580 h 2361247"/>
                  <a:gd name="connsiteX4230" fmla="*/ 4118610 w 4871180"/>
                  <a:gd name="connsiteY4230" fmla="*/ 2353628 h 2361247"/>
                  <a:gd name="connsiteX4231" fmla="*/ 4119563 w 4871180"/>
                  <a:gd name="connsiteY4231" fmla="*/ 2354580 h 2361247"/>
                  <a:gd name="connsiteX4232" fmla="*/ 4120515 w 4871180"/>
                  <a:gd name="connsiteY4232" fmla="*/ 2354580 h 2361247"/>
                  <a:gd name="connsiteX4233" fmla="*/ 4121468 w 4871180"/>
                  <a:gd name="connsiteY4233" fmla="*/ 2353628 h 2361247"/>
                  <a:gd name="connsiteX4234" fmla="*/ 4122420 w 4871180"/>
                  <a:gd name="connsiteY4234" fmla="*/ 2353628 h 2361247"/>
                  <a:gd name="connsiteX4235" fmla="*/ 4124325 w 4871180"/>
                  <a:gd name="connsiteY4235" fmla="*/ 2354580 h 2361247"/>
                  <a:gd name="connsiteX4236" fmla="*/ 4125278 w 4871180"/>
                  <a:gd name="connsiteY4236" fmla="*/ 2354580 h 2361247"/>
                  <a:gd name="connsiteX4237" fmla="*/ 4126230 w 4871180"/>
                  <a:gd name="connsiteY4237" fmla="*/ 2354580 h 2361247"/>
                  <a:gd name="connsiteX4238" fmla="*/ 4127183 w 4871180"/>
                  <a:gd name="connsiteY4238" fmla="*/ 2354580 h 2361247"/>
                  <a:gd name="connsiteX4239" fmla="*/ 4128135 w 4871180"/>
                  <a:gd name="connsiteY4239" fmla="*/ 2354580 h 2361247"/>
                  <a:gd name="connsiteX4240" fmla="*/ 4129088 w 4871180"/>
                  <a:gd name="connsiteY4240" fmla="*/ 2354580 h 2361247"/>
                  <a:gd name="connsiteX4241" fmla="*/ 4130040 w 4871180"/>
                  <a:gd name="connsiteY4241" fmla="*/ 2354580 h 2361247"/>
                  <a:gd name="connsiteX4242" fmla="*/ 4130993 w 4871180"/>
                  <a:gd name="connsiteY4242" fmla="*/ 2354580 h 2361247"/>
                  <a:gd name="connsiteX4243" fmla="*/ 4131945 w 4871180"/>
                  <a:gd name="connsiteY4243" fmla="*/ 2353628 h 2361247"/>
                  <a:gd name="connsiteX4244" fmla="*/ 4132898 w 4871180"/>
                  <a:gd name="connsiteY4244" fmla="*/ 2353628 h 2361247"/>
                  <a:gd name="connsiteX4245" fmla="*/ 4133850 w 4871180"/>
                  <a:gd name="connsiteY4245" fmla="*/ 2353628 h 2361247"/>
                  <a:gd name="connsiteX4246" fmla="*/ 4134803 w 4871180"/>
                  <a:gd name="connsiteY4246" fmla="*/ 2353628 h 2361247"/>
                  <a:gd name="connsiteX4247" fmla="*/ 4135755 w 4871180"/>
                  <a:gd name="connsiteY4247" fmla="*/ 2353628 h 2361247"/>
                  <a:gd name="connsiteX4248" fmla="*/ 4136708 w 4871180"/>
                  <a:gd name="connsiteY4248" fmla="*/ 2354580 h 2361247"/>
                  <a:gd name="connsiteX4249" fmla="*/ 4137660 w 4871180"/>
                  <a:gd name="connsiteY4249" fmla="*/ 2354580 h 2361247"/>
                  <a:gd name="connsiteX4250" fmla="*/ 4138613 w 4871180"/>
                  <a:gd name="connsiteY4250" fmla="*/ 2354580 h 2361247"/>
                  <a:gd name="connsiteX4251" fmla="*/ 4139565 w 4871180"/>
                  <a:gd name="connsiteY4251" fmla="*/ 2354580 h 2361247"/>
                  <a:gd name="connsiteX4252" fmla="*/ 4140518 w 4871180"/>
                  <a:gd name="connsiteY4252" fmla="*/ 2354580 h 2361247"/>
                  <a:gd name="connsiteX4253" fmla="*/ 4141470 w 4871180"/>
                  <a:gd name="connsiteY4253" fmla="*/ 2354580 h 2361247"/>
                  <a:gd name="connsiteX4254" fmla="*/ 4142423 w 4871180"/>
                  <a:gd name="connsiteY4254" fmla="*/ 2355533 h 2361247"/>
                  <a:gd name="connsiteX4255" fmla="*/ 4143375 w 4871180"/>
                  <a:gd name="connsiteY4255" fmla="*/ 2355533 h 2361247"/>
                  <a:gd name="connsiteX4256" fmla="*/ 4144328 w 4871180"/>
                  <a:gd name="connsiteY4256" fmla="*/ 2355533 h 2361247"/>
                  <a:gd name="connsiteX4257" fmla="*/ 4145280 w 4871180"/>
                  <a:gd name="connsiteY4257" fmla="*/ 2355533 h 2361247"/>
                  <a:gd name="connsiteX4258" fmla="*/ 4146233 w 4871180"/>
                  <a:gd name="connsiteY4258" fmla="*/ 2355533 h 2361247"/>
                  <a:gd name="connsiteX4259" fmla="*/ 4147185 w 4871180"/>
                  <a:gd name="connsiteY4259" fmla="*/ 2355533 h 2361247"/>
                  <a:gd name="connsiteX4260" fmla="*/ 4148138 w 4871180"/>
                  <a:gd name="connsiteY4260" fmla="*/ 2355533 h 2361247"/>
                  <a:gd name="connsiteX4261" fmla="*/ 4149090 w 4871180"/>
                  <a:gd name="connsiteY4261" fmla="*/ 2354580 h 2361247"/>
                  <a:gd name="connsiteX4262" fmla="*/ 4150043 w 4871180"/>
                  <a:gd name="connsiteY4262" fmla="*/ 2354580 h 2361247"/>
                  <a:gd name="connsiteX4263" fmla="*/ 4150995 w 4871180"/>
                  <a:gd name="connsiteY4263" fmla="*/ 2354580 h 2361247"/>
                  <a:gd name="connsiteX4264" fmla="*/ 4151948 w 4871180"/>
                  <a:gd name="connsiteY4264" fmla="*/ 2354580 h 2361247"/>
                  <a:gd name="connsiteX4265" fmla="*/ 4152900 w 4871180"/>
                  <a:gd name="connsiteY4265" fmla="*/ 2354580 h 2361247"/>
                  <a:gd name="connsiteX4266" fmla="*/ 4153853 w 4871180"/>
                  <a:gd name="connsiteY4266" fmla="*/ 2355533 h 2361247"/>
                  <a:gd name="connsiteX4267" fmla="*/ 4154805 w 4871180"/>
                  <a:gd name="connsiteY4267" fmla="*/ 2355533 h 2361247"/>
                  <a:gd name="connsiteX4268" fmla="*/ 4155758 w 4871180"/>
                  <a:gd name="connsiteY4268" fmla="*/ 2355533 h 2361247"/>
                  <a:gd name="connsiteX4269" fmla="*/ 4156710 w 4871180"/>
                  <a:gd name="connsiteY4269" fmla="*/ 2355533 h 2361247"/>
                  <a:gd name="connsiteX4270" fmla="*/ 4157663 w 4871180"/>
                  <a:gd name="connsiteY4270" fmla="*/ 2355533 h 2361247"/>
                  <a:gd name="connsiteX4271" fmla="*/ 4158615 w 4871180"/>
                  <a:gd name="connsiteY4271" fmla="*/ 2355533 h 2361247"/>
                  <a:gd name="connsiteX4272" fmla="*/ 4159568 w 4871180"/>
                  <a:gd name="connsiteY4272" fmla="*/ 2355533 h 2361247"/>
                  <a:gd name="connsiteX4273" fmla="*/ 4160520 w 4871180"/>
                  <a:gd name="connsiteY4273" fmla="*/ 2355533 h 2361247"/>
                  <a:gd name="connsiteX4274" fmla="*/ 4161473 w 4871180"/>
                  <a:gd name="connsiteY4274" fmla="*/ 2355533 h 2361247"/>
                  <a:gd name="connsiteX4275" fmla="*/ 4162425 w 4871180"/>
                  <a:gd name="connsiteY4275" fmla="*/ 2355533 h 2361247"/>
                  <a:gd name="connsiteX4276" fmla="*/ 4163378 w 4871180"/>
                  <a:gd name="connsiteY4276" fmla="*/ 2355533 h 2361247"/>
                  <a:gd name="connsiteX4277" fmla="*/ 4164330 w 4871180"/>
                  <a:gd name="connsiteY4277" fmla="*/ 2355533 h 2361247"/>
                  <a:gd name="connsiteX4278" fmla="*/ 4165283 w 4871180"/>
                  <a:gd name="connsiteY4278" fmla="*/ 2355533 h 2361247"/>
                  <a:gd name="connsiteX4279" fmla="*/ 4167188 w 4871180"/>
                  <a:gd name="connsiteY4279" fmla="*/ 2355533 h 2361247"/>
                  <a:gd name="connsiteX4280" fmla="*/ 4168140 w 4871180"/>
                  <a:gd name="connsiteY4280" fmla="*/ 2355533 h 2361247"/>
                  <a:gd name="connsiteX4281" fmla="*/ 4169093 w 4871180"/>
                  <a:gd name="connsiteY4281" fmla="*/ 2355533 h 2361247"/>
                  <a:gd name="connsiteX4282" fmla="*/ 4170045 w 4871180"/>
                  <a:gd name="connsiteY4282" fmla="*/ 2355533 h 2361247"/>
                  <a:gd name="connsiteX4283" fmla="*/ 4170998 w 4871180"/>
                  <a:gd name="connsiteY4283" fmla="*/ 2355533 h 2361247"/>
                  <a:gd name="connsiteX4284" fmla="*/ 4171950 w 4871180"/>
                  <a:gd name="connsiteY4284" fmla="*/ 2355533 h 2361247"/>
                  <a:gd name="connsiteX4285" fmla="*/ 4172903 w 4871180"/>
                  <a:gd name="connsiteY4285" fmla="*/ 2355533 h 2361247"/>
                  <a:gd name="connsiteX4286" fmla="*/ 4173855 w 4871180"/>
                  <a:gd name="connsiteY4286" fmla="*/ 2355533 h 2361247"/>
                  <a:gd name="connsiteX4287" fmla="*/ 4174808 w 4871180"/>
                  <a:gd name="connsiteY4287" fmla="*/ 2355533 h 2361247"/>
                  <a:gd name="connsiteX4288" fmla="*/ 4175760 w 4871180"/>
                  <a:gd name="connsiteY4288" fmla="*/ 2355533 h 2361247"/>
                  <a:gd name="connsiteX4289" fmla="*/ 4176713 w 4871180"/>
                  <a:gd name="connsiteY4289" fmla="*/ 2355533 h 2361247"/>
                  <a:gd name="connsiteX4290" fmla="*/ 4177665 w 4871180"/>
                  <a:gd name="connsiteY4290" fmla="*/ 2355533 h 2361247"/>
                  <a:gd name="connsiteX4291" fmla="*/ 4178618 w 4871180"/>
                  <a:gd name="connsiteY4291" fmla="*/ 2356485 h 2361247"/>
                  <a:gd name="connsiteX4292" fmla="*/ 4179570 w 4871180"/>
                  <a:gd name="connsiteY4292" fmla="*/ 2357438 h 2361247"/>
                  <a:gd name="connsiteX4293" fmla="*/ 4180523 w 4871180"/>
                  <a:gd name="connsiteY4293" fmla="*/ 2356485 h 2361247"/>
                  <a:gd name="connsiteX4294" fmla="*/ 4181475 w 4871180"/>
                  <a:gd name="connsiteY4294" fmla="*/ 2356485 h 2361247"/>
                  <a:gd name="connsiteX4295" fmla="*/ 4182428 w 4871180"/>
                  <a:gd name="connsiteY4295" fmla="*/ 2356485 h 2361247"/>
                  <a:gd name="connsiteX4296" fmla="*/ 4183380 w 4871180"/>
                  <a:gd name="connsiteY4296" fmla="*/ 2356485 h 2361247"/>
                  <a:gd name="connsiteX4297" fmla="*/ 4184333 w 4871180"/>
                  <a:gd name="connsiteY4297" fmla="*/ 2356485 h 2361247"/>
                  <a:gd name="connsiteX4298" fmla="*/ 4185285 w 4871180"/>
                  <a:gd name="connsiteY4298" fmla="*/ 2356485 h 2361247"/>
                  <a:gd name="connsiteX4299" fmla="*/ 4186238 w 4871180"/>
                  <a:gd name="connsiteY4299" fmla="*/ 2356485 h 2361247"/>
                  <a:gd name="connsiteX4300" fmla="*/ 4187190 w 4871180"/>
                  <a:gd name="connsiteY4300" fmla="*/ 2356485 h 2361247"/>
                  <a:gd name="connsiteX4301" fmla="*/ 4188143 w 4871180"/>
                  <a:gd name="connsiteY4301" fmla="*/ 2356485 h 2361247"/>
                  <a:gd name="connsiteX4302" fmla="*/ 4189095 w 4871180"/>
                  <a:gd name="connsiteY4302" fmla="*/ 2356485 h 2361247"/>
                  <a:gd name="connsiteX4303" fmla="*/ 4190048 w 4871180"/>
                  <a:gd name="connsiteY4303" fmla="*/ 2356485 h 2361247"/>
                  <a:gd name="connsiteX4304" fmla="*/ 4191000 w 4871180"/>
                  <a:gd name="connsiteY4304" fmla="*/ 2356485 h 2361247"/>
                  <a:gd name="connsiteX4305" fmla="*/ 4191953 w 4871180"/>
                  <a:gd name="connsiteY4305" fmla="*/ 2356485 h 2361247"/>
                  <a:gd name="connsiteX4306" fmla="*/ 4192905 w 4871180"/>
                  <a:gd name="connsiteY4306" fmla="*/ 2356485 h 2361247"/>
                  <a:gd name="connsiteX4307" fmla="*/ 4193858 w 4871180"/>
                  <a:gd name="connsiteY4307" fmla="*/ 2356485 h 2361247"/>
                  <a:gd name="connsiteX4308" fmla="*/ 4194810 w 4871180"/>
                  <a:gd name="connsiteY4308" fmla="*/ 2356485 h 2361247"/>
                  <a:gd name="connsiteX4309" fmla="*/ 4195763 w 4871180"/>
                  <a:gd name="connsiteY4309" fmla="*/ 2356485 h 2361247"/>
                  <a:gd name="connsiteX4310" fmla="*/ 4196715 w 4871180"/>
                  <a:gd name="connsiteY4310" fmla="*/ 2356485 h 2361247"/>
                  <a:gd name="connsiteX4311" fmla="*/ 4197668 w 4871180"/>
                  <a:gd name="connsiteY4311" fmla="*/ 2356485 h 2361247"/>
                  <a:gd name="connsiteX4312" fmla="*/ 4198620 w 4871180"/>
                  <a:gd name="connsiteY4312" fmla="*/ 2356485 h 2361247"/>
                  <a:gd name="connsiteX4313" fmla="*/ 4199573 w 4871180"/>
                  <a:gd name="connsiteY4313" fmla="*/ 2356485 h 2361247"/>
                  <a:gd name="connsiteX4314" fmla="*/ 4200525 w 4871180"/>
                  <a:gd name="connsiteY4314" fmla="*/ 2356485 h 2361247"/>
                  <a:gd name="connsiteX4315" fmla="*/ 4201478 w 4871180"/>
                  <a:gd name="connsiteY4315" fmla="*/ 2356485 h 2361247"/>
                  <a:gd name="connsiteX4316" fmla="*/ 4202430 w 4871180"/>
                  <a:gd name="connsiteY4316" fmla="*/ 2356485 h 2361247"/>
                  <a:gd name="connsiteX4317" fmla="*/ 4203383 w 4871180"/>
                  <a:gd name="connsiteY4317" fmla="*/ 2356485 h 2361247"/>
                  <a:gd name="connsiteX4318" fmla="*/ 4204335 w 4871180"/>
                  <a:gd name="connsiteY4318" fmla="*/ 2355533 h 2361247"/>
                  <a:gd name="connsiteX4319" fmla="*/ 4205288 w 4871180"/>
                  <a:gd name="connsiteY4319" fmla="*/ 2356485 h 2361247"/>
                  <a:gd name="connsiteX4320" fmla="*/ 4206240 w 4871180"/>
                  <a:gd name="connsiteY4320" fmla="*/ 2356485 h 2361247"/>
                  <a:gd name="connsiteX4321" fmla="*/ 4207193 w 4871180"/>
                  <a:gd name="connsiteY4321" fmla="*/ 2356485 h 2361247"/>
                  <a:gd name="connsiteX4322" fmla="*/ 4208145 w 4871180"/>
                  <a:gd name="connsiteY4322" fmla="*/ 2356485 h 2361247"/>
                  <a:gd name="connsiteX4323" fmla="*/ 4210050 w 4871180"/>
                  <a:gd name="connsiteY4323" fmla="*/ 2355533 h 2361247"/>
                  <a:gd name="connsiteX4324" fmla="*/ 4211003 w 4871180"/>
                  <a:gd name="connsiteY4324" fmla="*/ 2356485 h 2361247"/>
                  <a:gd name="connsiteX4325" fmla="*/ 4211955 w 4871180"/>
                  <a:gd name="connsiteY4325" fmla="*/ 2356485 h 2361247"/>
                  <a:gd name="connsiteX4326" fmla="*/ 4212908 w 4871180"/>
                  <a:gd name="connsiteY4326" fmla="*/ 2356485 h 2361247"/>
                  <a:gd name="connsiteX4327" fmla="*/ 4213860 w 4871180"/>
                  <a:gd name="connsiteY4327" fmla="*/ 2356485 h 2361247"/>
                  <a:gd name="connsiteX4328" fmla="*/ 4214813 w 4871180"/>
                  <a:gd name="connsiteY4328" fmla="*/ 2356485 h 2361247"/>
                  <a:gd name="connsiteX4329" fmla="*/ 4215765 w 4871180"/>
                  <a:gd name="connsiteY4329" fmla="*/ 2356485 h 2361247"/>
                  <a:gd name="connsiteX4330" fmla="*/ 4216718 w 4871180"/>
                  <a:gd name="connsiteY4330" fmla="*/ 2356485 h 2361247"/>
                  <a:gd name="connsiteX4331" fmla="*/ 4217670 w 4871180"/>
                  <a:gd name="connsiteY4331" fmla="*/ 2356485 h 2361247"/>
                  <a:gd name="connsiteX4332" fmla="*/ 4218623 w 4871180"/>
                  <a:gd name="connsiteY4332" fmla="*/ 2356485 h 2361247"/>
                  <a:gd name="connsiteX4333" fmla="*/ 4219575 w 4871180"/>
                  <a:gd name="connsiteY4333" fmla="*/ 2356485 h 2361247"/>
                  <a:gd name="connsiteX4334" fmla="*/ 4220528 w 4871180"/>
                  <a:gd name="connsiteY4334" fmla="*/ 2356485 h 2361247"/>
                  <a:gd name="connsiteX4335" fmla="*/ 4221480 w 4871180"/>
                  <a:gd name="connsiteY4335" fmla="*/ 2356485 h 2361247"/>
                  <a:gd name="connsiteX4336" fmla="*/ 4222433 w 4871180"/>
                  <a:gd name="connsiteY4336" fmla="*/ 2356485 h 2361247"/>
                  <a:gd name="connsiteX4337" fmla="*/ 4223385 w 4871180"/>
                  <a:gd name="connsiteY4337" fmla="*/ 2356485 h 2361247"/>
                  <a:gd name="connsiteX4338" fmla="*/ 4224338 w 4871180"/>
                  <a:gd name="connsiteY4338" fmla="*/ 2356485 h 2361247"/>
                  <a:gd name="connsiteX4339" fmla="*/ 4225290 w 4871180"/>
                  <a:gd name="connsiteY4339" fmla="*/ 2356485 h 2361247"/>
                  <a:gd name="connsiteX4340" fmla="*/ 4226243 w 4871180"/>
                  <a:gd name="connsiteY4340" fmla="*/ 2356485 h 2361247"/>
                  <a:gd name="connsiteX4341" fmla="*/ 4227195 w 4871180"/>
                  <a:gd name="connsiteY4341" fmla="*/ 2355533 h 2361247"/>
                  <a:gd name="connsiteX4342" fmla="*/ 4228148 w 4871180"/>
                  <a:gd name="connsiteY4342" fmla="*/ 2356485 h 2361247"/>
                  <a:gd name="connsiteX4343" fmla="*/ 4229100 w 4871180"/>
                  <a:gd name="connsiteY4343" fmla="*/ 2356485 h 2361247"/>
                  <a:gd name="connsiteX4344" fmla="*/ 4230053 w 4871180"/>
                  <a:gd name="connsiteY4344" fmla="*/ 2356485 h 2361247"/>
                  <a:gd name="connsiteX4345" fmla="*/ 4231005 w 4871180"/>
                  <a:gd name="connsiteY4345" fmla="*/ 2355533 h 2361247"/>
                  <a:gd name="connsiteX4346" fmla="*/ 4231958 w 4871180"/>
                  <a:gd name="connsiteY4346" fmla="*/ 2355533 h 2361247"/>
                  <a:gd name="connsiteX4347" fmla="*/ 4232910 w 4871180"/>
                  <a:gd name="connsiteY4347" fmla="*/ 2355533 h 2361247"/>
                  <a:gd name="connsiteX4348" fmla="*/ 4233863 w 4871180"/>
                  <a:gd name="connsiteY4348" fmla="*/ 2355533 h 2361247"/>
                  <a:gd name="connsiteX4349" fmla="*/ 4234815 w 4871180"/>
                  <a:gd name="connsiteY4349" fmla="*/ 2355533 h 2361247"/>
                  <a:gd name="connsiteX4350" fmla="*/ 4235768 w 4871180"/>
                  <a:gd name="connsiteY4350" fmla="*/ 2355533 h 2361247"/>
                  <a:gd name="connsiteX4351" fmla="*/ 4236720 w 4871180"/>
                  <a:gd name="connsiteY4351" fmla="*/ 2355533 h 2361247"/>
                  <a:gd name="connsiteX4352" fmla="*/ 4237673 w 4871180"/>
                  <a:gd name="connsiteY4352" fmla="*/ 2355533 h 2361247"/>
                  <a:gd name="connsiteX4353" fmla="*/ 4238625 w 4871180"/>
                  <a:gd name="connsiteY4353" fmla="*/ 2355533 h 2361247"/>
                  <a:gd name="connsiteX4354" fmla="*/ 4239578 w 4871180"/>
                  <a:gd name="connsiteY4354" fmla="*/ 2355533 h 2361247"/>
                  <a:gd name="connsiteX4355" fmla="*/ 4240530 w 4871180"/>
                  <a:gd name="connsiteY4355" fmla="*/ 2355533 h 2361247"/>
                  <a:gd name="connsiteX4356" fmla="*/ 4241483 w 4871180"/>
                  <a:gd name="connsiteY4356" fmla="*/ 2355533 h 2361247"/>
                  <a:gd name="connsiteX4357" fmla="*/ 4242435 w 4871180"/>
                  <a:gd name="connsiteY4357" fmla="*/ 2355533 h 2361247"/>
                  <a:gd name="connsiteX4358" fmla="*/ 4243388 w 4871180"/>
                  <a:gd name="connsiteY4358" fmla="*/ 2355533 h 2361247"/>
                  <a:gd name="connsiteX4359" fmla="*/ 4244340 w 4871180"/>
                  <a:gd name="connsiteY4359" fmla="*/ 2355533 h 2361247"/>
                  <a:gd name="connsiteX4360" fmla="*/ 4245293 w 4871180"/>
                  <a:gd name="connsiteY4360" fmla="*/ 2355533 h 2361247"/>
                  <a:gd name="connsiteX4361" fmla="*/ 4246245 w 4871180"/>
                  <a:gd name="connsiteY4361" fmla="*/ 2355533 h 2361247"/>
                  <a:gd name="connsiteX4362" fmla="*/ 4247198 w 4871180"/>
                  <a:gd name="connsiteY4362" fmla="*/ 2355533 h 2361247"/>
                  <a:gd name="connsiteX4363" fmla="*/ 4248150 w 4871180"/>
                  <a:gd name="connsiteY4363" fmla="*/ 2355533 h 2361247"/>
                  <a:gd name="connsiteX4364" fmla="*/ 4249103 w 4871180"/>
                  <a:gd name="connsiteY4364" fmla="*/ 2355533 h 2361247"/>
                  <a:gd name="connsiteX4365" fmla="*/ 4250055 w 4871180"/>
                  <a:gd name="connsiteY4365" fmla="*/ 2355533 h 2361247"/>
                  <a:gd name="connsiteX4366" fmla="*/ 4251008 w 4871180"/>
                  <a:gd name="connsiteY4366" fmla="*/ 2356485 h 2361247"/>
                  <a:gd name="connsiteX4367" fmla="*/ 4252913 w 4871180"/>
                  <a:gd name="connsiteY4367" fmla="*/ 2355533 h 2361247"/>
                  <a:gd name="connsiteX4368" fmla="*/ 4253865 w 4871180"/>
                  <a:gd name="connsiteY4368" fmla="*/ 2355533 h 2361247"/>
                  <a:gd name="connsiteX4369" fmla="*/ 4254818 w 4871180"/>
                  <a:gd name="connsiteY4369" fmla="*/ 2355533 h 2361247"/>
                  <a:gd name="connsiteX4370" fmla="*/ 4255770 w 4871180"/>
                  <a:gd name="connsiteY4370" fmla="*/ 2355533 h 2361247"/>
                  <a:gd name="connsiteX4371" fmla="*/ 4256723 w 4871180"/>
                  <a:gd name="connsiteY4371" fmla="*/ 2355533 h 2361247"/>
                  <a:gd name="connsiteX4372" fmla="*/ 4257675 w 4871180"/>
                  <a:gd name="connsiteY4372" fmla="*/ 2355533 h 2361247"/>
                  <a:gd name="connsiteX4373" fmla="*/ 4258628 w 4871180"/>
                  <a:gd name="connsiteY4373" fmla="*/ 2355533 h 2361247"/>
                  <a:gd name="connsiteX4374" fmla="*/ 4259580 w 4871180"/>
                  <a:gd name="connsiteY4374" fmla="*/ 2355533 h 2361247"/>
                  <a:gd name="connsiteX4375" fmla="*/ 4260533 w 4871180"/>
                  <a:gd name="connsiteY4375" fmla="*/ 2355533 h 2361247"/>
                  <a:gd name="connsiteX4376" fmla="*/ 4261485 w 4871180"/>
                  <a:gd name="connsiteY4376" fmla="*/ 2355533 h 2361247"/>
                  <a:gd name="connsiteX4377" fmla="*/ 4262438 w 4871180"/>
                  <a:gd name="connsiteY4377" fmla="*/ 2355533 h 2361247"/>
                  <a:gd name="connsiteX4378" fmla="*/ 4263390 w 4871180"/>
                  <a:gd name="connsiteY4378" fmla="*/ 2355533 h 2361247"/>
                  <a:gd name="connsiteX4379" fmla="*/ 4264343 w 4871180"/>
                  <a:gd name="connsiteY4379" fmla="*/ 2355533 h 2361247"/>
                  <a:gd name="connsiteX4380" fmla="*/ 4265295 w 4871180"/>
                  <a:gd name="connsiteY4380" fmla="*/ 2356485 h 2361247"/>
                  <a:gd name="connsiteX4381" fmla="*/ 4266248 w 4871180"/>
                  <a:gd name="connsiteY4381" fmla="*/ 2355533 h 2361247"/>
                  <a:gd name="connsiteX4382" fmla="*/ 4267200 w 4871180"/>
                  <a:gd name="connsiteY4382" fmla="*/ 2355533 h 2361247"/>
                  <a:gd name="connsiteX4383" fmla="*/ 4268153 w 4871180"/>
                  <a:gd name="connsiteY4383" fmla="*/ 2355533 h 2361247"/>
                  <a:gd name="connsiteX4384" fmla="*/ 4269105 w 4871180"/>
                  <a:gd name="connsiteY4384" fmla="*/ 2355533 h 2361247"/>
                  <a:gd name="connsiteX4385" fmla="*/ 4270058 w 4871180"/>
                  <a:gd name="connsiteY4385" fmla="*/ 2355533 h 2361247"/>
                  <a:gd name="connsiteX4386" fmla="*/ 4271010 w 4871180"/>
                  <a:gd name="connsiteY4386" fmla="*/ 2355533 h 2361247"/>
                  <a:gd name="connsiteX4387" fmla="*/ 4271963 w 4871180"/>
                  <a:gd name="connsiteY4387" fmla="*/ 2355533 h 2361247"/>
                  <a:gd name="connsiteX4388" fmla="*/ 4272915 w 4871180"/>
                  <a:gd name="connsiteY4388" fmla="*/ 2355533 h 2361247"/>
                  <a:gd name="connsiteX4389" fmla="*/ 4273868 w 4871180"/>
                  <a:gd name="connsiteY4389" fmla="*/ 2355533 h 2361247"/>
                  <a:gd name="connsiteX4390" fmla="*/ 4274820 w 4871180"/>
                  <a:gd name="connsiteY4390" fmla="*/ 2355533 h 2361247"/>
                  <a:gd name="connsiteX4391" fmla="*/ 4275773 w 4871180"/>
                  <a:gd name="connsiteY4391" fmla="*/ 2355533 h 2361247"/>
                  <a:gd name="connsiteX4392" fmla="*/ 4276725 w 4871180"/>
                  <a:gd name="connsiteY4392" fmla="*/ 2355533 h 2361247"/>
                  <a:gd name="connsiteX4393" fmla="*/ 4277678 w 4871180"/>
                  <a:gd name="connsiteY4393" fmla="*/ 2355533 h 2361247"/>
                  <a:gd name="connsiteX4394" fmla="*/ 4278630 w 4871180"/>
                  <a:gd name="connsiteY4394" fmla="*/ 2355533 h 2361247"/>
                  <a:gd name="connsiteX4395" fmla="*/ 4279583 w 4871180"/>
                  <a:gd name="connsiteY4395" fmla="*/ 2355533 h 2361247"/>
                  <a:gd name="connsiteX4396" fmla="*/ 4280535 w 4871180"/>
                  <a:gd name="connsiteY4396" fmla="*/ 2354580 h 2361247"/>
                  <a:gd name="connsiteX4397" fmla="*/ 4281488 w 4871180"/>
                  <a:gd name="connsiteY4397" fmla="*/ 2355533 h 2361247"/>
                  <a:gd name="connsiteX4398" fmla="*/ 4282440 w 4871180"/>
                  <a:gd name="connsiteY4398" fmla="*/ 2354580 h 2361247"/>
                  <a:gd name="connsiteX4399" fmla="*/ 4283393 w 4871180"/>
                  <a:gd name="connsiteY4399" fmla="*/ 2354580 h 2361247"/>
                  <a:gd name="connsiteX4400" fmla="*/ 4284345 w 4871180"/>
                  <a:gd name="connsiteY4400" fmla="*/ 2354580 h 2361247"/>
                  <a:gd name="connsiteX4401" fmla="*/ 4285298 w 4871180"/>
                  <a:gd name="connsiteY4401" fmla="*/ 2354580 h 2361247"/>
                  <a:gd name="connsiteX4402" fmla="*/ 4286250 w 4871180"/>
                  <a:gd name="connsiteY4402" fmla="*/ 2354580 h 2361247"/>
                  <a:gd name="connsiteX4403" fmla="*/ 4287203 w 4871180"/>
                  <a:gd name="connsiteY4403" fmla="*/ 2354580 h 2361247"/>
                  <a:gd name="connsiteX4404" fmla="*/ 4288155 w 4871180"/>
                  <a:gd name="connsiteY4404" fmla="*/ 2354580 h 2361247"/>
                  <a:gd name="connsiteX4405" fmla="*/ 4289108 w 4871180"/>
                  <a:gd name="connsiteY4405" fmla="*/ 2354580 h 2361247"/>
                  <a:gd name="connsiteX4406" fmla="*/ 4290060 w 4871180"/>
                  <a:gd name="connsiteY4406" fmla="*/ 2354580 h 2361247"/>
                  <a:gd name="connsiteX4407" fmla="*/ 4291013 w 4871180"/>
                  <a:gd name="connsiteY4407" fmla="*/ 2354580 h 2361247"/>
                  <a:gd name="connsiteX4408" fmla="*/ 4291965 w 4871180"/>
                  <a:gd name="connsiteY4408" fmla="*/ 2354580 h 2361247"/>
                  <a:gd name="connsiteX4409" fmla="*/ 4292918 w 4871180"/>
                  <a:gd name="connsiteY4409" fmla="*/ 2354580 h 2361247"/>
                  <a:gd name="connsiteX4410" fmla="*/ 4294823 w 4871180"/>
                  <a:gd name="connsiteY4410" fmla="*/ 2354580 h 2361247"/>
                  <a:gd name="connsiteX4411" fmla="*/ 4295775 w 4871180"/>
                  <a:gd name="connsiteY4411" fmla="*/ 2354580 h 2361247"/>
                  <a:gd name="connsiteX4412" fmla="*/ 4296728 w 4871180"/>
                  <a:gd name="connsiteY4412" fmla="*/ 2354580 h 2361247"/>
                  <a:gd name="connsiteX4413" fmla="*/ 4297680 w 4871180"/>
                  <a:gd name="connsiteY4413" fmla="*/ 2355533 h 2361247"/>
                  <a:gd name="connsiteX4414" fmla="*/ 4298633 w 4871180"/>
                  <a:gd name="connsiteY4414" fmla="*/ 2354580 h 2361247"/>
                  <a:gd name="connsiteX4415" fmla="*/ 4299585 w 4871180"/>
                  <a:gd name="connsiteY4415" fmla="*/ 2354580 h 2361247"/>
                  <a:gd name="connsiteX4416" fmla="*/ 4300538 w 4871180"/>
                  <a:gd name="connsiteY4416" fmla="*/ 2354580 h 2361247"/>
                  <a:gd name="connsiteX4417" fmla="*/ 4301490 w 4871180"/>
                  <a:gd name="connsiteY4417" fmla="*/ 2354580 h 2361247"/>
                  <a:gd name="connsiteX4418" fmla="*/ 4302443 w 4871180"/>
                  <a:gd name="connsiteY4418" fmla="*/ 2354580 h 2361247"/>
                  <a:gd name="connsiteX4419" fmla="*/ 4303395 w 4871180"/>
                  <a:gd name="connsiteY4419" fmla="*/ 2354580 h 2361247"/>
                  <a:gd name="connsiteX4420" fmla="*/ 4304348 w 4871180"/>
                  <a:gd name="connsiteY4420" fmla="*/ 2354580 h 2361247"/>
                  <a:gd name="connsiteX4421" fmla="*/ 4305300 w 4871180"/>
                  <a:gd name="connsiteY4421" fmla="*/ 2354580 h 2361247"/>
                  <a:gd name="connsiteX4422" fmla="*/ 4306253 w 4871180"/>
                  <a:gd name="connsiteY4422" fmla="*/ 2354580 h 2361247"/>
                  <a:gd name="connsiteX4423" fmla="*/ 4307205 w 4871180"/>
                  <a:gd name="connsiteY4423" fmla="*/ 2354580 h 2361247"/>
                  <a:gd name="connsiteX4424" fmla="*/ 4308158 w 4871180"/>
                  <a:gd name="connsiteY4424" fmla="*/ 2354580 h 2361247"/>
                  <a:gd name="connsiteX4425" fmla="*/ 4309110 w 4871180"/>
                  <a:gd name="connsiteY4425" fmla="*/ 2354580 h 2361247"/>
                  <a:gd name="connsiteX4426" fmla="*/ 4310063 w 4871180"/>
                  <a:gd name="connsiteY4426" fmla="*/ 2354580 h 2361247"/>
                  <a:gd name="connsiteX4427" fmla="*/ 4311015 w 4871180"/>
                  <a:gd name="connsiteY4427" fmla="*/ 2354580 h 2361247"/>
                  <a:gd name="connsiteX4428" fmla="*/ 4311968 w 4871180"/>
                  <a:gd name="connsiteY4428" fmla="*/ 2354580 h 2361247"/>
                  <a:gd name="connsiteX4429" fmla="*/ 4312920 w 4871180"/>
                  <a:gd name="connsiteY4429" fmla="*/ 2354580 h 2361247"/>
                  <a:gd name="connsiteX4430" fmla="*/ 4313873 w 4871180"/>
                  <a:gd name="connsiteY4430" fmla="*/ 2354580 h 2361247"/>
                  <a:gd name="connsiteX4431" fmla="*/ 4314825 w 4871180"/>
                  <a:gd name="connsiteY4431" fmla="*/ 2354580 h 2361247"/>
                  <a:gd name="connsiteX4432" fmla="*/ 4315778 w 4871180"/>
                  <a:gd name="connsiteY4432" fmla="*/ 2354580 h 2361247"/>
                  <a:gd name="connsiteX4433" fmla="*/ 4316730 w 4871180"/>
                  <a:gd name="connsiteY4433" fmla="*/ 2354580 h 2361247"/>
                  <a:gd name="connsiteX4434" fmla="*/ 4317683 w 4871180"/>
                  <a:gd name="connsiteY4434" fmla="*/ 2354580 h 2361247"/>
                  <a:gd name="connsiteX4435" fmla="*/ 4318635 w 4871180"/>
                  <a:gd name="connsiteY4435" fmla="*/ 2354580 h 2361247"/>
                  <a:gd name="connsiteX4436" fmla="*/ 4319588 w 4871180"/>
                  <a:gd name="connsiteY4436" fmla="*/ 2354580 h 2361247"/>
                  <a:gd name="connsiteX4437" fmla="*/ 4320540 w 4871180"/>
                  <a:gd name="connsiteY4437" fmla="*/ 2354580 h 2361247"/>
                  <a:gd name="connsiteX4438" fmla="*/ 4321493 w 4871180"/>
                  <a:gd name="connsiteY4438" fmla="*/ 2354580 h 2361247"/>
                  <a:gd name="connsiteX4439" fmla="*/ 4322445 w 4871180"/>
                  <a:gd name="connsiteY4439" fmla="*/ 2354580 h 2361247"/>
                  <a:gd name="connsiteX4440" fmla="*/ 4323398 w 4871180"/>
                  <a:gd name="connsiteY4440" fmla="*/ 2353628 h 2361247"/>
                  <a:gd name="connsiteX4441" fmla="*/ 4324350 w 4871180"/>
                  <a:gd name="connsiteY4441" fmla="*/ 2353628 h 2361247"/>
                  <a:gd name="connsiteX4442" fmla="*/ 4325303 w 4871180"/>
                  <a:gd name="connsiteY4442" fmla="*/ 2353628 h 2361247"/>
                  <a:gd name="connsiteX4443" fmla="*/ 4326255 w 4871180"/>
                  <a:gd name="connsiteY4443" fmla="*/ 2354580 h 2361247"/>
                  <a:gd name="connsiteX4444" fmla="*/ 4327208 w 4871180"/>
                  <a:gd name="connsiteY4444" fmla="*/ 2354580 h 2361247"/>
                  <a:gd name="connsiteX4445" fmla="*/ 4328160 w 4871180"/>
                  <a:gd name="connsiteY4445" fmla="*/ 2353628 h 2361247"/>
                  <a:gd name="connsiteX4446" fmla="*/ 4329113 w 4871180"/>
                  <a:gd name="connsiteY4446" fmla="*/ 2353628 h 2361247"/>
                  <a:gd name="connsiteX4447" fmla="*/ 4330065 w 4871180"/>
                  <a:gd name="connsiteY4447" fmla="*/ 2353628 h 2361247"/>
                  <a:gd name="connsiteX4448" fmla="*/ 4331018 w 4871180"/>
                  <a:gd name="connsiteY4448" fmla="*/ 2353628 h 2361247"/>
                  <a:gd name="connsiteX4449" fmla="*/ 4331970 w 4871180"/>
                  <a:gd name="connsiteY4449" fmla="*/ 2354580 h 2361247"/>
                  <a:gd name="connsiteX4450" fmla="*/ 4332923 w 4871180"/>
                  <a:gd name="connsiteY4450" fmla="*/ 2354580 h 2361247"/>
                  <a:gd name="connsiteX4451" fmla="*/ 4333875 w 4871180"/>
                  <a:gd name="connsiteY4451" fmla="*/ 2353628 h 2361247"/>
                  <a:gd name="connsiteX4452" fmla="*/ 4334828 w 4871180"/>
                  <a:gd name="connsiteY4452" fmla="*/ 2353628 h 2361247"/>
                  <a:gd name="connsiteX4453" fmla="*/ 4335780 w 4871180"/>
                  <a:gd name="connsiteY4453" fmla="*/ 2353628 h 2361247"/>
                  <a:gd name="connsiteX4454" fmla="*/ 4337685 w 4871180"/>
                  <a:gd name="connsiteY4454" fmla="*/ 2353628 h 2361247"/>
                  <a:gd name="connsiteX4455" fmla="*/ 4338638 w 4871180"/>
                  <a:gd name="connsiteY4455" fmla="*/ 2353628 h 2361247"/>
                  <a:gd name="connsiteX4456" fmla="*/ 4339590 w 4871180"/>
                  <a:gd name="connsiteY4456" fmla="*/ 2353628 h 2361247"/>
                  <a:gd name="connsiteX4457" fmla="*/ 4340543 w 4871180"/>
                  <a:gd name="connsiteY4457" fmla="*/ 2353628 h 2361247"/>
                  <a:gd name="connsiteX4458" fmla="*/ 4341495 w 4871180"/>
                  <a:gd name="connsiteY4458" fmla="*/ 2353628 h 2361247"/>
                  <a:gd name="connsiteX4459" fmla="*/ 4342448 w 4871180"/>
                  <a:gd name="connsiteY4459" fmla="*/ 2353628 h 2361247"/>
                  <a:gd name="connsiteX4460" fmla="*/ 4343400 w 4871180"/>
                  <a:gd name="connsiteY4460" fmla="*/ 2353628 h 2361247"/>
                  <a:gd name="connsiteX4461" fmla="*/ 4344353 w 4871180"/>
                  <a:gd name="connsiteY4461" fmla="*/ 2353628 h 2361247"/>
                  <a:gd name="connsiteX4462" fmla="*/ 4345305 w 4871180"/>
                  <a:gd name="connsiteY4462" fmla="*/ 2353628 h 2361247"/>
                  <a:gd name="connsiteX4463" fmla="*/ 4346258 w 4871180"/>
                  <a:gd name="connsiteY4463" fmla="*/ 2353628 h 2361247"/>
                  <a:gd name="connsiteX4464" fmla="*/ 4347210 w 4871180"/>
                  <a:gd name="connsiteY4464" fmla="*/ 2353628 h 2361247"/>
                  <a:gd name="connsiteX4465" fmla="*/ 4348163 w 4871180"/>
                  <a:gd name="connsiteY4465" fmla="*/ 2353628 h 2361247"/>
                  <a:gd name="connsiteX4466" fmla="*/ 4349115 w 4871180"/>
                  <a:gd name="connsiteY4466" fmla="*/ 2353628 h 2361247"/>
                  <a:gd name="connsiteX4467" fmla="*/ 4350068 w 4871180"/>
                  <a:gd name="connsiteY4467" fmla="*/ 2353628 h 2361247"/>
                  <a:gd name="connsiteX4468" fmla="*/ 4351020 w 4871180"/>
                  <a:gd name="connsiteY4468" fmla="*/ 2353628 h 2361247"/>
                  <a:gd name="connsiteX4469" fmla="*/ 4351973 w 4871180"/>
                  <a:gd name="connsiteY4469" fmla="*/ 2353628 h 2361247"/>
                  <a:gd name="connsiteX4470" fmla="*/ 4352925 w 4871180"/>
                  <a:gd name="connsiteY4470" fmla="*/ 2353628 h 2361247"/>
                  <a:gd name="connsiteX4471" fmla="*/ 4353878 w 4871180"/>
                  <a:gd name="connsiteY4471" fmla="*/ 2353628 h 2361247"/>
                  <a:gd name="connsiteX4472" fmla="*/ 4354830 w 4871180"/>
                  <a:gd name="connsiteY4472" fmla="*/ 2353628 h 2361247"/>
                  <a:gd name="connsiteX4473" fmla="*/ 4355783 w 4871180"/>
                  <a:gd name="connsiteY4473" fmla="*/ 2353628 h 2361247"/>
                  <a:gd name="connsiteX4474" fmla="*/ 4356735 w 4871180"/>
                  <a:gd name="connsiteY4474" fmla="*/ 2353628 h 2361247"/>
                  <a:gd name="connsiteX4475" fmla="*/ 4357688 w 4871180"/>
                  <a:gd name="connsiteY4475" fmla="*/ 2353628 h 2361247"/>
                  <a:gd name="connsiteX4476" fmla="*/ 4358640 w 4871180"/>
                  <a:gd name="connsiteY4476" fmla="*/ 2353628 h 2361247"/>
                  <a:gd name="connsiteX4477" fmla="*/ 4359593 w 4871180"/>
                  <a:gd name="connsiteY4477" fmla="*/ 2353628 h 2361247"/>
                  <a:gd name="connsiteX4478" fmla="*/ 4360545 w 4871180"/>
                  <a:gd name="connsiteY4478" fmla="*/ 2353628 h 2361247"/>
                  <a:gd name="connsiteX4479" fmla="*/ 4361498 w 4871180"/>
                  <a:gd name="connsiteY4479" fmla="*/ 2353628 h 2361247"/>
                  <a:gd name="connsiteX4480" fmla="*/ 4362450 w 4871180"/>
                  <a:gd name="connsiteY4480" fmla="*/ 2353628 h 2361247"/>
                  <a:gd name="connsiteX4481" fmla="*/ 4363403 w 4871180"/>
                  <a:gd name="connsiteY4481" fmla="*/ 2353628 h 2361247"/>
                  <a:gd name="connsiteX4482" fmla="*/ 4364355 w 4871180"/>
                  <a:gd name="connsiteY4482" fmla="*/ 2353628 h 2361247"/>
                  <a:gd name="connsiteX4483" fmla="*/ 4365308 w 4871180"/>
                  <a:gd name="connsiteY4483" fmla="*/ 2353628 h 2361247"/>
                  <a:gd name="connsiteX4484" fmla="*/ 4366260 w 4871180"/>
                  <a:gd name="connsiteY4484" fmla="*/ 2353628 h 2361247"/>
                  <a:gd name="connsiteX4485" fmla="*/ 4367213 w 4871180"/>
                  <a:gd name="connsiteY4485" fmla="*/ 2353628 h 2361247"/>
                  <a:gd name="connsiteX4486" fmla="*/ 4368165 w 4871180"/>
                  <a:gd name="connsiteY4486" fmla="*/ 2353628 h 2361247"/>
                  <a:gd name="connsiteX4487" fmla="*/ 4369118 w 4871180"/>
                  <a:gd name="connsiteY4487" fmla="*/ 2353628 h 2361247"/>
                  <a:gd name="connsiteX4488" fmla="*/ 4370070 w 4871180"/>
                  <a:gd name="connsiteY4488" fmla="*/ 2353628 h 2361247"/>
                  <a:gd name="connsiteX4489" fmla="*/ 4371023 w 4871180"/>
                  <a:gd name="connsiteY4489" fmla="*/ 2353628 h 2361247"/>
                  <a:gd name="connsiteX4490" fmla="*/ 4371975 w 4871180"/>
                  <a:gd name="connsiteY4490" fmla="*/ 2354580 h 2361247"/>
                  <a:gd name="connsiteX4491" fmla="*/ 4372928 w 4871180"/>
                  <a:gd name="connsiteY4491" fmla="*/ 2354580 h 2361247"/>
                  <a:gd name="connsiteX4492" fmla="*/ 4373880 w 4871180"/>
                  <a:gd name="connsiteY4492" fmla="*/ 2353628 h 2361247"/>
                  <a:gd name="connsiteX4493" fmla="*/ 4374833 w 4871180"/>
                  <a:gd name="connsiteY4493" fmla="*/ 2354580 h 2361247"/>
                  <a:gd name="connsiteX4494" fmla="*/ 4375785 w 4871180"/>
                  <a:gd name="connsiteY4494" fmla="*/ 2354580 h 2361247"/>
                  <a:gd name="connsiteX4495" fmla="*/ 4376738 w 4871180"/>
                  <a:gd name="connsiteY4495" fmla="*/ 2354580 h 2361247"/>
                  <a:gd name="connsiteX4496" fmla="*/ 4377690 w 4871180"/>
                  <a:gd name="connsiteY4496" fmla="*/ 2354580 h 2361247"/>
                  <a:gd name="connsiteX4497" fmla="*/ 4378643 w 4871180"/>
                  <a:gd name="connsiteY4497" fmla="*/ 2354580 h 2361247"/>
                  <a:gd name="connsiteX4498" fmla="*/ 4380548 w 4871180"/>
                  <a:gd name="connsiteY4498" fmla="*/ 2354580 h 2361247"/>
                  <a:gd name="connsiteX4499" fmla="*/ 4381500 w 4871180"/>
                  <a:gd name="connsiteY4499" fmla="*/ 2354580 h 2361247"/>
                  <a:gd name="connsiteX4500" fmla="*/ 4382453 w 4871180"/>
                  <a:gd name="connsiteY4500" fmla="*/ 2354580 h 2361247"/>
                  <a:gd name="connsiteX4501" fmla="*/ 4383405 w 4871180"/>
                  <a:gd name="connsiteY4501" fmla="*/ 2354580 h 2361247"/>
                  <a:gd name="connsiteX4502" fmla="*/ 4384358 w 4871180"/>
                  <a:gd name="connsiteY4502" fmla="*/ 2354580 h 2361247"/>
                  <a:gd name="connsiteX4503" fmla="*/ 4385310 w 4871180"/>
                  <a:gd name="connsiteY4503" fmla="*/ 2354580 h 2361247"/>
                  <a:gd name="connsiteX4504" fmla="*/ 4386263 w 4871180"/>
                  <a:gd name="connsiteY4504" fmla="*/ 2354580 h 2361247"/>
                  <a:gd name="connsiteX4505" fmla="*/ 4387215 w 4871180"/>
                  <a:gd name="connsiteY4505" fmla="*/ 2354580 h 2361247"/>
                  <a:gd name="connsiteX4506" fmla="*/ 4388168 w 4871180"/>
                  <a:gd name="connsiteY4506" fmla="*/ 2354580 h 2361247"/>
                  <a:gd name="connsiteX4507" fmla="*/ 4389120 w 4871180"/>
                  <a:gd name="connsiteY4507" fmla="*/ 2354580 h 2361247"/>
                  <a:gd name="connsiteX4508" fmla="*/ 4390073 w 4871180"/>
                  <a:gd name="connsiteY4508" fmla="*/ 2355533 h 2361247"/>
                  <a:gd name="connsiteX4509" fmla="*/ 4391025 w 4871180"/>
                  <a:gd name="connsiteY4509" fmla="*/ 2355533 h 2361247"/>
                  <a:gd name="connsiteX4510" fmla="*/ 4391978 w 4871180"/>
                  <a:gd name="connsiteY4510" fmla="*/ 2355533 h 2361247"/>
                  <a:gd name="connsiteX4511" fmla="*/ 4392930 w 4871180"/>
                  <a:gd name="connsiteY4511" fmla="*/ 2355533 h 2361247"/>
                  <a:gd name="connsiteX4512" fmla="*/ 4393883 w 4871180"/>
                  <a:gd name="connsiteY4512" fmla="*/ 2355533 h 2361247"/>
                  <a:gd name="connsiteX4513" fmla="*/ 4394835 w 4871180"/>
                  <a:gd name="connsiteY4513" fmla="*/ 2354580 h 2361247"/>
                  <a:gd name="connsiteX4514" fmla="*/ 4395788 w 4871180"/>
                  <a:gd name="connsiteY4514" fmla="*/ 2354580 h 2361247"/>
                  <a:gd name="connsiteX4515" fmla="*/ 4396740 w 4871180"/>
                  <a:gd name="connsiteY4515" fmla="*/ 2354580 h 2361247"/>
                  <a:gd name="connsiteX4516" fmla="*/ 4397693 w 4871180"/>
                  <a:gd name="connsiteY4516" fmla="*/ 2354580 h 2361247"/>
                  <a:gd name="connsiteX4517" fmla="*/ 4398645 w 4871180"/>
                  <a:gd name="connsiteY4517" fmla="*/ 2354580 h 2361247"/>
                  <a:gd name="connsiteX4518" fmla="*/ 4399598 w 4871180"/>
                  <a:gd name="connsiteY4518" fmla="*/ 2355533 h 2361247"/>
                  <a:gd name="connsiteX4519" fmla="*/ 4400550 w 4871180"/>
                  <a:gd name="connsiteY4519" fmla="*/ 2355533 h 2361247"/>
                  <a:gd name="connsiteX4520" fmla="*/ 4401503 w 4871180"/>
                  <a:gd name="connsiteY4520" fmla="*/ 2355533 h 2361247"/>
                  <a:gd name="connsiteX4521" fmla="*/ 4402455 w 4871180"/>
                  <a:gd name="connsiteY4521" fmla="*/ 2355533 h 2361247"/>
                  <a:gd name="connsiteX4522" fmla="*/ 4403408 w 4871180"/>
                  <a:gd name="connsiteY4522" fmla="*/ 2354580 h 2361247"/>
                  <a:gd name="connsiteX4523" fmla="*/ 4404360 w 4871180"/>
                  <a:gd name="connsiteY4523" fmla="*/ 2355533 h 2361247"/>
                  <a:gd name="connsiteX4524" fmla="*/ 4405313 w 4871180"/>
                  <a:gd name="connsiteY4524" fmla="*/ 2355533 h 2361247"/>
                  <a:gd name="connsiteX4525" fmla="*/ 4406265 w 4871180"/>
                  <a:gd name="connsiteY4525" fmla="*/ 2355533 h 2361247"/>
                  <a:gd name="connsiteX4526" fmla="*/ 4407218 w 4871180"/>
                  <a:gd name="connsiteY4526" fmla="*/ 2355533 h 2361247"/>
                  <a:gd name="connsiteX4527" fmla="*/ 4408170 w 4871180"/>
                  <a:gd name="connsiteY4527" fmla="*/ 2354580 h 2361247"/>
                  <a:gd name="connsiteX4528" fmla="*/ 4409123 w 4871180"/>
                  <a:gd name="connsiteY4528" fmla="*/ 2354580 h 2361247"/>
                  <a:gd name="connsiteX4529" fmla="*/ 4410075 w 4871180"/>
                  <a:gd name="connsiteY4529" fmla="*/ 2354580 h 2361247"/>
                  <a:gd name="connsiteX4530" fmla="*/ 4411028 w 4871180"/>
                  <a:gd name="connsiteY4530" fmla="*/ 2355533 h 2361247"/>
                  <a:gd name="connsiteX4531" fmla="*/ 4411980 w 4871180"/>
                  <a:gd name="connsiteY4531" fmla="*/ 2355533 h 2361247"/>
                  <a:gd name="connsiteX4532" fmla="*/ 4412933 w 4871180"/>
                  <a:gd name="connsiteY4532" fmla="*/ 2355533 h 2361247"/>
                  <a:gd name="connsiteX4533" fmla="*/ 4413885 w 4871180"/>
                  <a:gd name="connsiteY4533" fmla="*/ 2355533 h 2361247"/>
                  <a:gd name="connsiteX4534" fmla="*/ 4414838 w 4871180"/>
                  <a:gd name="connsiteY4534" fmla="*/ 2355533 h 2361247"/>
                  <a:gd name="connsiteX4535" fmla="*/ 4415790 w 4871180"/>
                  <a:gd name="connsiteY4535" fmla="*/ 2355533 h 2361247"/>
                  <a:gd name="connsiteX4536" fmla="*/ 4416743 w 4871180"/>
                  <a:gd name="connsiteY4536" fmla="*/ 2355533 h 2361247"/>
                  <a:gd name="connsiteX4537" fmla="*/ 4417695 w 4871180"/>
                  <a:gd name="connsiteY4537" fmla="*/ 2355533 h 2361247"/>
                  <a:gd name="connsiteX4538" fmla="*/ 4418648 w 4871180"/>
                  <a:gd name="connsiteY4538" fmla="*/ 2355533 h 2361247"/>
                  <a:gd name="connsiteX4539" fmla="*/ 4419600 w 4871180"/>
                  <a:gd name="connsiteY4539" fmla="*/ 2355533 h 2361247"/>
                  <a:gd name="connsiteX4540" fmla="*/ 4420553 w 4871180"/>
                  <a:gd name="connsiteY4540" fmla="*/ 2355533 h 2361247"/>
                  <a:gd name="connsiteX4541" fmla="*/ 4421505 w 4871180"/>
                  <a:gd name="connsiteY4541" fmla="*/ 2355533 h 2361247"/>
                  <a:gd name="connsiteX4542" fmla="*/ 4423410 w 4871180"/>
                  <a:gd name="connsiteY4542" fmla="*/ 2355533 h 2361247"/>
                  <a:gd name="connsiteX4543" fmla="*/ 4424363 w 4871180"/>
                  <a:gd name="connsiteY4543" fmla="*/ 2355533 h 2361247"/>
                  <a:gd name="connsiteX4544" fmla="*/ 4425315 w 4871180"/>
                  <a:gd name="connsiteY4544" fmla="*/ 2355533 h 2361247"/>
                  <a:gd name="connsiteX4545" fmla="*/ 4426268 w 4871180"/>
                  <a:gd name="connsiteY4545" fmla="*/ 2355533 h 2361247"/>
                  <a:gd name="connsiteX4546" fmla="*/ 4427220 w 4871180"/>
                  <a:gd name="connsiteY4546" fmla="*/ 2355533 h 2361247"/>
                  <a:gd name="connsiteX4547" fmla="*/ 4428173 w 4871180"/>
                  <a:gd name="connsiteY4547" fmla="*/ 2355533 h 2361247"/>
                  <a:gd name="connsiteX4548" fmla="*/ 4429125 w 4871180"/>
                  <a:gd name="connsiteY4548" fmla="*/ 2355533 h 2361247"/>
                  <a:gd name="connsiteX4549" fmla="*/ 4430078 w 4871180"/>
                  <a:gd name="connsiteY4549" fmla="*/ 2355533 h 2361247"/>
                  <a:gd name="connsiteX4550" fmla="*/ 4431030 w 4871180"/>
                  <a:gd name="connsiteY4550" fmla="*/ 2355533 h 2361247"/>
                  <a:gd name="connsiteX4551" fmla="*/ 4431983 w 4871180"/>
                  <a:gd name="connsiteY4551" fmla="*/ 2355533 h 2361247"/>
                  <a:gd name="connsiteX4552" fmla="*/ 4432935 w 4871180"/>
                  <a:gd name="connsiteY4552" fmla="*/ 2355533 h 2361247"/>
                  <a:gd name="connsiteX4553" fmla="*/ 4433888 w 4871180"/>
                  <a:gd name="connsiteY4553" fmla="*/ 2355533 h 2361247"/>
                  <a:gd name="connsiteX4554" fmla="*/ 4434840 w 4871180"/>
                  <a:gd name="connsiteY4554" fmla="*/ 2355533 h 2361247"/>
                  <a:gd name="connsiteX4555" fmla="*/ 4435793 w 4871180"/>
                  <a:gd name="connsiteY4555" fmla="*/ 2355533 h 2361247"/>
                  <a:gd name="connsiteX4556" fmla="*/ 4436745 w 4871180"/>
                  <a:gd name="connsiteY4556" fmla="*/ 2355533 h 2361247"/>
                  <a:gd name="connsiteX4557" fmla="*/ 4437698 w 4871180"/>
                  <a:gd name="connsiteY4557" fmla="*/ 2354580 h 2361247"/>
                  <a:gd name="connsiteX4558" fmla="*/ 4438650 w 4871180"/>
                  <a:gd name="connsiteY4558" fmla="*/ 2354580 h 2361247"/>
                  <a:gd name="connsiteX4559" fmla="*/ 4439603 w 4871180"/>
                  <a:gd name="connsiteY4559" fmla="*/ 2354580 h 2361247"/>
                  <a:gd name="connsiteX4560" fmla="*/ 4440555 w 4871180"/>
                  <a:gd name="connsiteY4560" fmla="*/ 2354580 h 2361247"/>
                  <a:gd name="connsiteX4561" fmla="*/ 4441508 w 4871180"/>
                  <a:gd name="connsiteY4561" fmla="*/ 2354580 h 2361247"/>
                  <a:gd name="connsiteX4562" fmla="*/ 4442460 w 4871180"/>
                  <a:gd name="connsiteY4562" fmla="*/ 2354580 h 2361247"/>
                  <a:gd name="connsiteX4563" fmla="*/ 4443413 w 4871180"/>
                  <a:gd name="connsiteY4563" fmla="*/ 2354580 h 2361247"/>
                  <a:gd name="connsiteX4564" fmla="*/ 4444365 w 4871180"/>
                  <a:gd name="connsiteY4564" fmla="*/ 2354580 h 2361247"/>
                  <a:gd name="connsiteX4565" fmla="*/ 4445318 w 4871180"/>
                  <a:gd name="connsiteY4565" fmla="*/ 2354580 h 2361247"/>
                  <a:gd name="connsiteX4566" fmla="*/ 4446270 w 4871180"/>
                  <a:gd name="connsiteY4566" fmla="*/ 2354580 h 2361247"/>
                  <a:gd name="connsiteX4567" fmla="*/ 4447223 w 4871180"/>
                  <a:gd name="connsiteY4567" fmla="*/ 2354580 h 2361247"/>
                  <a:gd name="connsiteX4568" fmla="*/ 4448175 w 4871180"/>
                  <a:gd name="connsiteY4568" fmla="*/ 2354580 h 2361247"/>
                  <a:gd name="connsiteX4569" fmla="*/ 4449128 w 4871180"/>
                  <a:gd name="connsiteY4569" fmla="*/ 2354580 h 2361247"/>
                  <a:gd name="connsiteX4570" fmla="*/ 4450080 w 4871180"/>
                  <a:gd name="connsiteY4570" fmla="*/ 2354580 h 2361247"/>
                  <a:gd name="connsiteX4571" fmla="*/ 4451033 w 4871180"/>
                  <a:gd name="connsiteY4571" fmla="*/ 2355533 h 2361247"/>
                  <a:gd name="connsiteX4572" fmla="*/ 4451985 w 4871180"/>
                  <a:gd name="connsiteY4572" fmla="*/ 2355533 h 2361247"/>
                  <a:gd name="connsiteX4573" fmla="*/ 4452938 w 4871180"/>
                  <a:gd name="connsiteY4573" fmla="*/ 2355533 h 2361247"/>
                  <a:gd name="connsiteX4574" fmla="*/ 4453890 w 4871180"/>
                  <a:gd name="connsiteY4574" fmla="*/ 2355533 h 2361247"/>
                  <a:gd name="connsiteX4575" fmla="*/ 4454843 w 4871180"/>
                  <a:gd name="connsiteY4575" fmla="*/ 2354580 h 2361247"/>
                  <a:gd name="connsiteX4576" fmla="*/ 4455795 w 4871180"/>
                  <a:gd name="connsiteY4576" fmla="*/ 2354580 h 2361247"/>
                  <a:gd name="connsiteX4577" fmla="*/ 4456748 w 4871180"/>
                  <a:gd name="connsiteY4577" fmla="*/ 2354580 h 2361247"/>
                  <a:gd name="connsiteX4578" fmla="*/ 4457700 w 4871180"/>
                  <a:gd name="connsiteY4578" fmla="*/ 2354580 h 2361247"/>
                  <a:gd name="connsiteX4579" fmla="*/ 4458653 w 4871180"/>
                  <a:gd name="connsiteY4579" fmla="*/ 2355533 h 2361247"/>
                  <a:gd name="connsiteX4580" fmla="*/ 4459605 w 4871180"/>
                  <a:gd name="connsiteY4580" fmla="*/ 2355533 h 2361247"/>
                  <a:gd name="connsiteX4581" fmla="*/ 4460558 w 4871180"/>
                  <a:gd name="connsiteY4581" fmla="*/ 2355533 h 2361247"/>
                  <a:gd name="connsiteX4582" fmla="*/ 4461510 w 4871180"/>
                  <a:gd name="connsiteY4582" fmla="*/ 2355533 h 2361247"/>
                  <a:gd name="connsiteX4583" fmla="*/ 4462463 w 4871180"/>
                  <a:gd name="connsiteY4583" fmla="*/ 2355533 h 2361247"/>
                  <a:gd name="connsiteX4584" fmla="*/ 4463415 w 4871180"/>
                  <a:gd name="connsiteY4584" fmla="*/ 2356485 h 2361247"/>
                  <a:gd name="connsiteX4585" fmla="*/ 4464368 w 4871180"/>
                  <a:gd name="connsiteY4585" fmla="*/ 2355533 h 2361247"/>
                  <a:gd name="connsiteX4586" fmla="*/ 4466273 w 4871180"/>
                  <a:gd name="connsiteY4586" fmla="*/ 2355533 h 2361247"/>
                  <a:gd name="connsiteX4587" fmla="*/ 4467225 w 4871180"/>
                  <a:gd name="connsiteY4587" fmla="*/ 2355533 h 2361247"/>
                  <a:gd name="connsiteX4588" fmla="*/ 4468178 w 4871180"/>
                  <a:gd name="connsiteY4588" fmla="*/ 2355533 h 2361247"/>
                  <a:gd name="connsiteX4589" fmla="*/ 4469130 w 4871180"/>
                  <a:gd name="connsiteY4589" fmla="*/ 2355533 h 2361247"/>
                  <a:gd name="connsiteX4590" fmla="*/ 4470083 w 4871180"/>
                  <a:gd name="connsiteY4590" fmla="*/ 2355533 h 2361247"/>
                  <a:gd name="connsiteX4591" fmla="*/ 4471035 w 4871180"/>
                  <a:gd name="connsiteY4591" fmla="*/ 2355533 h 2361247"/>
                  <a:gd name="connsiteX4592" fmla="*/ 4471988 w 4871180"/>
                  <a:gd name="connsiteY4592" fmla="*/ 2355533 h 2361247"/>
                  <a:gd name="connsiteX4593" fmla="*/ 4472940 w 4871180"/>
                  <a:gd name="connsiteY4593" fmla="*/ 2355533 h 2361247"/>
                  <a:gd name="connsiteX4594" fmla="*/ 4473893 w 4871180"/>
                  <a:gd name="connsiteY4594" fmla="*/ 2355533 h 2361247"/>
                  <a:gd name="connsiteX4595" fmla="*/ 4474845 w 4871180"/>
                  <a:gd name="connsiteY4595" fmla="*/ 2355533 h 2361247"/>
                  <a:gd name="connsiteX4596" fmla="*/ 4475798 w 4871180"/>
                  <a:gd name="connsiteY4596" fmla="*/ 2355533 h 2361247"/>
                  <a:gd name="connsiteX4597" fmla="*/ 4476750 w 4871180"/>
                  <a:gd name="connsiteY4597" fmla="*/ 2356485 h 2361247"/>
                  <a:gd name="connsiteX4598" fmla="*/ 4477703 w 4871180"/>
                  <a:gd name="connsiteY4598" fmla="*/ 2355533 h 2361247"/>
                  <a:gd name="connsiteX4599" fmla="*/ 4478655 w 4871180"/>
                  <a:gd name="connsiteY4599" fmla="*/ 2355533 h 2361247"/>
                  <a:gd name="connsiteX4600" fmla="*/ 4479608 w 4871180"/>
                  <a:gd name="connsiteY4600" fmla="*/ 2355533 h 2361247"/>
                  <a:gd name="connsiteX4601" fmla="*/ 4480560 w 4871180"/>
                  <a:gd name="connsiteY4601" fmla="*/ 2355533 h 2361247"/>
                  <a:gd name="connsiteX4602" fmla="*/ 4481513 w 4871180"/>
                  <a:gd name="connsiteY4602" fmla="*/ 2355533 h 2361247"/>
                  <a:gd name="connsiteX4603" fmla="*/ 4482465 w 4871180"/>
                  <a:gd name="connsiteY4603" fmla="*/ 2356485 h 2361247"/>
                  <a:gd name="connsiteX4604" fmla="*/ 4483418 w 4871180"/>
                  <a:gd name="connsiteY4604" fmla="*/ 2356485 h 2361247"/>
                  <a:gd name="connsiteX4605" fmla="*/ 4484370 w 4871180"/>
                  <a:gd name="connsiteY4605" fmla="*/ 2356485 h 2361247"/>
                  <a:gd name="connsiteX4606" fmla="*/ 4485323 w 4871180"/>
                  <a:gd name="connsiteY4606" fmla="*/ 2356485 h 2361247"/>
                  <a:gd name="connsiteX4607" fmla="*/ 4486275 w 4871180"/>
                  <a:gd name="connsiteY4607" fmla="*/ 2355533 h 2361247"/>
                  <a:gd name="connsiteX4608" fmla="*/ 4487228 w 4871180"/>
                  <a:gd name="connsiteY4608" fmla="*/ 2355533 h 2361247"/>
                  <a:gd name="connsiteX4609" fmla="*/ 4488180 w 4871180"/>
                  <a:gd name="connsiteY4609" fmla="*/ 2356485 h 2361247"/>
                  <a:gd name="connsiteX4610" fmla="*/ 4489133 w 4871180"/>
                  <a:gd name="connsiteY4610" fmla="*/ 2356485 h 2361247"/>
                  <a:gd name="connsiteX4611" fmla="*/ 4490085 w 4871180"/>
                  <a:gd name="connsiteY4611" fmla="*/ 2356485 h 2361247"/>
                  <a:gd name="connsiteX4612" fmla="*/ 4491038 w 4871180"/>
                  <a:gd name="connsiteY4612" fmla="*/ 2356485 h 2361247"/>
                  <a:gd name="connsiteX4613" fmla="*/ 4491990 w 4871180"/>
                  <a:gd name="connsiteY4613" fmla="*/ 2356485 h 2361247"/>
                  <a:gd name="connsiteX4614" fmla="*/ 4492943 w 4871180"/>
                  <a:gd name="connsiteY4614" fmla="*/ 2356485 h 2361247"/>
                  <a:gd name="connsiteX4615" fmla="*/ 4493895 w 4871180"/>
                  <a:gd name="connsiteY4615" fmla="*/ 2356485 h 2361247"/>
                  <a:gd name="connsiteX4616" fmla="*/ 4494848 w 4871180"/>
                  <a:gd name="connsiteY4616" fmla="*/ 2356485 h 2361247"/>
                  <a:gd name="connsiteX4617" fmla="*/ 4495800 w 4871180"/>
                  <a:gd name="connsiteY4617" fmla="*/ 2356485 h 2361247"/>
                  <a:gd name="connsiteX4618" fmla="*/ 4496753 w 4871180"/>
                  <a:gd name="connsiteY4618" fmla="*/ 2356485 h 2361247"/>
                  <a:gd name="connsiteX4619" fmla="*/ 4497705 w 4871180"/>
                  <a:gd name="connsiteY4619" fmla="*/ 2356485 h 2361247"/>
                  <a:gd name="connsiteX4620" fmla="*/ 4498658 w 4871180"/>
                  <a:gd name="connsiteY4620" fmla="*/ 2356485 h 2361247"/>
                  <a:gd name="connsiteX4621" fmla="*/ 4499610 w 4871180"/>
                  <a:gd name="connsiteY4621" fmla="*/ 2356485 h 2361247"/>
                  <a:gd name="connsiteX4622" fmla="*/ 4500563 w 4871180"/>
                  <a:gd name="connsiteY4622" fmla="*/ 2356485 h 2361247"/>
                  <a:gd name="connsiteX4623" fmla="*/ 4501515 w 4871180"/>
                  <a:gd name="connsiteY4623" fmla="*/ 2356485 h 2361247"/>
                  <a:gd name="connsiteX4624" fmla="*/ 4502468 w 4871180"/>
                  <a:gd name="connsiteY4624" fmla="*/ 2356485 h 2361247"/>
                  <a:gd name="connsiteX4625" fmla="*/ 4503420 w 4871180"/>
                  <a:gd name="connsiteY4625" fmla="*/ 2356485 h 2361247"/>
                  <a:gd name="connsiteX4626" fmla="*/ 4504373 w 4871180"/>
                  <a:gd name="connsiteY4626" fmla="*/ 2356485 h 2361247"/>
                  <a:gd name="connsiteX4627" fmla="*/ 4505325 w 4871180"/>
                  <a:gd name="connsiteY4627" fmla="*/ 2356485 h 2361247"/>
                  <a:gd name="connsiteX4628" fmla="*/ 4506278 w 4871180"/>
                  <a:gd name="connsiteY4628" fmla="*/ 2356485 h 2361247"/>
                  <a:gd name="connsiteX4629" fmla="*/ 4507230 w 4871180"/>
                  <a:gd name="connsiteY4629" fmla="*/ 2356485 h 2361247"/>
                  <a:gd name="connsiteX4630" fmla="*/ 4509135 w 4871180"/>
                  <a:gd name="connsiteY4630" fmla="*/ 2356485 h 2361247"/>
                  <a:gd name="connsiteX4631" fmla="*/ 4510088 w 4871180"/>
                  <a:gd name="connsiteY4631" fmla="*/ 2356485 h 2361247"/>
                  <a:gd name="connsiteX4632" fmla="*/ 4511040 w 4871180"/>
                  <a:gd name="connsiteY4632" fmla="*/ 2356485 h 2361247"/>
                  <a:gd name="connsiteX4633" fmla="*/ 4511993 w 4871180"/>
                  <a:gd name="connsiteY4633" fmla="*/ 2356485 h 2361247"/>
                  <a:gd name="connsiteX4634" fmla="*/ 4512945 w 4871180"/>
                  <a:gd name="connsiteY4634" fmla="*/ 2356485 h 2361247"/>
                  <a:gd name="connsiteX4635" fmla="*/ 4513898 w 4871180"/>
                  <a:gd name="connsiteY4635" fmla="*/ 2356485 h 2361247"/>
                  <a:gd name="connsiteX4636" fmla="*/ 4514850 w 4871180"/>
                  <a:gd name="connsiteY4636" fmla="*/ 2356485 h 2361247"/>
                  <a:gd name="connsiteX4637" fmla="*/ 4515803 w 4871180"/>
                  <a:gd name="connsiteY4637" fmla="*/ 2356485 h 2361247"/>
                  <a:gd name="connsiteX4638" fmla="*/ 4516755 w 4871180"/>
                  <a:gd name="connsiteY4638" fmla="*/ 2357438 h 2361247"/>
                  <a:gd name="connsiteX4639" fmla="*/ 4517708 w 4871180"/>
                  <a:gd name="connsiteY4639" fmla="*/ 2357438 h 2361247"/>
                  <a:gd name="connsiteX4640" fmla="*/ 4518660 w 4871180"/>
                  <a:gd name="connsiteY4640" fmla="*/ 2357438 h 2361247"/>
                  <a:gd name="connsiteX4641" fmla="*/ 4519613 w 4871180"/>
                  <a:gd name="connsiteY4641" fmla="*/ 2357438 h 2361247"/>
                  <a:gd name="connsiteX4642" fmla="*/ 4520565 w 4871180"/>
                  <a:gd name="connsiteY4642" fmla="*/ 2357438 h 2361247"/>
                  <a:gd name="connsiteX4643" fmla="*/ 4521518 w 4871180"/>
                  <a:gd name="connsiteY4643" fmla="*/ 2357438 h 2361247"/>
                  <a:gd name="connsiteX4644" fmla="*/ 4522470 w 4871180"/>
                  <a:gd name="connsiteY4644" fmla="*/ 2357438 h 2361247"/>
                  <a:gd name="connsiteX4645" fmla="*/ 4523423 w 4871180"/>
                  <a:gd name="connsiteY4645" fmla="*/ 2357438 h 2361247"/>
                  <a:gd name="connsiteX4646" fmla="*/ 4524375 w 4871180"/>
                  <a:gd name="connsiteY4646" fmla="*/ 2357438 h 2361247"/>
                  <a:gd name="connsiteX4647" fmla="*/ 4525328 w 4871180"/>
                  <a:gd name="connsiteY4647" fmla="*/ 2357438 h 2361247"/>
                  <a:gd name="connsiteX4648" fmla="*/ 4526280 w 4871180"/>
                  <a:gd name="connsiteY4648" fmla="*/ 2357438 h 2361247"/>
                  <a:gd name="connsiteX4649" fmla="*/ 4527233 w 4871180"/>
                  <a:gd name="connsiteY4649" fmla="*/ 2357438 h 2361247"/>
                  <a:gd name="connsiteX4650" fmla="*/ 4528185 w 4871180"/>
                  <a:gd name="connsiteY4650" fmla="*/ 2357438 h 2361247"/>
                  <a:gd name="connsiteX4651" fmla="*/ 4529138 w 4871180"/>
                  <a:gd name="connsiteY4651" fmla="*/ 2357438 h 2361247"/>
                  <a:gd name="connsiteX4652" fmla="*/ 4530090 w 4871180"/>
                  <a:gd name="connsiteY4652" fmla="*/ 2357438 h 2361247"/>
                  <a:gd name="connsiteX4653" fmla="*/ 4531043 w 4871180"/>
                  <a:gd name="connsiteY4653" fmla="*/ 2357438 h 2361247"/>
                  <a:gd name="connsiteX4654" fmla="*/ 4531995 w 4871180"/>
                  <a:gd name="connsiteY4654" fmla="*/ 2357438 h 2361247"/>
                  <a:gd name="connsiteX4655" fmla="*/ 4532948 w 4871180"/>
                  <a:gd name="connsiteY4655" fmla="*/ 2357438 h 2361247"/>
                  <a:gd name="connsiteX4656" fmla="*/ 4533900 w 4871180"/>
                  <a:gd name="connsiteY4656" fmla="*/ 2357438 h 2361247"/>
                  <a:gd name="connsiteX4657" fmla="*/ 4534853 w 4871180"/>
                  <a:gd name="connsiteY4657" fmla="*/ 2357438 h 2361247"/>
                  <a:gd name="connsiteX4658" fmla="*/ 4535805 w 4871180"/>
                  <a:gd name="connsiteY4658" fmla="*/ 2357438 h 2361247"/>
                  <a:gd name="connsiteX4659" fmla="*/ 4536758 w 4871180"/>
                  <a:gd name="connsiteY4659" fmla="*/ 2357438 h 2361247"/>
                  <a:gd name="connsiteX4660" fmla="*/ 4537710 w 4871180"/>
                  <a:gd name="connsiteY4660" fmla="*/ 2357438 h 2361247"/>
                  <a:gd name="connsiteX4661" fmla="*/ 4538663 w 4871180"/>
                  <a:gd name="connsiteY4661" fmla="*/ 2357438 h 2361247"/>
                  <a:gd name="connsiteX4662" fmla="*/ 4539615 w 4871180"/>
                  <a:gd name="connsiteY4662" fmla="*/ 2357438 h 2361247"/>
                  <a:gd name="connsiteX4663" fmla="*/ 4540568 w 4871180"/>
                  <a:gd name="connsiteY4663" fmla="*/ 2357438 h 2361247"/>
                  <a:gd name="connsiteX4664" fmla="*/ 4541520 w 4871180"/>
                  <a:gd name="connsiteY4664" fmla="*/ 2357438 h 2361247"/>
                  <a:gd name="connsiteX4665" fmla="*/ 4542473 w 4871180"/>
                  <a:gd name="connsiteY4665" fmla="*/ 2357438 h 2361247"/>
                  <a:gd name="connsiteX4666" fmla="*/ 4543425 w 4871180"/>
                  <a:gd name="connsiteY4666" fmla="*/ 2357438 h 2361247"/>
                  <a:gd name="connsiteX4667" fmla="*/ 4544378 w 4871180"/>
                  <a:gd name="connsiteY4667" fmla="*/ 2357438 h 2361247"/>
                  <a:gd name="connsiteX4668" fmla="*/ 4545330 w 4871180"/>
                  <a:gd name="connsiteY4668" fmla="*/ 2357438 h 2361247"/>
                  <a:gd name="connsiteX4669" fmla="*/ 4546283 w 4871180"/>
                  <a:gd name="connsiteY4669" fmla="*/ 2357438 h 2361247"/>
                  <a:gd name="connsiteX4670" fmla="*/ 4547235 w 4871180"/>
                  <a:gd name="connsiteY4670" fmla="*/ 2357438 h 2361247"/>
                  <a:gd name="connsiteX4671" fmla="*/ 4548188 w 4871180"/>
                  <a:gd name="connsiteY4671" fmla="*/ 2357438 h 2361247"/>
                  <a:gd name="connsiteX4672" fmla="*/ 4549140 w 4871180"/>
                  <a:gd name="connsiteY4672" fmla="*/ 2357438 h 2361247"/>
                  <a:gd name="connsiteX4673" fmla="*/ 4550093 w 4871180"/>
                  <a:gd name="connsiteY4673" fmla="*/ 2357438 h 2361247"/>
                  <a:gd name="connsiteX4674" fmla="*/ 4551998 w 4871180"/>
                  <a:gd name="connsiteY4674" fmla="*/ 2357438 h 2361247"/>
                  <a:gd name="connsiteX4675" fmla="*/ 4552950 w 4871180"/>
                  <a:gd name="connsiteY4675" fmla="*/ 2357438 h 2361247"/>
                  <a:gd name="connsiteX4676" fmla="*/ 4553903 w 4871180"/>
                  <a:gd name="connsiteY4676" fmla="*/ 2357438 h 2361247"/>
                  <a:gd name="connsiteX4677" fmla="*/ 4554855 w 4871180"/>
                  <a:gd name="connsiteY4677" fmla="*/ 2357438 h 2361247"/>
                  <a:gd name="connsiteX4678" fmla="*/ 4555808 w 4871180"/>
                  <a:gd name="connsiteY4678" fmla="*/ 2357438 h 2361247"/>
                  <a:gd name="connsiteX4679" fmla="*/ 4556760 w 4871180"/>
                  <a:gd name="connsiteY4679" fmla="*/ 2357438 h 2361247"/>
                  <a:gd name="connsiteX4680" fmla="*/ 4557713 w 4871180"/>
                  <a:gd name="connsiteY4680" fmla="*/ 2357438 h 2361247"/>
                  <a:gd name="connsiteX4681" fmla="*/ 4558665 w 4871180"/>
                  <a:gd name="connsiteY4681" fmla="*/ 2357438 h 2361247"/>
                  <a:gd name="connsiteX4682" fmla="*/ 4559618 w 4871180"/>
                  <a:gd name="connsiteY4682" fmla="*/ 2357438 h 2361247"/>
                  <a:gd name="connsiteX4683" fmla="*/ 4560570 w 4871180"/>
                  <a:gd name="connsiteY4683" fmla="*/ 2357438 h 2361247"/>
                  <a:gd name="connsiteX4684" fmla="*/ 4561523 w 4871180"/>
                  <a:gd name="connsiteY4684" fmla="*/ 2356485 h 2361247"/>
                  <a:gd name="connsiteX4685" fmla="*/ 4562475 w 4871180"/>
                  <a:gd name="connsiteY4685" fmla="*/ 2356485 h 2361247"/>
                  <a:gd name="connsiteX4686" fmla="*/ 4563428 w 4871180"/>
                  <a:gd name="connsiteY4686" fmla="*/ 2356485 h 2361247"/>
                  <a:gd name="connsiteX4687" fmla="*/ 4564380 w 4871180"/>
                  <a:gd name="connsiteY4687" fmla="*/ 2357438 h 2361247"/>
                  <a:gd name="connsiteX4688" fmla="*/ 4565333 w 4871180"/>
                  <a:gd name="connsiteY4688" fmla="*/ 2357438 h 2361247"/>
                  <a:gd name="connsiteX4689" fmla="*/ 4566285 w 4871180"/>
                  <a:gd name="connsiteY4689" fmla="*/ 2357438 h 2361247"/>
                  <a:gd name="connsiteX4690" fmla="*/ 4567238 w 4871180"/>
                  <a:gd name="connsiteY4690" fmla="*/ 2357438 h 2361247"/>
                  <a:gd name="connsiteX4691" fmla="*/ 4568190 w 4871180"/>
                  <a:gd name="connsiteY4691" fmla="*/ 2357438 h 2361247"/>
                  <a:gd name="connsiteX4692" fmla="*/ 4569143 w 4871180"/>
                  <a:gd name="connsiteY4692" fmla="*/ 2357438 h 2361247"/>
                  <a:gd name="connsiteX4693" fmla="*/ 4570095 w 4871180"/>
                  <a:gd name="connsiteY4693" fmla="*/ 2357438 h 2361247"/>
                  <a:gd name="connsiteX4694" fmla="*/ 4571048 w 4871180"/>
                  <a:gd name="connsiteY4694" fmla="*/ 2357438 h 2361247"/>
                  <a:gd name="connsiteX4695" fmla="*/ 4572000 w 4871180"/>
                  <a:gd name="connsiteY4695" fmla="*/ 2357438 h 2361247"/>
                  <a:gd name="connsiteX4696" fmla="*/ 4572953 w 4871180"/>
                  <a:gd name="connsiteY4696" fmla="*/ 2357438 h 2361247"/>
                  <a:gd name="connsiteX4697" fmla="*/ 4573905 w 4871180"/>
                  <a:gd name="connsiteY4697" fmla="*/ 2357438 h 2361247"/>
                  <a:gd name="connsiteX4698" fmla="*/ 4574858 w 4871180"/>
                  <a:gd name="connsiteY4698" fmla="*/ 2357438 h 2361247"/>
                  <a:gd name="connsiteX4699" fmla="*/ 4575810 w 4871180"/>
                  <a:gd name="connsiteY4699" fmla="*/ 2357438 h 2361247"/>
                  <a:gd name="connsiteX4700" fmla="*/ 4576763 w 4871180"/>
                  <a:gd name="connsiteY4700" fmla="*/ 2357438 h 2361247"/>
                  <a:gd name="connsiteX4701" fmla="*/ 4577715 w 4871180"/>
                  <a:gd name="connsiteY4701" fmla="*/ 2357438 h 2361247"/>
                  <a:gd name="connsiteX4702" fmla="*/ 4578668 w 4871180"/>
                  <a:gd name="connsiteY4702" fmla="*/ 2357438 h 2361247"/>
                  <a:gd name="connsiteX4703" fmla="*/ 4579620 w 4871180"/>
                  <a:gd name="connsiteY4703" fmla="*/ 2357438 h 2361247"/>
                  <a:gd name="connsiteX4704" fmla="*/ 4580573 w 4871180"/>
                  <a:gd name="connsiteY4704" fmla="*/ 2357438 h 2361247"/>
                  <a:gd name="connsiteX4705" fmla="*/ 4581525 w 4871180"/>
                  <a:gd name="connsiteY4705" fmla="*/ 2357438 h 2361247"/>
                  <a:gd name="connsiteX4706" fmla="*/ 4582478 w 4871180"/>
                  <a:gd name="connsiteY4706" fmla="*/ 2357438 h 2361247"/>
                  <a:gd name="connsiteX4707" fmla="*/ 4583430 w 4871180"/>
                  <a:gd name="connsiteY4707" fmla="*/ 2357438 h 2361247"/>
                  <a:gd name="connsiteX4708" fmla="*/ 4584383 w 4871180"/>
                  <a:gd name="connsiteY4708" fmla="*/ 2357438 h 2361247"/>
                  <a:gd name="connsiteX4709" fmla="*/ 4585335 w 4871180"/>
                  <a:gd name="connsiteY4709" fmla="*/ 2357438 h 2361247"/>
                  <a:gd name="connsiteX4710" fmla="*/ 4586288 w 4871180"/>
                  <a:gd name="connsiteY4710" fmla="*/ 2358390 h 2361247"/>
                  <a:gd name="connsiteX4711" fmla="*/ 4587240 w 4871180"/>
                  <a:gd name="connsiteY4711" fmla="*/ 2358390 h 2361247"/>
                  <a:gd name="connsiteX4712" fmla="*/ 4588193 w 4871180"/>
                  <a:gd name="connsiteY4712" fmla="*/ 2358390 h 2361247"/>
                  <a:gd name="connsiteX4713" fmla="*/ 4589145 w 4871180"/>
                  <a:gd name="connsiteY4713" fmla="*/ 2358390 h 2361247"/>
                  <a:gd name="connsiteX4714" fmla="*/ 4590098 w 4871180"/>
                  <a:gd name="connsiteY4714" fmla="*/ 2358390 h 2361247"/>
                  <a:gd name="connsiteX4715" fmla="*/ 4591050 w 4871180"/>
                  <a:gd name="connsiteY4715" fmla="*/ 2357438 h 2361247"/>
                  <a:gd name="connsiteX4716" fmla="*/ 4592003 w 4871180"/>
                  <a:gd name="connsiteY4716" fmla="*/ 2358390 h 2361247"/>
                  <a:gd name="connsiteX4717" fmla="*/ 4593908 w 4871180"/>
                  <a:gd name="connsiteY4717" fmla="*/ 2357438 h 2361247"/>
                  <a:gd name="connsiteX4718" fmla="*/ 4594860 w 4871180"/>
                  <a:gd name="connsiteY4718" fmla="*/ 2357438 h 2361247"/>
                  <a:gd name="connsiteX4719" fmla="*/ 4595813 w 4871180"/>
                  <a:gd name="connsiteY4719" fmla="*/ 2357438 h 2361247"/>
                  <a:gd name="connsiteX4720" fmla="*/ 4596765 w 4871180"/>
                  <a:gd name="connsiteY4720" fmla="*/ 2357438 h 2361247"/>
                  <a:gd name="connsiteX4721" fmla="*/ 4597718 w 4871180"/>
                  <a:gd name="connsiteY4721" fmla="*/ 2358390 h 2361247"/>
                  <a:gd name="connsiteX4722" fmla="*/ 4598670 w 4871180"/>
                  <a:gd name="connsiteY4722" fmla="*/ 2358390 h 2361247"/>
                  <a:gd name="connsiteX4723" fmla="*/ 4599623 w 4871180"/>
                  <a:gd name="connsiteY4723" fmla="*/ 2358390 h 2361247"/>
                  <a:gd name="connsiteX4724" fmla="*/ 4600575 w 4871180"/>
                  <a:gd name="connsiteY4724" fmla="*/ 2358390 h 2361247"/>
                  <a:gd name="connsiteX4725" fmla="*/ 4601528 w 4871180"/>
                  <a:gd name="connsiteY4725" fmla="*/ 2358390 h 2361247"/>
                  <a:gd name="connsiteX4726" fmla="*/ 4602480 w 4871180"/>
                  <a:gd name="connsiteY4726" fmla="*/ 2358390 h 2361247"/>
                  <a:gd name="connsiteX4727" fmla="*/ 4603433 w 4871180"/>
                  <a:gd name="connsiteY4727" fmla="*/ 2358390 h 2361247"/>
                  <a:gd name="connsiteX4728" fmla="*/ 4604385 w 4871180"/>
                  <a:gd name="connsiteY4728" fmla="*/ 2358390 h 2361247"/>
                  <a:gd name="connsiteX4729" fmla="*/ 4605338 w 4871180"/>
                  <a:gd name="connsiteY4729" fmla="*/ 2358390 h 2361247"/>
                  <a:gd name="connsiteX4730" fmla="*/ 4606290 w 4871180"/>
                  <a:gd name="connsiteY4730" fmla="*/ 2358390 h 2361247"/>
                  <a:gd name="connsiteX4731" fmla="*/ 4607243 w 4871180"/>
                  <a:gd name="connsiteY4731" fmla="*/ 2358390 h 2361247"/>
                  <a:gd name="connsiteX4732" fmla="*/ 4608195 w 4871180"/>
                  <a:gd name="connsiteY4732" fmla="*/ 2358390 h 2361247"/>
                  <a:gd name="connsiteX4733" fmla="*/ 4609148 w 4871180"/>
                  <a:gd name="connsiteY4733" fmla="*/ 2359343 h 2361247"/>
                  <a:gd name="connsiteX4734" fmla="*/ 4610100 w 4871180"/>
                  <a:gd name="connsiteY4734" fmla="*/ 2358390 h 2361247"/>
                  <a:gd name="connsiteX4735" fmla="*/ 4611053 w 4871180"/>
                  <a:gd name="connsiteY4735" fmla="*/ 2358390 h 2361247"/>
                  <a:gd name="connsiteX4736" fmla="*/ 4612005 w 4871180"/>
                  <a:gd name="connsiteY4736" fmla="*/ 2358390 h 2361247"/>
                  <a:gd name="connsiteX4737" fmla="*/ 4612958 w 4871180"/>
                  <a:gd name="connsiteY4737" fmla="*/ 2358390 h 2361247"/>
                  <a:gd name="connsiteX4738" fmla="*/ 4613910 w 4871180"/>
                  <a:gd name="connsiteY4738" fmla="*/ 2358390 h 2361247"/>
                  <a:gd name="connsiteX4739" fmla="*/ 4614863 w 4871180"/>
                  <a:gd name="connsiteY4739" fmla="*/ 2358390 h 2361247"/>
                  <a:gd name="connsiteX4740" fmla="*/ 4615815 w 4871180"/>
                  <a:gd name="connsiteY4740" fmla="*/ 2358390 h 2361247"/>
                  <a:gd name="connsiteX4741" fmla="*/ 4616768 w 4871180"/>
                  <a:gd name="connsiteY4741" fmla="*/ 2358390 h 2361247"/>
                  <a:gd name="connsiteX4742" fmla="*/ 4617720 w 4871180"/>
                  <a:gd name="connsiteY4742" fmla="*/ 2358390 h 2361247"/>
                  <a:gd name="connsiteX4743" fmla="*/ 4618673 w 4871180"/>
                  <a:gd name="connsiteY4743" fmla="*/ 2358390 h 2361247"/>
                  <a:gd name="connsiteX4744" fmla="*/ 4619625 w 4871180"/>
                  <a:gd name="connsiteY4744" fmla="*/ 2358390 h 2361247"/>
                  <a:gd name="connsiteX4745" fmla="*/ 4620578 w 4871180"/>
                  <a:gd name="connsiteY4745" fmla="*/ 2358390 h 2361247"/>
                  <a:gd name="connsiteX4746" fmla="*/ 4621530 w 4871180"/>
                  <a:gd name="connsiteY4746" fmla="*/ 2358390 h 2361247"/>
                  <a:gd name="connsiteX4747" fmla="*/ 4622483 w 4871180"/>
                  <a:gd name="connsiteY4747" fmla="*/ 2358390 h 2361247"/>
                  <a:gd name="connsiteX4748" fmla="*/ 4623435 w 4871180"/>
                  <a:gd name="connsiteY4748" fmla="*/ 2358390 h 2361247"/>
                  <a:gd name="connsiteX4749" fmla="*/ 4624388 w 4871180"/>
                  <a:gd name="connsiteY4749" fmla="*/ 2358390 h 2361247"/>
                  <a:gd name="connsiteX4750" fmla="*/ 4625340 w 4871180"/>
                  <a:gd name="connsiteY4750" fmla="*/ 2358390 h 2361247"/>
                  <a:gd name="connsiteX4751" fmla="*/ 4626293 w 4871180"/>
                  <a:gd name="connsiteY4751" fmla="*/ 2357438 h 2361247"/>
                  <a:gd name="connsiteX4752" fmla="*/ 4627245 w 4871180"/>
                  <a:gd name="connsiteY4752" fmla="*/ 2358390 h 2361247"/>
                  <a:gd name="connsiteX4753" fmla="*/ 4628198 w 4871180"/>
                  <a:gd name="connsiteY4753" fmla="*/ 2358390 h 2361247"/>
                  <a:gd name="connsiteX4754" fmla="*/ 4629150 w 4871180"/>
                  <a:gd name="connsiteY4754" fmla="*/ 2357438 h 2361247"/>
                  <a:gd name="connsiteX4755" fmla="*/ 4630103 w 4871180"/>
                  <a:gd name="connsiteY4755" fmla="*/ 2357438 h 2361247"/>
                  <a:gd name="connsiteX4756" fmla="*/ 4631055 w 4871180"/>
                  <a:gd name="connsiteY4756" fmla="*/ 2357438 h 2361247"/>
                  <a:gd name="connsiteX4757" fmla="*/ 4632008 w 4871180"/>
                  <a:gd name="connsiteY4757" fmla="*/ 2357438 h 2361247"/>
                  <a:gd name="connsiteX4758" fmla="*/ 4632960 w 4871180"/>
                  <a:gd name="connsiteY4758" fmla="*/ 2357438 h 2361247"/>
                  <a:gd name="connsiteX4759" fmla="*/ 4633913 w 4871180"/>
                  <a:gd name="connsiteY4759" fmla="*/ 2358390 h 2361247"/>
                  <a:gd name="connsiteX4760" fmla="*/ 4634865 w 4871180"/>
                  <a:gd name="connsiteY4760" fmla="*/ 2358390 h 2361247"/>
                  <a:gd name="connsiteX4761" fmla="*/ 4636770 w 4871180"/>
                  <a:gd name="connsiteY4761" fmla="*/ 2358390 h 2361247"/>
                  <a:gd name="connsiteX4762" fmla="*/ 4637723 w 4871180"/>
                  <a:gd name="connsiteY4762" fmla="*/ 2358390 h 2361247"/>
                  <a:gd name="connsiteX4763" fmla="*/ 4638675 w 4871180"/>
                  <a:gd name="connsiteY4763" fmla="*/ 2358390 h 2361247"/>
                  <a:gd name="connsiteX4764" fmla="*/ 4639628 w 4871180"/>
                  <a:gd name="connsiteY4764" fmla="*/ 2358390 h 2361247"/>
                  <a:gd name="connsiteX4765" fmla="*/ 4640580 w 4871180"/>
                  <a:gd name="connsiteY4765" fmla="*/ 2357438 h 2361247"/>
                  <a:gd name="connsiteX4766" fmla="*/ 4641533 w 4871180"/>
                  <a:gd name="connsiteY4766" fmla="*/ 2357438 h 2361247"/>
                  <a:gd name="connsiteX4767" fmla="*/ 4642485 w 4871180"/>
                  <a:gd name="connsiteY4767" fmla="*/ 2357438 h 2361247"/>
                  <a:gd name="connsiteX4768" fmla="*/ 4643438 w 4871180"/>
                  <a:gd name="connsiteY4768" fmla="*/ 2357438 h 2361247"/>
                  <a:gd name="connsiteX4769" fmla="*/ 4644390 w 4871180"/>
                  <a:gd name="connsiteY4769" fmla="*/ 2357438 h 2361247"/>
                  <a:gd name="connsiteX4770" fmla="*/ 4645343 w 4871180"/>
                  <a:gd name="connsiteY4770" fmla="*/ 2357438 h 2361247"/>
                  <a:gd name="connsiteX4771" fmla="*/ 4646295 w 4871180"/>
                  <a:gd name="connsiteY4771" fmla="*/ 2357438 h 2361247"/>
                  <a:gd name="connsiteX4772" fmla="*/ 4647248 w 4871180"/>
                  <a:gd name="connsiteY4772" fmla="*/ 2357438 h 2361247"/>
                  <a:gd name="connsiteX4773" fmla="*/ 4648200 w 4871180"/>
                  <a:gd name="connsiteY4773" fmla="*/ 2357438 h 2361247"/>
                  <a:gd name="connsiteX4774" fmla="*/ 4649153 w 4871180"/>
                  <a:gd name="connsiteY4774" fmla="*/ 2357438 h 2361247"/>
                  <a:gd name="connsiteX4775" fmla="*/ 4650105 w 4871180"/>
                  <a:gd name="connsiteY4775" fmla="*/ 2357438 h 2361247"/>
                  <a:gd name="connsiteX4776" fmla="*/ 4651058 w 4871180"/>
                  <a:gd name="connsiteY4776" fmla="*/ 2357438 h 2361247"/>
                  <a:gd name="connsiteX4777" fmla="*/ 4652010 w 4871180"/>
                  <a:gd name="connsiteY4777" fmla="*/ 2357438 h 2361247"/>
                  <a:gd name="connsiteX4778" fmla="*/ 4652963 w 4871180"/>
                  <a:gd name="connsiteY4778" fmla="*/ 2357438 h 2361247"/>
                  <a:gd name="connsiteX4779" fmla="*/ 4653915 w 4871180"/>
                  <a:gd name="connsiteY4779" fmla="*/ 2357438 h 2361247"/>
                  <a:gd name="connsiteX4780" fmla="*/ 4654868 w 4871180"/>
                  <a:gd name="connsiteY4780" fmla="*/ 2357438 h 2361247"/>
                  <a:gd name="connsiteX4781" fmla="*/ 4655820 w 4871180"/>
                  <a:gd name="connsiteY4781" fmla="*/ 2357438 h 2361247"/>
                  <a:gd name="connsiteX4782" fmla="*/ 4656773 w 4871180"/>
                  <a:gd name="connsiteY4782" fmla="*/ 2357438 h 2361247"/>
                  <a:gd name="connsiteX4783" fmla="*/ 4657725 w 4871180"/>
                  <a:gd name="connsiteY4783" fmla="*/ 2357438 h 2361247"/>
                  <a:gd name="connsiteX4784" fmla="*/ 4658678 w 4871180"/>
                  <a:gd name="connsiteY4784" fmla="*/ 2357438 h 2361247"/>
                  <a:gd name="connsiteX4785" fmla="*/ 4659630 w 4871180"/>
                  <a:gd name="connsiteY4785" fmla="*/ 2358390 h 2361247"/>
                  <a:gd name="connsiteX4786" fmla="*/ 4660583 w 4871180"/>
                  <a:gd name="connsiteY4786" fmla="*/ 2357438 h 2361247"/>
                  <a:gd name="connsiteX4787" fmla="*/ 4661535 w 4871180"/>
                  <a:gd name="connsiteY4787" fmla="*/ 2357438 h 2361247"/>
                  <a:gd name="connsiteX4788" fmla="*/ 4662488 w 4871180"/>
                  <a:gd name="connsiteY4788" fmla="*/ 2357438 h 2361247"/>
                  <a:gd name="connsiteX4789" fmla="*/ 4663440 w 4871180"/>
                  <a:gd name="connsiteY4789" fmla="*/ 2357438 h 2361247"/>
                  <a:gd name="connsiteX4790" fmla="*/ 4664393 w 4871180"/>
                  <a:gd name="connsiteY4790" fmla="*/ 2357438 h 2361247"/>
                  <a:gd name="connsiteX4791" fmla="*/ 4665345 w 4871180"/>
                  <a:gd name="connsiteY4791" fmla="*/ 2357438 h 2361247"/>
                  <a:gd name="connsiteX4792" fmla="*/ 4666298 w 4871180"/>
                  <a:gd name="connsiteY4792" fmla="*/ 2357438 h 2361247"/>
                  <a:gd name="connsiteX4793" fmla="*/ 4667250 w 4871180"/>
                  <a:gd name="connsiteY4793" fmla="*/ 2357438 h 2361247"/>
                  <a:gd name="connsiteX4794" fmla="*/ 4668203 w 4871180"/>
                  <a:gd name="connsiteY4794" fmla="*/ 2357438 h 2361247"/>
                  <a:gd name="connsiteX4795" fmla="*/ 4669155 w 4871180"/>
                  <a:gd name="connsiteY4795" fmla="*/ 2357438 h 2361247"/>
                  <a:gd name="connsiteX4796" fmla="*/ 4670108 w 4871180"/>
                  <a:gd name="connsiteY4796" fmla="*/ 2356485 h 2361247"/>
                  <a:gd name="connsiteX4797" fmla="*/ 4671060 w 4871180"/>
                  <a:gd name="connsiteY4797" fmla="*/ 2357438 h 2361247"/>
                  <a:gd name="connsiteX4798" fmla="*/ 4672013 w 4871180"/>
                  <a:gd name="connsiteY4798" fmla="*/ 2357438 h 2361247"/>
                  <a:gd name="connsiteX4799" fmla="*/ 4672965 w 4871180"/>
                  <a:gd name="connsiteY4799" fmla="*/ 2357438 h 2361247"/>
                  <a:gd name="connsiteX4800" fmla="*/ 4673918 w 4871180"/>
                  <a:gd name="connsiteY4800" fmla="*/ 2357438 h 2361247"/>
                  <a:gd name="connsiteX4801" fmla="*/ 4674870 w 4871180"/>
                  <a:gd name="connsiteY4801" fmla="*/ 2357438 h 2361247"/>
                  <a:gd name="connsiteX4802" fmla="*/ 4675823 w 4871180"/>
                  <a:gd name="connsiteY4802" fmla="*/ 2357438 h 2361247"/>
                  <a:gd name="connsiteX4803" fmla="*/ 4676775 w 4871180"/>
                  <a:gd name="connsiteY4803" fmla="*/ 2357438 h 2361247"/>
                  <a:gd name="connsiteX4804" fmla="*/ 4677728 w 4871180"/>
                  <a:gd name="connsiteY4804" fmla="*/ 2357438 h 2361247"/>
                  <a:gd name="connsiteX4805" fmla="*/ 4679633 w 4871180"/>
                  <a:gd name="connsiteY4805" fmla="*/ 2357438 h 2361247"/>
                  <a:gd name="connsiteX4806" fmla="*/ 4680585 w 4871180"/>
                  <a:gd name="connsiteY4806" fmla="*/ 2357438 h 2361247"/>
                  <a:gd name="connsiteX4807" fmla="*/ 4681538 w 4871180"/>
                  <a:gd name="connsiteY4807" fmla="*/ 2357438 h 2361247"/>
                  <a:gd name="connsiteX4808" fmla="*/ 4682490 w 4871180"/>
                  <a:gd name="connsiteY4808" fmla="*/ 2357438 h 2361247"/>
                  <a:gd name="connsiteX4809" fmla="*/ 4683443 w 4871180"/>
                  <a:gd name="connsiteY4809" fmla="*/ 2357438 h 2361247"/>
                  <a:gd name="connsiteX4810" fmla="*/ 4684395 w 4871180"/>
                  <a:gd name="connsiteY4810" fmla="*/ 2357438 h 2361247"/>
                  <a:gd name="connsiteX4811" fmla="*/ 4685348 w 4871180"/>
                  <a:gd name="connsiteY4811" fmla="*/ 2357438 h 2361247"/>
                  <a:gd name="connsiteX4812" fmla="*/ 4686300 w 4871180"/>
                  <a:gd name="connsiteY4812" fmla="*/ 2357438 h 2361247"/>
                  <a:gd name="connsiteX4813" fmla="*/ 4687253 w 4871180"/>
                  <a:gd name="connsiteY4813" fmla="*/ 2356485 h 2361247"/>
                  <a:gd name="connsiteX4814" fmla="*/ 4688205 w 4871180"/>
                  <a:gd name="connsiteY4814" fmla="*/ 2356485 h 2361247"/>
                  <a:gd name="connsiteX4815" fmla="*/ 4689158 w 4871180"/>
                  <a:gd name="connsiteY4815" fmla="*/ 2357438 h 2361247"/>
                  <a:gd name="connsiteX4816" fmla="*/ 4690110 w 4871180"/>
                  <a:gd name="connsiteY4816" fmla="*/ 2357438 h 2361247"/>
                  <a:gd name="connsiteX4817" fmla="*/ 4691063 w 4871180"/>
                  <a:gd name="connsiteY4817" fmla="*/ 2357438 h 2361247"/>
                  <a:gd name="connsiteX4818" fmla="*/ 4692015 w 4871180"/>
                  <a:gd name="connsiteY4818" fmla="*/ 2357438 h 2361247"/>
                  <a:gd name="connsiteX4819" fmla="*/ 4692968 w 4871180"/>
                  <a:gd name="connsiteY4819" fmla="*/ 2357438 h 2361247"/>
                  <a:gd name="connsiteX4820" fmla="*/ 4693920 w 4871180"/>
                  <a:gd name="connsiteY4820" fmla="*/ 2357438 h 2361247"/>
                  <a:gd name="connsiteX4821" fmla="*/ 4694873 w 4871180"/>
                  <a:gd name="connsiteY4821" fmla="*/ 2357438 h 2361247"/>
                  <a:gd name="connsiteX4822" fmla="*/ 4695825 w 4871180"/>
                  <a:gd name="connsiteY4822" fmla="*/ 2357438 h 2361247"/>
                  <a:gd name="connsiteX4823" fmla="*/ 4696778 w 4871180"/>
                  <a:gd name="connsiteY4823" fmla="*/ 2357438 h 2361247"/>
                  <a:gd name="connsiteX4824" fmla="*/ 4697730 w 4871180"/>
                  <a:gd name="connsiteY4824" fmla="*/ 2357438 h 2361247"/>
                  <a:gd name="connsiteX4825" fmla="*/ 4698683 w 4871180"/>
                  <a:gd name="connsiteY4825" fmla="*/ 2357438 h 2361247"/>
                  <a:gd name="connsiteX4826" fmla="*/ 4699635 w 4871180"/>
                  <a:gd name="connsiteY4826" fmla="*/ 2357438 h 2361247"/>
                  <a:gd name="connsiteX4827" fmla="*/ 4700588 w 4871180"/>
                  <a:gd name="connsiteY4827" fmla="*/ 2357438 h 2361247"/>
                  <a:gd name="connsiteX4828" fmla="*/ 4701540 w 4871180"/>
                  <a:gd name="connsiteY4828" fmla="*/ 2357438 h 2361247"/>
                  <a:gd name="connsiteX4829" fmla="*/ 4702493 w 4871180"/>
                  <a:gd name="connsiteY4829" fmla="*/ 2358390 h 2361247"/>
                  <a:gd name="connsiteX4830" fmla="*/ 4703445 w 4871180"/>
                  <a:gd name="connsiteY4830" fmla="*/ 2357438 h 2361247"/>
                  <a:gd name="connsiteX4831" fmla="*/ 4704398 w 4871180"/>
                  <a:gd name="connsiteY4831" fmla="*/ 2357438 h 2361247"/>
                  <a:gd name="connsiteX4832" fmla="*/ 4705350 w 4871180"/>
                  <a:gd name="connsiteY4832" fmla="*/ 2358390 h 2361247"/>
                  <a:gd name="connsiteX4833" fmla="*/ 4706303 w 4871180"/>
                  <a:gd name="connsiteY4833" fmla="*/ 2358390 h 2361247"/>
                  <a:gd name="connsiteX4834" fmla="*/ 4707255 w 4871180"/>
                  <a:gd name="connsiteY4834" fmla="*/ 2358390 h 2361247"/>
                  <a:gd name="connsiteX4835" fmla="*/ 4708208 w 4871180"/>
                  <a:gd name="connsiteY4835" fmla="*/ 2358390 h 2361247"/>
                  <a:gd name="connsiteX4836" fmla="*/ 4709160 w 4871180"/>
                  <a:gd name="connsiteY4836" fmla="*/ 2358390 h 2361247"/>
                  <a:gd name="connsiteX4837" fmla="*/ 4710113 w 4871180"/>
                  <a:gd name="connsiteY4837" fmla="*/ 2358390 h 2361247"/>
                  <a:gd name="connsiteX4838" fmla="*/ 4711065 w 4871180"/>
                  <a:gd name="connsiteY4838" fmla="*/ 2358390 h 2361247"/>
                  <a:gd name="connsiteX4839" fmla="*/ 4712018 w 4871180"/>
                  <a:gd name="connsiteY4839" fmla="*/ 2358390 h 2361247"/>
                  <a:gd name="connsiteX4840" fmla="*/ 4712970 w 4871180"/>
                  <a:gd name="connsiteY4840" fmla="*/ 2358390 h 2361247"/>
                  <a:gd name="connsiteX4841" fmla="*/ 4713923 w 4871180"/>
                  <a:gd name="connsiteY4841" fmla="*/ 2358390 h 2361247"/>
                  <a:gd name="connsiteX4842" fmla="*/ 4714875 w 4871180"/>
                  <a:gd name="connsiteY4842" fmla="*/ 2358390 h 2361247"/>
                  <a:gd name="connsiteX4843" fmla="*/ 4715828 w 4871180"/>
                  <a:gd name="connsiteY4843" fmla="*/ 2358390 h 2361247"/>
                  <a:gd name="connsiteX4844" fmla="*/ 4716780 w 4871180"/>
                  <a:gd name="connsiteY4844" fmla="*/ 2358390 h 2361247"/>
                  <a:gd name="connsiteX4845" fmla="*/ 4717733 w 4871180"/>
                  <a:gd name="connsiteY4845" fmla="*/ 2358390 h 2361247"/>
                  <a:gd name="connsiteX4846" fmla="*/ 4718685 w 4871180"/>
                  <a:gd name="connsiteY4846" fmla="*/ 2358390 h 2361247"/>
                  <a:gd name="connsiteX4847" fmla="*/ 4719638 w 4871180"/>
                  <a:gd name="connsiteY4847" fmla="*/ 2358390 h 2361247"/>
                  <a:gd name="connsiteX4848" fmla="*/ 4720590 w 4871180"/>
                  <a:gd name="connsiteY4848" fmla="*/ 2358390 h 2361247"/>
                  <a:gd name="connsiteX4849" fmla="*/ 4722495 w 4871180"/>
                  <a:gd name="connsiteY4849" fmla="*/ 2358390 h 2361247"/>
                  <a:gd name="connsiteX4850" fmla="*/ 4723448 w 4871180"/>
                  <a:gd name="connsiteY4850" fmla="*/ 2357438 h 2361247"/>
                  <a:gd name="connsiteX4851" fmla="*/ 4724400 w 4871180"/>
                  <a:gd name="connsiteY4851" fmla="*/ 2357438 h 2361247"/>
                  <a:gd name="connsiteX4852" fmla="*/ 4725353 w 4871180"/>
                  <a:gd name="connsiteY4852" fmla="*/ 2357438 h 2361247"/>
                  <a:gd name="connsiteX4853" fmla="*/ 4726305 w 4871180"/>
                  <a:gd name="connsiteY4853" fmla="*/ 2356485 h 2361247"/>
                  <a:gd name="connsiteX4854" fmla="*/ 4727258 w 4871180"/>
                  <a:gd name="connsiteY4854" fmla="*/ 2357438 h 2361247"/>
                  <a:gd name="connsiteX4855" fmla="*/ 4728210 w 4871180"/>
                  <a:gd name="connsiteY4855" fmla="*/ 2357438 h 2361247"/>
                  <a:gd name="connsiteX4856" fmla="*/ 4729163 w 4871180"/>
                  <a:gd name="connsiteY4856" fmla="*/ 2357438 h 2361247"/>
                  <a:gd name="connsiteX4857" fmla="*/ 4730115 w 4871180"/>
                  <a:gd name="connsiteY4857" fmla="*/ 2357438 h 2361247"/>
                  <a:gd name="connsiteX4858" fmla="*/ 4731068 w 4871180"/>
                  <a:gd name="connsiteY4858" fmla="*/ 2357438 h 2361247"/>
                  <a:gd name="connsiteX4859" fmla="*/ 4732020 w 4871180"/>
                  <a:gd name="connsiteY4859" fmla="*/ 2357438 h 2361247"/>
                  <a:gd name="connsiteX4860" fmla="*/ 4732973 w 4871180"/>
                  <a:gd name="connsiteY4860" fmla="*/ 2358390 h 2361247"/>
                  <a:gd name="connsiteX4861" fmla="*/ 4733925 w 4871180"/>
                  <a:gd name="connsiteY4861" fmla="*/ 2357438 h 2361247"/>
                  <a:gd name="connsiteX4862" fmla="*/ 4734878 w 4871180"/>
                  <a:gd name="connsiteY4862" fmla="*/ 2357438 h 2361247"/>
                  <a:gd name="connsiteX4863" fmla="*/ 4735830 w 4871180"/>
                  <a:gd name="connsiteY4863" fmla="*/ 2357438 h 2361247"/>
                  <a:gd name="connsiteX4864" fmla="*/ 4736783 w 4871180"/>
                  <a:gd name="connsiteY4864" fmla="*/ 2358390 h 2361247"/>
                  <a:gd name="connsiteX4865" fmla="*/ 4737735 w 4871180"/>
                  <a:gd name="connsiteY4865" fmla="*/ 2357438 h 2361247"/>
                  <a:gd name="connsiteX4866" fmla="*/ 4738688 w 4871180"/>
                  <a:gd name="connsiteY4866" fmla="*/ 2357438 h 2361247"/>
                  <a:gd name="connsiteX4867" fmla="*/ 4739640 w 4871180"/>
                  <a:gd name="connsiteY4867" fmla="*/ 2358390 h 2361247"/>
                  <a:gd name="connsiteX4868" fmla="*/ 4740593 w 4871180"/>
                  <a:gd name="connsiteY4868" fmla="*/ 2358390 h 2361247"/>
                  <a:gd name="connsiteX4869" fmla="*/ 4741545 w 4871180"/>
                  <a:gd name="connsiteY4869" fmla="*/ 2358390 h 2361247"/>
                  <a:gd name="connsiteX4870" fmla="*/ 4742498 w 4871180"/>
                  <a:gd name="connsiteY4870" fmla="*/ 2358390 h 2361247"/>
                  <a:gd name="connsiteX4871" fmla="*/ 4743450 w 4871180"/>
                  <a:gd name="connsiteY4871" fmla="*/ 2357438 h 2361247"/>
                  <a:gd name="connsiteX4872" fmla="*/ 4744403 w 4871180"/>
                  <a:gd name="connsiteY4872" fmla="*/ 2357438 h 2361247"/>
                  <a:gd name="connsiteX4873" fmla="*/ 4745355 w 4871180"/>
                  <a:gd name="connsiteY4873" fmla="*/ 2357438 h 2361247"/>
                  <a:gd name="connsiteX4874" fmla="*/ 4746308 w 4871180"/>
                  <a:gd name="connsiteY4874" fmla="*/ 2357438 h 2361247"/>
                  <a:gd name="connsiteX4875" fmla="*/ 4747260 w 4871180"/>
                  <a:gd name="connsiteY4875" fmla="*/ 2358390 h 2361247"/>
                  <a:gd name="connsiteX4876" fmla="*/ 4748213 w 4871180"/>
                  <a:gd name="connsiteY4876" fmla="*/ 2358390 h 2361247"/>
                  <a:gd name="connsiteX4877" fmla="*/ 4749165 w 4871180"/>
                  <a:gd name="connsiteY4877" fmla="*/ 2358390 h 2361247"/>
                  <a:gd name="connsiteX4878" fmla="*/ 4750118 w 4871180"/>
                  <a:gd name="connsiteY4878" fmla="*/ 2358390 h 2361247"/>
                  <a:gd name="connsiteX4879" fmla="*/ 4751070 w 4871180"/>
                  <a:gd name="connsiteY4879" fmla="*/ 2358390 h 2361247"/>
                  <a:gd name="connsiteX4880" fmla="*/ 4752023 w 4871180"/>
                  <a:gd name="connsiteY4880" fmla="*/ 2358390 h 2361247"/>
                  <a:gd name="connsiteX4881" fmla="*/ 4752975 w 4871180"/>
                  <a:gd name="connsiteY4881" fmla="*/ 2358390 h 2361247"/>
                  <a:gd name="connsiteX4882" fmla="*/ 4753928 w 4871180"/>
                  <a:gd name="connsiteY4882" fmla="*/ 2358390 h 2361247"/>
                  <a:gd name="connsiteX4883" fmla="*/ 4754880 w 4871180"/>
                  <a:gd name="connsiteY4883" fmla="*/ 2358390 h 2361247"/>
                  <a:gd name="connsiteX4884" fmla="*/ 4755833 w 4871180"/>
                  <a:gd name="connsiteY4884" fmla="*/ 2358390 h 2361247"/>
                  <a:gd name="connsiteX4885" fmla="*/ 4756785 w 4871180"/>
                  <a:gd name="connsiteY4885" fmla="*/ 2358390 h 2361247"/>
                  <a:gd name="connsiteX4886" fmla="*/ 4757738 w 4871180"/>
                  <a:gd name="connsiteY4886" fmla="*/ 2358390 h 2361247"/>
                  <a:gd name="connsiteX4887" fmla="*/ 4758690 w 4871180"/>
                  <a:gd name="connsiteY4887" fmla="*/ 2358390 h 2361247"/>
                  <a:gd name="connsiteX4888" fmla="*/ 4759643 w 4871180"/>
                  <a:gd name="connsiteY4888" fmla="*/ 2358390 h 2361247"/>
                  <a:gd name="connsiteX4889" fmla="*/ 4760595 w 4871180"/>
                  <a:gd name="connsiteY4889" fmla="*/ 2358390 h 2361247"/>
                  <a:gd name="connsiteX4890" fmla="*/ 4761548 w 4871180"/>
                  <a:gd name="connsiteY4890" fmla="*/ 2358390 h 2361247"/>
                  <a:gd name="connsiteX4891" fmla="*/ 4762500 w 4871180"/>
                  <a:gd name="connsiteY4891" fmla="*/ 2359343 h 2361247"/>
                  <a:gd name="connsiteX4892" fmla="*/ 4763453 w 4871180"/>
                  <a:gd name="connsiteY4892" fmla="*/ 2359343 h 2361247"/>
                  <a:gd name="connsiteX4893" fmla="*/ 4765358 w 4871180"/>
                  <a:gd name="connsiteY4893" fmla="*/ 2359343 h 2361247"/>
                  <a:gd name="connsiteX4894" fmla="*/ 4766310 w 4871180"/>
                  <a:gd name="connsiteY4894" fmla="*/ 2359343 h 2361247"/>
                  <a:gd name="connsiteX4895" fmla="*/ 4767263 w 4871180"/>
                  <a:gd name="connsiteY4895" fmla="*/ 2359343 h 2361247"/>
                  <a:gd name="connsiteX4896" fmla="*/ 4768215 w 4871180"/>
                  <a:gd name="connsiteY4896" fmla="*/ 2359343 h 2361247"/>
                  <a:gd name="connsiteX4897" fmla="*/ 4769168 w 4871180"/>
                  <a:gd name="connsiteY4897" fmla="*/ 2359343 h 2361247"/>
                  <a:gd name="connsiteX4898" fmla="*/ 4770120 w 4871180"/>
                  <a:gd name="connsiteY4898" fmla="*/ 2359343 h 2361247"/>
                  <a:gd name="connsiteX4899" fmla="*/ 4771073 w 4871180"/>
                  <a:gd name="connsiteY4899" fmla="*/ 2359343 h 2361247"/>
                  <a:gd name="connsiteX4900" fmla="*/ 4772025 w 4871180"/>
                  <a:gd name="connsiteY4900" fmla="*/ 2359343 h 2361247"/>
                  <a:gd name="connsiteX4901" fmla="*/ 4772978 w 4871180"/>
                  <a:gd name="connsiteY4901" fmla="*/ 2359343 h 2361247"/>
                  <a:gd name="connsiteX4902" fmla="*/ 4773930 w 4871180"/>
                  <a:gd name="connsiteY4902" fmla="*/ 2359343 h 2361247"/>
                  <a:gd name="connsiteX4903" fmla="*/ 4774883 w 4871180"/>
                  <a:gd name="connsiteY4903" fmla="*/ 2359343 h 2361247"/>
                  <a:gd name="connsiteX4904" fmla="*/ 4775835 w 4871180"/>
                  <a:gd name="connsiteY4904" fmla="*/ 2359343 h 2361247"/>
                  <a:gd name="connsiteX4905" fmla="*/ 4776788 w 4871180"/>
                  <a:gd name="connsiteY4905" fmla="*/ 2359343 h 2361247"/>
                  <a:gd name="connsiteX4906" fmla="*/ 4777740 w 4871180"/>
                  <a:gd name="connsiteY4906" fmla="*/ 2359343 h 2361247"/>
                  <a:gd name="connsiteX4907" fmla="*/ 4778693 w 4871180"/>
                  <a:gd name="connsiteY4907" fmla="*/ 2360295 h 2361247"/>
                  <a:gd name="connsiteX4908" fmla="*/ 4779645 w 4871180"/>
                  <a:gd name="connsiteY4908" fmla="*/ 2360295 h 2361247"/>
                  <a:gd name="connsiteX4909" fmla="*/ 4780598 w 4871180"/>
                  <a:gd name="connsiteY4909" fmla="*/ 2360295 h 2361247"/>
                  <a:gd name="connsiteX4910" fmla="*/ 4781550 w 4871180"/>
                  <a:gd name="connsiteY4910" fmla="*/ 2359343 h 2361247"/>
                  <a:gd name="connsiteX4911" fmla="*/ 4782503 w 4871180"/>
                  <a:gd name="connsiteY4911" fmla="*/ 2359343 h 2361247"/>
                  <a:gd name="connsiteX4912" fmla="*/ 4783455 w 4871180"/>
                  <a:gd name="connsiteY4912" fmla="*/ 2359343 h 2361247"/>
                  <a:gd name="connsiteX4913" fmla="*/ 4784408 w 4871180"/>
                  <a:gd name="connsiteY4913" fmla="*/ 2359343 h 2361247"/>
                  <a:gd name="connsiteX4914" fmla="*/ 4785360 w 4871180"/>
                  <a:gd name="connsiteY4914" fmla="*/ 2360295 h 2361247"/>
                  <a:gd name="connsiteX4915" fmla="*/ 4786313 w 4871180"/>
                  <a:gd name="connsiteY4915" fmla="*/ 2360295 h 2361247"/>
                  <a:gd name="connsiteX4916" fmla="*/ 4787265 w 4871180"/>
                  <a:gd name="connsiteY4916" fmla="*/ 2360295 h 2361247"/>
                  <a:gd name="connsiteX4917" fmla="*/ 4788218 w 4871180"/>
                  <a:gd name="connsiteY4917" fmla="*/ 2360295 h 2361247"/>
                  <a:gd name="connsiteX4918" fmla="*/ 4789170 w 4871180"/>
                  <a:gd name="connsiteY4918" fmla="*/ 2361248 h 2361247"/>
                  <a:gd name="connsiteX4919" fmla="*/ 4790123 w 4871180"/>
                  <a:gd name="connsiteY4919" fmla="*/ 2361248 h 2361247"/>
                  <a:gd name="connsiteX4920" fmla="*/ 4791075 w 4871180"/>
                  <a:gd name="connsiteY4920" fmla="*/ 2361248 h 2361247"/>
                  <a:gd name="connsiteX4921" fmla="*/ 4792028 w 4871180"/>
                  <a:gd name="connsiteY4921" fmla="*/ 2360295 h 2361247"/>
                  <a:gd name="connsiteX4922" fmla="*/ 4792980 w 4871180"/>
                  <a:gd name="connsiteY4922" fmla="*/ 2360295 h 2361247"/>
                  <a:gd name="connsiteX4923" fmla="*/ 4793933 w 4871180"/>
                  <a:gd name="connsiteY4923" fmla="*/ 2360295 h 2361247"/>
                  <a:gd name="connsiteX4924" fmla="*/ 4794885 w 4871180"/>
                  <a:gd name="connsiteY4924" fmla="*/ 2360295 h 2361247"/>
                  <a:gd name="connsiteX4925" fmla="*/ 4795838 w 4871180"/>
                  <a:gd name="connsiteY4925" fmla="*/ 2360295 h 2361247"/>
                  <a:gd name="connsiteX4926" fmla="*/ 4796790 w 4871180"/>
                  <a:gd name="connsiteY4926" fmla="*/ 2360295 h 2361247"/>
                  <a:gd name="connsiteX4927" fmla="*/ 4797743 w 4871180"/>
                  <a:gd name="connsiteY4927" fmla="*/ 2360295 h 2361247"/>
                  <a:gd name="connsiteX4928" fmla="*/ 4798695 w 4871180"/>
                  <a:gd name="connsiteY4928" fmla="*/ 2360295 h 2361247"/>
                  <a:gd name="connsiteX4929" fmla="*/ 4799648 w 4871180"/>
                  <a:gd name="connsiteY4929" fmla="*/ 2360295 h 2361247"/>
                  <a:gd name="connsiteX4930" fmla="*/ 4800600 w 4871180"/>
                  <a:gd name="connsiteY4930" fmla="*/ 2360295 h 2361247"/>
                  <a:gd name="connsiteX4931" fmla="*/ 4801553 w 4871180"/>
                  <a:gd name="connsiteY4931" fmla="*/ 2360295 h 2361247"/>
                  <a:gd name="connsiteX4932" fmla="*/ 4802505 w 4871180"/>
                  <a:gd name="connsiteY4932" fmla="*/ 2360295 h 2361247"/>
                  <a:gd name="connsiteX4933" fmla="*/ 4803458 w 4871180"/>
                  <a:gd name="connsiteY4933" fmla="*/ 2360295 h 2361247"/>
                  <a:gd name="connsiteX4934" fmla="*/ 4804410 w 4871180"/>
                  <a:gd name="connsiteY4934" fmla="*/ 2360295 h 2361247"/>
                  <a:gd name="connsiteX4935" fmla="*/ 4805363 w 4871180"/>
                  <a:gd name="connsiteY4935" fmla="*/ 2360295 h 2361247"/>
                  <a:gd name="connsiteX4936" fmla="*/ 4806315 w 4871180"/>
                  <a:gd name="connsiteY4936" fmla="*/ 2360295 h 2361247"/>
                  <a:gd name="connsiteX4937" fmla="*/ 4808220 w 4871180"/>
                  <a:gd name="connsiteY4937" fmla="*/ 2360295 h 2361247"/>
                  <a:gd name="connsiteX4938" fmla="*/ 4809173 w 4871180"/>
                  <a:gd name="connsiteY4938" fmla="*/ 2360295 h 2361247"/>
                  <a:gd name="connsiteX4939" fmla="*/ 4810125 w 4871180"/>
                  <a:gd name="connsiteY4939" fmla="*/ 2360295 h 2361247"/>
                  <a:gd name="connsiteX4940" fmla="*/ 4811078 w 4871180"/>
                  <a:gd name="connsiteY4940" fmla="*/ 2360295 h 2361247"/>
                  <a:gd name="connsiteX4941" fmla="*/ 4812030 w 4871180"/>
                  <a:gd name="connsiteY4941" fmla="*/ 2359343 h 2361247"/>
                  <a:gd name="connsiteX4942" fmla="*/ 4812983 w 4871180"/>
                  <a:gd name="connsiteY4942" fmla="*/ 2360295 h 2361247"/>
                  <a:gd name="connsiteX4943" fmla="*/ 4813935 w 4871180"/>
                  <a:gd name="connsiteY4943" fmla="*/ 2360295 h 2361247"/>
                  <a:gd name="connsiteX4944" fmla="*/ 4814888 w 4871180"/>
                  <a:gd name="connsiteY4944" fmla="*/ 2360295 h 2361247"/>
                  <a:gd name="connsiteX4945" fmla="*/ 4815840 w 4871180"/>
                  <a:gd name="connsiteY4945" fmla="*/ 2359343 h 2361247"/>
                  <a:gd name="connsiteX4946" fmla="*/ 4816793 w 4871180"/>
                  <a:gd name="connsiteY4946" fmla="*/ 2359343 h 2361247"/>
                  <a:gd name="connsiteX4947" fmla="*/ 4817745 w 4871180"/>
                  <a:gd name="connsiteY4947" fmla="*/ 2359343 h 2361247"/>
                  <a:gd name="connsiteX4948" fmla="*/ 4818698 w 4871180"/>
                  <a:gd name="connsiteY4948" fmla="*/ 2359343 h 2361247"/>
                  <a:gd name="connsiteX4949" fmla="*/ 4819650 w 4871180"/>
                  <a:gd name="connsiteY4949" fmla="*/ 2359343 h 2361247"/>
                  <a:gd name="connsiteX4950" fmla="*/ 4820603 w 4871180"/>
                  <a:gd name="connsiteY4950" fmla="*/ 2359343 h 2361247"/>
                  <a:gd name="connsiteX4951" fmla="*/ 4821555 w 4871180"/>
                  <a:gd name="connsiteY4951" fmla="*/ 2359343 h 2361247"/>
                  <a:gd name="connsiteX4952" fmla="*/ 4822508 w 4871180"/>
                  <a:gd name="connsiteY4952" fmla="*/ 2359343 h 2361247"/>
                  <a:gd name="connsiteX4953" fmla="*/ 4823460 w 4871180"/>
                  <a:gd name="connsiteY4953" fmla="*/ 2359343 h 2361247"/>
                  <a:gd name="connsiteX4954" fmla="*/ 4824413 w 4871180"/>
                  <a:gd name="connsiteY4954" fmla="*/ 2359343 h 2361247"/>
                  <a:gd name="connsiteX4955" fmla="*/ 4825365 w 4871180"/>
                  <a:gd name="connsiteY4955" fmla="*/ 2359343 h 2361247"/>
                  <a:gd name="connsiteX4956" fmla="*/ 4826318 w 4871180"/>
                  <a:gd name="connsiteY4956" fmla="*/ 2359343 h 2361247"/>
                  <a:gd name="connsiteX4957" fmla="*/ 4827270 w 4871180"/>
                  <a:gd name="connsiteY4957" fmla="*/ 2359343 h 2361247"/>
                  <a:gd name="connsiteX4958" fmla="*/ 4828223 w 4871180"/>
                  <a:gd name="connsiteY4958" fmla="*/ 2359343 h 2361247"/>
                  <a:gd name="connsiteX4959" fmla="*/ 4829175 w 4871180"/>
                  <a:gd name="connsiteY4959" fmla="*/ 2359343 h 2361247"/>
                  <a:gd name="connsiteX4960" fmla="*/ 4830128 w 4871180"/>
                  <a:gd name="connsiteY4960" fmla="*/ 2358390 h 2361247"/>
                  <a:gd name="connsiteX4961" fmla="*/ 4831080 w 4871180"/>
                  <a:gd name="connsiteY4961" fmla="*/ 2358390 h 2361247"/>
                  <a:gd name="connsiteX4962" fmla="*/ 4832033 w 4871180"/>
                  <a:gd name="connsiteY4962" fmla="*/ 2358390 h 2361247"/>
                  <a:gd name="connsiteX4963" fmla="*/ 4832985 w 4871180"/>
                  <a:gd name="connsiteY4963" fmla="*/ 2358390 h 2361247"/>
                  <a:gd name="connsiteX4964" fmla="*/ 4833938 w 4871180"/>
                  <a:gd name="connsiteY4964" fmla="*/ 2358390 h 2361247"/>
                  <a:gd name="connsiteX4965" fmla="*/ 4834890 w 4871180"/>
                  <a:gd name="connsiteY4965" fmla="*/ 2358390 h 2361247"/>
                  <a:gd name="connsiteX4966" fmla="*/ 4835843 w 4871180"/>
                  <a:gd name="connsiteY4966" fmla="*/ 2358390 h 2361247"/>
                  <a:gd name="connsiteX4967" fmla="*/ 4836795 w 4871180"/>
                  <a:gd name="connsiteY4967" fmla="*/ 2358390 h 2361247"/>
                  <a:gd name="connsiteX4968" fmla="*/ 4837748 w 4871180"/>
                  <a:gd name="connsiteY4968" fmla="*/ 2358390 h 2361247"/>
                  <a:gd name="connsiteX4969" fmla="*/ 4838700 w 4871180"/>
                  <a:gd name="connsiteY4969" fmla="*/ 2358390 h 2361247"/>
                  <a:gd name="connsiteX4970" fmla="*/ 4839653 w 4871180"/>
                  <a:gd name="connsiteY4970" fmla="*/ 2358390 h 2361247"/>
                  <a:gd name="connsiteX4971" fmla="*/ 4840605 w 4871180"/>
                  <a:gd name="connsiteY4971" fmla="*/ 2358390 h 2361247"/>
                  <a:gd name="connsiteX4972" fmla="*/ 4841558 w 4871180"/>
                  <a:gd name="connsiteY4972" fmla="*/ 2358390 h 2361247"/>
                  <a:gd name="connsiteX4973" fmla="*/ 4842510 w 4871180"/>
                  <a:gd name="connsiteY4973" fmla="*/ 2358390 h 2361247"/>
                  <a:gd name="connsiteX4974" fmla="*/ 4843463 w 4871180"/>
                  <a:gd name="connsiteY4974" fmla="*/ 2358390 h 2361247"/>
                  <a:gd name="connsiteX4975" fmla="*/ 4844415 w 4871180"/>
                  <a:gd name="connsiteY4975" fmla="*/ 2358390 h 2361247"/>
                  <a:gd name="connsiteX4976" fmla="*/ 4845368 w 4871180"/>
                  <a:gd name="connsiteY4976" fmla="*/ 2358390 h 2361247"/>
                  <a:gd name="connsiteX4977" fmla="*/ 4846320 w 4871180"/>
                  <a:gd name="connsiteY4977" fmla="*/ 2358390 h 2361247"/>
                  <a:gd name="connsiteX4978" fmla="*/ 4847273 w 4871180"/>
                  <a:gd name="connsiteY4978" fmla="*/ 2358390 h 2361247"/>
                  <a:gd name="connsiteX4979" fmla="*/ 4848225 w 4871180"/>
                  <a:gd name="connsiteY4979" fmla="*/ 2358390 h 2361247"/>
                  <a:gd name="connsiteX4980" fmla="*/ 4849178 w 4871180"/>
                  <a:gd name="connsiteY4980" fmla="*/ 2358390 h 2361247"/>
                  <a:gd name="connsiteX4981" fmla="*/ 4851083 w 4871180"/>
                  <a:gd name="connsiteY4981" fmla="*/ 2358390 h 2361247"/>
                  <a:gd name="connsiteX4982" fmla="*/ 4852035 w 4871180"/>
                  <a:gd name="connsiteY4982" fmla="*/ 2358390 h 2361247"/>
                  <a:gd name="connsiteX4983" fmla="*/ 4852988 w 4871180"/>
                  <a:gd name="connsiteY4983" fmla="*/ 2358390 h 2361247"/>
                  <a:gd name="connsiteX4984" fmla="*/ 4853940 w 4871180"/>
                  <a:gd name="connsiteY4984" fmla="*/ 2358390 h 2361247"/>
                  <a:gd name="connsiteX4985" fmla="*/ 4854893 w 4871180"/>
                  <a:gd name="connsiteY4985" fmla="*/ 2358390 h 2361247"/>
                  <a:gd name="connsiteX4986" fmla="*/ 4855845 w 4871180"/>
                  <a:gd name="connsiteY4986" fmla="*/ 2358390 h 2361247"/>
                  <a:gd name="connsiteX4987" fmla="*/ 4856798 w 4871180"/>
                  <a:gd name="connsiteY4987" fmla="*/ 2358390 h 2361247"/>
                  <a:gd name="connsiteX4988" fmla="*/ 4857750 w 4871180"/>
                  <a:gd name="connsiteY4988" fmla="*/ 2358390 h 2361247"/>
                  <a:gd name="connsiteX4989" fmla="*/ 4858703 w 4871180"/>
                  <a:gd name="connsiteY4989" fmla="*/ 2358390 h 2361247"/>
                  <a:gd name="connsiteX4990" fmla="*/ 4859655 w 4871180"/>
                  <a:gd name="connsiteY4990" fmla="*/ 2358390 h 2361247"/>
                  <a:gd name="connsiteX4991" fmla="*/ 4860608 w 4871180"/>
                  <a:gd name="connsiteY4991" fmla="*/ 2358390 h 2361247"/>
                  <a:gd name="connsiteX4992" fmla="*/ 4861560 w 4871180"/>
                  <a:gd name="connsiteY4992" fmla="*/ 2358390 h 2361247"/>
                  <a:gd name="connsiteX4993" fmla="*/ 4862513 w 4871180"/>
                  <a:gd name="connsiteY4993" fmla="*/ 2358390 h 2361247"/>
                  <a:gd name="connsiteX4994" fmla="*/ 4863465 w 4871180"/>
                  <a:gd name="connsiteY4994" fmla="*/ 2358390 h 2361247"/>
                  <a:gd name="connsiteX4995" fmla="*/ 4864418 w 4871180"/>
                  <a:gd name="connsiteY4995" fmla="*/ 2358390 h 2361247"/>
                  <a:gd name="connsiteX4996" fmla="*/ 4865370 w 4871180"/>
                  <a:gd name="connsiteY4996" fmla="*/ 2358390 h 2361247"/>
                  <a:gd name="connsiteX4997" fmla="*/ 4866323 w 4871180"/>
                  <a:gd name="connsiteY4997" fmla="*/ 2359343 h 2361247"/>
                  <a:gd name="connsiteX4998" fmla="*/ 4867275 w 4871180"/>
                  <a:gd name="connsiteY4998" fmla="*/ 2358390 h 2361247"/>
                  <a:gd name="connsiteX4999" fmla="*/ 4868228 w 4871180"/>
                  <a:gd name="connsiteY4999" fmla="*/ 2358390 h 2361247"/>
                  <a:gd name="connsiteX5000" fmla="*/ 4869180 w 4871180"/>
                  <a:gd name="connsiteY5000" fmla="*/ 2358390 h 2361247"/>
                  <a:gd name="connsiteX5001" fmla="*/ 4870133 w 4871180"/>
                  <a:gd name="connsiteY5001" fmla="*/ 2358390 h 2361247"/>
                  <a:gd name="connsiteX5002" fmla="*/ 4871085 w 4871180"/>
                  <a:gd name="connsiteY5002" fmla="*/ 2358390 h 2361247"/>
                  <a:gd name="connsiteX5003" fmla="*/ 4871181 w 4871180"/>
                  <a:gd name="connsiteY5003" fmla="*/ 2358390 h 236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Lst>
                <a:rect l="l" t="t" r="r" b="b"/>
                <a:pathLst>
                  <a:path w="4871180" h="2361247">
                    <a:moveTo>
                      <a:pt x="4311015" y="263843"/>
                    </a:moveTo>
                    <a:lnTo>
                      <a:pt x="4712970" y="263843"/>
                    </a:lnTo>
                    <a:moveTo>
                      <a:pt x="0" y="410528"/>
                    </a:moveTo>
                    <a:lnTo>
                      <a:pt x="953" y="410528"/>
                    </a:lnTo>
                    <a:lnTo>
                      <a:pt x="1905" y="0"/>
                    </a:lnTo>
                    <a:lnTo>
                      <a:pt x="2858" y="496253"/>
                    </a:lnTo>
                    <a:lnTo>
                      <a:pt x="3810" y="538163"/>
                    </a:lnTo>
                    <a:lnTo>
                      <a:pt x="4763" y="762000"/>
                    </a:lnTo>
                    <a:lnTo>
                      <a:pt x="5715" y="863918"/>
                    </a:lnTo>
                    <a:lnTo>
                      <a:pt x="6668" y="929640"/>
                    </a:lnTo>
                    <a:lnTo>
                      <a:pt x="7620" y="1109663"/>
                    </a:lnTo>
                    <a:lnTo>
                      <a:pt x="8573" y="1230630"/>
                    </a:lnTo>
                    <a:lnTo>
                      <a:pt x="9525" y="1251585"/>
                    </a:lnTo>
                    <a:lnTo>
                      <a:pt x="10477" y="1259205"/>
                    </a:lnTo>
                    <a:lnTo>
                      <a:pt x="11430" y="1274445"/>
                    </a:lnTo>
                    <a:lnTo>
                      <a:pt x="12383" y="1291590"/>
                    </a:lnTo>
                    <a:lnTo>
                      <a:pt x="13335" y="1329690"/>
                    </a:lnTo>
                    <a:lnTo>
                      <a:pt x="14288" y="1387793"/>
                    </a:lnTo>
                    <a:lnTo>
                      <a:pt x="15240" y="1415415"/>
                    </a:lnTo>
                    <a:lnTo>
                      <a:pt x="16193" y="1440180"/>
                    </a:lnTo>
                    <a:lnTo>
                      <a:pt x="17145" y="1456373"/>
                    </a:lnTo>
                    <a:lnTo>
                      <a:pt x="18098" y="1493520"/>
                    </a:lnTo>
                    <a:lnTo>
                      <a:pt x="19050" y="1511618"/>
                    </a:lnTo>
                    <a:lnTo>
                      <a:pt x="20002" y="1530668"/>
                    </a:lnTo>
                    <a:lnTo>
                      <a:pt x="21908" y="1531620"/>
                    </a:lnTo>
                    <a:lnTo>
                      <a:pt x="22860" y="1539240"/>
                    </a:lnTo>
                    <a:lnTo>
                      <a:pt x="23813" y="1555433"/>
                    </a:lnTo>
                    <a:lnTo>
                      <a:pt x="24765" y="1595438"/>
                    </a:lnTo>
                    <a:lnTo>
                      <a:pt x="25718" y="1618298"/>
                    </a:lnTo>
                    <a:lnTo>
                      <a:pt x="26670" y="1624965"/>
                    </a:lnTo>
                    <a:lnTo>
                      <a:pt x="27623" y="1625918"/>
                    </a:lnTo>
                    <a:lnTo>
                      <a:pt x="28575" y="1629728"/>
                    </a:lnTo>
                    <a:lnTo>
                      <a:pt x="29527" y="1640205"/>
                    </a:lnTo>
                    <a:lnTo>
                      <a:pt x="30480" y="1656398"/>
                    </a:lnTo>
                    <a:lnTo>
                      <a:pt x="31433" y="1683068"/>
                    </a:lnTo>
                    <a:lnTo>
                      <a:pt x="32385" y="1694498"/>
                    </a:lnTo>
                    <a:lnTo>
                      <a:pt x="33338" y="1708785"/>
                    </a:lnTo>
                    <a:lnTo>
                      <a:pt x="34290" y="1712595"/>
                    </a:lnTo>
                    <a:lnTo>
                      <a:pt x="35243" y="1718310"/>
                    </a:lnTo>
                    <a:lnTo>
                      <a:pt x="36195" y="1722120"/>
                    </a:lnTo>
                    <a:lnTo>
                      <a:pt x="37148" y="1727835"/>
                    </a:lnTo>
                    <a:lnTo>
                      <a:pt x="38100" y="1747838"/>
                    </a:lnTo>
                    <a:lnTo>
                      <a:pt x="39052" y="1763078"/>
                    </a:lnTo>
                    <a:lnTo>
                      <a:pt x="40005" y="1779270"/>
                    </a:lnTo>
                    <a:lnTo>
                      <a:pt x="40958" y="1781175"/>
                    </a:lnTo>
                    <a:lnTo>
                      <a:pt x="41910" y="1783080"/>
                    </a:lnTo>
                    <a:lnTo>
                      <a:pt x="42863" y="1784985"/>
                    </a:lnTo>
                    <a:lnTo>
                      <a:pt x="43815" y="1788795"/>
                    </a:lnTo>
                    <a:lnTo>
                      <a:pt x="44768" y="1795463"/>
                    </a:lnTo>
                    <a:lnTo>
                      <a:pt x="45720" y="1802130"/>
                    </a:lnTo>
                    <a:lnTo>
                      <a:pt x="46673" y="1785938"/>
                    </a:lnTo>
                    <a:lnTo>
                      <a:pt x="47625" y="1807845"/>
                    </a:lnTo>
                    <a:lnTo>
                      <a:pt x="48577" y="1819275"/>
                    </a:lnTo>
                    <a:lnTo>
                      <a:pt x="49530" y="1823085"/>
                    </a:lnTo>
                    <a:lnTo>
                      <a:pt x="50483" y="1824990"/>
                    </a:lnTo>
                    <a:lnTo>
                      <a:pt x="51435" y="1827848"/>
                    </a:lnTo>
                    <a:lnTo>
                      <a:pt x="52388" y="1832610"/>
                    </a:lnTo>
                    <a:lnTo>
                      <a:pt x="53340" y="1846898"/>
                    </a:lnTo>
                    <a:lnTo>
                      <a:pt x="54293" y="1858328"/>
                    </a:lnTo>
                    <a:lnTo>
                      <a:pt x="55245" y="1839278"/>
                    </a:lnTo>
                    <a:lnTo>
                      <a:pt x="56198" y="1862138"/>
                    </a:lnTo>
                    <a:lnTo>
                      <a:pt x="57150" y="1873568"/>
                    </a:lnTo>
                    <a:lnTo>
                      <a:pt x="58102" y="1876425"/>
                    </a:lnTo>
                    <a:lnTo>
                      <a:pt x="59055" y="1873568"/>
                    </a:lnTo>
                    <a:lnTo>
                      <a:pt x="60008" y="1872615"/>
                    </a:lnTo>
                    <a:lnTo>
                      <a:pt x="60960" y="1873568"/>
                    </a:lnTo>
                    <a:lnTo>
                      <a:pt x="61913" y="1877378"/>
                    </a:lnTo>
                    <a:lnTo>
                      <a:pt x="62865" y="1882140"/>
                    </a:lnTo>
                    <a:lnTo>
                      <a:pt x="64770" y="1889760"/>
                    </a:lnTo>
                    <a:lnTo>
                      <a:pt x="65723" y="1884045"/>
                    </a:lnTo>
                    <a:lnTo>
                      <a:pt x="66675" y="1904048"/>
                    </a:lnTo>
                    <a:lnTo>
                      <a:pt x="67627" y="1906905"/>
                    </a:lnTo>
                    <a:lnTo>
                      <a:pt x="68580" y="1909763"/>
                    </a:lnTo>
                    <a:lnTo>
                      <a:pt x="69533" y="1918335"/>
                    </a:lnTo>
                    <a:lnTo>
                      <a:pt x="70485" y="1806893"/>
                    </a:lnTo>
                    <a:lnTo>
                      <a:pt x="71438" y="1924050"/>
                    </a:lnTo>
                    <a:lnTo>
                      <a:pt x="72390" y="1934528"/>
                    </a:lnTo>
                    <a:lnTo>
                      <a:pt x="73343" y="1936433"/>
                    </a:lnTo>
                    <a:lnTo>
                      <a:pt x="74295" y="1935480"/>
                    </a:lnTo>
                    <a:lnTo>
                      <a:pt x="75248" y="1939290"/>
                    </a:lnTo>
                    <a:lnTo>
                      <a:pt x="76200" y="1943100"/>
                    </a:lnTo>
                    <a:lnTo>
                      <a:pt x="77152" y="1948815"/>
                    </a:lnTo>
                    <a:lnTo>
                      <a:pt x="78105" y="1950720"/>
                    </a:lnTo>
                    <a:lnTo>
                      <a:pt x="79058" y="1953578"/>
                    </a:lnTo>
                    <a:lnTo>
                      <a:pt x="80010" y="1955483"/>
                    </a:lnTo>
                    <a:lnTo>
                      <a:pt x="80963" y="1957388"/>
                    </a:lnTo>
                    <a:lnTo>
                      <a:pt x="81915" y="1960245"/>
                    </a:lnTo>
                    <a:lnTo>
                      <a:pt x="82868" y="1966913"/>
                    </a:lnTo>
                    <a:lnTo>
                      <a:pt x="83820" y="1968818"/>
                    </a:lnTo>
                    <a:lnTo>
                      <a:pt x="84773" y="1971675"/>
                    </a:lnTo>
                    <a:lnTo>
                      <a:pt x="85725" y="1969770"/>
                    </a:lnTo>
                    <a:lnTo>
                      <a:pt x="86677" y="1969770"/>
                    </a:lnTo>
                    <a:lnTo>
                      <a:pt x="87630" y="1973580"/>
                    </a:lnTo>
                    <a:lnTo>
                      <a:pt x="88583" y="1977390"/>
                    </a:lnTo>
                    <a:lnTo>
                      <a:pt x="89535" y="1976438"/>
                    </a:lnTo>
                    <a:lnTo>
                      <a:pt x="90488" y="1980248"/>
                    </a:lnTo>
                    <a:lnTo>
                      <a:pt x="91440" y="1985963"/>
                    </a:lnTo>
                    <a:lnTo>
                      <a:pt x="92393" y="1988820"/>
                    </a:lnTo>
                    <a:lnTo>
                      <a:pt x="93345" y="1992630"/>
                    </a:lnTo>
                    <a:lnTo>
                      <a:pt x="94298" y="1995488"/>
                    </a:lnTo>
                    <a:lnTo>
                      <a:pt x="95250" y="1998345"/>
                    </a:lnTo>
                    <a:lnTo>
                      <a:pt x="96202" y="2005013"/>
                    </a:lnTo>
                    <a:lnTo>
                      <a:pt x="97155" y="2005965"/>
                    </a:lnTo>
                    <a:lnTo>
                      <a:pt x="98108" y="2007870"/>
                    </a:lnTo>
                    <a:lnTo>
                      <a:pt x="99060" y="2008823"/>
                    </a:lnTo>
                    <a:lnTo>
                      <a:pt x="100013" y="2010728"/>
                    </a:lnTo>
                    <a:lnTo>
                      <a:pt x="100965" y="1979295"/>
                    </a:lnTo>
                    <a:lnTo>
                      <a:pt x="101918" y="2013585"/>
                    </a:lnTo>
                    <a:lnTo>
                      <a:pt x="102870" y="2016443"/>
                    </a:lnTo>
                    <a:lnTo>
                      <a:pt x="103823" y="2017395"/>
                    </a:lnTo>
                    <a:lnTo>
                      <a:pt x="104775" y="2025968"/>
                    </a:lnTo>
                    <a:lnTo>
                      <a:pt x="105727" y="2032635"/>
                    </a:lnTo>
                    <a:lnTo>
                      <a:pt x="107633" y="2036445"/>
                    </a:lnTo>
                    <a:lnTo>
                      <a:pt x="108585" y="2046923"/>
                    </a:lnTo>
                    <a:lnTo>
                      <a:pt x="109538" y="2053590"/>
                    </a:lnTo>
                    <a:lnTo>
                      <a:pt x="110490" y="2051685"/>
                    </a:lnTo>
                    <a:lnTo>
                      <a:pt x="111443" y="2056448"/>
                    </a:lnTo>
                    <a:lnTo>
                      <a:pt x="112395" y="2057400"/>
                    </a:lnTo>
                    <a:lnTo>
                      <a:pt x="113348" y="2057400"/>
                    </a:lnTo>
                    <a:lnTo>
                      <a:pt x="114300" y="2056448"/>
                    </a:lnTo>
                    <a:lnTo>
                      <a:pt x="115252" y="2057400"/>
                    </a:lnTo>
                    <a:lnTo>
                      <a:pt x="116205" y="2056448"/>
                    </a:lnTo>
                    <a:lnTo>
                      <a:pt x="117158" y="2056448"/>
                    </a:lnTo>
                    <a:lnTo>
                      <a:pt x="118110" y="2056448"/>
                    </a:lnTo>
                    <a:lnTo>
                      <a:pt x="119063" y="2057400"/>
                    </a:lnTo>
                    <a:lnTo>
                      <a:pt x="120015" y="1888808"/>
                    </a:lnTo>
                    <a:lnTo>
                      <a:pt x="120968" y="2057400"/>
                    </a:lnTo>
                    <a:lnTo>
                      <a:pt x="121920" y="2060258"/>
                    </a:lnTo>
                    <a:lnTo>
                      <a:pt x="122873" y="2063115"/>
                    </a:lnTo>
                    <a:lnTo>
                      <a:pt x="123825" y="2065020"/>
                    </a:lnTo>
                    <a:lnTo>
                      <a:pt x="124777" y="2067878"/>
                    </a:lnTo>
                    <a:lnTo>
                      <a:pt x="125730" y="2070735"/>
                    </a:lnTo>
                    <a:lnTo>
                      <a:pt x="126683" y="2072640"/>
                    </a:lnTo>
                    <a:lnTo>
                      <a:pt x="127635" y="2074545"/>
                    </a:lnTo>
                    <a:lnTo>
                      <a:pt x="128588" y="1961198"/>
                    </a:lnTo>
                    <a:lnTo>
                      <a:pt x="129540" y="2074545"/>
                    </a:lnTo>
                    <a:lnTo>
                      <a:pt x="130493" y="2076450"/>
                    </a:lnTo>
                    <a:lnTo>
                      <a:pt x="131445" y="2078355"/>
                    </a:lnTo>
                    <a:lnTo>
                      <a:pt x="132398" y="2076450"/>
                    </a:lnTo>
                    <a:lnTo>
                      <a:pt x="133350" y="2078355"/>
                    </a:lnTo>
                    <a:lnTo>
                      <a:pt x="134302" y="2081213"/>
                    </a:lnTo>
                    <a:lnTo>
                      <a:pt x="135255" y="2084070"/>
                    </a:lnTo>
                    <a:lnTo>
                      <a:pt x="136208" y="2085023"/>
                    </a:lnTo>
                    <a:lnTo>
                      <a:pt x="137160" y="2088833"/>
                    </a:lnTo>
                    <a:lnTo>
                      <a:pt x="138113" y="2088833"/>
                    </a:lnTo>
                    <a:lnTo>
                      <a:pt x="139065" y="2089785"/>
                    </a:lnTo>
                    <a:lnTo>
                      <a:pt x="140018" y="2090738"/>
                    </a:lnTo>
                    <a:lnTo>
                      <a:pt x="140970" y="2074545"/>
                    </a:lnTo>
                    <a:lnTo>
                      <a:pt x="141923" y="2088833"/>
                    </a:lnTo>
                    <a:lnTo>
                      <a:pt x="142875" y="2090738"/>
                    </a:lnTo>
                    <a:lnTo>
                      <a:pt x="143827" y="2091690"/>
                    </a:lnTo>
                    <a:lnTo>
                      <a:pt x="144780" y="2093595"/>
                    </a:lnTo>
                    <a:lnTo>
                      <a:pt x="145733" y="2091690"/>
                    </a:lnTo>
                    <a:lnTo>
                      <a:pt x="146685" y="2094548"/>
                    </a:lnTo>
                    <a:lnTo>
                      <a:pt x="147638" y="2094548"/>
                    </a:lnTo>
                    <a:lnTo>
                      <a:pt x="148590" y="2095500"/>
                    </a:lnTo>
                    <a:lnTo>
                      <a:pt x="150495" y="2098358"/>
                    </a:lnTo>
                    <a:lnTo>
                      <a:pt x="151448" y="2102168"/>
                    </a:lnTo>
                    <a:lnTo>
                      <a:pt x="152400" y="2104073"/>
                    </a:lnTo>
                    <a:lnTo>
                      <a:pt x="153352" y="2103120"/>
                    </a:lnTo>
                    <a:lnTo>
                      <a:pt x="154305" y="2105025"/>
                    </a:lnTo>
                    <a:lnTo>
                      <a:pt x="155258" y="2104073"/>
                    </a:lnTo>
                    <a:lnTo>
                      <a:pt x="156210" y="2103120"/>
                    </a:lnTo>
                    <a:lnTo>
                      <a:pt x="157163" y="2102168"/>
                    </a:lnTo>
                    <a:lnTo>
                      <a:pt x="158115" y="2077403"/>
                    </a:lnTo>
                    <a:lnTo>
                      <a:pt x="159068" y="2101215"/>
                    </a:lnTo>
                    <a:lnTo>
                      <a:pt x="160020" y="2102168"/>
                    </a:lnTo>
                    <a:lnTo>
                      <a:pt x="160973" y="2102168"/>
                    </a:lnTo>
                    <a:lnTo>
                      <a:pt x="161925" y="2104073"/>
                    </a:lnTo>
                    <a:lnTo>
                      <a:pt x="162877" y="2103120"/>
                    </a:lnTo>
                    <a:lnTo>
                      <a:pt x="163830" y="2104073"/>
                    </a:lnTo>
                    <a:lnTo>
                      <a:pt x="164783" y="2102168"/>
                    </a:lnTo>
                    <a:lnTo>
                      <a:pt x="165735" y="2101215"/>
                    </a:lnTo>
                    <a:lnTo>
                      <a:pt x="166688" y="2098358"/>
                    </a:lnTo>
                    <a:lnTo>
                      <a:pt x="167640" y="2102168"/>
                    </a:lnTo>
                    <a:lnTo>
                      <a:pt x="168593" y="2104073"/>
                    </a:lnTo>
                    <a:lnTo>
                      <a:pt x="169545" y="2103120"/>
                    </a:lnTo>
                    <a:lnTo>
                      <a:pt x="170498" y="2105025"/>
                    </a:lnTo>
                    <a:lnTo>
                      <a:pt x="171450" y="2108835"/>
                    </a:lnTo>
                    <a:lnTo>
                      <a:pt x="172402" y="2104073"/>
                    </a:lnTo>
                    <a:lnTo>
                      <a:pt x="173355" y="2109788"/>
                    </a:lnTo>
                    <a:lnTo>
                      <a:pt x="174308" y="2112645"/>
                    </a:lnTo>
                    <a:lnTo>
                      <a:pt x="175260" y="2113598"/>
                    </a:lnTo>
                    <a:lnTo>
                      <a:pt x="176213" y="2114550"/>
                    </a:lnTo>
                    <a:lnTo>
                      <a:pt x="177165" y="2116455"/>
                    </a:lnTo>
                    <a:lnTo>
                      <a:pt x="178118" y="2113598"/>
                    </a:lnTo>
                    <a:lnTo>
                      <a:pt x="179070" y="2111693"/>
                    </a:lnTo>
                    <a:lnTo>
                      <a:pt x="180023" y="2110740"/>
                    </a:lnTo>
                    <a:lnTo>
                      <a:pt x="180975" y="2107883"/>
                    </a:lnTo>
                    <a:lnTo>
                      <a:pt x="181927" y="2106930"/>
                    </a:lnTo>
                    <a:lnTo>
                      <a:pt x="182880" y="2107883"/>
                    </a:lnTo>
                    <a:lnTo>
                      <a:pt x="183833" y="2107883"/>
                    </a:lnTo>
                    <a:lnTo>
                      <a:pt x="184785" y="2107883"/>
                    </a:lnTo>
                    <a:lnTo>
                      <a:pt x="185738" y="2108835"/>
                    </a:lnTo>
                    <a:lnTo>
                      <a:pt x="186690" y="2108835"/>
                    </a:lnTo>
                    <a:lnTo>
                      <a:pt x="187643" y="2106930"/>
                    </a:lnTo>
                    <a:lnTo>
                      <a:pt x="188595" y="2106930"/>
                    </a:lnTo>
                    <a:lnTo>
                      <a:pt x="189548" y="2105978"/>
                    </a:lnTo>
                    <a:lnTo>
                      <a:pt x="190500" y="2107883"/>
                    </a:lnTo>
                    <a:lnTo>
                      <a:pt x="191452" y="2109788"/>
                    </a:lnTo>
                    <a:lnTo>
                      <a:pt x="193358" y="2110740"/>
                    </a:lnTo>
                    <a:lnTo>
                      <a:pt x="194310" y="2110740"/>
                    </a:lnTo>
                    <a:lnTo>
                      <a:pt x="195263" y="2108835"/>
                    </a:lnTo>
                    <a:lnTo>
                      <a:pt x="196215" y="2110740"/>
                    </a:lnTo>
                    <a:lnTo>
                      <a:pt x="197168" y="2108835"/>
                    </a:lnTo>
                    <a:lnTo>
                      <a:pt x="198120" y="2110740"/>
                    </a:lnTo>
                    <a:lnTo>
                      <a:pt x="199073" y="2112645"/>
                    </a:lnTo>
                    <a:lnTo>
                      <a:pt x="200025" y="2112645"/>
                    </a:lnTo>
                    <a:lnTo>
                      <a:pt x="200977" y="2118360"/>
                    </a:lnTo>
                    <a:lnTo>
                      <a:pt x="201930" y="2117408"/>
                    </a:lnTo>
                    <a:lnTo>
                      <a:pt x="202883" y="2116455"/>
                    </a:lnTo>
                    <a:lnTo>
                      <a:pt x="203835" y="2117408"/>
                    </a:lnTo>
                    <a:lnTo>
                      <a:pt x="204788" y="2119313"/>
                    </a:lnTo>
                    <a:lnTo>
                      <a:pt x="205740" y="2123123"/>
                    </a:lnTo>
                    <a:lnTo>
                      <a:pt x="206693" y="2125028"/>
                    </a:lnTo>
                    <a:lnTo>
                      <a:pt x="207645" y="2125028"/>
                    </a:lnTo>
                    <a:lnTo>
                      <a:pt x="208598" y="2125980"/>
                    </a:lnTo>
                    <a:lnTo>
                      <a:pt x="209550" y="2125028"/>
                    </a:lnTo>
                    <a:lnTo>
                      <a:pt x="210502" y="2125028"/>
                    </a:lnTo>
                    <a:lnTo>
                      <a:pt x="211455" y="2125028"/>
                    </a:lnTo>
                    <a:lnTo>
                      <a:pt x="212408" y="2125028"/>
                    </a:lnTo>
                    <a:lnTo>
                      <a:pt x="213360" y="2125980"/>
                    </a:lnTo>
                    <a:lnTo>
                      <a:pt x="214313" y="2125980"/>
                    </a:lnTo>
                    <a:lnTo>
                      <a:pt x="215265" y="2125980"/>
                    </a:lnTo>
                    <a:lnTo>
                      <a:pt x="216218" y="2125028"/>
                    </a:lnTo>
                    <a:lnTo>
                      <a:pt x="217170" y="2125980"/>
                    </a:lnTo>
                    <a:lnTo>
                      <a:pt x="218123" y="2125980"/>
                    </a:lnTo>
                    <a:lnTo>
                      <a:pt x="219075" y="2125980"/>
                    </a:lnTo>
                    <a:lnTo>
                      <a:pt x="220027" y="2125980"/>
                    </a:lnTo>
                    <a:lnTo>
                      <a:pt x="220980" y="2126933"/>
                    </a:lnTo>
                    <a:lnTo>
                      <a:pt x="221933" y="2126933"/>
                    </a:lnTo>
                    <a:lnTo>
                      <a:pt x="222885" y="2125980"/>
                    </a:lnTo>
                    <a:lnTo>
                      <a:pt x="223838" y="2125980"/>
                    </a:lnTo>
                    <a:lnTo>
                      <a:pt x="224790" y="2123123"/>
                    </a:lnTo>
                    <a:lnTo>
                      <a:pt x="225743" y="2125980"/>
                    </a:lnTo>
                    <a:lnTo>
                      <a:pt x="226695" y="2126933"/>
                    </a:lnTo>
                    <a:lnTo>
                      <a:pt x="227648" y="2127885"/>
                    </a:lnTo>
                    <a:lnTo>
                      <a:pt x="228600" y="2128838"/>
                    </a:lnTo>
                    <a:lnTo>
                      <a:pt x="229552" y="2129790"/>
                    </a:lnTo>
                    <a:lnTo>
                      <a:pt x="230505" y="2132648"/>
                    </a:lnTo>
                    <a:lnTo>
                      <a:pt x="231458" y="2131695"/>
                    </a:lnTo>
                    <a:lnTo>
                      <a:pt x="232410" y="2134553"/>
                    </a:lnTo>
                    <a:lnTo>
                      <a:pt x="233363" y="2135505"/>
                    </a:lnTo>
                    <a:lnTo>
                      <a:pt x="234315" y="2136458"/>
                    </a:lnTo>
                    <a:lnTo>
                      <a:pt x="236220" y="2133600"/>
                    </a:lnTo>
                    <a:lnTo>
                      <a:pt x="237173" y="2133600"/>
                    </a:lnTo>
                    <a:lnTo>
                      <a:pt x="238125" y="2133600"/>
                    </a:lnTo>
                    <a:lnTo>
                      <a:pt x="239077" y="2132648"/>
                    </a:lnTo>
                    <a:lnTo>
                      <a:pt x="240030" y="2127885"/>
                    </a:lnTo>
                    <a:lnTo>
                      <a:pt x="240983" y="2132648"/>
                    </a:lnTo>
                    <a:lnTo>
                      <a:pt x="241935" y="2132648"/>
                    </a:lnTo>
                    <a:lnTo>
                      <a:pt x="242888" y="2133600"/>
                    </a:lnTo>
                    <a:lnTo>
                      <a:pt x="243840" y="2135505"/>
                    </a:lnTo>
                    <a:lnTo>
                      <a:pt x="244793" y="2137410"/>
                    </a:lnTo>
                    <a:lnTo>
                      <a:pt x="245745" y="2139315"/>
                    </a:lnTo>
                    <a:lnTo>
                      <a:pt x="246698" y="2142173"/>
                    </a:lnTo>
                    <a:lnTo>
                      <a:pt x="247650" y="2145030"/>
                    </a:lnTo>
                    <a:lnTo>
                      <a:pt x="248602" y="2127885"/>
                    </a:lnTo>
                    <a:lnTo>
                      <a:pt x="249555" y="2145030"/>
                    </a:lnTo>
                    <a:lnTo>
                      <a:pt x="250508" y="2145983"/>
                    </a:lnTo>
                    <a:lnTo>
                      <a:pt x="251460" y="2145030"/>
                    </a:lnTo>
                    <a:lnTo>
                      <a:pt x="252413" y="2143125"/>
                    </a:lnTo>
                    <a:lnTo>
                      <a:pt x="253365" y="2141220"/>
                    </a:lnTo>
                    <a:lnTo>
                      <a:pt x="254318" y="2142173"/>
                    </a:lnTo>
                    <a:lnTo>
                      <a:pt x="255270" y="2144078"/>
                    </a:lnTo>
                    <a:lnTo>
                      <a:pt x="256223" y="2145983"/>
                    </a:lnTo>
                    <a:lnTo>
                      <a:pt x="257175" y="2146935"/>
                    </a:lnTo>
                    <a:lnTo>
                      <a:pt x="258127" y="2149793"/>
                    </a:lnTo>
                    <a:lnTo>
                      <a:pt x="259080" y="2153603"/>
                    </a:lnTo>
                    <a:lnTo>
                      <a:pt x="260033" y="2156460"/>
                    </a:lnTo>
                    <a:lnTo>
                      <a:pt x="260985" y="2155508"/>
                    </a:lnTo>
                    <a:lnTo>
                      <a:pt x="261938" y="2154555"/>
                    </a:lnTo>
                    <a:lnTo>
                      <a:pt x="262890" y="2153603"/>
                    </a:lnTo>
                    <a:lnTo>
                      <a:pt x="263843" y="2153603"/>
                    </a:lnTo>
                    <a:lnTo>
                      <a:pt x="264795" y="2155508"/>
                    </a:lnTo>
                    <a:lnTo>
                      <a:pt x="265748" y="2138363"/>
                    </a:lnTo>
                    <a:lnTo>
                      <a:pt x="266700" y="2154555"/>
                    </a:lnTo>
                    <a:lnTo>
                      <a:pt x="267653" y="2159318"/>
                    </a:lnTo>
                    <a:lnTo>
                      <a:pt x="268605" y="2162175"/>
                    </a:lnTo>
                    <a:lnTo>
                      <a:pt x="269558" y="2162175"/>
                    </a:lnTo>
                    <a:lnTo>
                      <a:pt x="270510" y="2162175"/>
                    </a:lnTo>
                    <a:lnTo>
                      <a:pt x="271463" y="2164080"/>
                    </a:lnTo>
                    <a:lnTo>
                      <a:pt x="272415" y="2165033"/>
                    </a:lnTo>
                    <a:lnTo>
                      <a:pt x="273368" y="2166938"/>
                    </a:lnTo>
                    <a:lnTo>
                      <a:pt x="274320" y="2167890"/>
                    </a:lnTo>
                    <a:lnTo>
                      <a:pt x="275273" y="2169795"/>
                    </a:lnTo>
                    <a:lnTo>
                      <a:pt x="276225" y="2169795"/>
                    </a:lnTo>
                    <a:lnTo>
                      <a:pt x="277178" y="2170748"/>
                    </a:lnTo>
                    <a:lnTo>
                      <a:pt x="279083" y="2170748"/>
                    </a:lnTo>
                    <a:lnTo>
                      <a:pt x="280035" y="2169795"/>
                    </a:lnTo>
                    <a:lnTo>
                      <a:pt x="280988" y="2169795"/>
                    </a:lnTo>
                    <a:lnTo>
                      <a:pt x="281940" y="2172653"/>
                    </a:lnTo>
                    <a:lnTo>
                      <a:pt x="282893" y="2177415"/>
                    </a:lnTo>
                    <a:lnTo>
                      <a:pt x="283845" y="2181225"/>
                    </a:lnTo>
                    <a:lnTo>
                      <a:pt x="284798" y="2182178"/>
                    </a:lnTo>
                    <a:lnTo>
                      <a:pt x="285750" y="2185035"/>
                    </a:lnTo>
                    <a:lnTo>
                      <a:pt x="286703" y="2185988"/>
                    </a:lnTo>
                    <a:lnTo>
                      <a:pt x="287655" y="2186940"/>
                    </a:lnTo>
                    <a:lnTo>
                      <a:pt x="288608" y="2188845"/>
                    </a:lnTo>
                    <a:lnTo>
                      <a:pt x="289560" y="2188845"/>
                    </a:lnTo>
                    <a:lnTo>
                      <a:pt x="290513" y="2187893"/>
                    </a:lnTo>
                    <a:lnTo>
                      <a:pt x="291465" y="2188845"/>
                    </a:lnTo>
                    <a:lnTo>
                      <a:pt x="292418" y="2184083"/>
                    </a:lnTo>
                    <a:lnTo>
                      <a:pt x="293370" y="2187893"/>
                    </a:lnTo>
                    <a:lnTo>
                      <a:pt x="294323" y="2189798"/>
                    </a:lnTo>
                    <a:lnTo>
                      <a:pt x="295275" y="2190750"/>
                    </a:lnTo>
                    <a:lnTo>
                      <a:pt x="296228" y="2189798"/>
                    </a:lnTo>
                    <a:lnTo>
                      <a:pt x="297180" y="2188845"/>
                    </a:lnTo>
                    <a:lnTo>
                      <a:pt x="298133" y="2188845"/>
                    </a:lnTo>
                    <a:lnTo>
                      <a:pt x="299085" y="2188845"/>
                    </a:lnTo>
                    <a:lnTo>
                      <a:pt x="300038" y="2187893"/>
                    </a:lnTo>
                    <a:lnTo>
                      <a:pt x="300990" y="2186940"/>
                    </a:lnTo>
                    <a:lnTo>
                      <a:pt x="301943" y="2185988"/>
                    </a:lnTo>
                    <a:lnTo>
                      <a:pt x="302895" y="2185988"/>
                    </a:lnTo>
                    <a:lnTo>
                      <a:pt x="303848" y="2185988"/>
                    </a:lnTo>
                    <a:lnTo>
                      <a:pt x="304800" y="2186940"/>
                    </a:lnTo>
                    <a:lnTo>
                      <a:pt x="305753" y="2187893"/>
                    </a:lnTo>
                    <a:lnTo>
                      <a:pt x="306705" y="2188845"/>
                    </a:lnTo>
                    <a:lnTo>
                      <a:pt x="307658" y="2190750"/>
                    </a:lnTo>
                    <a:lnTo>
                      <a:pt x="308610" y="2191703"/>
                    </a:lnTo>
                    <a:lnTo>
                      <a:pt x="309563" y="2192655"/>
                    </a:lnTo>
                    <a:lnTo>
                      <a:pt x="310515" y="2192655"/>
                    </a:lnTo>
                    <a:lnTo>
                      <a:pt x="311468" y="2192655"/>
                    </a:lnTo>
                    <a:lnTo>
                      <a:pt x="312420" y="2191703"/>
                    </a:lnTo>
                    <a:lnTo>
                      <a:pt x="313373" y="2190750"/>
                    </a:lnTo>
                    <a:lnTo>
                      <a:pt x="314325" y="2190750"/>
                    </a:lnTo>
                    <a:lnTo>
                      <a:pt x="315278" y="2188845"/>
                    </a:lnTo>
                    <a:lnTo>
                      <a:pt x="316230" y="2185988"/>
                    </a:lnTo>
                    <a:lnTo>
                      <a:pt x="317183" y="2129790"/>
                    </a:lnTo>
                    <a:lnTo>
                      <a:pt x="318135" y="2185035"/>
                    </a:lnTo>
                    <a:lnTo>
                      <a:pt x="319088" y="2182178"/>
                    </a:lnTo>
                    <a:lnTo>
                      <a:pt x="320993" y="2120265"/>
                    </a:lnTo>
                    <a:lnTo>
                      <a:pt x="321945" y="2181225"/>
                    </a:lnTo>
                    <a:lnTo>
                      <a:pt x="322898" y="2182178"/>
                    </a:lnTo>
                    <a:lnTo>
                      <a:pt x="323850" y="2183130"/>
                    </a:lnTo>
                    <a:lnTo>
                      <a:pt x="324803" y="2184083"/>
                    </a:lnTo>
                    <a:lnTo>
                      <a:pt x="325755" y="2185035"/>
                    </a:lnTo>
                    <a:lnTo>
                      <a:pt x="326708" y="2186940"/>
                    </a:lnTo>
                    <a:lnTo>
                      <a:pt x="327660" y="2188845"/>
                    </a:lnTo>
                    <a:lnTo>
                      <a:pt x="328613" y="2189798"/>
                    </a:lnTo>
                    <a:lnTo>
                      <a:pt x="329565" y="2189798"/>
                    </a:lnTo>
                    <a:lnTo>
                      <a:pt x="330518" y="2189798"/>
                    </a:lnTo>
                    <a:lnTo>
                      <a:pt x="331470" y="2188845"/>
                    </a:lnTo>
                    <a:lnTo>
                      <a:pt x="332423" y="2188845"/>
                    </a:lnTo>
                    <a:lnTo>
                      <a:pt x="333375" y="2186940"/>
                    </a:lnTo>
                    <a:lnTo>
                      <a:pt x="334328" y="2188845"/>
                    </a:lnTo>
                    <a:lnTo>
                      <a:pt x="335280" y="2189798"/>
                    </a:lnTo>
                    <a:lnTo>
                      <a:pt x="336233" y="2191703"/>
                    </a:lnTo>
                    <a:lnTo>
                      <a:pt x="337185" y="2193608"/>
                    </a:lnTo>
                    <a:lnTo>
                      <a:pt x="338138" y="2198370"/>
                    </a:lnTo>
                    <a:lnTo>
                      <a:pt x="339090" y="2192655"/>
                    </a:lnTo>
                    <a:lnTo>
                      <a:pt x="340043" y="2198370"/>
                    </a:lnTo>
                    <a:lnTo>
                      <a:pt x="340995" y="2200275"/>
                    </a:lnTo>
                    <a:lnTo>
                      <a:pt x="341948" y="2202180"/>
                    </a:lnTo>
                    <a:lnTo>
                      <a:pt x="342900" y="2201228"/>
                    </a:lnTo>
                    <a:lnTo>
                      <a:pt x="343853" y="2202180"/>
                    </a:lnTo>
                    <a:lnTo>
                      <a:pt x="344805" y="2202180"/>
                    </a:lnTo>
                    <a:lnTo>
                      <a:pt x="345758" y="2203133"/>
                    </a:lnTo>
                    <a:lnTo>
                      <a:pt x="346710" y="2203133"/>
                    </a:lnTo>
                    <a:lnTo>
                      <a:pt x="347663" y="2205038"/>
                    </a:lnTo>
                    <a:lnTo>
                      <a:pt x="348615" y="2205038"/>
                    </a:lnTo>
                    <a:lnTo>
                      <a:pt x="349568" y="2202180"/>
                    </a:lnTo>
                    <a:lnTo>
                      <a:pt x="350520" y="2205038"/>
                    </a:lnTo>
                    <a:lnTo>
                      <a:pt x="351473" y="2205990"/>
                    </a:lnTo>
                    <a:lnTo>
                      <a:pt x="352425" y="2205990"/>
                    </a:lnTo>
                    <a:lnTo>
                      <a:pt x="353378" y="2205990"/>
                    </a:lnTo>
                    <a:lnTo>
                      <a:pt x="354330" y="2198370"/>
                    </a:lnTo>
                    <a:lnTo>
                      <a:pt x="355283" y="2204085"/>
                    </a:lnTo>
                    <a:lnTo>
                      <a:pt x="356235" y="2204085"/>
                    </a:lnTo>
                    <a:lnTo>
                      <a:pt x="357188" y="2204085"/>
                    </a:lnTo>
                    <a:lnTo>
                      <a:pt x="358140" y="2204085"/>
                    </a:lnTo>
                    <a:lnTo>
                      <a:pt x="359093" y="2202180"/>
                    </a:lnTo>
                    <a:lnTo>
                      <a:pt x="360045" y="2201228"/>
                    </a:lnTo>
                    <a:lnTo>
                      <a:pt x="360998" y="2203133"/>
                    </a:lnTo>
                    <a:lnTo>
                      <a:pt x="361950" y="2205038"/>
                    </a:lnTo>
                    <a:lnTo>
                      <a:pt x="363855" y="2206943"/>
                    </a:lnTo>
                    <a:lnTo>
                      <a:pt x="364808" y="2208848"/>
                    </a:lnTo>
                    <a:lnTo>
                      <a:pt x="365760" y="2207895"/>
                    </a:lnTo>
                    <a:lnTo>
                      <a:pt x="366713" y="2208848"/>
                    </a:lnTo>
                    <a:lnTo>
                      <a:pt x="367665" y="2207895"/>
                    </a:lnTo>
                    <a:lnTo>
                      <a:pt x="368618" y="2207895"/>
                    </a:lnTo>
                    <a:lnTo>
                      <a:pt x="369570" y="2207895"/>
                    </a:lnTo>
                    <a:lnTo>
                      <a:pt x="370523" y="2206943"/>
                    </a:lnTo>
                    <a:lnTo>
                      <a:pt x="371475" y="2204085"/>
                    </a:lnTo>
                    <a:lnTo>
                      <a:pt x="372428" y="2206943"/>
                    </a:lnTo>
                    <a:lnTo>
                      <a:pt x="373380" y="2207895"/>
                    </a:lnTo>
                    <a:lnTo>
                      <a:pt x="374333" y="2207895"/>
                    </a:lnTo>
                    <a:lnTo>
                      <a:pt x="375285" y="2207895"/>
                    </a:lnTo>
                    <a:lnTo>
                      <a:pt x="376238" y="2207895"/>
                    </a:lnTo>
                    <a:lnTo>
                      <a:pt x="377190" y="2209800"/>
                    </a:lnTo>
                    <a:lnTo>
                      <a:pt x="378143" y="2210753"/>
                    </a:lnTo>
                    <a:lnTo>
                      <a:pt x="379095" y="2216468"/>
                    </a:lnTo>
                    <a:lnTo>
                      <a:pt x="380048" y="2215515"/>
                    </a:lnTo>
                    <a:lnTo>
                      <a:pt x="381000" y="2216468"/>
                    </a:lnTo>
                    <a:lnTo>
                      <a:pt x="381953" y="2216468"/>
                    </a:lnTo>
                    <a:lnTo>
                      <a:pt x="382905" y="2216468"/>
                    </a:lnTo>
                    <a:lnTo>
                      <a:pt x="383858" y="2216468"/>
                    </a:lnTo>
                    <a:lnTo>
                      <a:pt x="384810" y="2215515"/>
                    </a:lnTo>
                    <a:lnTo>
                      <a:pt x="385763" y="2215515"/>
                    </a:lnTo>
                    <a:lnTo>
                      <a:pt x="386715" y="2192655"/>
                    </a:lnTo>
                    <a:lnTo>
                      <a:pt x="387668" y="2213610"/>
                    </a:lnTo>
                    <a:lnTo>
                      <a:pt x="388620" y="2213610"/>
                    </a:lnTo>
                    <a:lnTo>
                      <a:pt x="389573" y="2213610"/>
                    </a:lnTo>
                    <a:lnTo>
                      <a:pt x="390525" y="2215515"/>
                    </a:lnTo>
                    <a:lnTo>
                      <a:pt x="391478" y="2215515"/>
                    </a:lnTo>
                    <a:lnTo>
                      <a:pt x="392430" y="2217420"/>
                    </a:lnTo>
                    <a:lnTo>
                      <a:pt x="393383" y="2217420"/>
                    </a:lnTo>
                    <a:lnTo>
                      <a:pt x="394335" y="2218373"/>
                    </a:lnTo>
                    <a:lnTo>
                      <a:pt x="395288" y="2219325"/>
                    </a:lnTo>
                    <a:lnTo>
                      <a:pt x="396240" y="2219325"/>
                    </a:lnTo>
                    <a:lnTo>
                      <a:pt x="397193" y="2219325"/>
                    </a:lnTo>
                    <a:lnTo>
                      <a:pt x="398145" y="2219325"/>
                    </a:lnTo>
                    <a:lnTo>
                      <a:pt x="399098" y="2219325"/>
                    </a:lnTo>
                    <a:lnTo>
                      <a:pt x="400050" y="2220278"/>
                    </a:lnTo>
                    <a:lnTo>
                      <a:pt x="401003" y="2219325"/>
                    </a:lnTo>
                    <a:lnTo>
                      <a:pt x="401955" y="2220278"/>
                    </a:lnTo>
                    <a:lnTo>
                      <a:pt x="402908" y="2220278"/>
                    </a:lnTo>
                    <a:lnTo>
                      <a:pt x="403860" y="2220278"/>
                    </a:lnTo>
                    <a:lnTo>
                      <a:pt x="404813" y="2220278"/>
                    </a:lnTo>
                    <a:lnTo>
                      <a:pt x="406718" y="2220278"/>
                    </a:lnTo>
                    <a:lnTo>
                      <a:pt x="407670" y="2221230"/>
                    </a:lnTo>
                    <a:lnTo>
                      <a:pt x="408623" y="2221230"/>
                    </a:lnTo>
                    <a:lnTo>
                      <a:pt x="409575" y="2219325"/>
                    </a:lnTo>
                    <a:lnTo>
                      <a:pt x="410528" y="2221230"/>
                    </a:lnTo>
                    <a:lnTo>
                      <a:pt x="411480" y="2222183"/>
                    </a:lnTo>
                    <a:lnTo>
                      <a:pt x="412433" y="2223135"/>
                    </a:lnTo>
                    <a:lnTo>
                      <a:pt x="413385" y="2225040"/>
                    </a:lnTo>
                    <a:lnTo>
                      <a:pt x="414338" y="2225993"/>
                    </a:lnTo>
                    <a:lnTo>
                      <a:pt x="415290" y="2225993"/>
                    </a:lnTo>
                    <a:lnTo>
                      <a:pt x="416243" y="2225993"/>
                    </a:lnTo>
                    <a:lnTo>
                      <a:pt x="417195" y="2225993"/>
                    </a:lnTo>
                    <a:lnTo>
                      <a:pt x="418148" y="2225993"/>
                    </a:lnTo>
                    <a:lnTo>
                      <a:pt x="419100" y="2225040"/>
                    </a:lnTo>
                    <a:lnTo>
                      <a:pt x="420053" y="2225040"/>
                    </a:lnTo>
                    <a:lnTo>
                      <a:pt x="421005" y="2224088"/>
                    </a:lnTo>
                    <a:lnTo>
                      <a:pt x="421958" y="2225993"/>
                    </a:lnTo>
                    <a:lnTo>
                      <a:pt x="422910" y="2226945"/>
                    </a:lnTo>
                    <a:lnTo>
                      <a:pt x="423863" y="2227898"/>
                    </a:lnTo>
                    <a:lnTo>
                      <a:pt x="424815" y="2227898"/>
                    </a:lnTo>
                    <a:lnTo>
                      <a:pt x="425768" y="2225993"/>
                    </a:lnTo>
                    <a:lnTo>
                      <a:pt x="426720" y="2224088"/>
                    </a:lnTo>
                    <a:lnTo>
                      <a:pt x="427673" y="2223135"/>
                    </a:lnTo>
                    <a:lnTo>
                      <a:pt x="428625" y="2223135"/>
                    </a:lnTo>
                    <a:lnTo>
                      <a:pt x="429578" y="2223135"/>
                    </a:lnTo>
                    <a:lnTo>
                      <a:pt x="430530" y="2222183"/>
                    </a:lnTo>
                    <a:lnTo>
                      <a:pt x="431483" y="2222183"/>
                    </a:lnTo>
                    <a:lnTo>
                      <a:pt x="432435" y="2223135"/>
                    </a:lnTo>
                    <a:lnTo>
                      <a:pt x="433388" y="2222183"/>
                    </a:lnTo>
                    <a:lnTo>
                      <a:pt x="434340" y="2223135"/>
                    </a:lnTo>
                    <a:lnTo>
                      <a:pt x="435293" y="2223135"/>
                    </a:lnTo>
                    <a:lnTo>
                      <a:pt x="436245" y="2223135"/>
                    </a:lnTo>
                    <a:lnTo>
                      <a:pt x="437198" y="2221230"/>
                    </a:lnTo>
                    <a:lnTo>
                      <a:pt x="438150" y="2222183"/>
                    </a:lnTo>
                    <a:lnTo>
                      <a:pt x="439103" y="2221230"/>
                    </a:lnTo>
                    <a:lnTo>
                      <a:pt x="440055" y="2220278"/>
                    </a:lnTo>
                    <a:lnTo>
                      <a:pt x="441008" y="2221230"/>
                    </a:lnTo>
                    <a:lnTo>
                      <a:pt x="441960" y="2220278"/>
                    </a:lnTo>
                    <a:lnTo>
                      <a:pt x="442913" y="2220278"/>
                    </a:lnTo>
                    <a:lnTo>
                      <a:pt x="443865" y="2220278"/>
                    </a:lnTo>
                    <a:lnTo>
                      <a:pt x="444818" y="2220278"/>
                    </a:lnTo>
                    <a:lnTo>
                      <a:pt x="445770" y="2220278"/>
                    </a:lnTo>
                    <a:lnTo>
                      <a:pt x="446723" y="2213610"/>
                    </a:lnTo>
                    <a:lnTo>
                      <a:pt x="447675" y="2219325"/>
                    </a:lnTo>
                    <a:lnTo>
                      <a:pt x="449580" y="2219325"/>
                    </a:lnTo>
                    <a:lnTo>
                      <a:pt x="450533" y="2220278"/>
                    </a:lnTo>
                    <a:lnTo>
                      <a:pt x="451485" y="2221230"/>
                    </a:lnTo>
                    <a:lnTo>
                      <a:pt x="452438" y="2222183"/>
                    </a:lnTo>
                    <a:lnTo>
                      <a:pt x="453390" y="2222183"/>
                    </a:lnTo>
                    <a:lnTo>
                      <a:pt x="454343" y="2223135"/>
                    </a:lnTo>
                    <a:lnTo>
                      <a:pt x="455295" y="2223135"/>
                    </a:lnTo>
                    <a:lnTo>
                      <a:pt x="456248" y="2217420"/>
                    </a:lnTo>
                    <a:lnTo>
                      <a:pt x="457200" y="2222183"/>
                    </a:lnTo>
                    <a:lnTo>
                      <a:pt x="458153" y="2221230"/>
                    </a:lnTo>
                    <a:lnTo>
                      <a:pt x="459105" y="2221230"/>
                    </a:lnTo>
                    <a:lnTo>
                      <a:pt x="460058" y="2221230"/>
                    </a:lnTo>
                    <a:lnTo>
                      <a:pt x="461010" y="2221230"/>
                    </a:lnTo>
                    <a:lnTo>
                      <a:pt x="461963" y="2222183"/>
                    </a:lnTo>
                    <a:lnTo>
                      <a:pt x="462915" y="2221230"/>
                    </a:lnTo>
                    <a:lnTo>
                      <a:pt x="463868" y="2222183"/>
                    </a:lnTo>
                    <a:lnTo>
                      <a:pt x="464820" y="2221230"/>
                    </a:lnTo>
                    <a:lnTo>
                      <a:pt x="465773" y="2221230"/>
                    </a:lnTo>
                    <a:lnTo>
                      <a:pt x="466725" y="2221230"/>
                    </a:lnTo>
                    <a:lnTo>
                      <a:pt x="467678" y="2221230"/>
                    </a:lnTo>
                    <a:lnTo>
                      <a:pt x="468630" y="2221230"/>
                    </a:lnTo>
                    <a:lnTo>
                      <a:pt x="469583" y="2221230"/>
                    </a:lnTo>
                    <a:lnTo>
                      <a:pt x="470535" y="2221230"/>
                    </a:lnTo>
                    <a:lnTo>
                      <a:pt x="471488" y="2222183"/>
                    </a:lnTo>
                    <a:lnTo>
                      <a:pt x="472440" y="2220278"/>
                    </a:lnTo>
                    <a:lnTo>
                      <a:pt x="473393" y="2222183"/>
                    </a:lnTo>
                    <a:lnTo>
                      <a:pt x="474345" y="2222183"/>
                    </a:lnTo>
                    <a:lnTo>
                      <a:pt x="475298" y="2223135"/>
                    </a:lnTo>
                    <a:lnTo>
                      <a:pt x="476250" y="2223135"/>
                    </a:lnTo>
                    <a:lnTo>
                      <a:pt x="477203" y="2222183"/>
                    </a:lnTo>
                    <a:lnTo>
                      <a:pt x="478155" y="2221230"/>
                    </a:lnTo>
                    <a:lnTo>
                      <a:pt x="479108" y="2221230"/>
                    </a:lnTo>
                    <a:lnTo>
                      <a:pt x="480060" y="2220278"/>
                    </a:lnTo>
                    <a:lnTo>
                      <a:pt x="481013" y="2219325"/>
                    </a:lnTo>
                    <a:lnTo>
                      <a:pt x="481965" y="2221230"/>
                    </a:lnTo>
                    <a:lnTo>
                      <a:pt x="482918" y="2221230"/>
                    </a:lnTo>
                    <a:lnTo>
                      <a:pt x="483870" y="2222183"/>
                    </a:lnTo>
                    <a:lnTo>
                      <a:pt x="484823" y="2223135"/>
                    </a:lnTo>
                    <a:lnTo>
                      <a:pt x="485775" y="2222183"/>
                    </a:lnTo>
                    <a:lnTo>
                      <a:pt x="486728" y="2221230"/>
                    </a:lnTo>
                    <a:lnTo>
                      <a:pt x="487680" y="2220278"/>
                    </a:lnTo>
                    <a:lnTo>
                      <a:pt x="488633" y="2206943"/>
                    </a:lnTo>
                    <a:lnTo>
                      <a:pt x="489585" y="2219325"/>
                    </a:lnTo>
                    <a:lnTo>
                      <a:pt x="490538" y="2217420"/>
                    </a:lnTo>
                    <a:lnTo>
                      <a:pt x="492443" y="2214563"/>
                    </a:lnTo>
                    <a:lnTo>
                      <a:pt x="493395" y="2214563"/>
                    </a:lnTo>
                    <a:lnTo>
                      <a:pt x="494348" y="2215515"/>
                    </a:lnTo>
                    <a:lnTo>
                      <a:pt x="495300" y="2215515"/>
                    </a:lnTo>
                    <a:lnTo>
                      <a:pt x="496253" y="2216468"/>
                    </a:lnTo>
                    <a:lnTo>
                      <a:pt x="497205" y="2216468"/>
                    </a:lnTo>
                    <a:lnTo>
                      <a:pt x="498158" y="2216468"/>
                    </a:lnTo>
                    <a:lnTo>
                      <a:pt x="499110" y="2215515"/>
                    </a:lnTo>
                    <a:lnTo>
                      <a:pt x="500063" y="2215515"/>
                    </a:lnTo>
                    <a:lnTo>
                      <a:pt x="501015" y="2215515"/>
                    </a:lnTo>
                    <a:lnTo>
                      <a:pt x="501968" y="2215515"/>
                    </a:lnTo>
                    <a:lnTo>
                      <a:pt x="502920" y="2216468"/>
                    </a:lnTo>
                    <a:lnTo>
                      <a:pt x="503873" y="2217420"/>
                    </a:lnTo>
                    <a:lnTo>
                      <a:pt x="504825" y="2219325"/>
                    </a:lnTo>
                    <a:lnTo>
                      <a:pt x="505778" y="2218373"/>
                    </a:lnTo>
                    <a:lnTo>
                      <a:pt x="506730" y="2217420"/>
                    </a:lnTo>
                    <a:lnTo>
                      <a:pt x="507683" y="2217420"/>
                    </a:lnTo>
                    <a:lnTo>
                      <a:pt x="508635" y="2214563"/>
                    </a:lnTo>
                    <a:lnTo>
                      <a:pt x="509588" y="2217420"/>
                    </a:lnTo>
                    <a:lnTo>
                      <a:pt x="510540" y="2217420"/>
                    </a:lnTo>
                    <a:lnTo>
                      <a:pt x="511493" y="2217420"/>
                    </a:lnTo>
                    <a:lnTo>
                      <a:pt x="512445" y="2218373"/>
                    </a:lnTo>
                    <a:lnTo>
                      <a:pt x="513398" y="2219325"/>
                    </a:lnTo>
                    <a:lnTo>
                      <a:pt x="514350" y="2219325"/>
                    </a:lnTo>
                    <a:lnTo>
                      <a:pt x="515303" y="2219325"/>
                    </a:lnTo>
                    <a:lnTo>
                      <a:pt x="516255" y="2217420"/>
                    </a:lnTo>
                    <a:lnTo>
                      <a:pt x="517208" y="2216468"/>
                    </a:lnTo>
                    <a:lnTo>
                      <a:pt x="518160" y="2218373"/>
                    </a:lnTo>
                    <a:lnTo>
                      <a:pt x="519113" y="2218373"/>
                    </a:lnTo>
                    <a:lnTo>
                      <a:pt x="520065" y="2217420"/>
                    </a:lnTo>
                    <a:lnTo>
                      <a:pt x="521018" y="2217420"/>
                    </a:lnTo>
                    <a:lnTo>
                      <a:pt x="521970" y="2216468"/>
                    </a:lnTo>
                    <a:lnTo>
                      <a:pt x="522923" y="2218373"/>
                    </a:lnTo>
                    <a:lnTo>
                      <a:pt x="523875" y="2217420"/>
                    </a:lnTo>
                    <a:lnTo>
                      <a:pt x="524828" y="2217420"/>
                    </a:lnTo>
                    <a:lnTo>
                      <a:pt x="525780" y="2217420"/>
                    </a:lnTo>
                    <a:lnTo>
                      <a:pt x="526733" y="2218373"/>
                    </a:lnTo>
                    <a:lnTo>
                      <a:pt x="527685" y="2216468"/>
                    </a:lnTo>
                    <a:lnTo>
                      <a:pt x="528638" y="2218373"/>
                    </a:lnTo>
                    <a:lnTo>
                      <a:pt x="529590" y="2219325"/>
                    </a:lnTo>
                    <a:lnTo>
                      <a:pt x="530543" y="2219325"/>
                    </a:lnTo>
                    <a:lnTo>
                      <a:pt x="531495" y="2219325"/>
                    </a:lnTo>
                    <a:lnTo>
                      <a:pt x="532448" y="2217420"/>
                    </a:lnTo>
                    <a:lnTo>
                      <a:pt x="533400" y="2218373"/>
                    </a:lnTo>
                    <a:lnTo>
                      <a:pt x="535305" y="2218373"/>
                    </a:lnTo>
                    <a:lnTo>
                      <a:pt x="536258" y="2218373"/>
                    </a:lnTo>
                    <a:lnTo>
                      <a:pt x="537210" y="2218373"/>
                    </a:lnTo>
                    <a:lnTo>
                      <a:pt x="538163" y="2218373"/>
                    </a:lnTo>
                    <a:lnTo>
                      <a:pt x="539115" y="2219325"/>
                    </a:lnTo>
                    <a:lnTo>
                      <a:pt x="540068" y="2221230"/>
                    </a:lnTo>
                    <a:lnTo>
                      <a:pt x="541020" y="2223135"/>
                    </a:lnTo>
                    <a:lnTo>
                      <a:pt x="541973" y="2225040"/>
                    </a:lnTo>
                    <a:lnTo>
                      <a:pt x="542925" y="2229803"/>
                    </a:lnTo>
                    <a:lnTo>
                      <a:pt x="543878" y="2226945"/>
                    </a:lnTo>
                    <a:lnTo>
                      <a:pt x="544830" y="2226945"/>
                    </a:lnTo>
                    <a:lnTo>
                      <a:pt x="545783" y="2226945"/>
                    </a:lnTo>
                    <a:lnTo>
                      <a:pt x="546735" y="2227898"/>
                    </a:lnTo>
                    <a:lnTo>
                      <a:pt x="547688" y="2229803"/>
                    </a:lnTo>
                    <a:lnTo>
                      <a:pt x="548640" y="2226945"/>
                    </a:lnTo>
                    <a:lnTo>
                      <a:pt x="549593" y="2228850"/>
                    </a:lnTo>
                    <a:lnTo>
                      <a:pt x="550545" y="2230755"/>
                    </a:lnTo>
                    <a:lnTo>
                      <a:pt x="551498" y="2230755"/>
                    </a:lnTo>
                    <a:lnTo>
                      <a:pt x="552450" y="2230755"/>
                    </a:lnTo>
                    <a:lnTo>
                      <a:pt x="553403" y="2230755"/>
                    </a:lnTo>
                    <a:lnTo>
                      <a:pt x="554355" y="2229803"/>
                    </a:lnTo>
                    <a:lnTo>
                      <a:pt x="555308" y="2230755"/>
                    </a:lnTo>
                    <a:lnTo>
                      <a:pt x="556260" y="2229803"/>
                    </a:lnTo>
                    <a:lnTo>
                      <a:pt x="557213" y="2229803"/>
                    </a:lnTo>
                    <a:lnTo>
                      <a:pt x="558165" y="2229803"/>
                    </a:lnTo>
                    <a:lnTo>
                      <a:pt x="559118" y="2231708"/>
                    </a:lnTo>
                    <a:lnTo>
                      <a:pt x="560070" y="2230755"/>
                    </a:lnTo>
                    <a:lnTo>
                      <a:pt x="561023" y="2230755"/>
                    </a:lnTo>
                    <a:lnTo>
                      <a:pt x="561975" y="2231708"/>
                    </a:lnTo>
                    <a:lnTo>
                      <a:pt x="562928" y="2231708"/>
                    </a:lnTo>
                    <a:lnTo>
                      <a:pt x="563880" y="2232660"/>
                    </a:lnTo>
                    <a:lnTo>
                      <a:pt x="564833" y="2232660"/>
                    </a:lnTo>
                    <a:lnTo>
                      <a:pt x="565785" y="2232660"/>
                    </a:lnTo>
                    <a:lnTo>
                      <a:pt x="566738" y="2228850"/>
                    </a:lnTo>
                    <a:lnTo>
                      <a:pt x="567690" y="2231708"/>
                    </a:lnTo>
                    <a:lnTo>
                      <a:pt x="568643" y="2230755"/>
                    </a:lnTo>
                    <a:lnTo>
                      <a:pt x="569595" y="2230755"/>
                    </a:lnTo>
                    <a:lnTo>
                      <a:pt x="570548" y="2231708"/>
                    </a:lnTo>
                    <a:lnTo>
                      <a:pt x="571500" y="2231708"/>
                    </a:lnTo>
                    <a:lnTo>
                      <a:pt x="572453" y="2230755"/>
                    </a:lnTo>
                    <a:lnTo>
                      <a:pt x="573405" y="2228850"/>
                    </a:lnTo>
                    <a:lnTo>
                      <a:pt x="574358" y="2230755"/>
                    </a:lnTo>
                    <a:lnTo>
                      <a:pt x="575310" y="2231708"/>
                    </a:lnTo>
                    <a:lnTo>
                      <a:pt x="576263" y="2231708"/>
                    </a:lnTo>
                    <a:lnTo>
                      <a:pt x="578168" y="2231708"/>
                    </a:lnTo>
                    <a:lnTo>
                      <a:pt x="579120" y="2231708"/>
                    </a:lnTo>
                    <a:lnTo>
                      <a:pt x="580073" y="2231708"/>
                    </a:lnTo>
                    <a:lnTo>
                      <a:pt x="581025" y="2231708"/>
                    </a:lnTo>
                    <a:lnTo>
                      <a:pt x="581978" y="2226945"/>
                    </a:lnTo>
                    <a:lnTo>
                      <a:pt x="582930" y="2230755"/>
                    </a:lnTo>
                    <a:lnTo>
                      <a:pt x="583883" y="2231708"/>
                    </a:lnTo>
                    <a:lnTo>
                      <a:pt x="584835" y="2232660"/>
                    </a:lnTo>
                    <a:lnTo>
                      <a:pt x="585788" y="2233613"/>
                    </a:lnTo>
                    <a:lnTo>
                      <a:pt x="586740" y="2234565"/>
                    </a:lnTo>
                    <a:lnTo>
                      <a:pt x="587693" y="2237423"/>
                    </a:lnTo>
                    <a:lnTo>
                      <a:pt x="588645" y="2235518"/>
                    </a:lnTo>
                    <a:lnTo>
                      <a:pt x="589598" y="2237423"/>
                    </a:lnTo>
                    <a:lnTo>
                      <a:pt x="590550" y="2237423"/>
                    </a:lnTo>
                    <a:lnTo>
                      <a:pt x="591503" y="2240280"/>
                    </a:lnTo>
                    <a:lnTo>
                      <a:pt x="592455" y="2238375"/>
                    </a:lnTo>
                    <a:lnTo>
                      <a:pt x="593408" y="2238375"/>
                    </a:lnTo>
                    <a:lnTo>
                      <a:pt x="594360" y="2238375"/>
                    </a:lnTo>
                    <a:lnTo>
                      <a:pt x="595313" y="2240280"/>
                    </a:lnTo>
                    <a:lnTo>
                      <a:pt x="596265" y="2240280"/>
                    </a:lnTo>
                    <a:lnTo>
                      <a:pt x="597218" y="2241233"/>
                    </a:lnTo>
                    <a:lnTo>
                      <a:pt x="598170" y="2200275"/>
                    </a:lnTo>
                    <a:lnTo>
                      <a:pt x="599123" y="2241233"/>
                    </a:lnTo>
                    <a:lnTo>
                      <a:pt x="600075" y="2242185"/>
                    </a:lnTo>
                    <a:lnTo>
                      <a:pt x="601028" y="2243138"/>
                    </a:lnTo>
                    <a:lnTo>
                      <a:pt x="601980" y="2243138"/>
                    </a:lnTo>
                    <a:lnTo>
                      <a:pt x="602933" y="2242185"/>
                    </a:lnTo>
                    <a:lnTo>
                      <a:pt x="603885" y="2243138"/>
                    </a:lnTo>
                    <a:lnTo>
                      <a:pt x="604838" y="2242185"/>
                    </a:lnTo>
                    <a:lnTo>
                      <a:pt x="605790" y="2242185"/>
                    </a:lnTo>
                    <a:lnTo>
                      <a:pt x="606743" y="2242185"/>
                    </a:lnTo>
                    <a:lnTo>
                      <a:pt x="607695" y="2242185"/>
                    </a:lnTo>
                    <a:lnTo>
                      <a:pt x="608648" y="2242185"/>
                    </a:lnTo>
                    <a:lnTo>
                      <a:pt x="609600" y="2242185"/>
                    </a:lnTo>
                    <a:lnTo>
                      <a:pt x="610553" y="2242185"/>
                    </a:lnTo>
                    <a:lnTo>
                      <a:pt x="611505" y="2243138"/>
                    </a:lnTo>
                    <a:lnTo>
                      <a:pt x="612458" y="2244090"/>
                    </a:lnTo>
                    <a:lnTo>
                      <a:pt x="613410" y="2245043"/>
                    </a:lnTo>
                    <a:lnTo>
                      <a:pt x="614363" y="2245995"/>
                    </a:lnTo>
                    <a:lnTo>
                      <a:pt x="615315" y="2246948"/>
                    </a:lnTo>
                    <a:lnTo>
                      <a:pt x="616268" y="2245995"/>
                    </a:lnTo>
                    <a:lnTo>
                      <a:pt x="617220" y="2245043"/>
                    </a:lnTo>
                    <a:lnTo>
                      <a:pt x="618173" y="2245043"/>
                    </a:lnTo>
                    <a:lnTo>
                      <a:pt x="620078" y="2245995"/>
                    </a:lnTo>
                    <a:lnTo>
                      <a:pt x="621030" y="2244090"/>
                    </a:lnTo>
                    <a:lnTo>
                      <a:pt x="621982" y="2245043"/>
                    </a:lnTo>
                    <a:lnTo>
                      <a:pt x="622935" y="2245995"/>
                    </a:lnTo>
                    <a:lnTo>
                      <a:pt x="623888" y="2245995"/>
                    </a:lnTo>
                    <a:lnTo>
                      <a:pt x="624840" y="2245995"/>
                    </a:lnTo>
                    <a:lnTo>
                      <a:pt x="625793" y="2245995"/>
                    </a:lnTo>
                    <a:lnTo>
                      <a:pt x="626745" y="2246948"/>
                    </a:lnTo>
                    <a:lnTo>
                      <a:pt x="627698" y="2247900"/>
                    </a:lnTo>
                    <a:lnTo>
                      <a:pt x="628650" y="2246948"/>
                    </a:lnTo>
                    <a:lnTo>
                      <a:pt x="629603" y="2247900"/>
                    </a:lnTo>
                    <a:lnTo>
                      <a:pt x="630555" y="2249805"/>
                    </a:lnTo>
                    <a:lnTo>
                      <a:pt x="631507" y="2251710"/>
                    </a:lnTo>
                    <a:lnTo>
                      <a:pt x="632460" y="2246948"/>
                    </a:lnTo>
                    <a:lnTo>
                      <a:pt x="633413" y="2251710"/>
                    </a:lnTo>
                    <a:lnTo>
                      <a:pt x="634365" y="2252663"/>
                    </a:lnTo>
                    <a:lnTo>
                      <a:pt x="635318" y="2252663"/>
                    </a:lnTo>
                    <a:lnTo>
                      <a:pt x="636270" y="2251710"/>
                    </a:lnTo>
                    <a:lnTo>
                      <a:pt x="637223" y="2251710"/>
                    </a:lnTo>
                    <a:lnTo>
                      <a:pt x="638175" y="2251710"/>
                    </a:lnTo>
                    <a:lnTo>
                      <a:pt x="639128" y="2250758"/>
                    </a:lnTo>
                    <a:lnTo>
                      <a:pt x="640080" y="2250758"/>
                    </a:lnTo>
                    <a:lnTo>
                      <a:pt x="641032" y="2251710"/>
                    </a:lnTo>
                    <a:lnTo>
                      <a:pt x="641985" y="2251710"/>
                    </a:lnTo>
                    <a:lnTo>
                      <a:pt x="642938" y="2251710"/>
                    </a:lnTo>
                    <a:lnTo>
                      <a:pt x="643890" y="2252663"/>
                    </a:lnTo>
                    <a:lnTo>
                      <a:pt x="644843" y="2253615"/>
                    </a:lnTo>
                    <a:lnTo>
                      <a:pt x="645795" y="2251710"/>
                    </a:lnTo>
                    <a:lnTo>
                      <a:pt x="646748" y="2252663"/>
                    </a:lnTo>
                    <a:lnTo>
                      <a:pt x="647700" y="2252663"/>
                    </a:lnTo>
                    <a:lnTo>
                      <a:pt x="648653" y="2252663"/>
                    </a:lnTo>
                    <a:lnTo>
                      <a:pt x="649605" y="2252663"/>
                    </a:lnTo>
                    <a:lnTo>
                      <a:pt x="650557" y="2246948"/>
                    </a:lnTo>
                    <a:lnTo>
                      <a:pt x="651510" y="2252663"/>
                    </a:lnTo>
                    <a:lnTo>
                      <a:pt x="652463" y="2251710"/>
                    </a:lnTo>
                    <a:lnTo>
                      <a:pt x="653415" y="2251710"/>
                    </a:lnTo>
                    <a:lnTo>
                      <a:pt x="654368" y="2250758"/>
                    </a:lnTo>
                    <a:lnTo>
                      <a:pt x="655320" y="2251710"/>
                    </a:lnTo>
                    <a:lnTo>
                      <a:pt x="656273" y="2251710"/>
                    </a:lnTo>
                    <a:lnTo>
                      <a:pt x="657225" y="2253615"/>
                    </a:lnTo>
                    <a:lnTo>
                      <a:pt x="658178" y="2252663"/>
                    </a:lnTo>
                    <a:lnTo>
                      <a:pt x="659130" y="2253615"/>
                    </a:lnTo>
                    <a:lnTo>
                      <a:pt x="660082" y="2252663"/>
                    </a:lnTo>
                    <a:lnTo>
                      <a:pt x="661035" y="2252663"/>
                    </a:lnTo>
                    <a:lnTo>
                      <a:pt x="662940" y="2248853"/>
                    </a:lnTo>
                    <a:lnTo>
                      <a:pt x="663893" y="2251710"/>
                    </a:lnTo>
                    <a:lnTo>
                      <a:pt x="664845" y="2250758"/>
                    </a:lnTo>
                    <a:lnTo>
                      <a:pt x="665798" y="2249805"/>
                    </a:lnTo>
                    <a:lnTo>
                      <a:pt x="666750" y="2249805"/>
                    </a:lnTo>
                    <a:lnTo>
                      <a:pt x="667703" y="2249805"/>
                    </a:lnTo>
                    <a:lnTo>
                      <a:pt x="668655" y="2249805"/>
                    </a:lnTo>
                    <a:lnTo>
                      <a:pt x="669607" y="2249805"/>
                    </a:lnTo>
                    <a:lnTo>
                      <a:pt x="670560" y="2251710"/>
                    </a:lnTo>
                    <a:lnTo>
                      <a:pt x="671513" y="2246948"/>
                    </a:lnTo>
                    <a:lnTo>
                      <a:pt x="672465" y="2251710"/>
                    </a:lnTo>
                    <a:lnTo>
                      <a:pt x="673418" y="2251710"/>
                    </a:lnTo>
                    <a:lnTo>
                      <a:pt x="674370" y="2251710"/>
                    </a:lnTo>
                    <a:lnTo>
                      <a:pt x="675323" y="2251710"/>
                    </a:lnTo>
                    <a:lnTo>
                      <a:pt x="676275" y="2251710"/>
                    </a:lnTo>
                    <a:lnTo>
                      <a:pt x="677228" y="2251710"/>
                    </a:lnTo>
                    <a:lnTo>
                      <a:pt x="678180" y="2250758"/>
                    </a:lnTo>
                    <a:lnTo>
                      <a:pt x="679132" y="2250758"/>
                    </a:lnTo>
                    <a:lnTo>
                      <a:pt x="680085" y="2250758"/>
                    </a:lnTo>
                    <a:lnTo>
                      <a:pt x="681038" y="2251710"/>
                    </a:lnTo>
                    <a:lnTo>
                      <a:pt x="681990" y="2251710"/>
                    </a:lnTo>
                    <a:lnTo>
                      <a:pt x="682943" y="2252663"/>
                    </a:lnTo>
                    <a:lnTo>
                      <a:pt x="683895" y="2253615"/>
                    </a:lnTo>
                    <a:lnTo>
                      <a:pt x="684848" y="2252663"/>
                    </a:lnTo>
                    <a:lnTo>
                      <a:pt x="685800" y="2253615"/>
                    </a:lnTo>
                    <a:lnTo>
                      <a:pt x="686753" y="2254568"/>
                    </a:lnTo>
                    <a:lnTo>
                      <a:pt x="687705" y="2253615"/>
                    </a:lnTo>
                    <a:lnTo>
                      <a:pt x="688657" y="2254568"/>
                    </a:lnTo>
                    <a:lnTo>
                      <a:pt x="689610" y="2255520"/>
                    </a:lnTo>
                    <a:lnTo>
                      <a:pt x="690563" y="2256473"/>
                    </a:lnTo>
                    <a:lnTo>
                      <a:pt x="691515" y="2257425"/>
                    </a:lnTo>
                    <a:lnTo>
                      <a:pt x="692468" y="2258378"/>
                    </a:lnTo>
                    <a:lnTo>
                      <a:pt x="693420" y="2257425"/>
                    </a:lnTo>
                    <a:lnTo>
                      <a:pt x="694373" y="2257425"/>
                    </a:lnTo>
                    <a:lnTo>
                      <a:pt x="695325" y="2258378"/>
                    </a:lnTo>
                    <a:lnTo>
                      <a:pt x="696278" y="2258378"/>
                    </a:lnTo>
                    <a:lnTo>
                      <a:pt x="697230" y="2259330"/>
                    </a:lnTo>
                    <a:lnTo>
                      <a:pt x="698182" y="2259330"/>
                    </a:lnTo>
                    <a:lnTo>
                      <a:pt x="699135" y="2259330"/>
                    </a:lnTo>
                    <a:lnTo>
                      <a:pt x="700088" y="2259330"/>
                    </a:lnTo>
                    <a:lnTo>
                      <a:pt x="701040" y="2259330"/>
                    </a:lnTo>
                    <a:lnTo>
                      <a:pt x="701993" y="2259330"/>
                    </a:lnTo>
                    <a:lnTo>
                      <a:pt x="702945" y="2259330"/>
                    </a:lnTo>
                    <a:lnTo>
                      <a:pt x="703898" y="2259330"/>
                    </a:lnTo>
                    <a:lnTo>
                      <a:pt x="705803" y="2259330"/>
                    </a:lnTo>
                    <a:lnTo>
                      <a:pt x="706755" y="2259330"/>
                    </a:lnTo>
                    <a:lnTo>
                      <a:pt x="707707" y="2259330"/>
                    </a:lnTo>
                    <a:lnTo>
                      <a:pt x="708660" y="2259330"/>
                    </a:lnTo>
                    <a:lnTo>
                      <a:pt x="709613" y="2258378"/>
                    </a:lnTo>
                    <a:lnTo>
                      <a:pt x="710565" y="2258378"/>
                    </a:lnTo>
                    <a:lnTo>
                      <a:pt x="711518" y="2258378"/>
                    </a:lnTo>
                    <a:lnTo>
                      <a:pt x="712470" y="2258378"/>
                    </a:lnTo>
                    <a:lnTo>
                      <a:pt x="713423" y="2258378"/>
                    </a:lnTo>
                    <a:lnTo>
                      <a:pt x="714375" y="2257425"/>
                    </a:lnTo>
                    <a:lnTo>
                      <a:pt x="715328" y="2259330"/>
                    </a:lnTo>
                    <a:lnTo>
                      <a:pt x="716280" y="2259330"/>
                    </a:lnTo>
                    <a:lnTo>
                      <a:pt x="717232" y="2259330"/>
                    </a:lnTo>
                    <a:lnTo>
                      <a:pt x="718185" y="2259330"/>
                    </a:lnTo>
                    <a:lnTo>
                      <a:pt x="719138" y="2259330"/>
                    </a:lnTo>
                    <a:lnTo>
                      <a:pt x="720090" y="2259330"/>
                    </a:lnTo>
                    <a:lnTo>
                      <a:pt x="721043" y="2259330"/>
                    </a:lnTo>
                    <a:lnTo>
                      <a:pt x="721995" y="2260283"/>
                    </a:lnTo>
                    <a:lnTo>
                      <a:pt x="722948" y="2260283"/>
                    </a:lnTo>
                    <a:lnTo>
                      <a:pt x="723900" y="2260283"/>
                    </a:lnTo>
                    <a:lnTo>
                      <a:pt x="724853" y="2261235"/>
                    </a:lnTo>
                    <a:lnTo>
                      <a:pt x="725805" y="2263140"/>
                    </a:lnTo>
                    <a:lnTo>
                      <a:pt x="726757" y="2264093"/>
                    </a:lnTo>
                    <a:lnTo>
                      <a:pt x="727710" y="2265045"/>
                    </a:lnTo>
                    <a:lnTo>
                      <a:pt x="728663" y="2265998"/>
                    </a:lnTo>
                    <a:lnTo>
                      <a:pt x="729615" y="2265045"/>
                    </a:lnTo>
                    <a:lnTo>
                      <a:pt x="730568" y="2265045"/>
                    </a:lnTo>
                    <a:lnTo>
                      <a:pt x="731520" y="2264093"/>
                    </a:lnTo>
                    <a:lnTo>
                      <a:pt x="732473" y="2263140"/>
                    </a:lnTo>
                    <a:lnTo>
                      <a:pt x="733425" y="2262188"/>
                    </a:lnTo>
                    <a:lnTo>
                      <a:pt x="734378" y="2261235"/>
                    </a:lnTo>
                    <a:lnTo>
                      <a:pt x="735330" y="2262188"/>
                    </a:lnTo>
                    <a:lnTo>
                      <a:pt x="736282" y="2262188"/>
                    </a:lnTo>
                    <a:lnTo>
                      <a:pt x="737235" y="2263140"/>
                    </a:lnTo>
                    <a:lnTo>
                      <a:pt x="738188" y="2264093"/>
                    </a:lnTo>
                    <a:lnTo>
                      <a:pt x="739140" y="2265045"/>
                    </a:lnTo>
                    <a:lnTo>
                      <a:pt x="740093" y="2265998"/>
                    </a:lnTo>
                    <a:lnTo>
                      <a:pt x="741045" y="2266950"/>
                    </a:lnTo>
                    <a:lnTo>
                      <a:pt x="741998" y="2266950"/>
                    </a:lnTo>
                    <a:lnTo>
                      <a:pt x="742950" y="2266950"/>
                    </a:lnTo>
                    <a:lnTo>
                      <a:pt x="743903" y="2266950"/>
                    </a:lnTo>
                    <a:lnTo>
                      <a:pt x="744855" y="2268855"/>
                    </a:lnTo>
                    <a:lnTo>
                      <a:pt x="745807" y="2269808"/>
                    </a:lnTo>
                    <a:lnTo>
                      <a:pt x="746760" y="2271713"/>
                    </a:lnTo>
                    <a:lnTo>
                      <a:pt x="748665" y="2271713"/>
                    </a:lnTo>
                    <a:lnTo>
                      <a:pt x="749618" y="2274570"/>
                    </a:lnTo>
                    <a:lnTo>
                      <a:pt x="750570" y="2273618"/>
                    </a:lnTo>
                    <a:lnTo>
                      <a:pt x="751523" y="2272665"/>
                    </a:lnTo>
                    <a:lnTo>
                      <a:pt x="752475" y="2270760"/>
                    </a:lnTo>
                    <a:lnTo>
                      <a:pt x="753428" y="2270760"/>
                    </a:lnTo>
                    <a:lnTo>
                      <a:pt x="754380" y="2270760"/>
                    </a:lnTo>
                    <a:lnTo>
                      <a:pt x="755332" y="2270760"/>
                    </a:lnTo>
                    <a:lnTo>
                      <a:pt x="756285" y="2270760"/>
                    </a:lnTo>
                    <a:lnTo>
                      <a:pt x="757238" y="2270760"/>
                    </a:lnTo>
                    <a:lnTo>
                      <a:pt x="758190" y="2270760"/>
                    </a:lnTo>
                    <a:lnTo>
                      <a:pt x="759143" y="2270760"/>
                    </a:lnTo>
                    <a:lnTo>
                      <a:pt x="760095" y="2269808"/>
                    </a:lnTo>
                    <a:lnTo>
                      <a:pt x="761048" y="2269808"/>
                    </a:lnTo>
                    <a:lnTo>
                      <a:pt x="762000" y="2269808"/>
                    </a:lnTo>
                    <a:lnTo>
                      <a:pt x="762953" y="2268855"/>
                    </a:lnTo>
                    <a:lnTo>
                      <a:pt x="763905" y="2268855"/>
                    </a:lnTo>
                    <a:lnTo>
                      <a:pt x="764857" y="2268855"/>
                    </a:lnTo>
                    <a:lnTo>
                      <a:pt x="765810" y="2268855"/>
                    </a:lnTo>
                    <a:lnTo>
                      <a:pt x="766763" y="2267903"/>
                    </a:lnTo>
                    <a:lnTo>
                      <a:pt x="767715" y="2267903"/>
                    </a:lnTo>
                    <a:lnTo>
                      <a:pt x="768668" y="2268855"/>
                    </a:lnTo>
                    <a:lnTo>
                      <a:pt x="769620" y="2268855"/>
                    </a:lnTo>
                    <a:lnTo>
                      <a:pt x="770573" y="2270760"/>
                    </a:lnTo>
                    <a:lnTo>
                      <a:pt x="771525" y="2269808"/>
                    </a:lnTo>
                    <a:lnTo>
                      <a:pt x="772478" y="2269808"/>
                    </a:lnTo>
                    <a:lnTo>
                      <a:pt x="773430" y="2270760"/>
                    </a:lnTo>
                    <a:lnTo>
                      <a:pt x="774382" y="2270760"/>
                    </a:lnTo>
                    <a:lnTo>
                      <a:pt x="775335" y="2270760"/>
                    </a:lnTo>
                    <a:lnTo>
                      <a:pt x="776288" y="2269808"/>
                    </a:lnTo>
                    <a:lnTo>
                      <a:pt x="777240" y="2269808"/>
                    </a:lnTo>
                    <a:lnTo>
                      <a:pt x="778193" y="2268855"/>
                    </a:lnTo>
                    <a:lnTo>
                      <a:pt x="779145" y="2267903"/>
                    </a:lnTo>
                    <a:lnTo>
                      <a:pt x="780098" y="2266950"/>
                    </a:lnTo>
                    <a:lnTo>
                      <a:pt x="781050" y="2266950"/>
                    </a:lnTo>
                    <a:lnTo>
                      <a:pt x="782003" y="2266950"/>
                    </a:lnTo>
                    <a:lnTo>
                      <a:pt x="782955" y="2265998"/>
                    </a:lnTo>
                    <a:lnTo>
                      <a:pt x="783907" y="2266950"/>
                    </a:lnTo>
                    <a:lnTo>
                      <a:pt x="784860" y="2267903"/>
                    </a:lnTo>
                    <a:lnTo>
                      <a:pt x="785813" y="2267903"/>
                    </a:lnTo>
                    <a:lnTo>
                      <a:pt x="786765" y="2267903"/>
                    </a:lnTo>
                    <a:lnTo>
                      <a:pt x="787718" y="2267903"/>
                    </a:lnTo>
                    <a:lnTo>
                      <a:pt x="788670" y="2267903"/>
                    </a:lnTo>
                    <a:lnTo>
                      <a:pt x="789623" y="2266950"/>
                    </a:lnTo>
                    <a:lnTo>
                      <a:pt x="791528" y="2265045"/>
                    </a:lnTo>
                    <a:lnTo>
                      <a:pt x="792480" y="2265998"/>
                    </a:lnTo>
                    <a:lnTo>
                      <a:pt x="793432" y="2265998"/>
                    </a:lnTo>
                    <a:lnTo>
                      <a:pt x="794385" y="2265998"/>
                    </a:lnTo>
                    <a:lnTo>
                      <a:pt x="795338" y="2265998"/>
                    </a:lnTo>
                    <a:lnTo>
                      <a:pt x="796290" y="2265998"/>
                    </a:lnTo>
                    <a:lnTo>
                      <a:pt x="797243" y="2265045"/>
                    </a:lnTo>
                    <a:lnTo>
                      <a:pt x="798195" y="2263140"/>
                    </a:lnTo>
                    <a:lnTo>
                      <a:pt x="799148" y="2265045"/>
                    </a:lnTo>
                    <a:lnTo>
                      <a:pt x="800100" y="2264093"/>
                    </a:lnTo>
                    <a:lnTo>
                      <a:pt x="801053" y="2264093"/>
                    </a:lnTo>
                    <a:lnTo>
                      <a:pt x="802005" y="2264093"/>
                    </a:lnTo>
                    <a:lnTo>
                      <a:pt x="802957" y="2264093"/>
                    </a:lnTo>
                    <a:lnTo>
                      <a:pt x="803910" y="2264093"/>
                    </a:lnTo>
                    <a:lnTo>
                      <a:pt x="804863" y="2265045"/>
                    </a:lnTo>
                    <a:lnTo>
                      <a:pt x="805815" y="2265045"/>
                    </a:lnTo>
                    <a:lnTo>
                      <a:pt x="806768" y="2265045"/>
                    </a:lnTo>
                    <a:lnTo>
                      <a:pt x="807720" y="2265045"/>
                    </a:lnTo>
                    <a:lnTo>
                      <a:pt x="808673" y="2264093"/>
                    </a:lnTo>
                    <a:lnTo>
                      <a:pt x="809625" y="2265045"/>
                    </a:lnTo>
                    <a:lnTo>
                      <a:pt x="810578" y="2265045"/>
                    </a:lnTo>
                    <a:lnTo>
                      <a:pt x="811530" y="2265045"/>
                    </a:lnTo>
                    <a:lnTo>
                      <a:pt x="812482" y="2265045"/>
                    </a:lnTo>
                    <a:lnTo>
                      <a:pt x="813435" y="2265998"/>
                    </a:lnTo>
                    <a:lnTo>
                      <a:pt x="814388" y="2265998"/>
                    </a:lnTo>
                    <a:lnTo>
                      <a:pt x="815340" y="2265998"/>
                    </a:lnTo>
                    <a:lnTo>
                      <a:pt x="816293" y="2265998"/>
                    </a:lnTo>
                    <a:lnTo>
                      <a:pt x="817245" y="2265045"/>
                    </a:lnTo>
                    <a:lnTo>
                      <a:pt x="818198" y="2265045"/>
                    </a:lnTo>
                    <a:lnTo>
                      <a:pt x="819150" y="2265998"/>
                    </a:lnTo>
                    <a:lnTo>
                      <a:pt x="820103" y="2265998"/>
                    </a:lnTo>
                    <a:lnTo>
                      <a:pt x="821055" y="2267903"/>
                    </a:lnTo>
                    <a:lnTo>
                      <a:pt x="822007" y="2268855"/>
                    </a:lnTo>
                    <a:lnTo>
                      <a:pt x="822960" y="2268855"/>
                    </a:lnTo>
                    <a:lnTo>
                      <a:pt x="823913" y="2268855"/>
                    </a:lnTo>
                    <a:lnTo>
                      <a:pt x="824865" y="2268855"/>
                    </a:lnTo>
                    <a:lnTo>
                      <a:pt x="825818" y="2267903"/>
                    </a:lnTo>
                    <a:lnTo>
                      <a:pt x="826770" y="2266950"/>
                    </a:lnTo>
                    <a:lnTo>
                      <a:pt x="827723" y="2266950"/>
                    </a:lnTo>
                    <a:lnTo>
                      <a:pt x="828675" y="2267903"/>
                    </a:lnTo>
                    <a:lnTo>
                      <a:pt x="829628" y="2267903"/>
                    </a:lnTo>
                    <a:lnTo>
                      <a:pt x="830580" y="2268855"/>
                    </a:lnTo>
                    <a:lnTo>
                      <a:pt x="831532" y="2269808"/>
                    </a:lnTo>
                    <a:lnTo>
                      <a:pt x="832485" y="2269808"/>
                    </a:lnTo>
                    <a:lnTo>
                      <a:pt x="834390" y="2270760"/>
                    </a:lnTo>
                    <a:lnTo>
                      <a:pt x="835343" y="2271713"/>
                    </a:lnTo>
                    <a:lnTo>
                      <a:pt x="836295" y="2272665"/>
                    </a:lnTo>
                    <a:lnTo>
                      <a:pt x="837248" y="2271713"/>
                    </a:lnTo>
                    <a:lnTo>
                      <a:pt x="838200" y="2271713"/>
                    </a:lnTo>
                    <a:lnTo>
                      <a:pt x="839153" y="2272665"/>
                    </a:lnTo>
                    <a:lnTo>
                      <a:pt x="840105" y="2272665"/>
                    </a:lnTo>
                    <a:lnTo>
                      <a:pt x="841057" y="2272665"/>
                    </a:lnTo>
                    <a:lnTo>
                      <a:pt x="842010" y="2272665"/>
                    </a:lnTo>
                    <a:lnTo>
                      <a:pt x="842963" y="2271713"/>
                    </a:lnTo>
                    <a:lnTo>
                      <a:pt x="843915" y="2272665"/>
                    </a:lnTo>
                    <a:lnTo>
                      <a:pt x="844868" y="2272665"/>
                    </a:lnTo>
                    <a:lnTo>
                      <a:pt x="845820" y="2272665"/>
                    </a:lnTo>
                    <a:lnTo>
                      <a:pt x="846773" y="2272665"/>
                    </a:lnTo>
                    <a:lnTo>
                      <a:pt x="847725" y="2272665"/>
                    </a:lnTo>
                    <a:lnTo>
                      <a:pt x="848678" y="2272665"/>
                    </a:lnTo>
                    <a:lnTo>
                      <a:pt x="849630" y="2272665"/>
                    </a:lnTo>
                    <a:lnTo>
                      <a:pt x="850582" y="2273618"/>
                    </a:lnTo>
                    <a:lnTo>
                      <a:pt x="851535" y="2274570"/>
                    </a:lnTo>
                    <a:lnTo>
                      <a:pt x="852488" y="2275523"/>
                    </a:lnTo>
                    <a:lnTo>
                      <a:pt x="853440" y="2275523"/>
                    </a:lnTo>
                    <a:lnTo>
                      <a:pt x="854393" y="2275523"/>
                    </a:lnTo>
                    <a:lnTo>
                      <a:pt x="855345" y="2274570"/>
                    </a:lnTo>
                    <a:lnTo>
                      <a:pt x="856298" y="2274570"/>
                    </a:lnTo>
                    <a:lnTo>
                      <a:pt x="857250" y="2273618"/>
                    </a:lnTo>
                    <a:lnTo>
                      <a:pt x="858203" y="2274570"/>
                    </a:lnTo>
                    <a:lnTo>
                      <a:pt x="859155" y="2274570"/>
                    </a:lnTo>
                    <a:lnTo>
                      <a:pt x="860107" y="2276475"/>
                    </a:lnTo>
                    <a:lnTo>
                      <a:pt x="861060" y="2276475"/>
                    </a:lnTo>
                    <a:lnTo>
                      <a:pt x="862013" y="2276475"/>
                    </a:lnTo>
                    <a:lnTo>
                      <a:pt x="862965" y="2277428"/>
                    </a:lnTo>
                    <a:lnTo>
                      <a:pt x="863918" y="2277428"/>
                    </a:lnTo>
                    <a:lnTo>
                      <a:pt x="864870" y="2278380"/>
                    </a:lnTo>
                    <a:lnTo>
                      <a:pt x="865823" y="2280285"/>
                    </a:lnTo>
                    <a:lnTo>
                      <a:pt x="866775" y="2281238"/>
                    </a:lnTo>
                    <a:lnTo>
                      <a:pt x="867728" y="2281238"/>
                    </a:lnTo>
                    <a:lnTo>
                      <a:pt x="868680" y="2282190"/>
                    </a:lnTo>
                    <a:lnTo>
                      <a:pt x="869632" y="2283143"/>
                    </a:lnTo>
                    <a:lnTo>
                      <a:pt x="870585" y="2284095"/>
                    </a:lnTo>
                    <a:lnTo>
                      <a:pt x="871538" y="2285048"/>
                    </a:lnTo>
                    <a:lnTo>
                      <a:pt x="872490" y="2285048"/>
                    </a:lnTo>
                    <a:lnTo>
                      <a:pt x="873443" y="2286000"/>
                    </a:lnTo>
                    <a:lnTo>
                      <a:pt x="874395" y="2286000"/>
                    </a:lnTo>
                    <a:lnTo>
                      <a:pt x="875348" y="2286000"/>
                    </a:lnTo>
                    <a:lnTo>
                      <a:pt x="877253" y="2286000"/>
                    </a:lnTo>
                    <a:lnTo>
                      <a:pt x="878205" y="2286000"/>
                    </a:lnTo>
                    <a:lnTo>
                      <a:pt x="879157" y="2286000"/>
                    </a:lnTo>
                    <a:lnTo>
                      <a:pt x="880110" y="2286000"/>
                    </a:lnTo>
                    <a:lnTo>
                      <a:pt x="881063" y="2286953"/>
                    </a:lnTo>
                    <a:lnTo>
                      <a:pt x="882015" y="2286953"/>
                    </a:lnTo>
                    <a:lnTo>
                      <a:pt x="882968" y="2286953"/>
                    </a:lnTo>
                    <a:lnTo>
                      <a:pt x="883920" y="2288858"/>
                    </a:lnTo>
                    <a:lnTo>
                      <a:pt x="884873" y="2288858"/>
                    </a:lnTo>
                    <a:lnTo>
                      <a:pt x="885825" y="2288858"/>
                    </a:lnTo>
                    <a:lnTo>
                      <a:pt x="886778" y="2287905"/>
                    </a:lnTo>
                    <a:lnTo>
                      <a:pt x="887730" y="2287905"/>
                    </a:lnTo>
                    <a:lnTo>
                      <a:pt x="888682" y="2287905"/>
                    </a:lnTo>
                    <a:lnTo>
                      <a:pt x="889635" y="2286953"/>
                    </a:lnTo>
                    <a:lnTo>
                      <a:pt x="890588" y="2286953"/>
                    </a:lnTo>
                    <a:lnTo>
                      <a:pt x="891540" y="2286953"/>
                    </a:lnTo>
                    <a:lnTo>
                      <a:pt x="892493" y="2287905"/>
                    </a:lnTo>
                    <a:lnTo>
                      <a:pt x="893445" y="2288858"/>
                    </a:lnTo>
                    <a:lnTo>
                      <a:pt x="894398" y="2290763"/>
                    </a:lnTo>
                    <a:lnTo>
                      <a:pt x="895350" y="2290763"/>
                    </a:lnTo>
                    <a:lnTo>
                      <a:pt x="896303" y="2290763"/>
                    </a:lnTo>
                    <a:lnTo>
                      <a:pt x="897255" y="2289810"/>
                    </a:lnTo>
                    <a:lnTo>
                      <a:pt x="898207" y="2290763"/>
                    </a:lnTo>
                    <a:lnTo>
                      <a:pt x="899160" y="2289810"/>
                    </a:lnTo>
                    <a:lnTo>
                      <a:pt x="900113" y="2289810"/>
                    </a:lnTo>
                    <a:lnTo>
                      <a:pt x="901065" y="2288858"/>
                    </a:lnTo>
                    <a:lnTo>
                      <a:pt x="902018" y="2288858"/>
                    </a:lnTo>
                    <a:lnTo>
                      <a:pt x="902970" y="2288858"/>
                    </a:lnTo>
                    <a:lnTo>
                      <a:pt x="903923" y="2289810"/>
                    </a:lnTo>
                    <a:lnTo>
                      <a:pt x="904875" y="2289810"/>
                    </a:lnTo>
                    <a:lnTo>
                      <a:pt x="905828" y="2289810"/>
                    </a:lnTo>
                    <a:lnTo>
                      <a:pt x="906780" y="2290763"/>
                    </a:lnTo>
                    <a:lnTo>
                      <a:pt x="907732" y="2292668"/>
                    </a:lnTo>
                    <a:lnTo>
                      <a:pt x="908685" y="2293620"/>
                    </a:lnTo>
                    <a:lnTo>
                      <a:pt x="909638" y="2293620"/>
                    </a:lnTo>
                    <a:lnTo>
                      <a:pt x="910590" y="2293620"/>
                    </a:lnTo>
                    <a:lnTo>
                      <a:pt x="911543" y="2293620"/>
                    </a:lnTo>
                    <a:lnTo>
                      <a:pt x="912495" y="2292668"/>
                    </a:lnTo>
                    <a:lnTo>
                      <a:pt x="913448" y="2291715"/>
                    </a:lnTo>
                    <a:lnTo>
                      <a:pt x="914400" y="2291715"/>
                    </a:lnTo>
                    <a:lnTo>
                      <a:pt x="915353" y="2291715"/>
                    </a:lnTo>
                    <a:lnTo>
                      <a:pt x="916305" y="2291715"/>
                    </a:lnTo>
                    <a:lnTo>
                      <a:pt x="917257" y="2292668"/>
                    </a:lnTo>
                    <a:lnTo>
                      <a:pt x="919163" y="2293620"/>
                    </a:lnTo>
                    <a:lnTo>
                      <a:pt x="920115" y="2293620"/>
                    </a:lnTo>
                    <a:lnTo>
                      <a:pt x="921068" y="2293620"/>
                    </a:lnTo>
                    <a:lnTo>
                      <a:pt x="922020" y="2293620"/>
                    </a:lnTo>
                    <a:lnTo>
                      <a:pt x="922973" y="2293620"/>
                    </a:lnTo>
                    <a:lnTo>
                      <a:pt x="923925" y="2293620"/>
                    </a:lnTo>
                    <a:lnTo>
                      <a:pt x="924878" y="2293620"/>
                    </a:lnTo>
                    <a:lnTo>
                      <a:pt x="925830" y="2293620"/>
                    </a:lnTo>
                    <a:lnTo>
                      <a:pt x="926782" y="2293620"/>
                    </a:lnTo>
                    <a:lnTo>
                      <a:pt x="927735" y="2293620"/>
                    </a:lnTo>
                    <a:lnTo>
                      <a:pt x="928688" y="2293620"/>
                    </a:lnTo>
                    <a:lnTo>
                      <a:pt x="929640" y="2293620"/>
                    </a:lnTo>
                    <a:lnTo>
                      <a:pt x="930593" y="2293620"/>
                    </a:lnTo>
                    <a:lnTo>
                      <a:pt x="931545" y="2294573"/>
                    </a:lnTo>
                    <a:lnTo>
                      <a:pt x="932498" y="2294573"/>
                    </a:lnTo>
                    <a:lnTo>
                      <a:pt x="933450" y="2294573"/>
                    </a:lnTo>
                    <a:lnTo>
                      <a:pt x="934403" y="2293620"/>
                    </a:lnTo>
                    <a:lnTo>
                      <a:pt x="935355" y="2293620"/>
                    </a:lnTo>
                    <a:lnTo>
                      <a:pt x="936307" y="2293620"/>
                    </a:lnTo>
                    <a:lnTo>
                      <a:pt x="937260" y="2293620"/>
                    </a:lnTo>
                    <a:lnTo>
                      <a:pt x="938213" y="2294573"/>
                    </a:lnTo>
                    <a:lnTo>
                      <a:pt x="939165" y="2295525"/>
                    </a:lnTo>
                    <a:lnTo>
                      <a:pt x="940118" y="2295525"/>
                    </a:lnTo>
                    <a:lnTo>
                      <a:pt x="941070" y="2297430"/>
                    </a:lnTo>
                    <a:lnTo>
                      <a:pt x="942023" y="2296478"/>
                    </a:lnTo>
                    <a:lnTo>
                      <a:pt x="942975" y="2296478"/>
                    </a:lnTo>
                    <a:lnTo>
                      <a:pt x="943928" y="2296478"/>
                    </a:lnTo>
                    <a:lnTo>
                      <a:pt x="944880" y="2296478"/>
                    </a:lnTo>
                    <a:lnTo>
                      <a:pt x="945832" y="2297430"/>
                    </a:lnTo>
                    <a:lnTo>
                      <a:pt x="946785" y="2297430"/>
                    </a:lnTo>
                    <a:lnTo>
                      <a:pt x="947738" y="2297430"/>
                    </a:lnTo>
                    <a:lnTo>
                      <a:pt x="948690" y="2297430"/>
                    </a:lnTo>
                    <a:lnTo>
                      <a:pt x="949643" y="2297430"/>
                    </a:lnTo>
                    <a:lnTo>
                      <a:pt x="950595" y="2297430"/>
                    </a:lnTo>
                    <a:lnTo>
                      <a:pt x="951548" y="2296478"/>
                    </a:lnTo>
                    <a:lnTo>
                      <a:pt x="952500" y="2296478"/>
                    </a:lnTo>
                    <a:lnTo>
                      <a:pt x="953453" y="2295525"/>
                    </a:lnTo>
                    <a:lnTo>
                      <a:pt x="954405" y="2296478"/>
                    </a:lnTo>
                    <a:lnTo>
                      <a:pt x="955357" y="2295525"/>
                    </a:lnTo>
                    <a:lnTo>
                      <a:pt x="956310" y="2294573"/>
                    </a:lnTo>
                    <a:lnTo>
                      <a:pt x="957263" y="2294573"/>
                    </a:lnTo>
                    <a:lnTo>
                      <a:pt x="958215" y="2294573"/>
                    </a:lnTo>
                    <a:lnTo>
                      <a:pt x="959168" y="2294573"/>
                    </a:lnTo>
                    <a:lnTo>
                      <a:pt x="960120" y="2295525"/>
                    </a:lnTo>
                    <a:lnTo>
                      <a:pt x="962025" y="2295525"/>
                    </a:lnTo>
                    <a:lnTo>
                      <a:pt x="962978" y="2295525"/>
                    </a:lnTo>
                    <a:lnTo>
                      <a:pt x="963930" y="2295525"/>
                    </a:lnTo>
                    <a:lnTo>
                      <a:pt x="964882" y="2294573"/>
                    </a:lnTo>
                    <a:lnTo>
                      <a:pt x="965835" y="2295525"/>
                    </a:lnTo>
                    <a:lnTo>
                      <a:pt x="966788" y="2295525"/>
                    </a:lnTo>
                    <a:lnTo>
                      <a:pt x="967740" y="2295525"/>
                    </a:lnTo>
                    <a:lnTo>
                      <a:pt x="968693" y="2294573"/>
                    </a:lnTo>
                    <a:lnTo>
                      <a:pt x="969645" y="2294573"/>
                    </a:lnTo>
                    <a:lnTo>
                      <a:pt x="970598" y="2294573"/>
                    </a:lnTo>
                    <a:lnTo>
                      <a:pt x="971550" y="2294573"/>
                    </a:lnTo>
                    <a:lnTo>
                      <a:pt x="972503" y="2293620"/>
                    </a:lnTo>
                    <a:lnTo>
                      <a:pt x="973455" y="2293620"/>
                    </a:lnTo>
                    <a:lnTo>
                      <a:pt x="974407" y="2293620"/>
                    </a:lnTo>
                    <a:lnTo>
                      <a:pt x="975360" y="2291715"/>
                    </a:lnTo>
                    <a:lnTo>
                      <a:pt x="976313" y="2293620"/>
                    </a:lnTo>
                    <a:lnTo>
                      <a:pt x="977265" y="2293620"/>
                    </a:lnTo>
                    <a:lnTo>
                      <a:pt x="978218" y="2293620"/>
                    </a:lnTo>
                    <a:lnTo>
                      <a:pt x="979170" y="2293620"/>
                    </a:lnTo>
                    <a:lnTo>
                      <a:pt x="980123" y="2292668"/>
                    </a:lnTo>
                    <a:lnTo>
                      <a:pt x="981075" y="2292668"/>
                    </a:lnTo>
                    <a:lnTo>
                      <a:pt x="982028" y="2292668"/>
                    </a:lnTo>
                    <a:lnTo>
                      <a:pt x="982980" y="2291715"/>
                    </a:lnTo>
                    <a:lnTo>
                      <a:pt x="983932" y="2295525"/>
                    </a:lnTo>
                    <a:lnTo>
                      <a:pt x="984885" y="2292668"/>
                    </a:lnTo>
                    <a:lnTo>
                      <a:pt x="985838" y="2292668"/>
                    </a:lnTo>
                    <a:lnTo>
                      <a:pt x="986790" y="2294573"/>
                    </a:lnTo>
                    <a:lnTo>
                      <a:pt x="987743" y="2294573"/>
                    </a:lnTo>
                    <a:lnTo>
                      <a:pt x="988695" y="2297430"/>
                    </a:lnTo>
                    <a:lnTo>
                      <a:pt x="989648" y="2295525"/>
                    </a:lnTo>
                    <a:lnTo>
                      <a:pt x="990600" y="2295525"/>
                    </a:lnTo>
                    <a:lnTo>
                      <a:pt x="991553" y="2295525"/>
                    </a:lnTo>
                    <a:lnTo>
                      <a:pt x="992505" y="2294573"/>
                    </a:lnTo>
                    <a:lnTo>
                      <a:pt x="993457" y="2294573"/>
                    </a:lnTo>
                    <a:lnTo>
                      <a:pt x="994410" y="2292668"/>
                    </a:lnTo>
                    <a:lnTo>
                      <a:pt x="995363" y="2293620"/>
                    </a:lnTo>
                    <a:lnTo>
                      <a:pt x="996315" y="2293620"/>
                    </a:lnTo>
                    <a:lnTo>
                      <a:pt x="997268" y="2293620"/>
                    </a:lnTo>
                    <a:lnTo>
                      <a:pt x="998220" y="2292668"/>
                    </a:lnTo>
                    <a:lnTo>
                      <a:pt x="999173" y="2293620"/>
                    </a:lnTo>
                    <a:lnTo>
                      <a:pt x="1000125" y="2293620"/>
                    </a:lnTo>
                    <a:lnTo>
                      <a:pt x="1001078" y="2293620"/>
                    </a:lnTo>
                    <a:lnTo>
                      <a:pt x="1002030" y="2293620"/>
                    </a:lnTo>
                    <a:lnTo>
                      <a:pt x="1002982" y="2294573"/>
                    </a:lnTo>
                    <a:lnTo>
                      <a:pt x="1004888" y="2294573"/>
                    </a:lnTo>
                    <a:lnTo>
                      <a:pt x="1005840" y="2294573"/>
                    </a:lnTo>
                    <a:lnTo>
                      <a:pt x="1006793" y="2294573"/>
                    </a:lnTo>
                    <a:lnTo>
                      <a:pt x="1007745" y="2294573"/>
                    </a:lnTo>
                    <a:lnTo>
                      <a:pt x="1008698" y="2294573"/>
                    </a:lnTo>
                    <a:lnTo>
                      <a:pt x="1009650" y="2294573"/>
                    </a:lnTo>
                    <a:lnTo>
                      <a:pt x="1010603" y="2294573"/>
                    </a:lnTo>
                    <a:lnTo>
                      <a:pt x="1011555" y="2295525"/>
                    </a:lnTo>
                    <a:lnTo>
                      <a:pt x="1012507" y="2293620"/>
                    </a:lnTo>
                    <a:lnTo>
                      <a:pt x="1013460" y="2294573"/>
                    </a:lnTo>
                    <a:lnTo>
                      <a:pt x="1014413" y="2294573"/>
                    </a:lnTo>
                    <a:lnTo>
                      <a:pt x="1015365" y="2294573"/>
                    </a:lnTo>
                    <a:lnTo>
                      <a:pt x="1016318" y="2294573"/>
                    </a:lnTo>
                    <a:lnTo>
                      <a:pt x="1017270" y="2295525"/>
                    </a:lnTo>
                    <a:lnTo>
                      <a:pt x="1018223" y="2296478"/>
                    </a:lnTo>
                    <a:lnTo>
                      <a:pt x="1019175" y="2295525"/>
                    </a:lnTo>
                    <a:lnTo>
                      <a:pt x="1020128" y="2295525"/>
                    </a:lnTo>
                    <a:lnTo>
                      <a:pt x="1021080" y="2295525"/>
                    </a:lnTo>
                    <a:lnTo>
                      <a:pt x="1022032" y="2295525"/>
                    </a:lnTo>
                    <a:lnTo>
                      <a:pt x="1022985" y="2294573"/>
                    </a:lnTo>
                    <a:lnTo>
                      <a:pt x="1023938" y="2294573"/>
                    </a:lnTo>
                    <a:lnTo>
                      <a:pt x="1024890" y="2294573"/>
                    </a:lnTo>
                    <a:lnTo>
                      <a:pt x="1025843" y="2294573"/>
                    </a:lnTo>
                    <a:lnTo>
                      <a:pt x="1026795" y="2295525"/>
                    </a:lnTo>
                    <a:lnTo>
                      <a:pt x="1027748" y="2295525"/>
                    </a:lnTo>
                    <a:lnTo>
                      <a:pt x="1028700" y="2295525"/>
                    </a:lnTo>
                    <a:lnTo>
                      <a:pt x="1029653" y="2295525"/>
                    </a:lnTo>
                    <a:lnTo>
                      <a:pt x="1030605" y="2295525"/>
                    </a:lnTo>
                    <a:lnTo>
                      <a:pt x="1031557" y="2295525"/>
                    </a:lnTo>
                    <a:lnTo>
                      <a:pt x="1032510" y="2295525"/>
                    </a:lnTo>
                    <a:lnTo>
                      <a:pt x="1033463" y="2295525"/>
                    </a:lnTo>
                    <a:lnTo>
                      <a:pt x="1034415" y="2288858"/>
                    </a:lnTo>
                    <a:lnTo>
                      <a:pt x="1035368" y="2294573"/>
                    </a:lnTo>
                    <a:lnTo>
                      <a:pt x="1036320" y="2294573"/>
                    </a:lnTo>
                    <a:lnTo>
                      <a:pt x="1037273" y="2294573"/>
                    </a:lnTo>
                    <a:lnTo>
                      <a:pt x="1038225" y="2294573"/>
                    </a:lnTo>
                    <a:lnTo>
                      <a:pt x="1039178" y="2293620"/>
                    </a:lnTo>
                    <a:lnTo>
                      <a:pt x="1040130" y="2292668"/>
                    </a:lnTo>
                    <a:lnTo>
                      <a:pt x="1041082" y="2293620"/>
                    </a:lnTo>
                    <a:lnTo>
                      <a:pt x="1042035" y="2293620"/>
                    </a:lnTo>
                    <a:lnTo>
                      <a:pt x="1042988" y="2293620"/>
                    </a:lnTo>
                    <a:lnTo>
                      <a:pt x="1043940" y="2293620"/>
                    </a:lnTo>
                    <a:lnTo>
                      <a:pt x="1044893" y="2293620"/>
                    </a:lnTo>
                    <a:lnTo>
                      <a:pt x="1045845" y="2293620"/>
                    </a:lnTo>
                    <a:lnTo>
                      <a:pt x="1047750" y="2293620"/>
                    </a:lnTo>
                    <a:lnTo>
                      <a:pt x="1048703" y="2293620"/>
                    </a:lnTo>
                    <a:lnTo>
                      <a:pt x="1049655" y="2293620"/>
                    </a:lnTo>
                    <a:lnTo>
                      <a:pt x="1050608" y="2293620"/>
                    </a:lnTo>
                    <a:lnTo>
                      <a:pt x="1051560" y="2294573"/>
                    </a:lnTo>
                    <a:lnTo>
                      <a:pt x="1052513" y="2294573"/>
                    </a:lnTo>
                    <a:lnTo>
                      <a:pt x="1053465" y="2295525"/>
                    </a:lnTo>
                    <a:lnTo>
                      <a:pt x="1054418" y="2295525"/>
                    </a:lnTo>
                    <a:lnTo>
                      <a:pt x="1055370" y="2295525"/>
                    </a:lnTo>
                    <a:lnTo>
                      <a:pt x="1056323" y="2296478"/>
                    </a:lnTo>
                    <a:lnTo>
                      <a:pt x="1057275" y="2296478"/>
                    </a:lnTo>
                    <a:lnTo>
                      <a:pt x="1058228" y="2295525"/>
                    </a:lnTo>
                    <a:lnTo>
                      <a:pt x="1059180" y="2296478"/>
                    </a:lnTo>
                    <a:lnTo>
                      <a:pt x="1060133" y="2295525"/>
                    </a:lnTo>
                    <a:lnTo>
                      <a:pt x="1061085" y="2296478"/>
                    </a:lnTo>
                    <a:lnTo>
                      <a:pt x="1062038" y="2296478"/>
                    </a:lnTo>
                    <a:lnTo>
                      <a:pt x="1062990" y="2296478"/>
                    </a:lnTo>
                    <a:lnTo>
                      <a:pt x="1063943" y="2297430"/>
                    </a:lnTo>
                    <a:lnTo>
                      <a:pt x="1064895" y="2297430"/>
                    </a:lnTo>
                    <a:lnTo>
                      <a:pt x="1065848" y="2295525"/>
                    </a:lnTo>
                    <a:lnTo>
                      <a:pt x="1066800" y="2297430"/>
                    </a:lnTo>
                    <a:lnTo>
                      <a:pt x="1067753" y="2297430"/>
                    </a:lnTo>
                    <a:lnTo>
                      <a:pt x="1068705" y="2297430"/>
                    </a:lnTo>
                    <a:lnTo>
                      <a:pt x="1069658" y="2297430"/>
                    </a:lnTo>
                    <a:lnTo>
                      <a:pt x="1070610" y="2297430"/>
                    </a:lnTo>
                    <a:lnTo>
                      <a:pt x="1071563" y="2297430"/>
                    </a:lnTo>
                    <a:lnTo>
                      <a:pt x="1072515" y="2298383"/>
                    </a:lnTo>
                    <a:lnTo>
                      <a:pt x="1073468" y="2298383"/>
                    </a:lnTo>
                    <a:lnTo>
                      <a:pt x="1074420" y="2298383"/>
                    </a:lnTo>
                    <a:lnTo>
                      <a:pt x="1075373" y="2297430"/>
                    </a:lnTo>
                    <a:lnTo>
                      <a:pt x="1076325" y="2296478"/>
                    </a:lnTo>
                    <a:lnTo>
                      <a:pt x="1077278" y="2295525"/>
                    </a:lnTo>
                    <a:lnTo>
                      <a:pt x="1078230" y="2295525"/>
                    </a:lnTo>
                    <a:lnTo>
                      <a:pt x="1079183" y="2296478"/>
                    </a:lnTo>
                    <a:lnTo>
                      <a:pt x="1080135" y="2297430"/>
                    </a:lnTo>
                    <a:lnTo>
                      <a:pt x="1081088" y="2296478"/>
                    </a:lnTo>
                    <a:lnTo>
                      <a:pt x="1082040" y="2297430"/>
                    </a:lnTo>
                    <a:lnTo>
                      <a:pt x="1082993" y="2297430"/>
                    </a:lnTo>
                    <a:lnTo>
                      <a:pt x="1083945" y="2297430"/>
                    </a:lnTo>
                    <a:lnTo>
                      <a:pt x="1084898" y="2297430"/>
                    </a:lnTo>
                    <a:lnTo>
                      <a:pt x="1085850" y="2297430"/>
                    </a:lnTo>
                    <a:lnTo>
                      <a:pt x="1086803" y="2297430"/>
                    </a:lnTo>
                    <a:lnTo>
                      <a:pt x="1087755" y="2296478"/>
                    </a:lnTo>
                    <a:lnTo>
                      <a:pt x="1088708" y="2297430"/>
                    </a:lnTo>
                    <a:lnTo>
                      <a:pt x="1090613" y="2298383"/>
                    </a:lnTo>
                    <a:lnTo>
                      <a:pt x="1091565" y="2298383"/>
                    </a:lnTo>
                    <a:lnTo>
                      <a:pt x="1092518" y="2299335"/>
                    </a:lnTo>
                    <a:lnTo>
                      <a:pt x="1093470" y="2299335"/>
                    </a:lnTo>
                    <a:lnTo>
                      <a:pt x="1094423" y="2300288"/>
                    </a:lnTo>
                    <a:lnTo>
                      <a:pt x="1095375" y="2299335"/>
                    </a:lnTo>
                    <a:lnTo>
                      <a:pt x="1096328" y="2299335"/>
                    </a:lnTo>
                    <a:lnTo>
                      <a:pt x="1097280" y="2300288"/>
                    </a:lnTo>
                    <a:lnTo>
                      <a:pt x="1098233" y="2300288"/>
                    </a:lnTo>
                    <a:lnTo>
                      <a:pt x="1099185" y="2300288"/>
                    </a:lnTo>
                    <a:lnTo>
                      <a:pt x="1100138" y="2300288"/>
                    </a:lnTo>
                    <a:lnTo>
                      <a:pt x="1101090" y="2300288"/>
                    </a:lnTo>
                    <a:lnTo>
                      <a:pt x="1102043" y="2300288"/>
                    </a:lnTo>
                    <a:lnTo>
                      <a:pt x="1102995" y="2300288"/>
                    </a:lnTo>
                    <a:lnTo>
                      <a:pt x="1103948" y="2300288"/>
                    </a:lnTo>
                    <a:lnTo>
                      <a:pt x="1104900" y="2300288"/>
                    </a:lnTo>
                    <a:lnTo>
                      <a:pt x="1105853" y="2301240"/>
                    </a:lnTo>
                    <a:lnTo>
                      <a:pt x="1106805" y="2301240"/>
                    </a:lnTo>
                    <a:lnTo>
                      <a:pt x="1107758" y="2301240"/>
                    </a:lnTo>
                    <a:lnTo>
                      <a:pt x="1108710" y="2303145"/>
                    </a:lnTo>
                    <a:lnTo>
                      <a:pt x="1109663" y="2302193"/>
                    </a:lnTo>
                    <a:lnTo>
                      <a:pt x="1110615" y="2302193"/>
                    </a:lnTo>
                    <a:lnTo>
                      <a:pt x="1111568" y="2302193"/>
                    </a:lnTo>
                    <a:lnTo>
                      <a:pt x="1112520" y="2302193"/>
                    </a:lnTo>
                    <a:lnTo>
                      <a:pt x="1113473" y="2300288"/>
                    </a:lnTo>
                    <a:lnTo>
                      <a:pt x="1114425" y="2301240"/>
                    </a:lnTo>
                    <a:lnTo>
                      <a:pt x="1115378" y="2302193"/>
                    </a:lnTo>
                    <a:lnTo>
                      <a:pt x="1116330" y="2302193"/>
                    </a:lnTo>
                    <a:lnTo>
                      <a:pt x="1117283" y="2302193"/>
                    </a:lnTo>
                    <a:lnTo>
                      <a:pt x="1118235" y="2302193"/>
                    </a:lnTo>
                    <a:lnTo>
                      <a:pt x="1119188" y="2302193"/>
                    </a:lnTo>
                    <a:lnTo>
                      <a:pt x="1120140" y="2302193"/>
                    </a:lnTo>
                    <a:lnTo>
                      <a:pt x="1121093" y="2303145"/>
                    </a:lnTo>
                    <a:lnTo>
                      <a:pt x="1122045" y="2302193"/>
                    </a:lnTo>
                    <a:lnTo>
                      <a:pt x="1122998" y="2303145"/>
                    </a:lnTo>
                    <a:lnTo>
                      <a:pt x="1123950" y="2305050"/>
                    </a:lnTo>
                    <a:lnTo>
                      <a:pt x="1124903" y="2306003"/>
                    </a:lnTo>
                    <a:lnTo>
                      <a:pt x="1125855" y="2306955"/>
                    </a:lnTo>
                    <a:lnTo>
                      <a:pt x="1126808" y="2306955"/>
                    </a:lnTo>
                    <a:lnTo>
                      <a:pt x="1127760" y="2306955"/>
                    </a:lnTo>
                    <a:lnTo>
                      <a:pt x="1128713" y="2306955"/>
                    </a:lnTo>
                    <a:lnTo>
                      <a:pt x="1129665" y="2306955"/>
                    </a:lnTo>
                    <a:lnTo>
                      <a:pt x="1130618" y="2306955"/>
                    </a:lnTo>
                    <a:lnTo>
                      <a:pt x="1131570" y="2307908"/>
                    </a:lnTo>
                    <a:lnTo>
                      <a:pt x="1133475" y="2307908"/>
                    </a:lnTo>
                    <a:lnTo>
                      <a:pt x="1134428" y="2307908"/>
                    </a:lnTo>
                    <a:lnTo>
                      <a:pt x="1135380" y="2307908"/>
                    </a:lnTo>
                    <a:lnTo>
                      <a:pt x="1136333" y="2307908"/>
                    </a:lnTo>
                    <a:lnTo>
                      <a:pt x="1137285" y="2308860"/>
                    </a:lnTo>
                    <a:lnTo>
                      <a:pt x="1138238" y="2307908"/>
                    </a:lnTo>
                    <a:lnTo>
                      <a:pt x="1139190" y="2308860"/>
                    </a:lnTo>
                    <a:lnTo>
                      <a:pt x="1140143" y="2307908"/>
                    </a:lnTo>
                    <a:lnTo>
                      <a:pt x="1141095" y="2307908"/>
                    </a:lnTo>
                    <a:lnTo>
                      <a:pt x="1142048" y="2307908"/>
                    </a:lnTo>
                    <a:lnTo>
                      <a:pt x="1143000" y="2307908"/>
                    </a:lnTo>
                    <a:lnTo>
                      <a:pt x="1143953" y="2307908"/>
                    </a:lnTo>
                    <a:lnTo>
                      <a:pt x="1144905" y="2308860"/>
                    </a:lnTo>
                    <a:lnTo>
                      <a:pt x="1145858" y="2308860"/>
                    </a:lnTo>
                    <a:lnTo>
                      <a:pt x="1146810" y="2308860"/>
                    </a:lnTo>
                    <a:lnTo>
                      <a:pt x="1147763" y="2307908"/>
                    </a:lnTo>
                    <a:lnTo>
                      <a:pt x="1148715" y="2308860"/>
                    </a:lnTo>
                    <a:lnTo>
                      <a:pt x="1149668" y="2308860"/>
                    </a:lnTo>
                    <a:lnTo>
                      <a:pt x="1150620" y="2307908"/>
                    </a:lnTo>
                    <a:lnTo>
                      <a:pt x="1151573" y="2306955"/>
                    </a:lnTo>
                    <a:lnTo>
                      <a:pt x="1152525" y="2306955"/>
                    </a:lnTo>
                    <a:lnTo>
                      <a:pt x="1153478" y="2306955"/>
                    </a:lnTo>
                    <a:lnTo>
                      <a:pt x="1154430" y="2307908"/>
                    </a:lnTo>
                    <a:lnTo>
                      <a:pt x="1155383" y="2308860"/>
                    </a:lnTo>
                    <a:lnTo>
                      <a:pt x="1156335" y="2308860"/>
                    </a:lnTo>
                    <a:lnTo>
                      <a:pt x="1157288" y="2309813"/>
                    </a:lnTo>
                    <a:lnTo>
                      <a:pt x="1158240" y="2309813"/>
                    </a:lnTo>
                    <a:lnTo>
                      <a:pt x="1159193" y="2309813"/>
                    </a:lnTo>
                    <a:lnTo>
                      <a:pt x="1160145" y="2309813"/>
                    </a:lnTo>
                    <a:lnTo>
                      <a:pt x="1161098" y="2310765"/>
                    </a:lnTo>
                    <a:lnTo>
                      <a:pt x="1162050" y="2309813"/>
                    </a:lnTo>
                    <a:lnTo>
                      <a:pt x="1163003" y="2309813"/>
                    </a:lnTo>
                    <a:lnTo>
                      <a:pt x="1163955" y="2308860"/>
                    </a:lnTo>
                    <a:lnTo>
                      <a:pt x="1164908" y="2308860"/>
                    </a:lnTo>
                    <a:lnTo>
                      <a:pt x="1165860" y="2307908"/>
                    </a:lnTo>
                    <a:lnTo>
                      <a:pt x="1166813" y="2308860"/>
                    </a:lnTo>
                    <a:lnTo>
                      <a:pt x="1167765" y="2308860"/>
                    </a:lnTo>
                    <a:lnTo>
                      <a:pt x="1168718" y="2308860"/>
                    </a:lnTo>
                    <a:lnTo>
                      <a:pt x="1169670" y="2308860"/>
                    </a:lnTo>
                    <a:lnTo>
                      <a:pt x="1170623" y="2309813"/>
                    </a:lnTo>
                    <a:lnTo>
                      <a:pt x="1171575" y="2313623"/>
                    </a:lnTo>
                    <a:lnTo>
                      <a:pt x="1172528" y="2310765"/>
                    </a:lnTo>
                    <a:lnTo>
                      <a:pt x="1173480" y="2310765"/>
                    </a:lnTo>
                    <a:lnTo>
                      <a:pt x="1174433" y="2310765"/>
                    </a:lnTo>
                    <a:lnTo>
                      <a:pt x="1176338" y="2309813"/>
                    </a:lnTo>
                    <a:lnTo>
                      <a:pt x="1177290" y="2309813"/>
                    </a:lnTo>
                    <a:lnTo>
                      <a:pt x="1178243" y="2310765"/>
                    </a:lnTo>
                    <a:lnTo>
                      <a:pt x="1179195" y="2309813"/>
                    </a:lnTo>
                    <a:lnTo>
                      <a:pt x="1180148" y="2309813"/>
                    </a:lnTo>
                    <a:lnTo>
                      <a:pt x="1181100" y="2309813"/>
                    </a:lnTo>
                    <a:lnTo>
                      <a:pt x="1182053" y="2310765"/>
                    </a:lnTo>
                    <a:lnTo>
                      <a:pt x="1183005" y="2310765"/>
                    </a:lnTo>
                    <a:lnTo>
                      <a:pt x="1183958" y="2310765"/>
                    </a:lnTo>
                    <a:lnTo>
                      <a:pt x="1184910" y="2311718"/>
                    </a:lnTo>
                    <a:lnTo>
                      <a:pt x="1185863" y="2311718"/>
                    </a:lnTo>
                    <a:lnTo>
                      <a:pt x="1186815" y="2310765"/>
                    </a:lnTo>
                    <a:lnTo>
                      <a:pt x="1187768" y="2311718"/>
                    </a:lnTo>
                    <a:lnTo>
                      <a:pt x="1188720" y="2310765"/>
                    </a:lnTo>
                    <a:lnTo>
                      <a:pt x="1189673" y="2310765"/>
                    </a:lnTo>
                    <a:lnTo>
                      <a:pt x="1190625" y="2310765"/>
                    </a:lnTo>
                    <a:lnTo>
                      <a:pt x="1191578" y="2309813"/>
                    </a:lnTo>
                    <a:lnTo>
                      <a:pt x="1192530" y="2309813"/>
                    </a:lnTo>
                    <a:lnTo>
                      <a:pt x="1193483" y="2308860"/>
                    </a:lnTo>
                    <a:lnTo>
                      <a:pt x="1194435" y="2309813"/>
                    </a:lnTo>
                    <a:lnTo>
                      <a:pt x="1195388" y="2310765"/>
                    </a:lnTo>
                    <a:lnTo>
                      <a:pt x="1196340" y="2311718"/>
                    </a:lnTo>
                    <a:lnTo>
                      <a:pt x="1197293" y="2311718"/>
                    </a:lnTo>
                    <a:lnTo>
                      <a:pt x="1198245" y="2311718"/>
                    </a:lnTo>
                    <a:lnTo>
                      <a:pt x="1199198" y="2311718"/>
                    </a:lnTo>
                    <a:lnTo>
                      <a:pt x="1200150" y="2311718"/>
                    </a:lnTo>
                    <a:lnTo>
                      <a:pt x="1201103" y="2311718"/>
                    </a:lnTo>
                    <a:lnTo>
                      <a:pt x="1202055" y="2311718"/>
                    </a:lnTo>
                    <a:lnTo>
                      <a:pt x="1203008" y="2311718"/>
                    </a:lnTo>
                    <a:lnTo>
                      <a:pt x="1203960" y="2311718"/>
                    </a:lnTo>
                    <a:lnTo>
                      <a:pt x="1204913" y="2311718"/>
                    </a:lnTo>
                    <a:lnTo>
                      <a:pt x="1205865" y="2311718"/>
                    </a:lnTo>
                    <a:lnTo>
                      <a:pt x="1206818" y="2311718"/>
                    </a:lnTo>
                    <a:lnTo>
                      <a:pt x="1207770" y="2312670"/>
                    </a:lnTo>
                    <a:lnTo>
                      <a:pt x="1208723" y="2312670"/>
                    </a:lnTo>
                    <a:lnTo>
                      <a:pt x="1209675" y="2312670"/>
                    </a:lnTo>
                    <a:lnTo>
                      <a:pt x="1210628" y="2313623"/>
                    </a:lnTo>
                    <a:lnTo>
                      <a:pt x="1211580" y="2313623"/>
                    </a:lnTo>
                    <a:lnTo>
                      <a:pt x="1212533" y="2314575"/>
                    </a:lnTo>
                    <a:lnTo>
                      <a:pt x="1213485" y="2315528"/>
                    </a:lnTo>
                    <a:lnTo>
                      <a:pt x="1214438" y="2316480"/>
                    </a:lnTo>
                    <a:lnTo>
                      <a:pt x="1215390" y="2315528"/>
                    </a:lnTo>
                    <a:lnTo>
                      <a:pt x="1216343" y="2315528"/>
                    </a:lnTo>
                    <a:lnTo>
                      <a:pt x="1218248" y="2315528"/>
                    </a:lnTo>
                    <a:lnTo>
                      <a:pt x="1219200" y="2314575"/>
                    </a:lnTo>
                    <a:lnTo>
                      <a:pt x="1220153" y="2314575"/>
                    </a:lnTo>
                    <a:lnTo>
                      <a:pt x="1221105" y="2314575"/>
                    </a:lnTo>
                    <a:lnTo>
                      <a:pt x="1222058" y="2315528"/>
                    </a:lnTo>
                    <a:lnTo>
                      <a:pt x="1223010" y="2314575"/>
                    </a:lnTo>
                    <a:lnTo>
                      <a:pt x="1223963" y="2315528"/>
                    </a:lnTo>
                    <a:lnTo>
                      <a:pt x="1224915" y="2314575"/>
                    </a:lnTo>
                    <a:lnTo>
                      <a:pt x="1225868" y="2313623"/>
                    </a:lnTo>
                    <a:lnTo>
                      <a:pt x="1226820" y="2312670"/>
                    </a:lnTo>
                    <a:lnTo>
                      <a:pt x="1227773" y="2313623"/>
                    </a:lnTo>
                    <a:lnTo>
                      <a:pt x="1228725" y="2312670"/>
                    </a:lnTo>
                    <a:lnTo>
                      <a:pt x="1229678" y="2312670"/>
                    </a:lnTo>
                    <a:lnTo>
                      <a:pt x="1230630" y="2312670"/>
                    </a:lnTo>
                    <a:lnTo>
                      <a:pt x="1231583" y="2312670"/>
                    </a:lnTo>
                    <a:lnTo>
                      <a:pt x="1232535" y="2311718"/>
                    </a:lnTo>
                    <a:lnTo>
                      <a:pt x="1233488" y="2312670"/>
                    </a:lnTo>
                    <a:lnTo>
                      <a:pt x="1234440" y="2312670"/>
                    </a:lnTo>
                    <a:lnTo>
                      <a:pt x="1235393" y="2312670"/>
                    </a:lnTo>
                    <a:lnTo>
                      <a:pt x="1236345" y="2312670"/>
                    </a:lnTo>
                    <a:lnTo>
                      <a:pt x="1237298" y="2312670"/>
                    </a:lnTo>
                    <a:lnTo>
                      <a:pt x="1238250" y="2312670"/>
                    </a:lnTo>
                    <a:lnTo>
                      <a:pt x="1239203" y="2312670"/>
                    </a:lnTo>
                    <a:lnTo>
                      <a:pt x="1240155" y="2312670"/>
                    </a:lnTo>
                    <a:lnTo>
                      <a:pt x="1241108" y="2312670"/>
                    </a:lnTo>
                    <a:lnTo>
                      <a:pt x="1242060" y="2312670"/>
                    </a:lnTo>
                    <a:lnTo>
                      <a:pt x="1243013" y="2312670"/>
                    </a:lnTo>
                    <a:lnTo>
                      <a:pt x="1243965" y="2311718"/>
                    </a:lnTo>
                    <a:lnTo>
                      <a:pt x="1244918" y="2312670"/>
                    </a:lnTo>
                    <a:lnTo>
                      <a:pt x="1245870" y="2311718"/>
                    </a:lnTo>
                    <a:lnTo>
                      <a:pt x="1246823" y="2312670"/>
                    </a:lnTo>
                    <a:lnTo>
                      <a:pt x="1247775" y="2312670"/>
                    </a:lnTo>
                    <a:lnTo>
                      <a:pt x="1248728" y="2313623"/>
                    </a:lnTo>
                    <a:lnTo>
                      <a:pt x="1249680" y="2313623"/>
                    </a:lnTo>
                    <a:lnTo>
                      <a:pt x="1250633" y="2313623"/>
                    </a:lnTo>
                    <a:lnTo>
                      <a:pt x="1251585" y="2313623"/>
                    </a:lnTo>
                    <a:lnTo>
                      <a:pt x="1252538" y="2314575"/>
                    </a:lnTo>
                    <a:lnTo>
                      <a:pt x="1253490" y="2313623"/>
                    </a:lnTo>
                    <a:lnTo>
                      <a:pt x="1254443" y="2314575"/>
                    </a:lnTo>
                    <a:lnTo>
                      <a:pt x="1255395" y="2314575"/>
                    </a:lnTo>
                    <a:lnTo>
                      <a:pt x="1256348" y="2314575"/>
                    </a:lnTo>
                    <a:lnTo>
                      <a:pt x="1257300" y="2314575"/>
                    </a:lnTo>
                    <a:lnTo>
                      <a:pt x="1258253" y="2313623"/>
                    </a:lnTo>
                    <a:lnTo>
                      <a:pt x="1259205" y="2312670"/>
                    </a:lnTo>
                    <a:lnTo>
                      <a:pt x="1261110" y="2313623"/>
                    </a:lnTo>
                    <a:lnTo>
                      <a:pt x="1262063" y="2314575"/>
                    </a:lnTo>
                    <a:lnTo>
                      <a:pt x="1263015" y="2314575"/>
                    </a:lnTo>
                    <a:lnTo>
                      <a:pt x="1263968" y="2314575"/>
                    </a:lnTo>
                    <a:lnTo>
                      <a:pt x="1264920" y="2314575"/>
                    </a:lnTo>
                    <a:lnTo>
                      <a:pt x="1265873" y="2315528"/>
                    </a:lnTo>
                    <a:lnTo>
                      <a:pt x="1266825" y="2316480"/>
                    </a:lnTo>
                    <a:lnTo>
                      <a:pt x="1267778" y="2314575"/>
                    </a:lnTo>
                    <a:lnTo>
                      <a:pt x="1268730" y="2316480"/>
                    </a:lnTo>
                    <a:lnTo>
                      <a:pt x="1269683" y="2317433"/>
                    </a:lnTo>
                    <a:lnTo>
                      <a:pt x="1270635" y="2318385"/>
                    </a:lnTo>
                    <a:lnTo>
                      <a:pt x="1271588" y="2318385"/>
                    </a:lnTo>
                    <a:lnTo>
                      <a:pt x="1272540" y="2317433"/>
                    </a:lnTo>
                    <a:lnTo>
                      <a:pt x="1273493" y="2317433"/>
                    </a:lnTo>
                    <a:lnTo>
                      <a:pt x="1274445" y="2317433"/>
                    </a:lnTo>
                    <a:lnTo>
                      <a:pt x="1275398" y="2317433"/>
                    </a:lnTo>
                    <a:lnTo>
                      <a:pt x="1276350" y="2317433"/>
                    </a:lnTo>
                    <a:lnTo>
                      <a:pt x="1277303" y="2306003"/>
                    </a:lnTo>
                    <a:lnTo>
                      <a:pt x="1278255" y="2317433"/>
                    </a:lnTo>
                    <a:lnTo>
                      <a:pt x="1279208" y="2318385"/>
                    </a:lnTo>
                    <a:lnTo>
                      <a:pt x="1280160" y="2318385"/>
                    </a:lnTo>
                    <a:lnTo>
                      <a:pt x="1281113" y="2318385"/>
                    </a:lnTo>
                    <a:lnTo>
                      <a:pt x="1282065" y="2319338"/>
                    </a:lnTo>
                    <a:lnTo>
                      <a:pt x="1283018" y="2319338"/>
                    </a:lnTo>
                    <a:lnTo>
                      <a:pt x="1283970" y="2319338"/>
                    </a:lnTo>
                    <a:lnTo>
                      <a:pt x="1284923" y="2318385"/>
                    </a:lnTo>
                    <a:lnTo>
                      <a:pt x="1285875" y="2318385"/>
                    </a:lnTo>
                    <a:lnTo>
                      <a:pt x="1286828" y="2318385"/>
                    </a:lnTo>
                    <a:lnTo>
                      <a:pt x="1287780" y="2317433"/>
                    </a:lnTo>
                    <a:lnTo>
                      <a:pt x="1288733" y="2317433"/>
                    </a:lnTo>
                    <a:lnTo>
                      <a:pt x="1289685" y="2317433"/>
                    </a:lnTo>
                    <a:lnTo>
                      <a:pt x="1290638" y="2317433"/>
                    </a:lnTo>
                    <a:lnTo>
                      <a:pt x="1291590" y="2317433"/>
                    </a:lnTo>
                    <a:lnTo>
                      <a:pt x="1292543" y="2317433"/>
                    </a:lnTo>
                    <a:lnTo>
                      <a:pt x="1293495" y="2317433"/>
                    </a:lnTo>
                    <a:lnTo>
                      <a:pt x="1294448" y="2317433"/>
                    </a:lnTo>
                    <a:lnTo>
                      <a:pt x="1295400" y="2317433"/>
                    </a:lnTo>
                    <a:lnTo>
                      <a:pt x="1296353" y="2316480"/>
                    </a:lnTo>
                    <a:lnTo>
                      <a:pt x="1297305" y="2316480"/>
                    </a:lnTo>
                    <a:lnTo>
                      <a:pt x="1298258" y="2315528"/>
                    </a:lnTo>
                    <a:lnTo>
                      <a:pt x="1299210" y="2315528"/>
                    </a:lnTo>
                    <a:lnTo>
                      <a:pt x="1300163" y="2315528"/>
                    </a:lnTo>
                    <a:lnTo>
                      <a:pt x="1301115" y="2315528"/>
                    </a:lnTo>
                    <a:lnTo>
                      <a:pt x="1302068" y="2316480"/>
                    </a:lnTo>
                    <a:lnTo>
                      <a:pt x="1303973" y="2317433"/>
                    </a:lnTo>
                    <a:lnTo>
                      <a:pt x="1304925" y="2318385"/>
                    </a:lnTo>
                    <a:lnTo>
                      <a:pt x="1305878" y="2317433"/>
                    </a:lnTo>
                    <a:lnTo>
                      <a:pt x="1306830" y="2317433"/>
                    </a:lnTo>
                    <a:lnTo>
                      <a:pt x="1307783" y="2317433"/>
                    </a:lnTo>
                    <a:lnTo>
                      <a:pt x="1308735" y="2314575"/>
                    </a:lnTo>
                    <a:lnTo>
                      <a:pt x="1309688" y="2317433"/>
                    </a:lnTo>
                    <a:lnTo>
                      <a:pt x="1310640" y="2317433"/>
                    </a:lnTo>
                    <a:lnTo>
                      <a:pt x="1311593" y="2317433"/>
                    </a:lnTo>
                    <a:lnTo>
                      <a:pt x="1312545" y="2317433"/>
                    </a:lnTo>
                    <a:lnTo>
                      <a:pt x="1313498" y="2316480"/>
                    </a:lnTo>
                    <a:lnTo>
                      <a:pt x="1314450" y="2317433"/>
                    </a:lnTo>
                    <a:lnTo>
                      <a:pt x="1315403" y="2317433"/>
                    </a:lnTo>
                    <a:lnTo>
                      <a:pt x="1316355" y="2317433"/>
                    </a:lnTo>
                    <a:lnTo>
                      <a:pt x="1317308" y="2318385"/>
                    </a:lnTo>
                    <a:lnTo>
                      <a:pt x="1318260" y="2318385"/>
                    </a:lnTo>
                    <a:lnTo>
                      <a:pt x="1319213" y="2320290"/>
                    </a:lnTo>
                    <a:lnTo>
                      <a:pt x="1320165" y="2319338"/>
                    </a:lnTo>
                    <a:lnTo>
                      <a:pt x="1321118" y="2319338"/>
                    </a:lnTo>
                    <a:lnTo>
                      <a:pt x="1322070" y="2319338"/>
                    </a:lnTo>
                    <a:lnTo>
                      <a:pt x="1323023" y="2319338"/>
                    </a:lnTo>
                    <a:lnTo>
                      <a:pt x="1323975" y="2319338"/>
                    </a:lnTo>
                    <a:lnTo>
                      <a:pt x="1324928" y="2318385"/>
                    </a:lnTo>
                    <a:lnTo>
                      <a:pt x="1325880" y="2319338"/>
                    </a:lnTo>
                    <a:lnTo>
                      <a:pt x="1326833" y="2319338"/>
                    </a:lnTo>
                    <a:lnTo>
                      <a:pt x="1327785" y="2319338"/>
                    </a:lnTo>
                    <a:lnTo>
                      <a:pt x="1328738" y="2318385"/>
                    </a:lnTo>
                    <a:lnTo>
                      <a:pt x="1329690" y="2319338"/>
                    </a:lnTo>
                    <a:lnTo>
                      <a:pt x="1330643" y="2318385"/>
                    </a:lnTo>
                    <a:lnTo>
                      <a:pt x="1331595" y="2318385"/>
                    </a:lnTo>
                    <a:lnTo>
                      <a:pt x="1332548" y="2318385"/>
                    </a:lnTo>
                    <a:lnTo>
                      <a:pt x="1333500" y="2318385"/>
                    </a:lnTo>
                    <a:lnTo>
                      <a:pt x="1334453" y="2319338"/>
                    </a:lnTo>
                    <a:lnTo>
                      <a:pt x="1335405" y="2319338"/>
                    </a:lnTo>
                    <a:lnTo>
                      <a:pt x="1336358" y="2319338"/>
                    </a:lnTo>
                    <a:lnTo>
                      <a:pt x="1337310" y="2319338"/>
                    </a:lnTo>
                    <a:lnTo>
                      <a:pt x="1338263" y="2318385"/>
                    </a:lnTo>
                    <a:lnTo>
                      <a:pt x="1339215" y="2319338"/>
                    </a:lnTo>
                    <a:lnTo>
                      <a:pt x="1340168" y="2319338"/>
                    </a:lnTo>
                    <a:lnTo>
                      <a:pt x="1341120" y="2319338"/>
                    </a:lnTo>
                    <a:lnTo>
                      <a:pt x="1342073" y="2318385"/>
                    </a:lnTo>
                    <a:lnTo>
                      <a:pt x="1343025" y="2319338"/>
                    </a:lnTo>
                    <a:lnTo>
                      <a:pt x="1343978" y="2318385"/>
                    </a:lnTo>
                    <a:lnTo>
                      <a:pt x="1344930" y="2318385"/>
                    </a:lnTo>
                    <a:lnTo>
                      <a:pt x="1346835" y="2319338"/>
                    </a:lnTo>
                    <a:lnTo>
                      <a:pt x="1347788" y="2319338"/>
                    </a:lnTo>
                    <a:lnTo>
                      <a:pt x="1348740" y="2319338"/>
                    </a:lnTo>
                    <a:lnTo>
                      <a:pt x="1349693" y="2319338"/>
                    </a:lnTo>
                    <a:lnTo>
                      <a:pt x="1350645" y="2320290"/>
                    </a:lnTo>
                    <a:lnTo>
                      <a:pt x="1351598" y="2320290"/>
                    </a:lnTo>
                    <a:lnTo>
                      <a:pt x="1352550" y="2320290"/>
                    </a:lnTo>
                    <a:lnTo>
                      <a:pt x="1353503" y="2320290"/>
                    </a:lnTo>
                    <a:lnTo>
                      <a:pt x="1354455" y="2321243"/>
                    </a:lnTo>
                    <a:lnTo>
                      <a:pt x="1355408" y="2321243"/>
                    </a:lnTo>
                    <a:lnTo>
                      <a:pt x="1356360" y="2321243"/>
                    </a:lnTo>
                    <a:lnTo>
                      <a:pt x="1357313" y="2321243"/>
                    </a:lnTo>
                    <a:lnTo>
                      <a:pt x="1358265" y="2321243"/>
                    </a:lnTo>
                    <a:lnTo>
                      <a:pt x="1359218" y="2321243"/>
                    </a:lnTo>
                    <a:lnTo>
                      <a:pt x="1360170" y="2320290"/>
                    </a:lnTo>
                    <a:lnTo>
                      <a:pt x="1361123" y="2320290"/>
                    </a:lnTo>
                    <a:lnTo>
                      <a:pt x="1362075" y="2320290"/>
                    </a:lnTo>
                    <a:lnTo>
                      <a:pt x="1363028" y="2320290"/>
                    </a:lnTo>
                    <a:lnTo>
                      <a:pt x="1363980" y="2320290"/>
                    </a:lnTo>
                    <a:lnTo>
                      <a:pt x="1364933" y="2320290"/>
                    </a:lnTo>
                    <a:lnTo>
                      <a:pt x="1365885" y="2320290"/>
                    </a:lnTo>
                    <a:lnTo>
                      <a:pt x="1366838" y="2320290"/>
                    </a:lnTo>
                    <a:lnTo>
                      <a:pt x="1367790" y="2320290"/>
                    </a:lnTo>
                    <a:lnTo>
                      <a:pt x="1368743" y="2320290"/>
                    </a:lnTo>
                    <a:lnTo>
                      <a:pt x="1369695" y="2321243"/>
                    </a:lnTo>
                    <a:lnTo>
                      <a:pt x="1370648" y="2321243"/>
                    </a:lnTo>
                    <a:lnTo>
                      <a:pt x="1371600" y="2322195"/>
                    </a:lnTo>
                    <a:lnTo>
                      <a:pt x="1372553" y="2321243"/>
                    </a:lnTo>
                    <a:lnTo>
                      <a:pt x="1373505" y="2321243"/>
                    </a:lnTo>
                    <a:lnTo>
                      <a:pt x="1374458" y="2322195"/>
                    </a:lnTo>
                    <a:lnTo>
                      <a:pt x="1375410" y="2322195"/>
                    </a:lnTo>
                    <a:lnTo>
                      <a:pt x="1376363" y="2322195"/>
                    </a:lnTo>
                    <a:lnTo>
                      <a:pt x="1377315" y="2323148"/>
                    </a:lnTo>
                    <a:lnTo>
                      <a:pt x="1378268" y="2323148"/>
                    </a:lnTo>
                    <a:lnTo>
                      <a:pt x="1379220" y="2324100"/>
                    </a:lnTo>
                    <a:lnTo>
                      <a:pt x="1380173" y="2323148"/>
                    </a:lnTo>
                    <a:lnTo>
                      <a:pt x="1381125" y="2323148"/>
                    </a:lnTo>
                    <a:lnTo>
                      <a:pt x="1382078" y="2323148"/>
                    </a:lnTo>
                    <a:lnTo>
                      <a:pt x="1383030" y="2323148"/>
                    </a:lnTo>
                    <a:lnTo>
                      <a:pt x="1383983" y="2323148"/>
                    </a:lnTo>
                    <a:lnTo>
                      <a:pt x="1384935" y="2323148"/>
                    </a:lnTo>
                    <a:lnTo>
                      <a:pt x="1385888" y="2324100"/>
                    </a:lnTo>
                    <a:lnTo>
                      <a:pt x="1386840" y="2323148"/>
                    </a:lnTo>
                    <a:lnTo>
                      <a:pt x="1387793" y="2323148"/>
                    </a:lnTo>
                    <a:lnTo>
                      <a:pt x="1389698" y="2322195"/>
                    </a:lnTo>
                    <a:lnTo>
                      <a:pt x="1390650" y="2322195"/>
                    </a:lnTo>
                    <a:lnTo>
                      <a:pt x="1391603" y="2322195"/>
                    </a:lnTo>
                    <a:lnTo>
                      <a:pt x="1392555" y="2322195"/>
                    </a:lnTo>
                    <a:lnTo>
                      <a:pt x="1393508" y="2322195"/>
                    </a:lnTo>
                    <a:lnTo>
                      <a:pt x="1394460" y="2322195"/>
                    </a:lnTo>
                    <a:lnTo>
                      <a:pt x="1395413" y="2322195"/>
                    </a:lnTo>
                    <a:lnTo>
                      <a:pt x="1396365" y="2322195"/>
                    </a:lnTo>
                    <a:lnTo>
                      <a:pt x="1397318" y="2322195"/>
                    </a:lnTo>
                    <a:lnTo>
                      <a:pt x="1398270" y="2321243"/>
                    </a:lnTo>
                    <a:lnTo>
                      <a:pt x="1399223" y="2322195"/>
                    </a:lnTo>
                    <a:lnTo>
                      <a:pt x="1400175" y="2322195"/>
                    </a:lnTo>
                    <a:lnTo>
                      <a:pt x="1401128" y="2321243"/>
                    </a:lnTo>
                    <a:lnTo>
                      <a:pt x="1402080" y="2322195"/>
                    </a:lnTo>
                    <a:lnTo>
                      <a:pt x="1403033" y="2321243"/>
                    </a:lnTo>
                    <a:lnTo>
                      <a:pt x="1403985" y="2321243"/>
                    </a:lnTo>
                    <a:lnTo>
                      <a:pt x="1404938" y="2321243"/>
                    </a:lnTo>
                    <a:lnTo>
                      <a:pt x="1405890" y="2320290"/>
                    </a:lnTo>
                    <a:lnTo>
                      <a:pt x="1406843" y="2321243"/>
                    </a:lnTo>
                    <a:lnTo>
                      <a:pt x="1407795" y="2321243"/>
                    </a:lnTo>
                    <a:lnTo>
                      <a:pt x="1408748" y="2321243"/>
                    </a:lnTo>
                    <a:lnTo>
                      <a:pt x="1409700" y="2322195"/>
                    </a:lnTo>
                    <a:lnTo>
                      <a:pt x="1410653" y="2322195"/>
                    </a:lnTo>
                    <a:lnTo>
                      <a:pt x="1411605" y="2321243"/>
                    </a:lnTo>
                    <a:lnTo>
                      <a:pt x="1412558" y="2322195"/>
                    </a:lnTo>
                    <a:lnTo>
                      <a:pt x="1413510" y="2322195"/>
                    </a:lnTo>
                    <a:lnTo>
                      <a:pt x="1414463" y="2321243"/>
                    </a:lnTo>
                    <a:lnTo>
                      <a:pt x="1415415" y="2321243"/>
                    </a:lnTo>
                    <a:lnTo>
                      <a:pt x="1416368" y="2321243"/>
                    </a:lnTo>
                    <a:lnTo>
                      <a:pt x="1417320" y="2321243"/>
                    </a:lnTo>
                    <a:lnTo>
                      <a:pt x="1418273" y="2321243"/>
                    </a:lnTo>
                    <a:lnTo>
                      <a:pt x="1419225" y="2322195"/>
                    </a:lnTo>
                    <a:lnTo>
                      <a:pt x="1420178" y="2322195"/>
                    </a:lnTo>
                    <a:lnTo>
                      <a:pt x="1421130" y="2323148"/>
                    </a:lnTo>
                    <a:lnTo>
                      <a:pt x="1422083" y="2323148"/>
                    </a:lnTo>
                    <a:lnTo>
                      <a:pt x="1423035" y="2324100"/>
                    </a:lnTo>
                    <a:lnTo>
                      <a:pt x="1423988" y="2324100"/>
                    </a:lnTo>
                    <a:lnTo>
                      <a:pt x="1424940" y="2324100"/>
                    </a:lnTo>
                    <a:lnTo>
                      <a:pt x="1425893" y="2324100"/>
                    </a:lnTo>
                    <a:lnTo>
                      <a:pt x="1426845" y="2324100"/>
                    </a:lnTo>
                    <a:lnTo>
                      <a:pt x="1427798" y="2324100"/>
                    </a:lnTo>
                    <a:lnTo>
                      <a:pt x="1428750" y="2324100"/>
                    </a:lnTo>
                    <a:lnTo>
                      <a:pt x="1429703" y="2324100"/>
                    </a:lnTo>
                    <a:lnTo>
                      <a:pt x="1430655" y="2324100"/>
                    </a:lnTo>
                    <a:lnTo>
                      <a:pt x="1432560" y="2324100"/>
                    </a:lnTo>
                    <a:lnTo>
                      <a:pt x="1433513" y="2324100"/>
                    </a:lnTo>
                    <a:lnTo>
                      <a:pt x="1434465" y="2324100"/>
                    </a:lnTo>
                    <a:lnTo>
                      <a:pt x="1435418" y="2324100"/>
                    </a:lnTo>
                    <a:lnTo>
                      <a:pt x="1436370" y="2324100"/>
                    </a:lnTo>
                    <a:lnTo>
                      <a:pt x="1437323" y="2324100"/>
                    </a:lnTo>
                    <a:lnTo>
                      <a:pt x="1438275" y="2323148"/>
                    </a:lnTo>
                    <a:lnTo>
                      <a:pt x="1439228" y="2323148"/>
                    </a:lnTo>
                    <a:lnTo>
                      <a:pt x="1440180" y="2323148"/>
                    </a:lnTo>
                    <a:lnTo>
                      <a:pt x="1441133" y="2323148"/>
                    </a:lnTo>
                    <a:lnTo>
                      <a:pt x="1442085" y="2323148"/>
                    </a:lnTo>
                    <a:lnTo>
                      <a:pt x="1443038" y="2323148"/>
                    </a:lnTo>
                    <a:lnTo>
                      <a:pt x="1443990" y="2323148"/>
                    </a:lnTo>
                    <a:lnTo>
                      <a:pt x="1444943" y="2323148"/>
                    </a:lnTo>
                    <a:lnTo>
                      <a:pt x="1445895" y="2324100"/>
                    </a:lnTo>
                    <a:lnTo>
                      <a:pt x="1446848" y="2324100"/>
                    </a:lnTo>
                    <a:lnTo>
                      <a:pt x="1447800" y="2324100"/>
                    </a:lnTo>
                    <a:lnTo>
                      <a:pt x="1448753" y="2324100"/>
                    </a:lnTo>
                    <a:lnTo>
                      <a:pt x="1449705" y="2324100"/>
                    </a:lnTo>
                    <a:lnTo>
                      <a:pt x="1450658" y="2325053"/>
                    </a:lnTo>
                    <a:lnTo>
                      <a:pt x="1451610" y="2325053"/>
                    </a:lnTo>
                    <a:lnTo>
                      <a:pt x="1452563" y="2325053"/>
                    </a:lnTo>
                    <a:lnTo>
                      <a:pt x="1453515" y="2324100"/>
                    </a:lnTo>
                    <a:lnTo>
                      <a:pt x="1454468" y="2324100"/>
                    </a:lnTo>
                    <a:lnTo>
                      <a:pt x="1455420" y="2324100"/>
                    </a:lnTo>
                    <a:lnTo>
                      <a:pt x="1456373" y="2324100"/>
                    </a:lnTo>
                    <a:lnTo>
                      <a:pt x="1457325" y="2324100"/>
                    </a:lnTo>
                    <a:lnTo>
                      <a:pt x="1458278" y="2325053"/>
                    </a:lnTo>
                    <a:lnTo>
                      <a:pt x="1459230" y="2325053"/>
                    </a:lnTo>
                    <a:lnTo>
                      <a:pt x="1460183" y="2326005"/>
                    </a:lnTo>
                    <a:lnTo>
                      <a:pt x="1461135" y="2327910"/>
                    </a:lnTo>
                    <a:lnTo>
                      <a:pt x="1462088" y="2324100"/>
                    </a:lnTo>
                    <a:lnTo>
                      <a:pt x="1463040" y="2327910"/>
                    </a:lnTo>
                    <a:lnTo>
                      <a:pt x="1463993" y="2326958"/>
                    </a:lnTo>
                    <a:lnTo>
                      <a:pt x="1464945" y="2326958"/>
                    </a:lnTo>
                    <a:lnTo>
                      <a:pt x="1465898" y="2326958"/>
                    </a:lnTo>
                    <a:lnTo>
                      <a:pt x="1466850" y="2326005"/>
                    </a:lnTo>
                    <a:lnTo>
                      <a:pt x="1467803" y="2326005"/>
                    </a:lnTo>
                    <a:lnTo>
                      <a:pt x="1468755" y="2326005"/>
                    </a:lnTo>
                    <a:lnTo>
                      <a:pt x="1469708" y="2326005"/>
                    </a:lnTo>
                    <a:lnTo>
                      <a:pt x="1470660" y="2326005"/>
                    </a:lnTo>
                    <a:lnTo>
                      <a:pt x="1471613" y="2326005"/>
                    </a:lnTo>
                    <a:lnTo>
                      <a:pt x="1472565" y="2326005"/>
                    </a:lnTo>
                    <a:lnTo>
                      <a:pt x="1473518" y="2326005"/>
                    </a:lnTo>
                    <a:lnTo>
                      <a:pt x="1475423" y="2326005"/>
                    </a:lnTo>
                    <a:lnTo>
                      <a:pt x="1476375" y="2326005"/>
                    </a:lnTo>
                    <a:lnTo>
                      <a:pt x="1477328" y="2326958"/>
                    </a:lnTo>
                    <a:lnTo>
                      <a:pt x="1478280" y="2326958"/>
                    </a:lnTo>
                    <a:lnTo>
                      <a:pt x="1479233" y="2326958"/>
                    </a:lnTo>
                    <a:lnTo>
                      <a:pt x="1480185" y="2327910"/>
                    </a:lnTo>
                    <a:lnTo>
                      <a:pt x="1481138" y="2327910"/>
                    </a:lnTo>
                    <a:lnTo>
                      <a:pt x="1482090" y="2327910"/>
                    </a:lnTo>
                    <a:lnTo>
                      <a:pt x="1483043" y="2327910"/>
                    </a:lnTo>
                    <a:lnTo>
                      <a:pt x="1483995" y="2326958"/>
                    </a:lnTo>
                    <a:lnTo>
                      <a:pt x="1484948" y="2326958"/>
                    </a:lnTo>
                    <a:lnTo>
                      <a:pt x="1485900" y="2326958"/>
                    </a:lnTo>
                    <a:lnTo>
                      <a:pt x="1486853" y="2326958"/>
                    </a:lnTo>
                    <a:lnTo>
                      <a:pt x="1487805" y="2326005"/>
                    </a:lnTo>
                    <a:lnTo>
                      <a:pt x="1488758" y="2326005"/>
                    </a:lnTo>
                    <a:lnTo>
                      <a:pt x="1489710" y="2326958"/>
                    </a:lnTo>
                    <a:lnTo>
                      <a:pt x="1490663" y="2326958"/>
                    </a:lnTo>
                    <a:lnTo>
                      <a:pt x="1491615" y="2326958"/>
                    </a:lnTo>
                    <a:lnTo>
                      <a:pt x="1492568" y="2326958"/>
                    </a:lnTo>
                    <a:lnTo>
                      <a:pt x="1493520" y="2326958"/>
                    </a:lnTo>
                    <a:lnTo>
                      <a:pt x="1494473" y="2327910"/>
                    </a:lnTo>
                    <a:lnTo>
                      <a:pt x="1495425" y="2328863"/>
                    </a:lnTo>
                    <a:lnTo>
                      <a:pt x="1496378" y="2327910"/>
                    </a:lnTo>
                    <a:lnTo>
                      <a:pt x="1497330" y="2328863"/>
                    </a:lnTo>
                    <a:lnTo>
                      <a:pt x="1498283" y="2328863"/>
                    </a:lnTo>
                    <a:lnTo>
                      <a:pt x="1499235" y="2328863"/>
                    </a:lnTo>
                    <a:lnTo>
                      <a:pt x="1500188" y="2329815"/>
                    </a:lnTo>
                    <a:lnTo>
                      <a:pt x="1501140" y="2329815"/>
                    </a:lnTo>
                    <a:lnTo>
                      <a:pt x="1502093" y="2327910"/>
                    </a:lnTo>
                    <a:lnTo>
                      <a:pt x="1503045" y="2329815"/>
                    </a:lnTo>
                    <a:lnTo>
                      <a:pt x="1503998" y="2329815"/>
                    </a:lnTo>
                    <a:lnTo>
                      <a:pt x="1504950" y="2329815"/>
                    </a:lnTo>
                    <a:lnTo>
                      <a:pt x="1505903" y="2329815"/>
                    </a:lnTo>
                    <a:lnTo>
                      <a:pt x="1506855" y="2329815"/>
                    </a:lnTo>
                    <a:lnTo>
                      <a:pt x="1507808" y="2329815"/>
                    </a:lnTo>
                    <a:lnTo>
                      <a:pt x="1508760" y="2329815"/>
                    </a:lnTo>
                    <a:lnTo>
                      <a:pt x="1509713" y="2329815"/>
                    </a:lnTo>
                    <a:lnTo>
                      <a:pt x="1510665" y="2330768"/>
                    </a:lnTo>
                    <a:lnTo>
                      <a:pt x="1511618" y="2330768"/>
                    </a:lnTo>
                    <a:lnTo>
                      <a:pt x="1512570" y="2331720"/>
                    </a:lnTo>
                    <a:lnTo>
                      <a:pt x="1513523" y="2331720"/>
                    </a:lnTo>
                    <a:lnTo>
                      <a:pt x="1514475" y="2331720"/>
                    </a:lnTo>
                    <a:lnTo>
                      <a:pt x="1515428" y="2331720"/>
                    </a:lnTo>
                    <a:lnTo>
                      <a:pt x="1516380" y="2331720"/>
                    </a:lnTo>
                    <a:lnTo>
                      <a:pt x="1518285" y="2331720"/>
                    </a:lnTo>
                    <a:lnTo>
                      <a:pt x="1519238" y="2331720"/>
                    </a:lnTo>
                    <a:lnTo>
                      <a:pt x="1520190" y="2331720"/>
                    </a:lnTo>
                    <a:lnTo>
                      <a:pt x="1521143" y="2331720"/>
                    </a:lnTo>
                    <a:lnTo>
                      <a:pt x="1522095" y="2328863"/>
                    </a:lnTo>
                    <a:lnTo>
                      <a:pt x="1523048" y="2331720"/>
                    </a:lnTo>
                    <a:lnTo>
                      <a:pt x="1524000" y="2331720"/>
                    </a:lnTo>
                    <a:lnTo>
                      <a:pt x="1524953" y="2331720"/>
                    </a:lnTo>
                    <a:lnTo>
                      <a:pt x="1525905" y="2332673"/>
                    </a:lnTo>
                    <a:lnTo>
                      <a:pt x="1526858" y="2334578"/>
                    </a:lnTo>
                    <a:lnTo>
                      <a:pt x="1527810" y="2333625"/>
                    </a:lnTo>
                    <a:lnTo>
                      <a:pt x="1528763" y="2333625"/>
                    </a:lnTo>
                    <a:lnTo>
                      <a:pt x="1529715" y="2333625"/>
                    </a:lnTo>
                    <a:lnTo>
                      <a:pt x="1530668" y="2333625"/>
                    </a:lnTo>
                    <a:lnTo>
                      <a:pt x="1531620" y="2334578"/>
                    </a:lnTo>
                    <a:lnTo>
                      <a:pt x="1532573" y="2328863"/>
                    </a:lnTo>
                    <a:lnTo>
                      <a:pt x="1533525" y="2333625"/>
                    </a:lnTo>
                    <a:lnTo>
                      <a:pt x="1534478" y="2333625"/>
                    </a:lnTo>
                    <a:lnTo>
                      <a:pt x="1535430" y="2333625"/>
                    </a:lnTo>
                    <a:lnTo>
                      <a:pt x="1536383" y="2332673"/>
                    </a:lnTo>
                    <a:lnTo>
                      <a:pt x="1537335" y="2332673"/>
                    </a:lnTo>
                    <a:lnTo>
                      <a:pt x="1538288" y="2332673"/>
                    </a:lnTo>
                    <a:lnTo>
                      <a:pt x="1539240" y="2332673"/>
                    </a:lnTo>
                    <a:lnTo>
                      <a:pt x="1540193" y="2332673"/>
                    </a:lnTo>
                    <a:lnTo>
                      <a:pt x="1541145" y="2332673"/>
                    </a:lnTo>
                    <a:lnTo>
                      <a:pt x="1542098" y="2332673"/>
                    </a:lnTo>
                    <a:lnTo>
                      <a:pt x="1543050" y="2333625"/>
                    </a:lnTo>
                    <a:lnTo>
                      <a:pt x="1544003" y="2333625"/>
                    </a:lnTo>
                    <a:lnTo>
                      <a:pt x="1544955" y="2334578"/>
                    </a:lnTo>
                    <a:lnTo>
                      <a:pt x="1545908" y="2334578"/>
                    </a:lnTo>
                    <a:lnTo>
                      <a:pt x="1546860" y="2335530"/>
                    </a:lnTo>
                    <a:lnTo>
                      <a:pt x="1547813" y="2335530"/>
                    </a:lnTo>
                    <a:lnTo>
                      <a:pt x="1548765" y="2336483"/>
                    </a:lnTo>
                    <a:lnTo>
                      <a:pt x="1549718" y="2335530"/>
                    </a:lnTo>
                    <a:lnTo>
                      <a:pt x="1550670" y="2336483"/>
                    </a:lnTo>
                    <a:lnTo>
                      <a:pt x="1551623" y="2336483"/>
                    </a:lnTo>
                    <a:lnTo>
                      <a:pt x="1552575" y="2335530"/>
                    </a:lnTo>
                    <a:lnTo>
                      <a:pt x="1553528" y="2335530"/>
                    </a:lnTo>
                    <a:lnTo>
                      <a:pt x="1554480" y="2335530"/>
                    </a:lnTo>
                    <a:lnTo>
                      <a:pt x="1555433" y="2335530"/>
                    </a:lnTo>
                    <a:lnTo>
                      <a:pt x="1556385" y="2334578"/>
                    </a:lnTo>
                    <a:lnTo>
                      <a:pt x="1557338" y="2335530"/>
                    </a:lnTo>
                    <a:lnTo>
                      <a:pt x="1558290" y="2335530"/>
                    </a:lnTo>
                    <a:lnTo>
                      <a:pt x="1560195" y="2335530"/>
                    </a:lnTo>
                    <a:lnTo>
                      <a:pt x="1561148" y="2335530"/>
                    </a:lnTo>
                    <a:lnTo>
                      <a:pt x="1562100" y="2334578"/>
                    </a:lnTo>
                    <a:lnTo>
                      <a:pt x="1563053" y="2335530"/>
                    </a:lnTo>
                    <a:lnTo>
                      <a:pt x="1564005" y="2334578"/>
                    </a:lnTo>
                    <a:lnTo>
                      <a:pt x="1564958" y="2334578"/>
                    </a:lnTo>
                    <a:lnTo>
                      <a:pt x="1565910" y="2334578"/>
                    </a:lnTo>
                    <a:lnTo>
                      <a:pt x="1566863" y="2334578"/>
                    </a:lnTo>
                    <a:lnTo>
                      <a:pt x="1567815" y="2334578"/>
                    </a:lnTo>
                    <a:lnTo>
                      <a:pt x="1568768" y="2334578"/>
                    </a:lnTo>
                    <a:lnTo>
                      <a:pt x="1569720" y="2334578"/>
                    </a:lnTo>
                    <a:lnTo>
                      <a:pt x="1570673" y="2334578"/>
                    </a:lnTo>
                    <a:lnTo>
                      <a:pt x="1571625" y="2334578"/>
                    </a:lnTo>
                    <a:lnTo>
                      <a:pt x="1572578" y="2334578"/>
                    </a:lnTo>
                    <a:lnTo>
                      <a:pt x="1573530" y="2334578"/>
                    </a:lnTo>
                    <a:lnTo>
                      <a:pt x="1574483" y="2332673"/>
                    </a:lnTo>
                    <a:lnTo>
                      <a:pt x="1575435" y="2334578"/>
                    </a:lnTo>
                    <a:lnTo>
                      <a:pt x="1576388" y="2334578"/>
                    </a:lnTo>
                    <a:lnTo>
                      <a:pt x="1577340" y="2333625"/>
                    </a:lnTo>
                    <a:lnTo>
                      <a:pt x="1578293" y="2333625"/>
                    </a:lnTo>
                    <a:lnTo>
                      <a:pt x="1579245" y="2333625"/>
                    </a:lnTo>
                    <a:lnTo>
                      <a:pt x="1580198" y="2331720"/>
                    </a:lnTo>
                    <a:lnTo>
                      <a:pt x="1581150" y="2332673"/>
                    </a:lnTo>
                    <a:lnTo>
                      <a:pt x="1582103" y="2332673"/>
                    </a:lnTo>
                    <a:lnTo>
                      <a:pt x="1583055" y="2333625"/>
                    </a:lnTo>
                    <a:lnTo>
                      <a:pt x="1584008" y="2333625"/>
                    </a:lnTo>
                    <a:lnTo>
                      <a:pt x="1584960" y="2335530"/>
                    </a:lnTo>
                    <a:lnTo>
                      <a:pt x="1585913" y="2334578"/>
                    </a:lnTo>
                    <a:lnTo>
                      <a:pt x="1586865" y="2334578"/>
                    </a:lnTo>
                    <a:lnTo>
                      <a:pt x="1587818" y="2335530"/>
                    </a:lnTo>
                    <a:lnTo>
                      <a:pt x="1588770" y="2335530"/>
                    </a:lnTo>
                    <a:lnTo>
                      <a:pt x="1589723" y="2334578"/>
                    </a:lnTo>
                    <a:lnTo>
                      <a:pt x="1590675" y="2335530"/>
                    </a:lnTo>
                    <a:lnTo>
                      <a:pt x="1591628" y="2335530"/>
                    </a:lnTo>
                    <a:lnTo>
                      <a:pt x="1592580" y="2334578"/>
                    </a:lnTo>
                    <a:lnTo>
                      <a:pt x="1593533" y="2334578"/>
                    </a:lnTo>
                    <a:lnTo>
                      <a:pt x="1594485" y="2334578"/>
                    </a:lnTo>
                    <a:lnTo>
                      <a:pt x="1595438" y="2334578"/>
                    </a:lnTo>
                    <a:lnTo>
                      <a:pt x="1596390" y="2334578"/>
                    </a:lnTo>
                    <a:lnTo>
                      <a:pt x="1597343" y="2334578"/>
                    </a:lnTo>
                    <a:lnTo>
                      <a:pt x="1598295" y="2335530"/>
                    </a:lnTo>
                    <a:lnTo>
                      <a:pt x="1599248" y="2334578"/>
                    </a:lnTo>
                    <a:lnTo>
                      <a:pt x="1600200" y="2334578"/>
                    </a:lnTo>
                    <a:lnTo>
                      <a:pt x="1601153" y="2334578"/>
                    </a:lnTo>
                    <a:lnTo>
                      <a:pt x="1603058" y="2334578"/>
                    </a:lnTo>
                    <a:lnTo>
                      <a:pt x="1604010" y="2334578"/>
                    </a:lnTo>
                    <a:lnTo>
                      <a:pt x="1604963" y="2334578"/>
                    </a:lnTo>
                    <a:lnTo>
                      <a:pt x="1605915" y="2336483"/>
                    </a:lnTo>
                    <a:lnTo>
                      <a:pt x="1606868" y="2335530"/>
                    </a:lnTo>
                    <a:lnTo>
                      <a:pt x="1607820" y="2334578"/>
                    </a:lnTo>
                    <a:lnTo>
                      <a:pt x="1608773" y="2334578"/>
                    </a:lnTo>
                    <a:lnTo>
                      <a:pt x="1609725" y="2334578"/>
                    </a:lnTo>
                    <a:lnTo>
                      <a:pt x="1610678" y="2334578"/>
                    </a:lnTo>
                    <a:lnTo>
                      <a:pt x="1611630" y="2335530"/>
                    </a:lnTo>
                    <a:lnTo>
                      <a:pt x="1612583" y="2335530"/>
                    </a:lnTo>
                    <a:lnTo>
                      <a:pt x="1613535" y="2335530"/>
                    </a:lnTo>
                    <a:lnTo>
                      <a:pt x="1614488" y="2335530"/>
                    </a:lnTo>
                    <a:lnTo>
                      <a:pt x="1615440" y="2334578"/>
                    </a:lnTo>
                    <a:lnTo>
                      <a:pt x="1616393" y="2334578"/>
                    </a:lnTo>
                    <a:lnTo>
                      <a:pt x="1617345" y="2334578"/>
                    </a:lnTo>
                    <a:lnTo>
                      <a:pt x="1618298" y="2334578"/>
                    </a:lnTo>
                    <a:lnTo>
                      <a:pt x="1619250" y="2334578"/>
                    </a:lnTo>
                    <a:lnTo>
                      <a:pt x="1620203" y="2333625"/>
                    </a:lnTo>
                    <a:lnTo>
                      <a:pt x="1621155" y="2333625"/>
                    </a:lnTo>
                    <a:lnTo>
                      <a:pt x="1622108" y="2334578"/>
                    </a:lnTo>
                    <a:lnTo>
                      <a:pt x="1623060" y="2334578"/>
                    </a:lnTo>
                    <a:lnTo>
                      <a:pt x="1624013" y="2334578"/>
                    </a:lnTo>
                    <a:lnTo>
                      <a:pt x="1624965" y="2334578"/>
                    </a:lnTo>
                    <a:lnTo>
                      <a:pt x="1625918" y="2334578"/>
                    </a:lnTo>
                    <a:lnTo>
                      <a:pt x="1626870" y="2335530"/>
                    </a:lnTo>
                    <a:lnTo>
                      <a:pt x="1627823" y="2334578"/>
                    </a:lnTo>
                    <a:lnTo>
                      <a:pt x="1628775" y="2334578"/>
                    </a:lnTo>
                    <a:lnTo>
                      <a:pt x="1629728" y="2334578"/>
                    </a:lnTo>
                    <a:lnTo>
                      <a:pt x="1630680" y="2334578"/>
                    </a:lnTo>
                    <a:lnTo>
                      <a:pt x="1631633" y="2334578"/>
                    </a:lnTo>
                    <a:lnTo>
                      <a:pt x="1632585" y="2334578"/>
                    </a:lnTo>
                    <a:lnTo>
                      <a:pt x="1633538" y="2336483"/>
                    </a:lnTo>
                    <a:lnTo>
                      <a:pt x="1634490" y="2336483"/>
                    </a:lnTo>
                    <a:lnTo>
                      <a:pt x="1635443" y="2336483"/>
                    </a:lnTo>
                    <a:lnTo>
                      <a:pt x="1636395" y="2335530"/>
                    </a:lnTo>
                    <a:lnTo>
                      <a:pt x="1637348" y="2335530"/>
                    </a:lnTo>
                    <a:lnTo>
                      <a:pt x="1638300" y="2336483"/>
                    </a:lnTo>
                    <a:lnTo>
                      <a:pt x="1639253" y="2336483"/>
                    </a:lnTo>
                    <a:lnTo>
                      <a:pt x="1640205" y="2336483"/>
                    </a:lnTo>
                    <a:lnTo>
                      <a:pt x="1641158" y="2336483"/>
                    </a:lnTo>
                    <a:lnTo>
                      <a:pt x="1642110" y="2336483"/>
                    </a:lnTo>
                    <a:lnTo>
                      <a:pt x="1643063" y="2336483"/>
                    </a:lnTo>
                    <a:lnTo>
                      <a:pt x="1644015" y="2336483"/>
                    </a:lnTo>
                    <a:lnTo>
                      <a:pt x="1645920" y="2336483"/>
                    </a:lnTo>
                    <a:lnTo>
                      <a:pt x="1646873" y="2336483"/>
                    </a:lnTo>
                    <a:lnTo>
                      <a:pt x="1647825" y="2336483"/>
                    </a:lnTo>
                    <a:lnTo>
                      <a:pt x="1648778" y="2336483"/>
                    </a:lnTo>
                    <a:lnTo>
                      <a:pt x="1649730" y="2336483"/>
                    </a:lnTo>
                    <a:lnTo>
                      <a:pt x="1650683" y="2336483"/>
                    </a:lnTo>
                    <a:lnTo>
                      <a:pt x="1651635" y="2335530"/>
                    </a:lnTo>
                    <a:lnTo>
                      <a:pt x="1652588" y="2335530"/>
                    </a:lnTo>
                    <a:lnTo>
                      <a:pt x="1653540" y="2334578"/>
                    </a:lnTo>
                    <a:lnTo>
                      <a:pt x="1654493" y="2335530"/>
                    </a:lnTo>
                    <a:lnTo>
                      <a:pt x="1655445" y="2335530"/>
                    </a:lnTo>
                    <a:lnTo>
                      <a:pt x="1656398" y="2336483"/>
                    </a:lnTo>
                    <a:lnTo>
                      <a:pt x="1657350" y="2336483"/>
                    </a:lnTo>
                    <a:lnTo>
                      <a:pt x="1658303" y="2335530"/>
                    </a:lnTo>
                    <a:lnTo>
                      <a:pt x="1659255" y="2334578"/>
                    </a:lnTo>
                    <a:lnTo>
                      <a:pt x="1660208" y="2335530"/>
                    </a:lnTo>
                    <a:lnTo>
                      <a:pt x="1661160" y="2335530"/>
                    </a:lnTo>
                    <a:lnTo>
                      <a:pt x="1662113" y="2335530"/>
                    </a:lnTo>
                    <a:lnTo>
                      <a:pt x="1663065" y="2335530"/>
                    </a:lnTo>
                    <a:lnTo>
                      <a:pt x="1664018" y="2336483"/>
                    </a:lnTo>
                    <a:lnTo>
                      <a:pt x="1664970" y="2335530"/>
                    </a:lnTo>
                    <a:lnTo>
                      <a:pt x="1665923" y="2336483"/>
                    </a:lnTo>
                    <a:lnTo>
                      <a:pt x="1666875" y="2336483"/>
                    </a:lnTo>
                    <a:lnTo>
                      <a:pt x="1667828" y="2336483"/>
                    </a:lnTo>
                    <a:lnTo>
                      <a:pt x="1668780" y="2337435"/>
                    </a:lnTo>
                    <a:lnTo>
                      <a:pt x="1669733" y="2336483"/>
                    </a:lnTo>
                    <a:lnTo>
                      <a:pt x="1670685" y="2336483"/>
                    </a:lnTo>
                    <a:lnTo>
                      <a:pt x="1671638" y="2336483"/>
                    </a:lnTo>
                    <a:lnTo>
                      <a:pt x="1672590" y="2336483"/>
                    </a:lnTo>
                    <a:lnTo>
                      <a:pt x="1673543" y="2336483"/>
                    </a:lnTo>
                    <a:lnTo>
                      <a:pt x="1674495" y="2336483"/>
                    </a:lnTo>
                    <a:lnTo>
                      <a:pt x="1675448" y="2336483"/>
                    </a:lnTo>
                    <a:lnTo>
                      <a:pt x="1676400" y="2336483"/>
                    </a:lnTo>
                    <a:lnTo>
                      <a:pt x="1677353" y="2337435"/>
                    </a:lnTo>
                    <a:lnTo>
                      <a:pt x="1678305" y="2336483"/>
                    </a:lnTo>
                    <a:lnTo>
                      <a:pt x="1679258" y="2336483"/>
                    </a:lnTo>
                    <a:lnTo>
                      <a:pt x="1680210" y="2336483"/>
                    </a:lnTo>
                    <a:lnTo>
                      <a:pt x="1681163" y="2336483"/>
                    </a:lnTo>
                    <a:lnTo>
                      <a:pt x="1682115" y="2336483"/>
                    </a:lnTo>
                    <a:lnTo>
                      <a:pt x="1683068" y="2336483"/>
                    </a:lnTo>
                    <a:lnTo>
                      <a:pt x="1684020" y="2336483"/>
                    </a:lnTo>
                    <a:lnTo>
                      <a:pt x="1684973" y="2336483"/>
                    </a:lnTo>
                    <a:lnTo>
                      <a:pt x="1685925" y="2336483"/>
                    </a:lnTo>
                    <a:lnTo>
                      <a:pt x="1686878" y="2336483"/>
                    </a:lnTo>
                    <a:lnTo>
                      <a:pt x="1688783" y="2337435"/>
                    </a:lnTo>
                    <a:lnTo>
                      <a:pt x="1689735" y="2337435"/>
                    </a:lnTo>
                    <a:lnTo>
                      <a:pt x="1690688" y="2337435"/>
                    </a:lnTo>
                    <a:lnTo>
                      <a:pt x="1691640" y="2337435"/>
                    </a:lnTo>
                    <a:lnTo>
                      <a:pt x="1692593" y="2337435"/>
                    </a:lnTo>
                    <a:lnTo>
                      <a:pt x="1693545" y="2337435"/>
                    </a:lnTo>
                    <a:lnTo>
                      <a:pt x="1694498" y="2338388"/>
                    </a:lnTo>
                    <a:lnTo>
                      <a:pt x="1695450" y="2338388"/>
                    </a:lnTo>
                    <a:lnTo>
                      <a:pt x="1696403" y="2338388"/>
                    </a:lnTo>
                    <a:lnTo>
                      <a:pt x="1697355" y="2337435"/>
                    </a:lnTo>
                    <a:lnTo>
                      <a:pt x="1698308" y="2337435"/>
                    </a:lnTo>
                    <a:lnTo>
                      <a:pt x="1699260" y="2337435"/>
                    </a:lnTo>
                    <a:lnTo>
                      <a:pt x="1700213" y="2337435"/>
                    </a:lnTo>
                    <a:lnTo>
                      <a:pt x="1701165" y="2337435"/>
                    </a:lnTo>
                    <a:lnTo>
                      <a:pt x="1702118" y="2336483"/>
                    </a:lnTo>
                    <a:lnTo>
                      <a:pt x="1703070" y="2338388"/>
                    </a:lnTo>
                    <a:lnTo>
                      <a:pt x="1704023" y="2337435"/>
                    </a:lnTo>
                    <a:lnTo>
                      <a:pt x="1704975" y="2337435"/>
                    </a:lnTo>
                    <a:lnTo>
                      <a:pt x="1705928" y="2337435"/>
                    </a:lnTo>
                    <a:lnTo>
                      <a:pt x="1706880" y="2338388"/>
                    </a:lnTo>
                    <a:lnTo>
                      <a:pt x="1707833" y="2338388"/>
                    </a:lnTo>
                    <a:lnTo>
                      <a:pt x="1708785" y="2338388"/>
                    </a:lnTo>
                    <a:lnTo>
                      <a:pt x="1709738" y="2337435"/>
                    </a:lnTo>
                    <a:lnTo>
                      <a:pt x="1710690" y="2337435"/>
                    </a:lnTo>
                    <a:lnTo>
                      <a:pt x="1711643" y="2337435"/>
                    </a:lnTo>
                    <a:lnTo>
                      <a:pt x="1712595" y="2337435"/>
                    </a:lnTo>
                    <a:lnTo>
                      <a:pt x="1713548" y="2337435"/>
                    </a:lnTo>
                    <a:lnTo>
                      <a:pt x="1714500" y="2337435"/>
                    </a:lnTo>
                    <a:lnTo>
                      <a:pt x="1715453" y="2337435"/>
                    </a:lnTo>
                    <a:lnTo>
                      <a:pt x="1716405" y="2337435"/>
                    </a:lnTo>
                    <a:lnTo>
                      <a:pt x="1717358" y="2337435"/>
                    </a:lnTo>
                    <a:lnTo>
                      <a:pt x="1718310" y="2337435"/>
                    </a:lnTo>
                    <a:lnTo>
                      <a:pt x="1719263" y="2337435"/>
                    </a:lnTo>
                    <a:lnTo>
                      <a:pt x="1720215" y="2338388"/>
                    </a:lnTo>
                    <a:lnTo>
                      <a:pt x="1721168" y="2338388"/>
                    </a:lnTo>
                    <a:lnTo>
                      <a:pt x="1722120" y="2338388"/>
                    </a:lnTo>
                    <a:lnTo>
                      <a:pt x="1723073" y="2338388"/>
                    </a:lnTo>
                    <a:lnTo>
                      <a:pt x="1724025" y="2338388"/>
                    </a:lnTo>
                    <a:lnTo>
                      <a:pt x="1724978" y="2338388"/>
                    </a:lnTo>
                    <a:lnTo>
                      <a:pt x="1725930" y="2340293"/>
                    </a:lnTo>
                    <a:lnTo>
                      <a:pt x="1726883" y="2339340"/>
                    </a:lnTo>
                    <a:lnTo>
                      <a:pt x="1727835" y="2339340"/>
                    </a:lnTo>
                    <a:lnTo>
                      <a:pt x="1728788" y="2339340"/>
                    </a:lnTo>
                    <a:lnTo>
                      <a:pt x="1729740" y="2339340"/>
                    </a:lnTo>
                    <a:lnTo>
                      <a:pt x="1731645" y="2339340"/>
                    </a:lnTo>
                    <a:lnTo>
                      <a:pt x="1732598" y="2338388"/>
                    </a:lnTo>
                    <a:lnTo>
                      <a:pt x="1733550" y="2339340"/>
                    </a:lnTo>
                    <a:lnTo>
                      <a:pt x="1734503" y="2339340"/>
                    </a:lnTo>
                    <a:lnTo>
                      <a:pt x="1735455" y="2340293"/>
                    </a:lnTo>
                    <a:lnTo>
                      <a:pt x="1736408" y="2340293"/>
                    </a:lnTo>
                    <a:lnTo>
                      <a:pt x="1737360" y="2340293"/>
                    </a:lnTo>
                    <a:lnTo>
                      <a:pt x="1738313" y="2340293"/>
                    </a:lnTo>
                    <a:lnTo>
                      <a:pt x="1739265" y="2340293"/>
                    </a:lnTo>
                    <a:lnTo>
                      <a:pt x="1740218" y="2340293"/>
                    </a:lnTo>
                    <a:lnTo>
                      <a:pt x="1741170" y="2340293"/>
                    </a:lnTo>
                    <a:lnTo>
                      <a:pt x="1742123" y="2340293"/>
                    </a:lnTo>
                    <a:lnTo>
                      <a:pt x="1743075" y="2340293"/>
                    </a:lnTo>
                    <a:lnTo>
                      <a:pt x="1744028" y="2340293"/>
                    </a:lnTo>
                    <a:lnTo>
                      <a:pt x="1744980" y="2340293"/>
                    </a:lnTo>
                    <a:lnTo>
                      <a:pt x="1745933" y="2339340"/>
                    </a:lnTo>
                    <a:lnTo>
                      <a:pt x="1746885" y="2339340"/>
                    </a:lnTo>
                    <a:lnTo>
                      <a:pt x="1747838" y="2340293"/>
                    </a:lnTo>
                    <a:lnTo>
                      <a:pt x="1748790" y="2340293"/>
                    </a:lnTo>
                    <a:lnTo>
                      <a:pt x="1749743" y="2339340"/>
                    </a:lnTo>
                    <a:lnTo>
                      <a:pt x="1750695" y="2339340"/>
                    </a:lnTo>
                    <a:lnTo>
                      <a:pt x="1751648" y="2338388"/>
                    </a:lnTo>
                    <a:lnTo>
                      <a:pt x="1752600" y="2338388"/>
                    </a:lnTo>
                    <a:lnTo>
                      <a:pt x="1753553" y="2338388"/>
                    </a:lnTo>
                    <a:lnTo>
                      <a:pt x="1754505" y="2338388"/>
                    </a:lnTo>
                    <a:lnTo>
                      <a:pt x="1755458" y="2338388"/>
                    </a:lnTo>
                    <a:lnTo>
                      <a:pt x="1756410" y="2338388"/>
                    </a:lnTo>
                    <a:lnTo>
                      <a:pt x="1757363" y="2338388"/>
                    </a:lnTo>
                    <a:lnTo>
                      <a:pt x="1758315" y="2340293"/>
                    </a:lnTo>
                    <a:lnTo>
                      <a:pt x="1759268" y="2339340"/>
                    </a:lnTo>
                    <a:lnTo>
                      <a:pt x="1760220" y="2339340"/>
                    </a:lnTo>
                    <a:lnTo>
                      <a:pt x="1761173" y="2339340"/>
                    </a:lnTo>
                    <a:lnTo>
                      <a:pt x="1762125" y="2337435"/>
                    </a:lnTo>
                    <a:lnTo>
                      <a:pt x="1763078" y="2338388"/>
                    </a:lnTo>
                    <a:lnTo>
                      <a:pt x="1764030" y="2339340"/>
                    </a:lnTo>
                    <a:lnTo>
                      <a:pt x="1764983" y="2339340"/>
                    </a:lnTo>
                    <a:lnTo>
                      <a:pt x="1765935" y="2339340"/>
                    </a:lnTo>
                    <a:lnTo>
                      <a:pt x="1766888" y="2339340"/>
                    </a:lnTo>
                    <a:lnTo>
                      <a:pt x="1767840" y="2339340"/>
                    </a:lnTo>
                    <a:lnTo>
                      <a:pt x="1768793" y="2339340"/>
                    </a:lnTo>
                    <a:lnTo>
                      <a:pt x="1769745" y="2339340"/>
                    </a:lnTo>
                    <a:lnTo>
                      <a:pt x="1770698" y="2339340"/>
                    </a:lnTo>
                    <a:lnTo>
                      <a:pt x="1771650" y="2339340"/>
                    </a:lnTo>
                    <a:lnTo>
                      <a:pt x="1772603" y="2340293"/>
                    </a:lnTo>
                    <a:lnTo>
                      <a:pt x="1774508" y="2340293"/>
                    </a:lnTo>
                    <a:lnTo>
                      <a:pt x="1775460" y="2341245"/>
                    </a:lnTo>
                    <a:lnTo>
                      <a:pt x="1776413" y="2341245"/>
                    </a:lnTo>
                    <a:lnTo>
                      <a:pt x="1777365" y="2341245"/>
                    </a:lnTo>
                    <a:lnTo>
                      <a:pt x="1778318" y="2342198"/>
                    </a:lnTo>
                    <a:lnTo>
                      <a:pt x="1779270" y="2341245"/>
                    </a:lnTo>
                    <a:lnTo>
                      <a:pt x="1780223" y="2341245"/>
                    </a:lnTo>
                    <a:lnTo>
                      <a:pt x="1781175" y="2341245"/>
                    </a:lnTo>
                    <a:lnTo>
                      <a:pt x="1782128" y="2341245"/>
                    </a:lnTo>
                    <a:lnTo>
                      <a:pt x="1783080" y="2340293"/>
                    </a:lnTo>
                    <a:lnTo>
                      <a:pt x="1784033" y="2340293"/>
                    </a:lnTo>
                    <a:lnTo>
                      <a:pt x="1784985" y="2340293"/>
                    </a:lnTo>
                    <a:lnTo>
                      <a:pt x="1785938" y="2340293"/>
                    </a:lnTo>
                    <a:lnTo>
                      <a:pt x="1786890" y="2340293"/>
                    </a:lnTo>
                    <a:lnTo>
                      <a:pt x="1787843" y="2340293"/>
                    </a:lnTo>
                    <a:lnTo>
                      <a:pt x="1788795" y="2340293"/>
                    </a:lnTo>
                    <a:lnTo>
                      <a:pt x="1789748" y="2340293"/>
                    </a:lnTo>
                    <a:lnTo>
                      <a:pt x="1790700" y="2341245"/>
                    </a:lnTo>
                    <a:lnTo>
                      <a:pt x="1791653" y="2341245"/>
                    </a:lnTo>
                    <a:lnTo>
                      <a:pt x="1792605" y="2341245"/>
                    </a:lnTo>
                    <a:lnTo>
                      <a:pt x="1793558" y="2340293"/>
                    </a:lnTo>
                    <a:lnTo>
                      <a:pt x="1794510" y="2340293"/>
                    </a:lnTo>
                    <a:lnTo>
                      <a:pt x="1795463" y="2340293"/>
                    </a:lnTo>
                    <a:lnTo>
                      <a:pt x="1796415" y="2340293"/>
                    </a:lnTo>
                    <a:lnTo>
                      <a:pt x="1797368" y="2340293"/>
                    </a:lnTo>
                    <a:lnTo>
                      <a:pt x="1798320" y="2340293"/>
                    </a:lnTo>
                    <a:lnTo>
                      <a:pt x="1799273" y="2340293"/>
                    </a:lnTo>
                    <a:lnTo>
                      <a:pt x="1800225" y="2340293"/>
                    </a:lnTo>
                    <a:lnTo>
                      <a:pt x="1801178" y="2340293"/>
                    </a:lnTo>
                    <a:lnTo>
                      <a:pt x="1802130" y="2340293"/>
                    </a:lnTo>
                    <a:lnTo>
                      <a:pt x="1803083" y="2340293"/>
                    </a:lnTo>
                    <a:lnTo>
                      <a:pt x="1804035" y="2340293"/>
                    </a:lnTo>
                    <a:lnTo>
                      <a:pt x="1804988" y="2340293"/>
                    </a:lnTo>
                    <a:lnTo>
                      <a:pt x="1805940" y="2339340"/>
                    </a:lnTo>
                    <a:lnTo>
                      <a:pt x="1806893" y="2340293"/>
                    </a:lnTo>
                    <a:lnTo>
                      <a:pt x="1807845" y="2340293"/>
                    </a:lnTo>
                    <a:lnTo>
                      <a:pt x="1808798" y="2340293"/>
                    </a:lnTo>
                    <a:lnTo>
                      <a:pt x="1809750" y="2340293"/>
                    </a:lnTo>
                    <a:lnTo>
                      <a:pt x="1810703" y="2340293"/>
                    </a:lnTo>
                    <a:lnTo>
                      <a:pt x="1811655" y="2341245"/>
                    </a:lnTo>
                    <a:lnTo>
                      <a:pt x="1812608" y="2340293"/>
                    </a:lnTo>
                    <a:lnTo>
                      <a:pt x="1813560" y="2340293"/>
                    </a:lnTo>
                    <a:lnTo>
                      <a:pt x="1814513" y="2341245"/>
                    </a:lnTo>
                    <a:lnTo>
                      <a:pt x="1815465" y="2341245"/>
                    </a:lnTo>
                    <a:lnTo>
                      <a:pt x="1817370" y="2341245"/>
                    </a:lnTo>
                    <a:lnTo>
                      <a:pt x="1818323" y="2341245"/>
                    </a:lnTo>
                    <a:lnTo>
                      <a:pt x="1819275" y="2341245"/>
                    </a:lnTo>
                    <a:lnTo>
                      <a:pt x="1820228" y="2341245"/>
                    </a:lnTo>
                    <a:lnTo>
                      <a:pt x="1821180" y="2341245"/>
                    </a:lnTo>
                    <a:lnTo>
                      <a:pt x="1822133" y="2341245"/>
                    </a:lnTo>
                    <a:lnTo>
                      <a:pt x="1823085" y="2341245"/>
                    </a:lnTo>
                    <a:lnTo>
                      <a:pt x="1824038" y="2341245"/>
                    </a:lnTo>
                    <a:lnTo>
                      <a:pt x="1824990" y="2341245"/>
                    </a:lnTo>
                    <a:lnTo>
                      <a:pt x="1825943" y="2342198"/>
                    </a:lnTo>
                    <a:lnTo>
                      <a:pt x="1826895" y="2342198"/>
                    </a:lnTo>
                    <a:lnTo>
                      <a:pt x="1827848" y="2342198"/>
                    </a:lnTo>
                    <a:lnTo>
                      <a:pt x="1828800" y="2343150"/>
                    </a:lnTo>
                    <a:lnTo>
                      <a:pt x="1829753" y="2343150"/>
                    </a:lnTo>
                    <a:lnTo>
                      <a:pt x="1830705" y="2343150"/>
                    </a:lnTo>
                    <a:lnTo>
                      <a:pt x="1831658" y="2343150"/>
                    </a:lnTo>
                    <a:lnTo>
                      <a:pt x="1832610" y="2343150"/>
                    </a:lnTo>
                    <a:lnTo>
                      <a:pt x="1833563" y="2343150"/>
                    </a:lnTo>
                    <a:lnTo>
                      <a:pt x="1834515" y="2343150"/>
                    </a:lnTo>
                    <a:lnTo>
                      <a:pt x="1835467" y="2343150"/>
                    </a:lnTo>
                    <a:lnTo>
                      <a:pt x="1836420" y="2342198"/>
                    </a:lnTo>
                    <a:lnTo>
                      <a:pt x="1837373" y="2342198"/>
                    </a:lnTo>
                    <a:lnTo>
                      <a:pt x="1838325" y="2342198"/>
                    </a:lnTo>
                    <a:lnTo>
                      <a:pt x="1839278" y="2341245"/>
                    </a:lnTo>
                    <a:lnTo>
                      <a:pt x="1840230" y="2341245"/>
                    </a:lnTo>
                    <a:lnTo>
                      <a:pt x="1841183" y="2342198"/>
                    </a:lnTo>
                    <a:lnTo>
                      <a:pt x="1842135" y="2342198"/>
                    </a:lnTo>
                    <a:lnTo>
                      <a:pt x="1843088" y="2342198"/>
                    </a:lnTo>
                    <a:lnTo>
                      <a:pt x="1844040" y="2342198"/>
                    </a:lnTo>
                    <a:lnTo>
                      <a:pt x="1844992" y="2341245"/>
                    </a:lnTo>
                    <a:lnTo>
                      <a:pt x="1845945" y="2341245"/>
                    </a:lnTo>
                    <a:lnTo>
                      <a:pt x="1846898" y="2341245"/>
                    </a:lnTo>
                    <a:lnTo>
                      <a:pt x="1847850" y="2340293"/>
                    </a:lnTo>
                    <a:lnTo>
                      <a:pt x="1848803" y="2340293"/>
                    </a:lnTo>
                    <a:lnTo>
                      <a:pt x="1849755" y="2341245"/>
                    </a:lnTo>
                    <a:lnTo>
                      <a:pt x="1850708" y="2341245"/>
                    </a:lnTo>
                    <a:lnTo>
                      <a:pt x="1851660" y="2341245"/>
                    </a:lnTo>
                    <a:lnTo>
                      <a:pt x="1852613" y="2341245"/>
                    </a:lnTo>
                    <a:lnTo>
                      <a:pt x="1853565" y="2342198"/>
                    </a:lnTo>
                    <a:lnTo>
                      <a:pt x="1854517" y="2341245"/>
                    </a:lnTo>
                    <a:lnTo>
                      <a:pt x="1855470" y="2341245"/>
                    </a:lnTo>
                    <a:lnTo>
                      <a:pt x="1856423" y="2341245"/>
                    </a:lnTo>
                    <a:lnTo>
                      <a:pt x="1857375" y="2342198"/>
                    </a:lnTo>
                    <a:lnTo>
                      <a:pt x="1859280" y="2342198"/>
                    </a:lnTo>
                    <a:lnTo>
                      <a:pt x="1860233" y="2342198"/>
                    </a:lnTo>
                    <a:lnTo>
                      <a:pt x="1861185" y="2342198"/>
                    </a:lnTo>
                    <a:lnTo>
                      <a:pt x="1862138" y="2343150"/>
                    </a:lnTo>
                    <a:lnTo>
                      <a:pt x="1863090" y="2342198"/>
                    </a:lnTo>
                    <a:lnTo>
                      <a:pt x="1864042" y="2341245"/>
                    </a:lnTo>
                    <a:lnTo>
                      <a:pt x="1864995" y="2341245"/>
                    </a:lnTo>
                    <a:lnTo>
                      <a:pt x="1865948" y="2341245"/>
                    </a:lnTo>
                    <a:lnTo>
                      <a:pt x="1866900" y="2341245"/>
                    </a:lnTo>
                    <a:lnTo>
                      <a:pt x="1867853" y="2342198"/>
                    </a:lnTo>
                    <a:lnTo>
                      <a:pt x="1868805" y="2342198"/>
                    </a:lnTo>
                    <a:lnTo>
                      <a:pt x="1869758" y="2343150"/>
                    </a:lnTo>
                    <a:lnTo>
                      <a:pt x="1870710" y="2343150"/>
                    </a:lnTo>
                    <a:lnTo>
                      <a:pt x="1871663" y="2343150"/>
                    </a:lnTo>
                    <a:lnTo>
                      <a:pt x="1872615" y="2343150"/>
                    </a:lnTo>
                    <a:lnTo>
                      <a:pt x="1873567" y="2343150"/>
                    </a:lnTo>
                    <a:lnTo>
                      <a:pt x="1874520" y="2343150"/>
                    </a:lnTo>
                    <a:lnTo>
                      <a:pt x="1875473" y="2343150"/>
                    </a:lnTo>
                    <a:lnTo>
                      <a:pt x="1876425" y="2343150"/>
                    </a:lnTo>
                    <a:lnTo>
                      <a:pt x="1877378" y="2343150"/>
                    </a:lnTo>
                    <a:lnTo>
                      <a:pt x="1878330" y="2343150"/>
                    </a:lnTo>
                    <a:lnTo>
                      <a:pt x="1879283" y="2343150"/>
                    </a:lnTo>
                    <a:lnTo>
                      <a:pt x="1880235" y="2343150"/>
                    </a:lnTo>
                    <a:lnTo>
                      <a:pt x="1881188" y="2341245"/>
                    </a:lnTo>
                    <a:lnTo>
                      <a:pt x="1882140" y="2342198"/>
                    </a:lnTo>
                    <a:lnTo>
                      <a:pt x="1883092" y="2341245"/>
                    </a:lnTo>
                    <a:lnTo>
                      <a:pt x="1884045" y="2342198"/>
                    </a:lnTo>
                    <a:lnTo>
                      <a:pt x="1884998" y="2342198"/>
                    </a:lnTo>
                    <a:lnTo>
                      <a:pt x="1885950" y="2341245"/>
                    </a:lnTo>
                    <a:lnTo>
                      <a:pt x="1886903" y="2341245"/>
                    </a:lnTo>
                    <a:lnTo>
                      <a:pt x="1887855" y="2342198"/>
                    </a:lnTo>
                    <a:lnTo>
                      <a:pt x="1888808" y="2342198"/>
                    </a:lnTo>
                    <a:lnTo>
                      <a:pt x="1889760" y="2341245"/>
                    </a:lnTo>
                    <a:lnTo>
                      <a:pt x="1890713" y="2341245"/>
                    </a:lnTo>
                    <a:lnTo>
                      <a:pt x="1891665" y="2341245"/>
                    </a:lnTo>
                    <a:lnTo>
                      <a:pt x="1892617" y="2340293"/>
                    </a:lnTo>
                    <a:lnTo>
                      <a:pt x="1893570" y="2341245"/>
                    </a:lnTo>
                    <a:lnTo>
                      <a:pt x="1894523" y="2341245"/>
                    </a:lnTo>
                    <a:lnTo>
                      <a:pt x="1895475" y="2341245"/>
                    </a:lnTo>
                    <a:lnTo>
                      <a:pt x="1896428" y="2341245"/>
                    </a:lnTo>
                    <a:lnTo>
                      <a:pt x="1897380" y="2343150"/>
                    </a:lnTo>
                    <a:lnTo>
                      <a:pt x="1898333" y="2341245"/>
                    </a:lnTo>
                    <a:lnTo>
                      <a:pt x="1899285" y="2341245"/>
                    </a:lnTo>
                    <a:lnTo>
                      <a:pt x="1900238" y="2341245"/>
                    </a:lnTo>
                    <a:lnTo>
                      <a:pt x="1902142" y="2341245"/>
                    </a:lnTo>
                    <a:lnTo>
                      <a:pt x="1903095" y="2341245"/>
                    </a:lnTo>
                    <a:lnTo>
                      <a:pt x="1904048" y="2341245"/>
                    </a:lnTo>
                    <a:lnTo>
                      <a:pt x="1905000" y="2341245"/>
                    </a:lnTo>
                    <a:lnTo>
                      <a:pt x="1905953" y="2341245"/>
                    </a:lnTo>
                    <a:lnTo>
                      <a:pt x="1906905" y="2341245"/>
                    </a:lnTo>
                    <a:lnTo>
                      <a:pt x="1907858" y="2341245"/>
                    </a:lnTo>
                    <a:lnTo>
                      <a:pt x="1908810" y="2341245"/>
                    </a:lnTo>
                    <a:lnTo>
                      <a:pt x="1909763" y="2341245"/>
                    </a:lnTo>
                    <a:lnTo>
                      <a:pt x="1910715" y="2341245"/>
                    </a:lnTo>
                    <a:lnTo>
                      <a:pt x="1911667" y="2341245"/>
                    </a:lnTo>
                    <a:lnTo>
                      <a:pt x="1912620" y="2341245"/>
                    </a:lnTo>
                    <a:lnTo>
                      <a:pt x="1913573" y="2340293"/>
                    </a:lnTo>
                    <a:lnTo>
                      <a:pt x="1914525" y="2340293"/>
                    </a:lnTo>
                    <a:lnTo>
                      <a:pt x="1915478" y="2341245"/>
                    </a:lnTo>
                    <a:lnTo>
                      <a:pt x="1916430" y="2341245"/>
                    </a:lnTo>
                    <a:lnTo>
                      <a:pt x="1917383" y="2342198"/>
                    </a:lnTo>
                    <a:lnTo>
                      <a:pt x="1918335" y="2342198"/>
                    </a:lnTo>
                    <a:lnTo>
                      <a:pt x="1919288" y="2342198"/>
                    </a:lnTo>
                    <a:lnTo>
                      <a:pt x="1920240" y="2342198"/>
                    </a:lnTo>
                    <a:lnTo>
                      <a:pt x="1921192" y="2342198"/>
                    </a:lnTo>
                    <a:lnTo>
                      <a:pt x="1922145" y="2342198"/>
                    </a:lnTo>
                    <a:lnTo>
                      <a:pt x="1923098" y="2342198"/>
                    </a:lnTo>
                    <a:lnTo>
                      <a:pt x="1924050" y="2341245"/>
                    </a:lnTo>
                    <a:lnTo>
                      <a:pt x="1925003" y="2342198"/>
                    </a:lnTo>
                    <a:lnTo>
                      <a:pt x="1925955" y="2342198"/>
                    </a:lnTo>
                    <a:lnTo>
                      <a:pt x="1926908" y="2341245"/>
                    </a:lnTo>
                    <a:lnTo>
                      <a:pt x="1927860" y="2341245"/>
                    </a:lnTo>
                    <a:lnTo>
                      <a:pt x="1928813" y="2340293"/>
                    </a:lnTo>
                    <a:lnTo>
                      <a:pt x="1929765" y="2341245"/>
                    </a:lnTo>
                    <a:lnTo>
                      <a:pt x="1930717" y="2340293"/>
                    </a:lnTo>
                    <a:lnTo>
                      <a:pt x="1931670" y="2340293"/>
                    </a:lnTo>
                    <a:lnTo>
                      <a:pt x="1932623" y="2340293"/>
                    </a:lnTo>
                    <a:lnTo>
                      <a:pt x="1933575" y="2340293"/>
                    </a:lnTo>
                    <a:lnTo>
                      <a:pt x="1934528" y="2339340"/>
                    </a:lnTo>
                    <a:lnTo>
                      <a:pt x="1935480" y="2340293"/>
                    </a:lnTo>
                    <a:lnTo>
                      <a:pt x="1936433" y="2340293"/>
                    </a:lnTo>
                    <a:lnTo>
                      <a:pt x="1937385" y="2339340"/>
                    </a:lnTo>
                    <a:lnTo>
                      <a:pt x="1938338" y="2340293"/>
                    </a:lnTo>
                    <a:lnTo>
                      <a:pt x="1939290" y="2340293"/>
                    </a:lnTo>
                    <a:lnTo>
                      <a:pt x="1940242" y="2340293"/>
                    </a:lnTo>
                    <a:lnTo>
                      <a:pt x="1941195" y="2341245"/>
                    </a:lnTo>
                    <a:lnTo>
                      <a:pt x="1942148" y="2341245"/>
                    </a:lnTo>
                    <a:lnTo>
                      <a:pt x="1943100" y="2341245"/>
                    </a:lnTo>
                    <a:lnTo>
                      <a:pt x="1945005" y="2341245"/>
                    </a:lnTo>
                    <a:lnTo>
                      <a:pt x="1945958" y="2341245"/>
                    </a:lnTo>
                    <a:lnTo>
                      <a:pt x="1946910" y="2341245"/>
                    </a:lnTo>
                    <a:lnTo>
                      <a:pt x="1947863" y="2341245"/>
                    </a:lnTo>
                    <a:lnTo>
                      <a:pt x="1948815" y="2340293"/>
                    </a:lnTo>
                    <a:lnTo>
                      <a:pt x="1949767" y="2341245"/>
                    </a:lnTo>
                    <a:lnTo>
                      <a:pt x="1950720" y="2341245"/>
                    </a:lnTo>
                    <a:lnTo>
                      <a:pt x="1951673" y="2341245"/>
                    </a:lnTo>
                    <a:lnTo>
                      <a:pt x="1952625" y="2341245"/>
                    </a:lnTo>
                    <a:lnTo>
                      <a:pt x="1953578" y="2342198"/>
                    </a:lnTo>
                    <a:lnTo>
                      <a:pt x="1954530" y="2342198"/>
                    </a:lnTo>
                    <a:lnTo>
                      <a:pt x="1955483" y="2342198"/>
                    </a:lnTo>
                    <a:lnTo>
                      <a:pt x="1956435" y="2342198"/>
                    </a:lnTo>
                    <a:lnTo>
                      <a:pt x="1957388" y="2343150"/>
                    </a:lnTo>
                    <a:lnTo>
                      <a:pt x="1958340" y="2343150"/>
                    </a:lnTo>
                    <a:lnTo>
                      <a:pt x="1959292" y="2343150"/>
                    </a:lnTo>
                    <a:lnTo>
                      <a:pt x="1960245" y="2343150"/>
                    </a:lnTo>
                    <a:lnTo>
                      <a:pt x="1961198" y="2343150"/>
                    </a:lnTo>
                    <a:lnTo>
                      <a:pt x="1962150" y="2343150"/>
                    </a:lnTo>
                    <a:lnTo>
                      <a:pt x="1963103" y="2342198"/>
                    </a:lnTo>
                    <a:lnTo>
                      <a:pt x="1964055" y="2341245"/>
                    </a:lnTo>
                    <a:lnTo>
                      <a:pt x="1965008" y="2340293"/>
                    </a:lnTo>
                    <a:lnTo>
                      <a:pt x="1965960" y="2340293"/>
                    </a:lnTo>
                    <a:lnTo>
                      <a:pt x="1966913" y="2340293"/>
                    </a:lnTo>
                    <a:lnTo>
                      <a:pt x="1967865" y="2340293"/>
                    </a:lnTo>
                    <a:lnTo>
                      <a:pt x="1968817" y="2339340"/>
                    </a:lnTo>
                    <a:lnTo>
                      <a:pt x="1969770" y="2340293"/>
                    </a:lnTo>
                    <a:lnTo>
                      <a:pt x="1970723" y="2340293"/>
                    </a:lnTo>
                    <a:lnTo>
                      <a:pt x="1971675" y="2340293"/>
                    </a:lnTo>
                    <a:lnTo>
                      <a:pt x="1972628" y="2340293"/>
                    </a:lnTo>
                    <a:lnTo>
                      <a:pt x="1973580" y="2339340"/>
                    </a:lnTo>
                    <a:lnTo>
                      <a:pt x="1974533" y="2340293"/>
                    </a:lnTo>
                    <a:lnTo>
                      <a:pt x="1975485" y="2339340"/>
                    </a:lnTo>
                    <a:lnTo>
                      <a:pt x="1976438" y="2339340"/>
                    </a:lnTo>
                    <a:lnTo>
                      <a:pt x="1977390" y="2339340"/>
                    </a:lnTo>
                    <a:lnTo>
                      <a:pt x="1978342" y="2339340"/>
                    </a:lnTo>
                    <a:lnTo>
                      <a:pt x="1979295" y="2338388"/>
                    </a:lnTo>
                    <a:lnTo>
                      <a:pt x="1980248" y="2338388"/>
                    </a:lnTo>
                    <a:lnTo>
                      <a:pt x="1981200" y="2338388"/>
                    </a:lnTo>
                    <a:lnTo>
                      <a:pt x="1982153" y="2338388"/>
                    </a:lnTo>
                    <a:lnTo>
                      <a:pt x="1983105" y="2338388"/>
                    </a:lnTo>
                    <a:lnTo>
                      <a:pt x="1984058" y="2338388"/>
                    </a:lnTo>
                    <a:lnTo>
                      <a:pt x="1985010" y="2338388"/>
                    </a:lnTo>
                    <a:lnTo>
                      <a:pt x="1985963" y="2338388"/>
                    </a:lnTo>
                    <a:lnTo>
                      <a:pt x="1987867" y="2337435"/>
                    </a:lnTo>
                    <a:lnTo>
                      <a:pt x="1988820" y="2337435"/>
                    </a:lnTo>
                    <a:lnTo>
                      <a:pt x="1989773" y="2336483"/>
                    </a:lnTo>
                    <a:lnTo>
                      <a:pt x="1990725" y="2336483"/>
                    </a:lnTo>
                    <a:lnTo>
                      <a:pt x="1991678" y="2336483"/>
                    </a:lnTo>
                    <a:lnTo>
                      <a:pt x="1992630" y="2337435"/>
                    </a:lnTo>
                    <a:lnTo>
                      <a:pt x="1993583" y="2338388"/>
                    </a:lnTo>
                    <a:lnTo>
                      <a:pt x="1994535" y="2337435"/>
                    </a:lnTo>
                    <a:lnTo>
                      <a:pt x="1995488" y="2337435"/>
                    </a:lnTo>
                    <a:lnTo>
                      <a:pt x="1996440" y="2338388"/>
                    </a:lnTo>
                    <a:lnTo>
                      <a:pt x="1997392" y="2338388"/>
                    </a:lnTo>
                    <a:lnTo>
                      <a:pt x="1998345" y="2339340"/>
                    </a:lnTo>
                    <a:lnTo>
                      <a:pt x="1999298" y="2338388"/>
                    </a:lnTo>
                    <a:lnTo>
                      <a:pt x="2000250" y="2339340"/>
                    </a:lnTo>
                    <a:lnTo>
                      <a:pt x="2001203" y="2339340"/>
                    </a:lnTo>
                    <a:lnTo>
                      <a:pt x="2002155" y="2338388"/>
                    </a:lnTo>
                    <a:lnTo>
                      <a:pt x="2003108" y="2338388"/>
                    </a:lnTo>
                    <a:lnTo>
                      <a:pt x="2004060" y="2337435"/>
                    </a:lnTo>
                    <a:lnTo>
                      <a:pt x="2005013" y="2338388"/>
                    </a:lnTo>
                    <a:lnTo>
                      <a:pt x="2005965" y="2337435"/>
                    </a:lnTo>
                    <a:lnTo>
                      <a:pt x="2006917" y="2337435"/>
                    </a:lnTo>
                    <a:lnTo>
                      <a:pt x="2007870" y="2337435"/>
                    </a:lnTo>
                    <a:lnTo>
                      <a:pt x="2008823" y="2337435"/>
                    </a:lnTo>
                    <a:lnTo>
                      <a:pt x="2009775" y="2337435"/>
                    </a:lnTo>
                    <a:lnTo>
                      <a:pt x="2010728" y="2336483"/>
                    </a:lnTo>
                    <a:lnTo>
                      <a:pt x="2011680" y="2337435"/>
                    </a:lnTo>
                    <a:lnTo>
                      <a:pt x="2012633" y="2336483"/>
                    </a:lnTo>
                    <a:lnTo>
                      <a:pt x="2013585" y="2336483"/>
                    </a:lnTo>
                    <a:lnTo>
                      <a:pt x="2014538" y="2336483"/>
                    </a:lnTo>
                    <a:lnTo>
                      <a:pt x="2015490" y="2336483"/>
                    </a:lnTo>
                    <a:lnTo>
                      <a:pt x="2016442" y="2337435"/>
                    </a:lnTo>
                    <a:lnTo>
                      <a:pt x="2017395" y="2336483"/>
                    </a:lnTo>
                    <a:lnTo>
                      <a:pt x="2018348" y="2337435"/>
                    </a:lnTo>
                    <a:lnTo>
                      <a:pt x="2019300" y="2337435"/>
                    </a:lnTo>
                    <a:lnTo>
                      <a:pt x="2020253" y="2337435"/>
                    </a:lnTo>
                    <a:lnTo>
                      <a:pt x="2021205" y="2337435"/>
                    </a:lnTo>
                    <a:lnTo>
                      <a:pt x="2022158" y="2337435"/>
                    </a:lnTo>
                    <a:lnTo>
                      <a:pt x="2023110" y="2337435"/>
                    </a:lnTo>
                    <a:lnTo>
                      <a:pt x="2024063" y="2337435"/>
                    </a:lnTo>
                    <a:lnTo>
                      <a:pt x="2025015" y="2337435"/>
                    </a:lnTo>
                    <a:lnTo>
                      <a:pt x="2025967" y="2337435"/>
                    </a:lnTo>
                    <a:lnTo>
                      <a:pt x="2026920" y="2337435"/>
                    </a:lnTo>
                    <a:lnTo>
                      <a:pt x="2027873" y="2337435"/>
                    </a:lnTo>
                    <a:lnTo>
                      <a:pt x="2028825" y="2337435"/>
                    </a:lnTo>
                    <a:lnTo>
                      <a:pt x="2030730" y="2337435"/>
                    </a:lnTo>
                    <a:lnTo>
                      <a:pt x="2031683" y="2337435"/>
                    </a:lnTo>
                    <a:lnTo>
                      <a:pt x="2032635" y="2337435"/>
                    </a:lnTo>
                    <a:lnTo>
                      <a:pt x="2033588" y="2337435"/>
                    </a:lnTo>
                    <a:lnTo>
                      <a:pt x="2034540" y="2337435"/>
                    </a:lnTo>
                    <a:lnTo>
                      <a:pt x="2035492" y="2337435"/>
                    </a:lnTo>
                    <a:lnTo>
                      <a:pt x="2036445" y="2337435"/>
                    </a:lnTo>
                    <a:lnTo>
                      <a:pt x="2037398" y="2337435"/>
                    </a:lnTo>
                    <a:lnTo>
                      <a:pt x="2038350" y="2338388"/>
                    </a:lnTo>
                    <a:lnTo>
                      <a:pt x="2039303" y="2339340"/>
                    </a:lnTo>
                    <a:lnTo>
                      <a:pt x="2040255" y="2338388"/>
                    </a:lnTo>
                    <a:lnTo>
                      <a:pt x="2041208" y="2338388"/>
                    </a:lnTo>
                    <a:lnTo>
                      <a:pt x="2042160" y="2338388"/>
                    </a:lnTo>
                    <a:lnTo>
                      <a:pt x="2043113" y="2338388"/>
                    </a:lnTo>
                    <a:lnTo>
                      <a:pt x="2044065" y="2339340"/>
                    </a:lnTo>
                    <a:lnTo>
                      <a:pt x="2045017" y="2340293"/>
                    </a:lnTo>
                    <a:lnTo>
                      <a:pt x="2045970" y="2340293"/>
                    </a:lnTo>
                    <a:lnTo>
                      <a:pt x="2046923" y="2339340"/>
                    </a:lnTo>
                    <a:lnTo>
                      <a:pt x="2047875" y="2340293"/>
                    </a:lnTo>
                    <a:lnTo>
                      <a:pt x="2048828" y="2340293"/>
                    </a:lnTo>
                    <a:lnTo>
                      <a:pt x="2049780" y="2339340"/>
                    </a:lnTo>
                    <a:lnTo>
                      <a:pt x="2050733" y="2339340"/>
                    </a:lnTo>
                    <a:lnTo>
                      <a:pt x="2051685" y="2339340"/>
                    </a:lnTo>
                    <a:lnTo>
                      <a:pt x="2052638" y="2339340"/>
                    </a:lnTo>
                    <a:lnTo>
                      <a:pt x="2053590" y="2340293"/>
                    </a:lnTo>
                    <a:lnTo>
                      <a:pt x="2054542" y="2339340"/>
                    </a:lnTo>
                    <a:lnTo>
                      <a:pt x="2055495" y="2339340"/>
                    </a:lnTo>
                    <a:lnTo>
                      <a:pt x="2056448" y="2340293"/>
                    </a:lnTo>
                    <a:lnTo>
                      <a:pt x="2057400" y="2340293"/>
                    </a:lnTo>
                    <a:lnTo>
                      <a:pt x="2058353" y="2340293"/>
                    </a:lnTo>
                    <a:lnTo>
                      <a:pt x="2059305" y="2340293"/>
                    </a:lnTo>
                    <a:lnTo>
                      <a:pt x="2060258" y="2340293"/>
                    </a:lnTo>
                    <a:lnTo>
                      <a:pt x="2061210" y="2340293"/>
                    </a:lnTo>
                    <a:lnTo>
                      <a:pt x="2062163" y="2339340"/>
                    </a:lnTo>
                    <a:lnTo>
                      <a:pt x="2063115" y="2339340"/>
                    </a:lnTo>
                    <a:lnTo>
                      <a:pt x="2064067" y="2339340"/>
                    </a:lnTo>
                    <a:lnTo>
                      <a:pt x="2065020" y="2339340"/>
                    </a:lnTo>
                    <a:lnTo>
                      <a:pt x="2065973" y="2338388"/>
                    </a:lnTo>
                    <a:lnTo>
                      <a:pt x="2066925" y="2339340"/>
                    </a:lnTo>
                    <a:lnTo>
                      <a:pt x="2067878" y="2339340"/>
                    </a:lnTo>
                    <a:lnTo>
                      <a:pt x="2068830" y="2339340"/>
                    </a:lnTo>
                    <a:lnTo>
                      <a:pt x="2069783" y="2339340"/>
                    </a:lnTo>
                    <a:lnTo>
                      <a:pt x="2070735" y="2339340"/>
                    </a:lnTo>
                    <a:lnTo>
                      <a:pt x="2071688" y="2338388"/>
                    </a:lnTo>
                    <a:lnTo>
                      <a:pt x="2073592" y="2338388"/>
                    </a:lnTo>
                    <a:lnTo>
                      <a:pt x="2074545" y="2338388"/>
                    </a:lnTo>
                    <a:lnTo>
                      <a:pt x="2075498" y="2338388"/>
                    </a:lnTo>
                    <a:lnTo>
                      <a:pt x="2076450" y="2338388"/>
                    </a:lnTo>
                    <a:lnTo>
                      <a:pt x="2077403" y="2338388"/>
                    </a:lnTo>
                    <a:lnTo>
                      <a:pt x="2078355" y="2338388"/>
                    </a:lnTo>
                    <a:lnTo>
                      <a:pt x="2079308" y="2338388"/>
                    </a:lnTo>
                    <a:lnTo>
                      <a:pt x="2080260" y="2338388"/>
                    </a:lnTo>
                    <a:lnTo>
                      <a:pt x="2081213" y="2338388"/>
                    </a:lnTo>
                    <a:lnTo>
                      <a:pt x="2082165" y="2338388"/>
                    </a:lnTo>
                    <a:lnTo>
                      <a:pt x="2083117" y="2339340"/>
                    </a:lnTo>
                    <a:lnTo>
                      <a:pt x="2084070" y="2339340"/>
                    </a:lnTo>
                    <a:lnTo>
                      <a:pt x="2085023" y="2339340"/>
                    </a:lnTo>
                    <a:lnTo>
                      <a:pt x="2085975" y="2339340"/>
                    </a:lnTo>
                    <a:lnTo>
                      <a:pt x="2086928" y="2339340"/>
                    </a:lnTo>
                    <a:lnTo>
                      <a:pt x="2087880" y="2339340"/>
                    </a:lnTo>
                    <a:lnTo>
                      <a:pt x="2088833" y="2339340"/>
                    </a:lnTo>
                    <a:lnTo>
                      <a:pt x="2089785" y="2339340"/>
                    </a:lnTo>
                    <a:lnTo>
                      <a:pt x="2090738" y="2339340"/>
                    </a:lnTo>
                    <a:lnTo>
                      <a:pt x="2091690" y="2339340"/>
                    </a:lnTo>
                    <a:lnTo>
                      <a:pt x="2092642" y="2339340"/>
                    </a:lnTo>
                    <a:lnTo>
                      <a:pt x="2093595" y="2338388"/>
                    </a:lnTo>
                    <a:lnTo>
                      <a:pt x="2094548" y="2339340"/>
                    </a:lnTo>
                    <a:lnTo>
                      <a:pt x="2095500" y="2338388"/>
                    </a:lnTo>
                    <a:lnTo>
                      <a:pt x="2096453" y="2338388"/>
                    </a:lnTo>
                    <a:lnTo>
                      <a:pt x="2097405" y="2338388"/>
                    </a:lnTo>
                    <a:lnTo>
                      <a:pt x="2098358" y="2338388"/>
                    </a:lnTo>
                    <a:lnTo>
                      <a:pt x="2099310" y="2338388"/>
                    </a:lnTo>
                    <a:lnTo>
                      <a:pt x="2100263" y="2338388"/>
                    </a:lnTo>
                    <a:lnTo>
                      <a:pt x="2101215" y="2338388"/>
                    </a:lnTo>
                    <a:lnTo>
                      <a:pt x="2102168" y="2338388"/>
                    </a:lnTo>
                    <a:lnTo>
                      <a:pt x="2103120" y="2338388"/>
                    </a:lnTo>
                    <a:lnTo>
                      <a:pt x="2104073" y="2339340"/>
                    </a:lnTo>
                    <a:lnTo>
                      <a:pt x="2105025" y="2339340"/>
                    </a:lnTo>
                    <a:lnTo>
                      <a:pt x="2105978" y="2339340"/>
                    </a:lnTo>
                    <a:lnTo>
                      <a:pt x="2106930" y="2338388"/>
                    </a:lnTo>
                    <a:lnTo>
                      <a:pt x="2107883" y="2338388"/>
                    </a:lnTo>
                    <a:lnTo>
                      <a:pt x="2108835" y="2338388"/>
                    </a:lnTo>
                    <a:lnTo>
                      <a:pt x="2109788" y="2338388"/>
                    </a:lnTo>
                    <a:lnTo>
                      <a:pt x="2110740" y="2338388"/>
                    </a:lnTo>
                    <a:lnTo>
                      <a:pt x="2111693" y="2337435"/>
                    </a:lnTo>
                    <a:lnTo>
                      <a:pt x="2112645" y="2337435"/>
                    </a:lnTo>
                    <a:lnTo>
                      <a:pt x="2113598" y="2337435"/>
                    </a:lnTo>
                    <a:lnTo>
                      <a:pt x="2114550" y="2337435"/>
                    </a:lnTo>
                    <a:lnTo>
                      <a:pt x="2116455" y="2337435"/>
                    </a:lnTo>
                    <a:lnTo>
                      <a:pt x="2117408" y="2337435"/>
                    </a:lnTo>
                    <a:lnTo>
                      <a:pt x="2118360" y="2338388"/>
                    </a:lnTo>
                    <a:lnTo>
                      <a:pt x="2119313" y="2339340"/>
                    </a:lnTo>
                    <a:lnTo>
                      <a:pt x="2120265" y="2338388"/>
                    </a:lnTo>
                    <a:lnTo>
                      <a:pt x="2121218" y="2337435"/>
                    </a:lnTo>
                    <a:lnTo>
                      <a:pt x="2122170" y="2337435"/>
                    </a:lnTo>
                    <a:lnTo>
                      <a:pt x="2123123" y="2337435"/>
                    </a:lnTo>
                    <a:lnTo>
                      <a:pt x="2124075" y="2337435"/>
                    </a:lnTo>
                    <a:lnTo>
                      <a:pt x="2125028" y="2337435"/>
                    </a:lnTo>
                    <a:lnTo>
                      <a:pt x="2125980" y="2337435"/>
                    </a:lnTo>
                    <a:lnTo>
                      <a:pt x="2126933" y="2338388"/>
                    </a:lnTo>
                    <a:lnTo>
                      <a:pt x="2127885" y="2337435"/>
                    </a:lnTo>
                    <a:lnTo>
                      <a:pt x="2128838" y="2338388"/>
                    </a:lnTo>
                    <a:lnTo>
                      <a:pt x="2129790" y="2338388"/>
                    </a:lnTo>
                    <a:lnTo>
                      <a:pt x="2130743" y="2338388"/>
                    </a:lnTo>
                    <a:lnTo>
                      <a:pt x="2131695" y="2338388"/>
                    </a:lnTo>
                    <a:lnTo>
                      <a:pt x="2132648" y="2337435"/>
                    </a:lnTo>
                    <a:lnTo>
                      <a:pt x="2133600" y="2336483"/>
                    </a:lnTo>
                    <a:lnTo>
                      <a:pt x="2134553" y="2337435"/>
                    </a:lnTo>
                    <a:lnTo>
                      <a:pt x="2135505" y="2337435"/>
                    </a:lnTo>
                    <a:lnTo>
                      <a:pt x="2136458" y="2337435"/>
                    </a:lnTo>
                    <a:lnTo>
                      <a:pt x="2137410" y="2337435"/>
                    </a:lnTo>
                    <a:lnTo>
                      <a:pt x="2138363" y="2337435"/>
                    </a:lnTo>
                    <a:lnTo>
                      <a:pt x="2139315" y="2337435"/>
                    </a:lnTo>
                    <a:lnTo>
                      <a:pt x="2140268" y="2337435"/>
                    </a:lnTo>
                    <a:lnTo>
                      <a:pt x="2141220" y="2337435"/>
                    </a:lnTo>
                    <a:lnTo>
                      <a:pt x="2142173" y="2337435"/>
                    </a:lnTo>
                    <a:lnTo>
                      <a:pt x="2143125" y="2336483"/>
                    </a:lnTo>
                    <a:lnTo>
                      <a:pt x="2144078" y="2336483"/>
                    </a:lnTo>
                    <a:lnTo>
                      <a:pt x="2145030" y="2336483"/>
                    </a:lnTo>
                    <a:lnTo>
                      <a:pt x="2145983" y="2336483"/>
                    </a:lnTo>
                    <a:lnTo>
                      <a:pt x="2146935" y="2336483"/>
                    </a:lnTo>
                    <a:lnTo>
                      <a:pt x="2147888" y="2336483"/>
                    </a:lnTo>
                    <a:lnTo>
                      <a:pt x="2148840" y="2336483"/>
                    </a:lnTo>
                    <a:lnTo>
                      <a:pt x="2149793" y="2337435"/>
                    </a:lnTo>
                    <a:lnTo>
                      <a:pt x="2150745" y="2337435"/>
                    </a:lnTo>
                    <a:lnTo>
                      <a:pt x="2151698" y="2337435"/>
                    </a:lnTo>
                    <a:lnTo>
                      <a:pt x="2152650" y="2337435"/>
                    </a:lnTo>
                    <a:lnTo>
                      <a:pt x="2153603" y="2338388"/>
                    </a:lnTo>
                    <a:lnTo>
                      <a:pt x="2154555" y="2338388"/>
                    </a:lnTo>
                    <a:lnTo>
                      <a:pt x="2155508" y="2336483"/>
                    </a:lnTo>
                    <a:lnTo>
                      <a:pt x="2156460" y="2337435"/>
                    </a:lnTo>
                    <a:lnTo>
                      <a:pt x="2158365" y="2337435"/>
                    </a:lnTo>
                    <a:lnTo>
                      <a:pt x="2159318" y="2337435"/>
                    </a:lnTo>
                    <a:lnTo>
                      <a:pt x="2160270" y="2337435"/>
                    </a:lnTo>
                    <a:lnTo>
                      <a:pt x="2161223" y="2337435"/>
                    </a:lnTo>
                    <a:lnTo>
                      <a:pt x="2162175" y="2337435"/>
                    </a:lnTo>
                    <a:lnTo>
                      <a:pt x="2163128" y="2337435"/>
                    </a:lnTo>
                    <a:lnTo>
                      <a:pt x="2164080" y="2337435"/>
                    </a:lnTo>
                    <a:lnTo>
                      <a:pt x="2165033" y="2337435"/>
                    </a:lnTo>
                    <a:lnTo>
                      <a:pt x="2165985" y="2338388"/>
                    </a:lnTo>
                    <a:lnTo>
                      <a:pt x="2166938" y="2339340"/>
                    </a:lnTo>
                    <a:lnTo>
                      <a:pt x="2167890" y="2338388"/>
                    </a:lnTo>
                    <a:lnTo>
                      <a:pt x="2168843" y="2339340"/>
                    </a:lnTo>
                    <a:lnTo>
                      <a:pt x="2169795" y="2339340"/>
                    </a:lnTo>
                    <a:lnTo>
                      <a:pt x="2170748" y="2339340"/>
                    </a:lnTo>
                    <a:lnTo>
                      <a:pt x="2171700" y="2339340"/>
                    </a:lnTo>
                    <a:lnTo>
                      <a:pt x="2172653" y="2340293"/>
                    </a:lnTo>
                    <a:lnTo>
                      <a:pt x="2173605" y="2340293"/>
                    </a:lnTo>
                    <a:lnTo>
                      <a:pt x="2174558" y="2340293"/>
                    </a:lnTo>
                    <a:lnTo>
                      <a:pt x="2175510" y="2340293"/>
                    </a:lnTo>
                    <a:lnTo>
                      <a:pt x="2176463" y="2340293"/>
                    </a:lnTo>
                    <a:lnTo>
                      <a:pt x="2177415" y="2340293"/>
                    </a:lnTo>
                    <a:lnTo>
                      <a:pt x="2178368" y="2340293"/>
                    </a:lnTo>
                    <a:lnTo>
                      <a:pt x="2179320" y="2340293"/>
                    </a:lnTo>
                    <a:lnTo>
                      <a:pt x="2180273" y="2341245"/>
                    </a:lnTo>
                    <a:lnTo>
                      <a:pt x="2181225" y="2341245"/>
                    </a:lnTo>
                    <a:lnTo>
                      <a:pt x="2182178" y="2341245"/>
                    </a:lnTo>
                    <a:lnTo>
                      <a:pt x="2183130" y="2341245"/>
                    </a:lnTo>
                    <a:lnTo>
                      <a:pt x="2184083" y="2341245"/>
                    </a:lnTo>
                    <a:lnTo>
                      <a:pt x="2185035" y="2341245"/>
                    </a:lnTo>
                    <a:lnTo>
                      <a:pt x="2185988" y="2342198"/>
                    </a:lnTo>
                    <a:lnTo>
                      <a:pt x="2186940" y="2341245"/>
                    </a:lnTo>
                    <a:lnTo>
                      <a:pt x="2187893" y="2341245"/>
                    </a:lnTo>
                    <a:lnTo>
                      <a:pt x="2188845" y="2342198"/>
                    </a:lnTo>
                    <a:lnTo>
                      <a:pt x="2189798" y="2341245"/>
                    </a:lnTo>
                    <a:lnTo>
                      <a:pt x="2190750" y="2341245"/>
                    </a:lnTo>
                    <a:lnTo>
                      <a:pt x="2191703" y="2342198"/>
                    </a:lnTo>
                    <a:lnTo>
                      <a:pt x="2192655" y="2342198"/>
                    </a:lnTo>
                    <a:lnTo>
                      <a:pt x="2193608" y="2341245"/>
                    </a:lnTo>
                    <a:lnTo>
                      <a:pt x="2194560" y="2341245"/>
                    </a:lnTo>
                    <a:lnTo>
                      <a:pt x="2195513" y="2341245"/>
                    </a:lnTo>
                    <a:lnTo>
                      <a:pt x="2196465" y="2341245"/>
                    </a:lnTo>
                    <a:lnTo>
                      <a:pt x="2197418" y="2341245"/>
                    </a:lnTo>
                    <a:lnTo>
                      <a:pt x="2198370" y="2339340"/>
                    </a:lnTo>
                    <a:lnTo>
                      <a:pt x="2199323" y="2340293"/>
                    </a:lnTo>
                    <a:lnTo>
                      <a:pt x="2201228" y="2340293"/>
                    </a:lnTo>
                    <a:lnTo>
                      <a:pt x="2202180" y="2339340"/>
                    </a:lnTo>
                    <a:lnTo>
                      <a:pt x="2203133" y="2339340"/>
                    </a:lnTo>
                    <a:lnTo>
                      <a:pt x="2204085" y="2339340"/>
                    </a:lnTo>
                    <a:lnTo>
                      <a:pt x="2205038" y="2338388"/>
                    </a:lnTo>
                    <a:lnTo>
                      <a:pt x="2205990" y="2338388"/>
                    </a:lnTo>
                    <a:lnTo>
                      <a:pt x="2206943" y="2338388"/>
                    </a:lnTo>
                    <a:lnTo>
                      <a:pt x="2207895" y="2339340"/>
                    </a:lnTo>
                    <a:lnTo>
                      <a:pt x="2208848" y="2339340"/>
                    </a:lnTo>
                    <a:lnTo>
                      <a:pt x="2209800" y="2340293"/>
                    </a:lnTo>
                    <a:lnTo>
                      <a:pt x="2210753" y="2340293"/>
                    </a:lnTo>
                    <a:lnTo>
                      <a:pt x="2211705" y="2340293"/>
                    </a:lnTo>
                    <a:lnTo>
                      <a:pt x="2212658" y="2340293"/>
                    </a:lnTo>
                    <a:lnTo>
                      <a:pt x="2213610" y="2341245"/>
                    </a:lnTo>
                    <a:lnTo>
                      <a:pt x="2214563" y="2340293"/>
                    </a:lnTo>
                    <a:lnTo>
                      <a:pt x="2215515" y="2340293"/>
                    </a:lnTo>
                    <a:lnTo>
                      <a:pt x="2216468" y="2340293"/>
                    </a:lnTo>
                    <a:lnTo>
                      <a:pt x="2217420" y="2339340"/>
                    </a:lnTo>
                    <a:lnTo>
                      <a:pt x="2218373" y="2339340"/>
                    </a:lnTo>
                    <a:lnTo>
                      <a:pt x="2219325" y="2339340"/>
                    </a:lnTo>
                    <a:lnTo>
                      <a:pt x="2220278" y="2339340"/>
                    </a:lnTo>
                    <a:lnTo>
                      <a:pt x="2221230" y="2340293"/>
                    </a:lnTo>
                    <a:lnTo>
                      <a:pt x="2222183" y="2340293"/>
                    </a:lnTo>
                    <a:lnTo>
                      <a:pt x="2223135" y="2339340"/>
                    </a:lnTo>
                    <a:lnTo>
                      <a:pt x="2224088" y="2339340"/>
                    </a:lnTo>
                    <a:lnTo>
                      <a:pt x="2225040" y="2339340"/>
                    </a:lnTo>
                    <a:lnTo>
                      <a:pt x="2225993" y="2339340"/>
                    </a:lnTo>
                    <a:lnTo>
                      <a:pt x="2226945" y="2339340"/>
                    </a:lnTo>
                    <a:lnTo>
                      <a:pt x="2227898" y="2339340"/>
                    </a:lnTo>
                    <a:lnTo>
                      <a:pt x="2228850" y="2339340"/>
                    </a:lnTo>
                    <a:lnTo>
                      <a:pt x="2229803" y="2339340"/>
                    </a:lnTo>
                    <a:lnTo>
                      <a:pt x="2230755" y="2339340"/>
                    </a:lnTo>
                    <a:lnTo>
                      <a:pt x="2231708" y="2339340"/>
                    </a:lnTo>
                    <a:lnTo>
                      <a:pt x="2232660" y="2338388"/>
                    </a:lnTo>
                    <a:lnTo>
                      <a:pt x="2233613" y="2339340"/>
                    </a:lnTo>
                    <a:lnTo>
                      <a:pt x="2234565" y="2339340"/>
                    </a:lnTo>
                    <a:lnTo>
                      <a:pt x="2235518" y="2339340"/>
                    </a:lnTo>
                    <a:lnTo>
                      <a:pt x="2236470" y="2338388"/>
                    </a:lnTo>
                    <a:lnTo>
                      <a:pt x="2237423" y="2339340"/>
                    </a:lnTo>
                    <a:lnTo>
                      <a:pt x="2238375" y="2339340"/>
                    </a:lnTo>
                    <a:lnTo>
                      <a:pt x="2239328" y="2338388"/>
                    </a:lnTo>
                    <a:lnTo>
                      <a:pt x="2240280" y="2338388"/>
                    </a:lnTo>
                    <a:lnTo>
                      <a:pt x="2241233" y="2338388"/>
                    </a:lnTo>
                    <a:lnTo>
                      <a:pt x="2242185" y="2338388"/>
                    </a:lnTo>
                    <a:lnTo>
                      <a:pt x="2244090" y="2338388"/>
                    </a:lnTo>
                    <a:lnTo>
                      <a:pt x="2245043" y="2338388"/>
                    </a:lnTo>
                    <a:lnTo>
                      <a:pt x="2245995" y="2338388"/>
                    </a:lnTo>
                    <a:lnTo>
                      <a:pt x="2246948" y="2338388"/>
                    </a:lnTo>
                    <a:lnTo>
                      <a:pt x="2247900" y="2339340"/>
                    </a:lnTo>
                    <a:lnTo>
                      <a:pt x="2248853" y="2339340"/>
                    </a:lnTo>
                    <a:lnTo>
                      <a:pt x="2249805" y="2338388"/>
                    </a:lnTo>
                    <a:lnTo>
                      <a:pt x="2250758" y="2338388"/>
                    </a:lnTo>
                    <a:lnTo>
                      <a:pt x="2251710" y="2338388"/>
                    </a:lnTo>
                    <a:lnTo>
                      <a:pt x="2252663" y="2337435"/>
                    </a:lnTo>
                    <a:lnTo>
                      <a:pt x="2253615" y="2337435"/>
                    </a:lnTo>
                    <a:lnTo>
                      <a:pt x="2254568" y="2337435"/>
                    </a:lnTo>
                    <a:lnTo>
                      <a:pt x="2255520" y="2337435"/>
                    </a:lnTo>
                    <a:lnTo>
                      <a:pt x="2256473" y="2337435"/>
                    </a:lnTo>
                    <a:lnTo>
                      <a:pt x="2257425" y="2338388"/>
                    </a:lnTo>
                    <a:lnTo>
                      <a:pt x="2258378" y="2338388"/>
                    </a:lnTo>
                    <a:lnTo>
                      <a:pt x="2259330" y="2339340"/>
                    </a:lnTo>
                    <a:lnTo>
                      <a:pt x="2260283" y="2338388"/>
                    </a:lnTo>
                    <a:lnTo>
                      <a:pt x="2261235" y="2338388"/>
                    </a:lnTo>
                    <a:lnTo>
                      <a:pt x="2262188" y="2338388"/>
                    </a:lnTo>
                    <a:lnTo>
                      <a:pt x="2263140" y="2338388"/>
                    </a:lnTo>
                    <a:lnTo>
                      <a:pt x="2264093" y="2338388"/>
                    </a:lnTo>
                    <a:lnTo>
                      <a:pt x="2265045" y="2338388"/>
                    </a:lnTo>
                    <a:lnTo>
                      <a:pt x="2265998" y="2338388"/>
                    </a:lnTo>
                    <a:lnTo>
                      <a:pt x="2266950" y="2338388"/>
                    </a:lnTo>
                    <a:lnTo>
                      <a:pt x="2267903" y="2338388"/>
                    </a:lnTo>
                    <a:lnTo>
                      <a:pt x="2268855" y="2338388"/>
                    </a:lnTo>
                    <a:lnTo>
                      <a:pt x="2269808" y="2338388"/>
                    </a:lnTo>
                    <a:lnTo>
                      <a:pt x="2270760" y="2338388"/>
                    </a:lnTo>
                    <a:lnTo>
                      <a:pt x="2271713" y="2338388"/>
                    </a:lnTo>
                    <a:lnTo>
                      <a:pt x="2272665" y="2340293"/>
                    </a:lnTo>
                    <a:lnTo>
                      <a:pt x="2273618" y="2338388"/>
                    </a:lnTo>
                    <a:lnTo>
                      <a:pt x="2274570" y="2338388"/>
                    </a:lnTo>
                    <a:lnTo>
                      <a:pt x="2275523" y="2338388"/>
                    </a:lnTo>
                    <a:lnTo>
                      <a:pt x="2276475" y="2337435"/>
                    </a:lnTo>
                    <a:lnTo>
                      <a:pt x="2277428" y="2337435"/>
                    </a:lnTo>
                    <a:lnTo>
                      <a:pt x="2278380" y="2338388"/>
                    </a:lnTo>
                    <a:lnTo>
                      <a:pt x="2279333" y="2338388"/>
                    </a:lnTo>
                    <a:lnTo>
                      <a:pt x="2280285" y="2338388"/>
                    </a:lnTo>
                    <a:lnTo>
                      <a:pt x="2281238" y="2338388"/>
                    </a:lnTo>
                    <a:lnTo>
                      <a:pt x="2282190" y="2338388"/>
                    </a:lnTo>
                    <a:lnTo>
                      <a:pt x="2283143" y="2338388"/>
                    </a:lnTo>
                    <a:lnTo>
                      <a:pt x="2284095" y="2338388"/>
                    </a:lnTo>
                    <a:lnTo>
                      <a:pt x="2285048" y="2338388"/>
                    </a:lnTo>
                    <a:lnTo>
                      <a:pt x="2286953" y="2337435"/>
                    </a:lnTo>
                    <a:lnTo>
                      <a:pt x="2287905" y="2337435"/>
                    </a:lnTo>
                    <a:lnTo>
                      <a:pt x="2288858" y="2337435"/>
                    </a:lnTo>
                    <a:lnTo>
                      <a:pt x="2289810" y="2337435"/>
                    </a:lnTo>
                    <a:lnTo>
                      <a:pt x="2290763" y="2337435"/>
                    </a:lnTo>
                    <a:lnTo>
                      <a:pt x="2291715" y="2337435"/>
                    </a:lnTo>
                    <a:lnTo>
                      <a:pt x="2292668" y="2337435"/>
                    </a:lnTo>
                    <a:lnTo>
                      <a:pt x="2293620" y="2337435"/>
                    </a:lnTo>
                    <a:lnTo>
                      <a:pt x="2294573" y="2338388"/>
                    </a:lnTo>
                    <a:lnTo>
                      <a:pt x="2295525" y="2338388"/>
                    </a:lnTo>
                    <a:lnTo>
                      <a:pt x="2296478" y="2338388"/>
                    </a:lnTo>
                    <a:lnTo>
                      <a:pt x="2297430" y="2335530"/>
                    </a:lnTo>
                    <a:lnTo>
                      <a:pt x="2298383" y="2338388"/>
                    </a:lnTo>
                    <a:lnTo>
                      <a:pt x="2299335" y="2337435"/>
                    </a:lnTo>
                    <a:lnTo>
                      <a:pt x="2300288" y="2337435"/>
                    </a:lnTo>
                    <a:lnTo>
                      <a:pt x="2301240" y="2337435"/>
                    </a:lnTo>
                    <a:lnTo>
                      <a:pt x="2302193" y="2337435"/>
                    </a:lnTo>
                    <a:lnTo>
                      <a:pt x="2303145" y="2336483"/>
                    </a:lnTo>
                    <a:lnTo>
                      <a:pt x="2304098" y="2336483"/>
                    </a:lnTo>
                    <a:lnTo>
                      <a:pt x="2305050" y="2336483"/>
                    </a:lnTo>
                    <a:lnTo>
                      <a:pt x="2306003" y="2337435"/>
                    </a:lnTo>
                    <a:lnTo>
                      <a:pt x="2306955" y="2337435"/>
                    </a:lnTo>
                    <a:lnTo>
                      <a:pt x="2307908" y="2336483"/>
                    </a:lnTo>
                    <a:lnTo>
                      <a:pt x="2308860" y="2336483"/>
                    </a:lnTo>
                    <a:lnTo>
                      <a:pt x="2309813" y="2334578"/>
                    </a:lnTo>
                    <a:lnTo>
                      <a:pt x="2310765" y="2336483"/>
                    </a:lnTo>
                    <a:lnTo>
                      <a:pt x="2311718" y="2336483"/>
                    </a:lnTo>
                    <a:lnTo>
                      <a:pt x="2312670" y="2336483"/>
                    </a:lnTo>
                    <a:lnTo>
                      <a:pt x="2313623" y="2336483"/>
                    </a:lnTo>
                    <a:lnTo>
                      <a:pt x="2314575" y="2335530"/>
                    </a:lnTo>
                    <a:lnTo>
                      <a:pt x="2315528" y="2336483"/>
                    </a:lnTo>
                    <a:lnTo>
                      <a:pt x="2316480" y="2336483"/>
                    </a:lnTo>
                    <a:lnTo>
                      <a:pt x="2317433" y="2336483"/>
                    </a:lnTo>
                    <a:lnTo>
                      <a:pt x="2318385" y="2336483"/>
                    </a:lnTo>
                    <a:lnTo>
                      <a:pt x="2319338" y="2336483"/>
                    </a:lnTo>
                    <a:lnTo>
                      <a:pt x="2320290" y="2336483"/>
                    </a:lnTo>
                    <a:lnTo>
                      <a:pt x="2321243" y="2338388"/>
                    </a:lnTo>
                    <a:lnTo>
                      <a:pt x="2322195" y="2336483"/>
                    </a:lnTo>
                    <a:lnTo>
                      <a:pt x="2323148" y="2335530"/>
                    </a:lnTo>
                    <a:lnTo>
                      <a:pt x="2324100" y="2335530"/>
                    </a:lnTo>
                    <a:lnTo>
                      <a:pt x="2325053" y="2335530"/>
                    </a:lnTo>
                    <a:lnTo>
                      <a:pt x="2326005" y="2335530"/>
                    </a:lnTo>
                    <a:lnTo>
                      <a:pt x="2326958" y="2335530"/>
                    </a:lnTo>
                    <a:lnTo>
                      <a:pt x="2327910" y="2335530"/>
                    </a:lnTo>
                    <a:lnTo>
                      <a:pt x="2329815" y="2335530"/>
                    </a:lnTo>
                    <a:lnTo>
                      <a:pt x="2330768" y="2335530"/>
                    </a:lnTo>
                    <a:lnTo>
                      <a:pt x="2331720" y="2335530"/>
                    </a:lnTo>
                    <a:lnTo>
                      <a:pt x="2332673" y="2334578"/>
                    </a:lnTo>
                    <a:lnTo>
                      <a:pt x="2333625" y="2334578"/>
                    </a:lnTo>
                    <a:lnTo>
                      <a:pt x="2334578" y="2334578"/>
                    </a:lnTo>
                    <a:lnTo>
                      <a:pt x="2335530" y="2334578"/>
                    </a:lnTo>
                    <a:lnTo>
                      <a:pt x="2336483" y="2334578"/>
                    </a:lnTo>
                    <a:lnTo>
                      <a:pt x="2337435" y="2334578"/>
                    </a:lnTo>
                    <a:lnTo>
                      <a:pt x="2338388" y="2334578"/>
                    </a:lnTo>
                    <a:lnTo>
                      <a:pt x="2339340" y="2335530"/>
                    </a:lnTo>
                    <a:lnTo>
                      <a:pt x="2340293" y="2335530"/>
                    </a:lnTo>
                    <a:lnTo>
                      <a:pt x="2341245" y="2335530"/>
                    </a:lnTo>
                    <a:lnTo>
                      <a:pt x="2342198" y="2335530"/>
                    </a:lnTo>
                    <a:lnTo>
                      <a:pt x="2343150" y="2335530"/>
                    </a:lnTo>
                    <a:lnTo>
                      <a:pt x="2344103" y="2336483"/>
                    </a:lnTo>
                    <a:lnTo>
                      <a:pt x="2345055" y="2335530"/>
                    </a:lnTo>
                    <a:lnTo>
                      <a:pt x="2346008" y="2336483"/>
                    </a:lnTo>
                    <a:lnTo>
                      <a:pt x="2346960" y="2335530"/>
                    </a:lnTo>
                    <a:lnTo>
                      <a:pt x="2347913" y="2335530"/>
                    </a:lnTo>
                    <a:lnTo>
                      <a:pt x="2348865" y="2335530"/>
                    </a:lnTo>
                    <a:lnTo>
                      <a:pt x="2349818" y="2336483"/>
                    </a:lnTo>
                    <a:lnTo>
                      <a:pt x="2350770" y="2335530"/>
                    </a:lnTo>
                    <a:lnTo>
                      <a:pt x="2351723" y="2335530"/>
                    </a:lnTo>
                    <a:lnTo>
                      <a:pt x="2352675" y="2335530"/>
                    </a:lnTo>
                    <a:lnTo>
                      <a:pt x="2353628" y="2335530"/>
                    </a:lnTo>
                    <a:lnTo>
                      <a:pt x="2354580" y="2334578"/>
                    </a:lnTo>
                    <a:lnTo>
                      <a:pt x="2355533" y="2333625"/>
                    </a:lnTo>
                    <a:lnTo>
                      <a:pt x="2356485" y="2334578"/>
                    </a:lnTo>
                    <a:lnTo>
                      <a:pt x="2357438" y="2334578"/>
                    </a:lnTo>
                    <a:lnTo>
                      <a:pt x="2358390" y="2334578"/>
                    </a:lnTo>
                    <a:lnTo>
                      <a:pt x="2359343" y="2334578"/>
                    </a:lnTo>
                    <a:lnTo>
                      <a:pt x="2360295" y="2334578"/>
                    </a:lnTo>
                    <a:lnTo>
                      <a:pt x="2361248" y="2334578"/>
                    </a:lnTo>
                    <a:lnTo>
                      <a:pt x="2362200" y="2334578"/>
                    </a:lnTo>
                    <a:lnTo>
                      <a:pt x="2363153" y="2333625"/>
                    </a:lnTo>
                    <a:lnTo>
                      <a:pt x="2364105" y="2333625"/>
                    </a:lnTo>
                    <a:lnTo>
                      <a:pt x="2365058" y="2333625"/>
                    </a:lnTo>
                    <a:lnTo>
                      <a:pt x="2366010" y="2333625"/>
                    </a:lnTo>
                    <a:lnTo>
                      <a:pt x="2366963" y="2333625"/>
                    </a:lnTo>
                    <a:lnTo>
                      <a:pt x="2367915" y="2333625"/>
                    </a:lnTo>
                    <a:lnTo>
                      <a:pt x="2368868" y="2332673"/>
                    </a:lnTo>
                    <a:lnTo>
                      <a:pt x="2369820" y="2333625"/>
                    </a:lnTo>
                    <a:lnTo>
                      <a:pt x="2370773" y="2333625"/>
                    </a:lnTo>
                    <a:lnTo>
                      <a:pt x="2372678" y="2333625"/>
                    </a:lnTo>
                    <a:lnTo>
                      <a:pt x="2373630" y="2332673"/>
                    </a:lnTo>
                    <a:lnTo>
                      <a:pt x="2374583" y="2332673"/>
                    </a:lnTo>
                    <a:lnTo>
                      <a:pt x="2375535" y="2332673"/>
                    </a:lnTo>
                    <a:lnTo>
                      <a:pt x="2376488" y="2332673"/>
                    </a:lnTo>
                    <a:lnTo>
                      <a:pt x="2377440" y="2332673"/>
                    </a:lnTo>
                    <a:lnTo>
                      <a:pt x="2378393" y="2332673"/>
                    </a:lnTo>
                    <a:lnTo>
                      <a:pt x="2379345" y="2332673"/>
                    </a:lnTo>
                    <a:lnTo>
                      <a:pt x="2380298" y="2333625"/>
                    </a:lnTo>
                    <a:lnTo>
                      <a:pt x="2381250" y="2333625"/>
                    </a:lnTo>
                    <a:lnTo>
                      <a:pt x="2382203" y="2333625"/>
                    </a:lnTo>
                    <a:lnTo>
                      <a:pt x="2383155" y="2333625"/>
                    </a:lnTo>
                    <a:lnTo>
                      <a:pt x="2384108" y="2333625"/>
                    </a:lnTo>
                    <a:lnTo>
                      <a:pt x="2385060" y="2332673"/>
                    </a:lnTo>
                    <a:lnTo>
                      <a:pt x="2386013" y="2332673"/>
                    </a:lnTo>
                    <a:lnTo>
                      <a:pt x="2386965" y="2332673"/>
                    </a:lnTo>
                    <a:lnTo>
                      <a:pt x="2387918" y="2332673"/>
                    </a:lnTo>
                    <a:lnTo>
                      <a:pt x="2388870" y="2332673"/>
                    </a:lnTo>
                    <a:lnTo>
                      <a:pt x="2389823" y="2332673"/>
                    </a:lnTo>
                    <a:lnTo>
                      <a:pt x="2390775" y="2332673"/>
                    </a:lnTo>
                    <a:lnTo>
                      <a:pt x="2391728" y="2332673"/>
                    </a:lnTo>
                    <a:lnTo>
                      <a:pt x="2392680" y="2332673"/>
                    </a:lnTo>
                    <a:lnTo>
                      <a:pt x="2393633" y="2332673"/>
                    </a:lnTo>
                    <a:lnTo>
                      <a:pt x="2394585" y="2333625"/>
                    </a:lnTo>
                    <a:lnTo>
                      <a:pt x="2395538" y="2330768"/>
                    </a:lnTo>
                    <a:lnTo>
                      <a:pt x="2396490" y="2333625"/>
                    </a:lnTo>
                    <a:lnTo>
                      <a:pt x="2397443" y="2333625"/>
                    </a:lnTo>
                    <a:lnTo>
                      <a:pt x="2398395" y="2333625"/>
                    </a:lnTo>
                    <a:lnTo>
                      <a:pt x="2399348" y="2333625"/>
                    </a:lnTo>
                    <a:lnTo>
                      <a:pt x="2400300" y="2333625"/>
                    </a:lnTo>
                    <a:lnTo>
                      <a:pt x="2401253" y="2333625"/>
                    </a:lnTo>
                    <a:lnTo>
                      <a:pt x="2402205" y="2333625"/>
                    </a:lnTo>
                    <a:lnTo>
                      <a:pt x="2403158" y="2334578"/>
                    </a:lnTo>
                    <a:lnTo>
                      <a:pt x="2404110" y="2334578"/>
                    </a:lnTo>
                    <a:lnTo>
                      <a:pt x="2405063" y="2334578"/>
                    </a:lnTo>
                    <a:lnTo>
                      <a:pt x="2406015" y="2333625"/>
                    </a:lnTo>
                    <a:lnTo>
                      <a:pt x="2406968" y="2333625"/>
                    </a:lnTo>
                    <a:lnTo>
                      <a:pt x="2407920" y="2333625"/>
                    </a:lnTo>
                    <a:lnTo>
                      <a:pt x="2408873" y="2333625"/>
                    </a:lnTo>
                    <a:lnTo>
                      <a:pt x="2409825" y="2333625"/>
                    </a:lnTo>
                    <a:lnTo>
                      <a:pt x="2410778" y="2333625"/>
                    </a:lnTo>
                    <a:lnTo>
                      <a:pt x="2411730" y="2333625"/>
                    </a:lnTo>
                    <a:lnTo>
                      <a:pt x="2412683" y="2333625"/>
                    </a:lnTo>
                    <a:lnTo>
                      <a:pt x="2413635" y="2334578"/>
                    </a:lnTo>
                    <a:lnTo>
                      <a:pt x="2415540" y="2334578"/>
                    </a:lnTo>
                    <a:lnTo>
                      <a:pt x="2416493" y="2334578"/>
                    </a:lnTo>
                    <a:lnTo>
                      <a:pt x="2417445" y="2335530"/>
                    </a:lnTo>
                    <a:lnTo>
                      <a:pt x="2418398" y="2335530"/>
                    </a:lnTo>
                    <a:lnTo>
                      <a:pt x="2419350" y="2335530"/>
                    </a:lnTo>
                    <a:lnTo>
                      <a:pt x="2420303" y="2335530"/>
                    </a:lnTo>
                    <a:lnTo>
                      <a:pt x="2421255" y="2335530"/>
                    </a:lnTo>
                    <a:lnTo>
                      <a:pt x="2422208" y="2335530"/>
                    </a:lnTo>
                    <a:lnTo>
                      <a:pt x="2423160" y="2336483"/>
                    </a:lnTo>
                    <a:lnTo>
                      <a:pt x="2424113" y="2335530"/>
                    </a:lnTo>
                    <a:lnTo>
                      <a:pt x="2425065" y="2335530"/>
                    </a:lnTo>
                    <a:lnTo>
                      <a:pt x="2426018" y="2335530"/>
                    </a:lnTo>
                    <a:lnTo>
                      <a:pt x="2426970" y="2335530"/>
                    </a:lnTo>
                    <a:lnTo>
                      <a:pt x="2427923" y="2335530"/>
                    </a:lnTo>
                    <a:lnTo>
                      <a:pt x="2428875" y="2335530"/>
                    </a:lnTo>
                    <a:lnTo>
                      <a:pt x="2429828" y="2335530"/>
                    </a:lnTo>
                    <a:lnTo>
                      <a:pt x="2430780" y="2336483"/>
                    </a:lnTo>
                    <a:lnTo>
                      <a:pt x="2431733" y="2336483"/>
                    </a:lnTo>
                    <a:lnTo>
                      <a:pt x="2432685" y="2336483"/>
                    </a:lnTo>
                    <a:lnTo>
                      <a:pt x="2433638" y="2336483"/>
                    </a:lnTo>
                    <a:lnTo>
                      <a:pt x="2434590" y="2336483"/>
                    </a:lnTo>
                    <a:lnTo>
                      <a:pt x="2435543" y="2336483"/>
                    </a:lnTo>
                    <a:lnTo>
                      <a:pt x="2436495" y="2336483"/>
                    </a:lnTo>
                    <a:lnTo>
                      <a:pt x="2437448" y="2336483"/>
                    </a:lnTo>
                    <a:lnTo>
                      <a:pt x="2438400" y="2331720"/>
                    </a:lnTo>
                    <a:lnTo>
                      <a:pt x="2439353" y="2336483"/>
                    </a:lnTo>
                    <a:lnTo>
                      <a:pt x="2440305" y="2336483"/>
                    </a:lnTo>
                    <a:lnTo>
                      <a:pt x="2441258" y="2336483"/>
                    </a:lnTo>
                    <a:lnTo>
                      <a:pt x="2442210" y="2337435"/>
                    </a:lnTo>
                    <a:lnTo>
                      <a:pt x="2443163" y="2336483"/>
                    </a:lnTo>
                    <a:lnTo>
                      <a:pt x="2444115" y="2336483"/>
                    </a:lnTo>
                    <a:lnTo>
                      <a:pt x="2445068" y="2336483"/>
                    </a:lnTo>
                    <a:lnTo>
                      <a:pt x="2446020" y="2336483"/>
                    </a:lnTo>
                    <a:lnTo>
                      <a:pt x="2446973" y="2337435"/>
                    </a:lnTo>
                    <a:lnTo>
                      <a:pt x="2447925" y="2337435"/>
                    </a:lnTo>
                    <a:lnTo>
                      <a:pt x="2448878" y="2337435"/>
                    </a:lnTo>
                    <a:lnTo>
                      <a:pt x="2449830" y="2336483"/>
                    </a:lnTo>
                    <a:lnTo>
                      <a:pt x="2450783" y="2336483"/>
                    </a:lnTo>
                    <a:lnTo>
                      <a:pt x="2451735" y="2336483"/>
                    </a:lnTo>
                    <a:lnTo>
                      <a:pt x="2452688" y="2336483"/>
                    </a:lnTo>
                    <a:lnTo>
                      <a:pt x="2453640" y="2336483"/>
                    </a:lnTo>
                    <a:lnTo>
                      <a:pt x="2454593" y="2335530"/>
                    </a:lnTo>
                    <a:lnTo>
                      <a:pt x="2455545" y="2336483"/>
                    </a:lnTo>
                    <a:lnTo>
                      <a:pt x="2457450" y="2334578"/>
                    </a:lnTo>
                    <a:lnTo>
                      <a:pt x="2458403" y="2335530"/>
                    </a:lnTo>
                    <a:lnTo>
                      <a:pt x="2459355" y="2335530"/>
                    </a:lnTo>
                    <a:lnTo>
                      <a:pt x="2460308" y="2335530"/>
                    </a:lnTo>
                    <a:lnTo>
                      <a:pt x="2461260" y="2335530"/>
                    </a:lnTo>
                    <a:lnTo>
                      <a:pt x="2462213" y="2335530"/>
                    </a:lnTo>
                    <a:lnTo>
                      <a:pt x="2463165" y="2335530"/>
                    </a:lnTo>
                    <a:lnTo>
                      <a:pt x="2464118" y="2336483"/>
                    </a:lnTo>
                    <a:lnTo>
                      <a:pt x="2465070" y="2336483"/>
                    </a:lnTo>
                    <a:lnTo>
                      <a:pt x="2466023" y="2338388"/>
                    </a:lnTo>
                    <a:lnTo>
                      <a:pt x="2466975" y="2337435"/>
                    </a:lnTo>
                    <a:lnTo>
                      <a:pt x="2467928" y="2337435"/>
                    </a:lnTo>
                    <a:lnTo>
                      <a:pt x="2468880" y="2337435"/>
                    </a:lnTo>
                    <a:lnTo>
                      <a:pt x="2469833" y="2337435"/>
                    </a:lnTo>
                    <a:lnTo>
                      <a:pt x="2470785" y="2338388"/>
                    </a:lnTo>
                    <a:lnTo>
                      <a:pt x="2471738" y="2338388"/>
                    </a:lnTo>
                    <a:lnTo>
                      <a:pt x="2472690" y="2338388"/>
                    </a:lnTo>
                    <a:lnTo>
                      <a:pt x="2473643" y="2338388"/>
                    </a:lnTo>
                    <a:lnTo>
                      <a:pt x="2474595" y="2337435"/>
                    </a:lnTo>
                    <a:lnTo>
                      <a:pt x="2475548" y="2337435"/>
                    </a:lnTo>
                    <a:lnTo>
                      <a:pt x="2476500" y="2337435"/>
                    </a:lnTo>
                    <a:lnTo>
                      <a:pt x="2477453" y="2337435"/>
                    </a:lnTo>
                    <a:lnTo>
                      <a:pt x="2478405" y="2337435"/>
                    </a:lnTo>
                    <a:lnTo>
                      <a:pt x="2479358" y="2338388"/>
                    </a:lnTo>
                    <a:lnTo>
                      <a:pt x="2480310" y="2338388"/>
                    </a:lnTo>
                    <a:lnTo>
                      <a:pt x="2481263" y="2338388"/>
                    </a:lnTo>
                    <a:lnTo>
                      <a:pt x="2482215" y="2338388"/>
                    </a:lnTo>
                    <a:lnTo>
                      <a:pt x="2483168" y="2337435"/>
                    </a:lnTo>
                    <a:lnTo>
                      <a:pt x="2484120" y="2337435"/>
                    </a:lnTo>
                    <a:lnTo>
                      <a:pt x="2485073" y="2337435"/>
                    </a:lnTo>
                    <a:lnTo>
                      <a:pt x="2486025" y="2337435"/>
                    </a:lnTo>
                    <a:lnTo>
                      <a:pt x="2486978" y="2337435"/>
                    </a:lnTo>
                    <a:lnTo>
                      <a:pt x="2487930" y="2337435"/>
                    </a:lnTo>
                    <a:lnTo>
                      <a:pt x="2488883" y="2337435"/>
                    </a:lnTo>
                    <a:lnTo>
                      <a:pt x="2489835" y="2338388"/>
                    </a:lnTo>
                    <a:lnTo>
                      <a:pt x="2490788" y="2338388"/>
                    </a:lnTo>
                    <a:lnTo>
                      <a:pt x="2491740" y="2338388"/>
                    </a:lnTo>
                    <a:lnTo>
                      <a:pt x="2492693" y="2338388"/>
                    </a:lnTo>
                    <a:lnTo>
                      <a:pt x="2493645" y="2339340"/>
                    </a:lnTo>
                    <a:lnTo>
                      <a:pt x="2494598" y="2340293"/>
                    </a:lnTo>
                    <a:lnTo>
                      <a:pt x="2495550" y="2339340"/>
                    </a:lnTo>
                    <a:lnTo>
                      <a:pt x="2496503" y="2339340"/>
                    </a:lnTo>
                    <a:lnTo>
                      <a:pt x="2497455" y="2339340"/>
                    </a:lnTo>
                    <a:lnTo>
                      <a:pt x="2498408" y="2338388"/>
                    </a:lnTo>
                    <a:lnTo>
                      <a:pt x="2500313" y="2339340"/>
                    </a:lnTo>
                    <a:lnTo>
                      <a:pt x="2501265" y="2338388"/>
                    </a:lnTo>
                    <a:lnTo>
                      <a:pt x="2502218" y="2338388"/>
                    </a:lnTo>
                    <a:lnTo>
                      <a:pt x="2503170" y="2338388"/>
                    </a:lnTo>
                    <a:lnTo>
                      <a:pt x="2504123" y="2339340"/>
                    </a:lnTo>
                    <a:lnTo>
                      <a:pt x="2505075" y="2340293"/>
                    </a:lnTo>
                    <a:lnTo>
                      <a:pt x="2506028" y="2340293"/>
                    </a:lnTo>
                    <a:lnTo>
                      <a:pt x="2506980" y="2340293"/>
                    </a:lnTo>
                    <a:lnTo>
                      <a:pt x="2507933" y="2341245"/>
                    </a:lnTo>
                    <a:lnTo>
                      <a:pt x="2508885" y="2341245"/>
                    </a:lnTo>
                    <a:lnTo>
                      <a:pt x="2509838" y="2341245"/>
                    </a:lnTo>
                    <a:lnTo>
                      <a:pt x="2510790" y="2341245"/>
                    </a:lnTo>
                    <a:lnTo>
                      <a:pt x="2511743" y="2340293"/>
                    </a:lnTo>
                    <a:lnTo>
                      <a:pt x="2512695" y="2340293"/>
                    </a:lnTo>
                    <a:lnTo>
                      <a:pt x="2513648" y="2341245"/>
                    </a:lnTo>
                    <a:lnTo>
                      <a:pt x="2514600" y="2341245"/>
                    </a:lnTo>
                    <a:lnTo>
                      <a:pt x="2515553" y="2341245"/>
                    </a:lnTo>
                    <a:lnTo>
                      <a:pt x="2516505" y="2341245"/>
                    </a:lnTo>
                    <a:lnTo>
                      <a:pt x="2517458" y="2341245"/>
                    </a:lnTo>
                    <a:lnTo>
                      <a:pt x="2518410" y="2342198"/>
                    </a:lnTo>
                    <a:lnTo>
                      <a:pt x="2519363" y="2343150"/>
                    </a:lnTo>
                    <a:lnTo>
                      <a:pt x="2520315" y="2343150"/>
                    </a:lnTo>
                    <a:lnTo>
                      <a:pt x="2521268" y="2342198"/>
                    </a:lnTo>
                    <a:lnTo>
                      <a:pt x="2522220" y="2342198"/>
                    </a:lnTo>
                    <a:lnTo>
                      <a:pt x="2523173" y="2342198"/>
                    </a:lnTo>
                    <a:lnTo>
                      <a:pt x="2524125" y="2343150"/>
                    </a:lnTo>
                    <a:lnTo>
                      <a:pt x="2525078" y="2343150"/>
                    </a:lnTo>
                    <a:lnTo>
                      <a:pt x="2526030" y="2343150"/>
                    </a:lnTo>
                    <a:lnTo>
                      <a:pt x="2526983" y="2343150"/>
                    </a:lnTo>
                    <a:lnTo>
                      <a:pt x="2527935" y="2342198"/>
                    </a:lnTo>
                    <a:lnTo>
                      <a:pt x="2528888" y="2343150"/>
                    </a:lnTo>
                    <a:lnTo>
                      <a:pt x="2529840" y="2343150"/>
                    </a:lnTo>
                    <a:lnTo>
                      <a:pt x="2530793" y="2343150"/>
                    </a:lnTo>
                    <a:lnTo>
                      <a:pt x="2531745" y="2343150"/>
                    </a:lnTo>
                    <a:lnTo>
                      <a:pt x="2532698" y="2344103"/>
                    </a:lnTo>
                    <a:lnTo>
                      <a:pt x="2533650" y="2344103"/>
                    </a:lnTo>
                    <a:lnTo>
                      <a:pt x="2534603" y="2344103"/>
                    </a:lnTo>
                    <a:lnTo>
                      <a:pt x="2535555" y="2345055"/>
                    </a:lnTo>
                    <a:lnTo>
                      <a:pt x="2536508" y="2346008"/>
                    </a:lnTo>
                    <a:lnTo>
                      <a:pt x="2537460" y="2346008"/>
                    </a:lnTo>
                    <a:lnTo>
                      <a:pt x="2538413" y="2346008"/>
                    </a:lnTo>
                    <a:lnTo>
                      <a:pt x="2539365" y="2346008"/>
                    </a:lnTo>
                    <a:lnTo>
                      <a:pt x="2540318" y="2346008"/>
                    </a:lnTo>
                    <a:lnTo>
                      <a:pt x="2541270" y="2346008"/>
                    </a:lnTo>
                    <a:lnTo>
                      <a:pt x="2543175" y="2346960"/>
                    </a:lnTo>
                    <a:lnTo>
                      <a:pt x="2544128" y="2346008"/>
                    </a:lnTo>
                    <a:lnTo>
                      <a:pt x="2545080" y="2345055"/>
                    </a:lnTo>
                    <a:lnTo>
                      <a:pt x="2546033" y="2345055"/>
                    </a:lnTo>
                    <a:lnTo>
                      <a:pt x="2546985" y="2344103"/>
                    </a:lnTo>
                    <a:lnTo>
                      <a:pt x="2547938" y="2344103"/>
                    </a:lnTo>
                    <a:lnTo>
                      <a:pt x="2548890" y="2344103"/>
                    </a:lnTo>
                    <a:lnTo>
                      <a:pt x="2549843" y="2344103"/>
                    </a:lnTo>
                    <a:lnTo>
                      <a:pt x="2550795" y="2345055"/>
                    </a:lnTo>
                    <a:lnTo>
                      <a:pt x="2551748" y="2345055"/>
                    </a:lnTo>
                    <a:lnTo>
                      <a:pt x="2552700" y="2345055"/>
                    </a:lnTo>
                    <a:lnTo>
                      <a:pt x="2553653" y="2345055"/>
                    </a:lnTo>
                    <a:lnTo>
                      <a:pt x="2554605" y="2344103"/>
                    </a:lnTo>
                    <a:lnTo>
                      <a:pt x="2555558" y="2344103"/>
                    </a:lnTo>
                    <a:lnTo>
                      <a:pt x="2556510" y="2345055"/>
                    </a:lnTo>
                    <a:lnTo>
                      <a:pt x="2557463" y="2344103"/>
                    </a:lnTo>
                    <a:lnTo>
                      <a:pt x="2558415" y="2344103"/>
                    </a:lnTo>
                    <a:lnTo>
                      <a:pt x="2559368" y="2344103"/>
                    </a:lnTo>
                    <a:lnTo>
                      <a:pt x="2560320" y="2344103"/>
                    </a:lnTo>
                    <a:lnTo>
                      <a:pt x="2561273" y="2343150"/>
                    </a:lnTo>
                    <a:lnTo>
                      <a:pt x="2562225" y="2343150"/>
                    </a:lnTo>
                    <a:lnTo>
                      <a:pt x="2563178" y="2343150"/>
                    </a:lnTo>
                    <a:lnTo>
                      <a:pt x="2564130" y="2343150"/>
                    </a:lnTo>
                    <a:lnTo>
                      <a:pt x="2565083" y="2344103"/>
                    </a:lnTo>
                    <a:lnTo>
                      <a:pt x="2566035" y="2344103"/>
                    </a:lnTo>
                    <a:lnTo>
                      <a:pt x="2566988" y="2344103"/>
                    </a:lnTo>
                    <a:lnTo>
                      <a:pt x="2567940" y="2344103"/>
                    </a:lnTo>
                    <a:lnTo>
                      <a:pt x="2568893" y="2344103"/>
                    </a:lnTo>
                    <a:lnTo>
                      <a:pt x="2569845" y="2344103"/>
                    </a:lnTo>
                    <a:lnTo>
                      <a:pt x="2570798" y="2344103"/>
                    </a:lnTo>
                    <a:lnTo>
                      <a:pt x="2571750" y="2344103"/>
                    </a:lnTo>
                    <a:lnTo>
                      <a:pt x="2572703" y="2344103"/>
                    </a:lnTo>
                    <a:lnTo>
                      <a:pt x="2573655" y="2344103"/>
                    </a:lnTo>
                    <a:lnTo>
                      <a:pt x="2574608" y="2344103"/>
                    </a:lnTo>
                    <a:lnTo>
                      <a:pt x="2575560" y="2344103"/>
                    </a:lnTo>
                    <a:lnTo>
                      <a:pt x="2576513" y="2344103"/>
                    </a:lnTo>
                    <a:lnTo>
                      <a:pt x="2577465" y="2344103"/>
                    </a:lnTo>
                    <a:lnTo>
                      <a:pt x="2578418" y="2343150"/>
                    </a:lnTo>
                    <a:lnTo>
                      <a:pt x="2579370" y="2344103"/>
                    </a:lnTo>
                    <a:lnTo>
                      <a:pt x="2580323" y="2344103"/>
                    </a:lnTo>
                    <a:lnTo>
                      <a:pt x="2581275" y="2343150"/>
                    </a:lnTo>
                    <a:lnTo>
                      <a:pt x="2582228" y="2344103"/>
                    </a:lnTo>
                    <a:lnTo>
                      <a:pt x="2583180" y="2344103"/>
                    </a:lnTo>
                    <a:lnTo>
                      <a:pt x="2584133" y="2344103"/>
                    </a:lnTo>
                    <a:lnTo>
                      <a:pt x="2586038" y="2344103"/>
                    </a:lnTo>
                    <a:lnTo>
                      <a:pt x="2586990" y="2344103"/>
                    </a:lnTo>
                    <a:lnTo>
                      <a:pt x="2587943" y="2344103"/>
                    </a:lnTo>
                    <a:lnTo>
                      <a:pt x="2588895" y="2344103"/>
                    </a:lnTo>
                    <a:lnTo>
                      <a:pt x="2589848" y="2344103"/>
                    </a:lnTo>
                    <a:lnTo>
                      <a:pt x="2590800" y="2343150"/>
                    </a:lnTo>
                    <a:lnTo>
                      <a:pt x="2591753" y="2343150"/>
                    </a:lnTo>
                    <a:lnTo>
                      <a:pt x="2592705" y="2344103"/>
                    </a:lnTo>
                    <a:lnTo>
                      <a:pt x="2593658" y="2344103"/>
                    </a:lnTo>
                    <a:lnTo>
                      <a:pt x="2594610" y="2344103"/>
                    </a:lnTo>
                    <a:lnTo>
                      <a:pt x="2595563" y="2344103"/>
                    </a:lnTo>
                    <a:lnTo>
                      <a:pt x="2596515" y="2344103"/>
                    </a:lnTo>
                    <a:lnTo>
                      <a:pt x="2597468" y="2344103"/>
                    </a:lnTo>
                    <a:lnTo>
                      <a:pt x="2598420" y="2345055"/>
                    </a:lnTo>
                    <a:lnTo>
                      <a:pt x="2599373" y="2344103"/>
                    </a:lnTo>
                    <a:lnTo>
                      <a:pt x="2600325" y="2345055"/>
                    </a:lnTo>
                    <a:lnTo>
                      <a:pt x="2601278" y="2345055"/>
                    </a:lnTo>
                    <a:lnTo>
                      <a:pt x="2602230" y="2346008"/>
                    </a:lnTo>
                    <a:lnTo>
                      <a:pt x="2603183" y="2346008"/>
                    </a:lnTo>
                    <a:lnTo>
                      <a:pt x="2604135" y="2346008"/>
                    </a:lnTo>
                    <a:lnTo>
                      <a:pt x="2605088" y="2346008"/>
                    </a:lnTo>
                    <a:lnTo>
                      <a:pt x="2606040" y="2346008"/>
                    </a:lnTo>
                    <a:lnTo>
                      <a:pt x="2606993" y="2346008"/>
                    </a:lnTo>
                    <a:lnTo>
                      <a:pt x="2607945" y="2345055"/>
                    </a:lnTo>
                    <a:lnTo>
                      <a:pt x="2608898" y="2345055"/>
                    </a:lnTo>
                    <a:lnTo>
                      <a:pt x="2609850" y="2345055"/>
                    </a:lnTo>
                    <a:lnTo>
                      <a:pt x="2610803" y="2345055"/>
                    </a:lnTo>
                    <a:lnTo>
                      <a:pt x="2611755" y="2345055"/>
                    </a:lnTo>
                    <a:lnTo>
                      <a:pt x="2612708" y="2346008"/>
                    </a:lnTo>
                    <a:lnTo>
                      <a:pt x="2613660" y="2346960"/>
                    </a:lnTo>
                    <a:lnTo>
                      <a:pt x="2614613" y="2346008"/>
                    </a:lnTo>
                    <a:lnTo>
                      <a:pt x="2615565" y="2346008"/>
                    </a:lnTo>
                    <a:lnTo>
                      <a:pt x="2616518" y="2345055"/>
                    </a:lnTo>
                    <a:lnTo>
                      <a:pt x="2617470" y="2345055"/>
                    </a:lnTo>
                    <a:lnTo>
                      <a:pt x="2618423" y="2345055"/>
                    </a:lnTo>
                    <a:lnTo>
                      <a:pt x="2619375" y="2345055"/>
                    </a:lnTo>
                    <a:lnTo>
                      <a:pt x="2620328" y="2345055"/>
                    </a:lnTo>
                    <a:lnTo>
                      <a:pt x="2621280" y="2345055"/>
                    </a:lnTo>
                    <a:lnTo>
                      <a:pt x="2622233" y="2346008"/>
                    </a:lnTo>
                    <a:lnTo>
                      <a:pt x="2623185" y="2346008"/>
                    </a:lnTo>
                    <a:lnTo>
                      <a:pt x="2624138" y="2346008"/>
                    </a:lnTo>
                    <a:lnTo>
                      <a:pt x="2625090" y="2346008"/>
                    </a:lnTo>
                    <a:lnTo>
                      <a:pt x="2626043" y="2346008"/>
                    </a:lnTo>
                    <a:lnTo>
                      <a:pt x="2626995" y="2346008"/>
                    </a:lnTo>
                    <a:lnTo>
                      <a:pt x="2628900" y="2346008"/>
                    </a:lnTo>
                    <a:lnTo>
                      <a:pt x="2629853" y="2345055"/>
                    </a:lnTo>
                    <a:lnTo>
                      <a:pt x="2630805" y="2345055"/>
                    </a:lnTo>
                    <a:lnTo>
                      <a:pt x="2631758" y="2344103"/>
                    </a:lnTo>
                    <a:lnTo>
                      <a:pt x="2632710" y="2344103"/>
                    </a:lnTo>
                    <a:lnTo>
                      <a:pt x="2633663" y="2344103"/>
                    </a:lnTo>
                    <a:lnTo>
                      <a:pt x="2634615" y="2344103"/>
                    </a:lnTo>
                    <a:lnTo>
                      <a:pt x="2635568" y="2344103"/>
                    </a:lnTo>
                    <a:lnTo>
                      <a:pt x="2636520" y="2344103"/>
                    </a:lnTo>
                    <a:lnTo>
                      <a:pt x="2637473" y="2344103"/>
                    </a:lnTo>
                    <a:lnTo>
                      <a:pt x="2638425" y="2344103"/>
                    </a:lnTo>
                    <a:lnTo>
                      <a:pt x="2639378" y="2344103"/>
                    </a:lnTo>
                    <a:lnTo>
                      <a:pt x="2640330" y="2344103"/>
                    </a:lnTo>
                    <a:lnTo>
                      <a:pt x="2641283" y="2345055"/>
                    </a:lnTo>
                    <a:lnTo>
                      <a:pt x="2642235" y="2345055"/>
                    </a:lnTo>
                    <a:lnTo>
                      <a:pt x="2643188" y="2345055"/>
                    </a:lnTo>
                    <a:lnTo>
                      <a:pt x="2644140" y="2345055"/>
                    </a:lnTo>
                    <a:lnTo>
                      <a:pt x="2645093" y="2345055"/>
                    </a:lnTo>
                    <a:lnTo>
                      <a:pt x="2646045" y="2344103"/>
                    </a:lnTo>
                    <a:lnTo>
                      <a:pt x="2646998" y="2344103"/>
                    </a:lnTo>
                    <a:lnTo>
                      <a:pt x="2647950" y="2343150"/>
                    </a:lnTo>
                    <a:lnTo>
                      <a:pt x="2648903" y="2343150"/>
                    </a:lnTo>
                    <a:lnTo>
                      <a:pt x="2649855" y="2343150"/>
                    </a:lnTo>
                    <a:lnTo>
                      <a:pt x="2650808" y="2343150"/>
                    </a:lnTo>
                    <a:lnTo>
                      <a:pt x="2651760" y="2343150"/>
                    </a:lnTo>
                    <a:lnTo>
                      <a:pt x="2652713" y="2343150"/>
                    </a:lnTo>
                    <a:lnTo>
                      <a:pt x="2653665" y="2343150"/>
                    </a:lnTo>
                    <a:lnTo>
                      <a:pt x="2654618" y="2343150"/>
                    </a:lnTo>
                    <a:lnTo>
                      <a:pt x="2655570" y="2343150"/>
                    </a:lnTo>
                    <a:lnTo>
                      <a:pt x="2656523" y="2343150"/>
                    </a:lnTo>
                    <a:lnTo>
                      <a:pt x="2657475" y="2343150"/>
                    </a:lnTo>
                    <a:lnTo>
                      <a:pt x="2658428" y="2343150"/>
                    </a:lnTo>
                    <a:lnTo>
                      <a:pt x="2659380" y="2343150"/>
                    </a:lnTo>
                    <a:lnTo>
                      <a:pt x="2660333" y="2343150"/>
                    </a:lnTo>
                    <a:lnTo>
                      <a:pt x="2661285" y="2342198"/>
                    </a:lnTo>
                    <a:lnTo>
                      <a:pt x="2662238" y="2343150"/>
                    </a:lnTo>
                    <a:lnTo>
                      <a:pt x="2663190" y="2343150"/>
                    </a:lnTo>
                    <a:lnTo>
                      <a:pt x="2664143" y="2343150"/>
                    </a:lnTo>
                    <a:lnTo>
                      <a:pt x="2665095" y="2343150"/>
                    </a:lnTo>
                    <a:lnTo>
                      <a:pt x="2666048" y="2343150"/>
                    </a:lnTo>
                    <a:lnTo>
                      <a:pt x="2667000" y="2344103"/>
                    </a:lnTo>
                    <a:lnTo>
                      <a:pt x="2667953" y="2343150"/>
                    </a:lnTo>
                    <a:lnTo>
                      <a:pt x="2668905" y="2343150"/>
                    </a:lnTo>
                    <a:lnTo>
                      <a:pt x="2669858" y="2343150"/>
                    </a:lnTo>
                    <a:lnTo>
                      <a:pt x="2671763" y="2343150"/>
                    </a:lnTo>
                    <a:lnTo>
                      <a:pt x="2672715" y="2344103"/>
                    </a:lnTo>
                    <a:lnTo>
                      <a:pt x="2673668" y="2344103"/>
                    </a:lnTo>
                    <a:lnTo>
                      <a:pt x="2674620" y="2344103"/>
                    </a:lnTo>
                    <a:lnTo>
                      <a:pt x="2675573" y="2344103"/>
                    </a:lnTo>
                    <a:lnTo>
                      <a:pt x="2676525" y="2344103"/>
                    </a:lnTo>
                    <a:lnTo>
                      <a:pt x="2677478" y="2344103"/>
                    </a:lnTo>
                    <a:lnTo>
                      <a:pt x="2678430" y="2344103"/>
                    </a:lnTo>
                    <a:lnTo>
                      <a:pt x="2679383" y="2344103"/>
                    </a:lnTo>
                    <a:lnTo>
                      <a:pt x="2680335" y="2344103"/>
                    </a:lnTo>
                    <a:lnTo>
                      <a:pt x="2681288" y="2344103"/>
                    </a:lnTo>
                    <a:lnTo>
                      <a:pt x="2682240" y="2344103"/>
                    </a:lnTo>
                    <a:lnTo>
                      <a:pt x="2683193" y="2344103"/>
                    </a:lnTo>
                    <a:lnTo>
                      <a:pt x="2684145" y="2344103"/>
                    </a:lnTo>
                    <a:lnTo>
                      <a:pt x="2685098" y="2344103"/>
                    </a:lnTo>
                    <a:lnTo>
                      <a:pt x="2686050" y="2343150"/>
                    </a:lnTo>
                    <a:lnTo>
                      <a:pt x="2687003" y="2344103"/>
                    </a:lnTo>
                    <a:lnTo>
                      <a:pt x="2687955" y="2344103"/>
                    </a:lnTo>
                    <a:lnTo>
                      <a:pt x="2688908" y="2343150"/>
                    </a:lnTo>
                    <a:lnTo>
                      <a:pt x="2689860" y="2343150"/>
                    </a:lnTo>
                    <a:lnTo>
                      <a:pt x="2690813" y="2344103"/>
                    </a:lnTo>
                    <a:lnTo>
                      <a:pt x="2691765" y="2344103"/>
                    </a:lnTo>
                    <a:lnTo>
                      <a:pt x="2692718" y="2344103"/>
                    </a:lnTo>
                    <a:lnTo>
                      <a:pt x="2693670" y="2343150"/>
                    </a:lnTo>
                    <a:lnTo>
                      <a:pt x="2694623" y="2343150"/>
                    </a:lnTo>
                    <a:lnTo>
                      <a:pt x="2695575" y="2343150"/>
                    </a:lnTo>
                    <a:lnTo>
                      <a:pt x="2696528" y="2343150"/>
                    </a:lnTo>
                    <a:lnTo>
                      <a:pt x="2697480" y="2343150"/>
                    </a:lnTo>
                    <a:lnTo>
                      <a:pt x="2698433" y="2343150"/>
                    </a:lnTo>
                    <a:lnTo>
                      <a:pt x="2699385" y="2343150"/>
                    </a:lnTo>
                    <a:lnTo>
                      <a:pt x="2700338" y="2344103"/>
                    </a:lnTo>
                    <a:lnTo>
                      <a:pt x="2701290" y="2344103"/>
                    </a:lnTo>
                    <a:lnTo>
                      <a:pt x="2702243" y="2344103"/>
                    </a:lnTo>
                    <a:lnTo>
                      <a:pt x="2703195" y="2344103"/>
                    </a:lnTo>
                    <a:lnTo>
                      <a:pt x="2704148" y="2344103"/>
                    </a:lnTo>
                    <a:lnTo>
                      <a:pt x="2705100" y="2343150"/>
                    </a:lnTo>
                    <a:lnTo>
                      <a:pt x="2706053" y="2343150"/>
                    </a:lnTo>
                    <a:lnTo>
                      <a:pt x="2707005" y="2343150"/>
                    </a:lnTo>
                    <a:lnTo>
                      <a:pt x="2707958" y="2343150"/>
                    </a:lnTo>
                    <a:lnTo>
                      <a:pt x="2708910" y="2343150"/>
                    </a:lnTo>
                    <a:lnTo>
                      <a:pt x="2709863" y="2343150"/>
                    </a:lnTo>
                    <a:lnTo>
                      <a:pt x="2710815" y="2337435"/>
                    </a:lnTo>
                    <a:lnTo>
                      <a:pt x="2711768" y="2342198"/>
                    </a:lnTo>
                    <a:lnTo>
                      <a:pt x="2712720" y="2342198"/>
                    </a:lnTo>
                    <a:lnTo>
                      <a:pt x="2714625" y="2342198"/>
                    </a:lnTo>
                    <a:lnTo>
                      <a:pt x="2715578" y="2342198"/>
                    </a:lnTo>
                    <a:lnTo>
                      <a:pt x="2716530" y="2343150"/>
                    </a:lnTo>
                    <a:lnTo>
                      <a:pt x="2717483" y="2342198"/>
                    </a:lnTo>
                    <a:lnTo>
                      <a:pt x="2718435" y="2342198"/>
                    </a:lnTo>
                    <a:lnTo>
                      <a:pt x="2719388" y="2341245"/>
                    </a:lnTo>
                    <a:lnTo>
                      <a:pt x="2720340" y="2341245"/>
                    </a:lnTo>
                    <a:lnTo>
                      <a:pt x="2721293" y="2341245"/>
                    </a:lnTo>
                    <a:lnTo>
                      <a:pt x="2722245" y="2341245"/>
                    </a:lnTo>
                    <a:lnTo>
                      <a:pt x="2723198" y="2341245"/>
                    </a:lnTo>
                    <a:lnTo>
                      <a:pt x="2724150" y="2341245"/>
                    </a:lnTo>
                    <a:lnTo>
                      <a:pt x="2725103" y="2341245"/>
                    </a:lnTo>
                    <a:lnTo>
                      <a:pt x="2726055" y="2341245"/>
                    </a:lnTo>
                    <a:lnTo>
                      <a:pt x="2727008" y="2341245"/>
                    </a:lnTo>
                    <a:lnTo>
                      <a:pt x="2727960" y="2341245"/>
                    </a:lnTo>
                    <a:lnTo>
                      <a:pt x="2728913" y="2341245"/>
                    </a:lnTo>
                    <a:lnTo>
                      <a:pt x="2729865" y="2341245"/>
                    </a:lnTo>
                    <a:lnTo>
                      <a:pt x="2730818" y="2341245"/>
                    </a:lnTo>
                    <a:lnTo>
                      <a:pt x="2731770" y="2341245"/>
                    </a:lnTo>
                    <a:lnTo>
                      <a:pt x="2732723" y="2340293"/>
                    </a:lnTo>
                    <a:lnTo>
                      <a:pt x="2733675" y="2340293"/>
                    </a:lnTo>
                    <a:lnTo>
                      <a:pt x="2734628" y="2340293"/>
                    </a:lnTo>
                    <a:lnTo>
                      <a:pt x="2735580" y="2340293"/>
                    </a:lnTo>
                    <a:lnTo>
                      <a:pt x="2736533" y="2340293"/>
                    </a:lnTo>
                    <a:lnTo>
                      <a:pt x="2737485" y="2340293"/>
                    </a:lnTo>
                    <a:lnTo>
                      <a:pt x="2738438" y="2340293"/>
                    </a:lnTo>
                    <a:lnTo>
                      <a:pt x="2739390" y="2340293"/>
                    </a:lnTo>
                    <a:lnTo>
                      <a:pt x="2740343" y="2340293"/>
                    </a:lnTo>
                    <a:lnTo>
                      <a:pt x="2741295" y="2338388"/>
                    </a:lnTo>
                    <a:lnTo>
                      <a:pt x="2742248" y="2340293"/>
                    </a:lnTo>
                    <a:lnTo>
                      <a:pt x="2743200" y="2340293"/>
                    </a:lnTo>
                    <a:lnTo>
                      <a:pt x="2744153" y="2340293"/>
                    </a:lnTo>
                    <a:lnTo>
                      <a:pt x="2745105" y="2340293"/>
                    </a:lnTo>
                    <a:lnTo>
                      <a:pt x="2746058" y="2340293"/>
                    </a:lnTo>
                    <a:lnTo>
                      <a:pt x="2747010" y="2340293"/>
                    </a:lnTo>
                    <a:lnTo>
                      <a:pt x="2747963" y="2340293"/>
                    </a:lnTo>
                    <a:lnTo>
                      <a:pt x="2748915" y="2340293"/>
                    </a:lnTo>
                    <a:lnTo>
                      <a:pt x="2749868" y="2340293"/>
                    </a:lnTo>
                    <a:lnTo>
                      <a:pt x="2750820" y="2340293"/>
                    </a:lnTo>
                    <a:lnTo>
                      <a:pt x="2751773" y="2340293"/>
                    </a:lnTo>
                    <a:lnTo>
                      <a:pt x="2752725" y="2340293"/>
                    </a:lnTo>
                    <a:lnTo>
                      <a:pt x="2753678" y="2340293"/>
                    </a:lnTo>
                    <a:lnTo>
                      <a:pt x="2754630" y="2340293"/>
                    </a:lnTo>
                    <a:lnTo>
                      <a:pt x="2756535" y="2340293"/>
                    </a:lnTo>
                    <a:lnTo>
                      <a:pt x="2757488" y="2340293"/>
                    </a:lnTo>
                    <a:lnTo>
                      <a:pt x="2758440" y="2340293"/>
                    </a:lnTo>
                    <a:lnTo>
                      <a:pt x="2759393" y="2340293"/>
                    </a:lnTo>
                    <a:lnTo>
                      <a:pt x="2760345" y="2341245"/>
                    </a:lnTo>
                    <a:lnTo>
                      <a:pt x="2761298" y="2341245"/>
                    </a:lnTo>
                    <a:lnTo>
                      <a:pt x="2762250" y="2340293"/>
                    </a:lnTo>
                    <a:lnTo>
                      <a:pt x="2763203" y="2340293"/>
                    </a:lnTo>
                    <a:lnTo>
                      <a:pt x="2764155" y="2340293"/>
                    </a:lnTo>
                    <a:lnTo>
                      <a:pt x="2765108" y="2339340"/>
                    </a:lnTo>
                    <a:lnTo>
                      <a:pt x="2766060" y="2339340"/>
                    </a:lnTo>
                    <a:lnTo>
                      <a:pt x="2767013" y="2339340"/>
                    </a:lnTo>
                    <a:lnTo>
                      <a:pt x="2767965" y="2340293"/>
                    </a:lnTo>
                    <a:lnTo>
                      <a:pt x="2768918" y="2340293"/>
                    </a:lnTo>
                    <a:lnTo>
                      <a:pt x="2769870" y="2340293"/>
                    </a:lnTo>
                    <a:lnTo>
                      <a:pt x="2770823" y="2340293"/>
                    </a:lnTo>
                    <a:lnTo>
                      <a:pt x="2771775" y="2340293"/>
                    </a:lnTo>
                    <a:lnTo>
                      <a:pt x="2772728" y="2339340"/>
                    </a:lnTo>
                    <a:lnTo>
                      <a:pt x="2773680" y="2339340"/>
                    </a:lnTo>
                    <a:lnTo>
                      <a:pt x="2774633" y="2339340"/>
                    </a:lnTo>
                    <a:lnTo>
                      <a:pt x="2775585" y="2339340"/>
                    </a:lnTo>
                    <a:lnTo>
                      <a:pt x="2776538" y="2339340"/>
                    </a:lnTo>
                    <a:lnTo>
                      <a:pt x="2777490" y="2340293"/>
                    </a:lnTo>
                    <a:lnTo>
                      <a:pt x="2778443" y="2340293"/>
                    </a:lnTo>
                    <a:lnTo>
                      <a:pt x="2779395" y="2340293"/>
                    </a:lnTo>
                    <a:lnTo>
                      <a:pt x="2780348" y="2340293"/>
                    </a:lnTo>
                    <a:lnTo>
                      <a:pt x="2781300" y="2340293"/>
                    </a:lnTo>
                    <a:lnTo>
                      <a:pt x="2782253" y="2340293"/>
                    </a:lnTo>
                    <a:lnTo>
                      <a:pt x="2783205" y="2340293"/>
                    </a:lnTo>
                    <a:lnTo>
                      <a:pt x="2784158" y="2340293"/>
                    </a:lnTo>
                    <a:lnTo>
                      <a:pt x="2785110" y="2340293"/>
                    </a:lnTo>
                    <a:lnTo>
                      <a:pt x="2786063" y="2339340"/>
                    </a:lnTo>
                    <a:lnTo>
                      <a:pt x="2787015" y="2340293"/>
                    </a:lnTo>
                    <a:lnTo>
                      <a:pt x="2787968" y="2339340"/>
                    </a:lnTo>
                    <a:lnTo>
                      <a:pt x="2788920" y="2339340"/>
                    </a:lnTo>
                    <a:lnTo>
                      <a:pt x="2789873" y="2339340"/>
                    </a:lnTo>
                    <a:lnTo>
                      <a:pt x="2790825" y="2339340"/>
                    </a:lnTo>
                    <a:lnTo>
                      <a:pt x="2791778" y="2339340"/>
                    </a:lnTo>
                    <a:lnTo>
                      <a:pt x="2792730" y="2339340"/>
                    </a:lnTo>
                    <a:lnTo>
                      <a:pt x="2793683" y="2339340"/>
                    </a:lnTo>
                    <a:lnTo>
                      <a:pt x="2794635" y="2338388"/>
                    </a:lnTo>
                    <a:lnTo>
                      <a:pt x="2795588" y="2338388"/>
                    </a:lnTo>
                    <a:lnTo>
                      <a:pt x="2796540" y="2338388"/>
                    </a:lnTo>
                    <a:lnTo>
                      <a:pt x="2797493" y="2338388"/>
                    </a:lnTo>
                    <a:lnTo>
                      <a:pt x="2799398" y="2338388"/>
                    </a:lnTo>
                    <a:lnTo>
                      <a:pt x="2800350" y="2338388"/>
                    </a:lnTo>
                    <a:lnTo>
                      <a:pt x="2801303" y="2338388"/>
                    </a:lnTo>
                    <a:lnTo>
                      <a:pt x="2802255" y="2338388"/>
                    </a:lnTo>
                    <a:lnTo>
                      <a:pt x="2803208" y="2338388"/>
                    </a:lnTo>
                    <a:lnTo>
                      <a:pt x="2804160" y="2337435"/>
                    </a:lnTo>
                    <a:lnTo>
                      <a:pt x="2805113" y="2338388"/>
                    </a:lnTo>
                    <a:lnTo>
                      <a:pt x="2806065" y="2337435"/>
                    </a:lnTo>
                    <a:lnTo>
                      <a:pt x="2807018" y="2337435"/>
                    </a:lnTo>
                    <a:lnTo>
                      <a:pt x="2807970" y="2338388"/>
                    </a:lnTo>
                    <a:lnTo>
                      <a:pt x="2808923" y="2338388"/>
                    </a:lnTo>
                    <a:lnTo>
                      <a:pt x="2809875" y="2338388"/>
                    </a:lnTo>
                    <a:lnTo>
                      <a:pt x="2810828" y="2338388"/>
                    </a:lnTo>
                    <a:lnTo>
                      <a:pt x="2811780" y="2338388"/>
                    </a:lnTo>
                    <a:lnTo>
                      <a:pt x="2812733" y="2338388"/>
                    </a:lnTo>
                    <a:lnTo>
                      <a:pt x="2813685" y="2338388"/>
                    </a:lnTo>
                    <a:lnTo>
                      <a:pt x="2814638" y="2338388"/>
                    </a:lnTo>
                    <a:lnTo>
                      <a:pt x="2815590" y="2338388"/>
                    </a:lnTo>
                    <a:lnTo>
                      <a:pt x="2816543" y="2338388"/>
                    </a:lnTo>
                    <a:lnTo>
                      <a:pt x="2817495" y="2338388"/>
                    </a:lnTo>
                    <a:lnTo>
                      <a:pt x="2818448" y="2338388"/>
                    </a:lnTo>
                    <a:lnTo>
                      <a:pt x="2819400" y="2338388"/>
                    </a:lnTo>
                    <a:lnTo>
                      <a:pt x="2820353" y="2339340"/>
                    </a:lnTo>
                    <a:lnTo>
                      <a:pt x="2821305" y="2339340"/>
                    </a:lnTo>
                    <a:lnTo>
                      <a:pt x="2822258" y="2339340"/>
                    </a:lnTo>
                    <a:lnTo>
                      <a:pt x="2823210" y="2339340"/>
                    </a:lnTo>
                    <a:lnTo>
                      <a:pt x="2824163" y="2339340"/>
                    </a:lnTo>
                    <a:lnTo>
                      <a:pt x="2825115" y="2339340"/>
                    </a:lnTo>
                    <a:lnTo>
                      <a:pt x="2826068" y="2339340"/>
                    </a:lnTo>
                    <a:lnTo>
                      <a:pt x="2827020" y="2339340"/>
                    </a:lnTo>
                    <a:lnTo>
                      <a:pt x="2827973" y="2339340"/>
                    </a:lnTo>
                    <a:lnTo>
                      <a:pt x="2828925" y="2339340"/>
                    </a:lnTo>
                    <a:lnTo>
                      <a:pt x="2829878" y="2339340"/>
                    </a:lnTo>
                    <a:lnTo>
                      <a:pt x="2830830" y="2340293"/>
                    </a:lnTo>
                    <a:lnTo>
                      <a:pt x="2831783" y="2340293"/>
                    </a:lnTo>
                    <a:lnTo>
                      <a:pt x="2832735" y="2340293"/>
                    </a:lnTo>
                    <a:lnTo>
                      <a:pt x="2833688" y="2340293"/>
                    </a:lnTo>
                    <a:lnTo>
                      <a:pt x="2834640" y="2339340"/>
                    </a:lnTo>
                    <a:lnTo>
                      <a:pt x="2835593" y="2339340"/>
                    </a:lnTo>
                    <a:lnTo>
                      <a:pt x="2836545" y="2339340"/>
                    </a:lnTo>
                    <a:lnTo>
                      <a:pt x="2837498" y="2339340"/>
                    </a:lnTo>
                    <a:lnTo>
                      <a:pt x="2838450" y="2338388"/>
                    </a:lnTo>
                    <a:lnTo>
                      <a:pt x="2839403" y="2339340"/>
                    </a:lnTo>
                    <a:lnTo>
                      <a:pt x="2840355" y="2339340"/>
                    </a:lnTo>
                    <a:lnTo>
                      <a:pt x="2842260" y="2338388"/>
                    </a:lnTo>
                    <a:lnTo>
                      <a:pt x="2843213" y="2338388"/>
                    </a:lnTo>
                    <a:lnTo>
                      <a:pt x="2844165" y="2338388"/>
                    </a:lnTo>
                    <a:lnTo>
                      <a:pt x="2845118" y="2338388"/>
                    </a:lnTo>
                    <a:lnTo>
                      <a:pt x="2846070" y="2338388"/>
                    </a:lnTo>
                    <a:lnTo>
                      <a:pt x="2847023" y="2338388"/>
                    </a:lnTo>
                    <a:lnTo>
                      <a:pt x="2847975" y="2338388"/>
                    </a:lnTo>
                    <a:lnTo>
                      <a:pt x="2848928" y="2338388"/>
                    </a:lnTo>
                    <a:lnTo>
                      <a:pt x="2849880" y="2338388"/>
                    </a:lnTo>
                    <a:lnTo>
                      <a:pt x="2850833" y="2338388"/>
                    </a:lnTo>
                    <a:lnTo>
                      <a:pt x="2851785" y="2338388"/>
                    </a:lnTo>
                    <a:lnTo>
                      <a:pt x="2852738" y="2338388"/>
                    </a:lnTo>
                    <a:lnTo>
                      <a:pt x="2853690" y="2339340"/>
                    </a:lnTo>
                    <a:lnTo>
                      <a:pt x="2854643" y="2339340"/>
                    </a:lnTo>
                    <a:lnTo>
                      <a:pt x="2855595" y="2340293"/>
                    </a:lnTo>
                    <a:lnTo>
                      <a:pt x="2856548" y="2339340"/>
                    </a:lnTo>
                    <a:lnTo>
                      <a:pt x="2857500" y="2340293"/>
                    </a:lnTo>
                    <a:lnTo>
                      <a:pt x="2858453" y="2339340"/>
                    </a:lnTo>
                    <a:lnTo>
                      <a:pt x="2859405" y="2339340"/>
                    </a:lnTo>
                    <a:lnTo>
                      <a:pt x="2860358" y="2340293"/>
                    </a:lnTo>
                    <a:lnTo>
                      <a:pt x="2861310" y="2339340"/>
                    </a:lnTo>
                    <a:lnTo>
                      <a:pt x="2862263" y="2339340"/>
                    </a:lnTo>
                    <a:lnTo>
                      <a:pt x="2863215" y="2340293"/>
                    </a:lnTo>
                    <a:lnTo>
                      <a:pt x="2864168" y="2340293"/>
                    </a:lnTo>
                    <a:lnTo>
                      <a:pt x="2865120" y="2340293"/>
                    </a:lnTo>
                    <a:lnTo>
                      <a:pt x="2866073" y="2340293"/>
                    </a:lnTo>
                    <a:lnTo>
                      <a:pt x="2867025" y="2340293"/>
                    </a:lnTo>
                    <a:lnTo>
                      <a:pt x="2867978" y="2340293"/>
                    </a:lnTo>
                    <a:lnTo>
                      <a:pt x="2868930" y="2340293"/>
                    </a:lnTo>
                    <a:lnTo>
                      <a:pt x="2869883" y="2340293"/>
                    </a:lnTo>
                    <a:lnTo>
                      <a:pt x="2870835" y="2339340"/>
                    </a:lnTo>
                    <a:lnTo>
                      <a:pt x="2871788" y="2340293"/>
                    </a:lnTo>
                    <a:lnTo>
                      <a:pt x="2872740" y="2340293"/>
                    </a:lnTo>
                    <a:lnTo>
                      <a:pt x="2873693" y="2339340"/>
                    </a:lnTo>
                    <a:lnTo>
                      <a:pt x="2874645" y="2339340"/>
                    </a:lnTo>
                    <a:lnTo>
                      <a:pt x="2875598" y="2339340"/>
                    </a:lnTo>
                    <a:lnTo>
                      <a:pt x="2876550" y="2339340"/>
                    </a:lnTo>
                    <a:lnTo>
                      <a:pt x="2877503" y="2339340"/>
                    </a:lnTo>
                    <a:lnTo>
                      <a:pt x="2878455" y="2339340"/>
                    </a:lnTo>
                    <a:lnTo>
                      <a:pt x="2879408" y="2339340"/>
                    </a:lnTo>
                    <a:lnTo>
                      <a:pt x="2880360" y="2338388"/>
                    </a:lnTo>
                    <a:lnTo>
                      <a:pt x="2881313" y="2338388"/>
                    </a:lnTo>
                    <a:lnTo>
                      <a:pt x="2882265" y="2338388"/>
                    </a:lnTo>
                    <a:lnTo>
                      <a:pt x="2883218" y="2338388"/>
                    </a:lnTo>
                    <a:lnTo>
                      <a:pt x="2885123" y="2339340"/>
                    </a:lnTo>
                    <a:lnTo>
                      <a:pt x="2886075" y="2339340"/>
                    </a:lnTo>
                    <a:lnTo>
                      <a:pt x="2887028" y="2339340"/>
                    </a:lnTo>
                    <a:lnTo>
                      <a:pt x="2887980" y="2339340"/>
                    </a:lnTo>
                    <a:lnTo>
                      <a:pt x="2888933" y="2339340"/>
                    </a:lnTo>
                    <a:lnTo>
                      <a:pt x="2889885" y="2339340"/>
                    </a:lnTo>
                    <a:lnTo>
                      <a:pt x="2890838" y="2339340"/>
                    </a:lnTo>
                    <a:lnTo>
                      <a:pt x="2891790" y="2339340"/>
                    </a:lnTo>
                    <a:lnTo>
                      <a:pt x="2892743" y="2339340"/>
                    </a:lnTo>
                    <a:lnTo>
                      <a:pt x="2893695" y="2339340"/>
                    </a:lnTo>
                    <a:lnTo>
                      <a:pt x="2894648" y="2339340"/>
                    </a:lnTo>
                    <a:lnTo>
                      <a:pt x="2895600" y="2339340"/>
                    </a:lnTo>
                    <a:lnTo>
                      <a:pt x="2896553" y="2339340"/>
                    </a:lnTo>
                    <a:lnTo>
                      <a:pt x="2897505" y="2339340"/>
                    </a:lnTo>
                    <a:lnTo>
                      <a:pt x="2898458" y="2339340"/>
                    </a:lnTo>
                    <a:lnTo>
                      <a:pt x="2899410" y="2339340"/>
                    </a:lnTo>
                    <a:lnTo>
                      <a:pt x="2900363" y="2339340"/>
                    </a:lnTo>
                    <a:lnTo>
                      <a:pt x="2901315" y="2339340"/>
                    </a:lnTo>
                    <a:lnTo>
                      <a:pt x="2902268" y="2339340"/>
                    </a:lnTo>
                    <a:lnTo>
                      <a:pt x="2903220" y="2340293"/>
                    </a:lnTo>
                    <a:lnTo>
                      <a:pt x="2904173" y="2340293"/>
                    </a:lnTo>
                    <a:lnTo>
                      <a:pt x="2905125" y="2340293"/>
                    </a:lnTo>
                    <a:lnTo>
                      <a:pt x="2906078" y="2340293"/>
                    </a:lnTo>
                    <a:lnTo>
                      <a:pt x="2907030" y="2340293"/>
                    </a:lnTo>
                    <a:lnTo>
                      <a:pt x="2907983" y="2341245"/>
                    </a:lnTo>
                    <a:lnTo>
                      <a:pt x="2908935" y="2341245"/>
                    </a:lnTo>
                    <a:lnTo>
                      <a:pt x="2909888" y="2341245"/>
                    </a:lnTo>
                    <a:lnTo>
                      <a:pt x="2910840" y="2341245"/>
                    </a:lnTo>
                    <a:lnTo>
                      <a:pt x="2911793" y="2341245"/>
                    </a:lnTo>
                    <a:lnTo>
                      <a:pt x="2912745" y="2341245"/>
                    </a:lnTo>
                    <a:lnTo>
                      <a:pt x="2913698" y="2340293"/>
                    </a:lnTo>
                    <a:lnTo>
                      <a:pt x="2914650" y="2340293"/>
                    </a:lnTo>
                    <a:lnTo>
                      <a:pt x="2915603" y="2339340"/>
                    </a:lnTo>
                    <a:lnTo>
                      <a:pt x="2916555" y="2340293"/>
                    </a:lnTo>
                    <a:lnTo>
                      <a:pt x="2917508" y="2340293"/>
                    </a:lnTo>
                    <a:lnTo>
                      <a:pt x="2918460" y="2340293"/>
                    </a:lnTo>
                    <a:lnTo>
                      <a:pt x="2919413" y="2340293"/>
                    </a:lnTo>
                    <a:lnTo>
                      <a:pt x="2920365" y="2340293"/>
                    </a:lnTo>
                    <a:lnTo>
                      <a:pt x="2921318" y="2339340"/>
                    </a:lnTo>
                    <a:lnTo>
                      <a:pt x="2922270" y="2340293"/>
                    </a:lnTo>
                    <a:lnTo>
                      <a:pt x="2923223" y="2339340"/>
                    </a:lnTo>
                    <a:lnTo>
                      <a:pt x="2924175" y="2339340"/>
                    </a:lnTo>
                    <a:lnTo>
                      <a:pt x="2925128" y="2339340"/>
                    </a:lnTo>
                    <a:lnTo>
                      <a:pt x="2926080" y="2339340"/>
                    </a:lnTo>
                    <a:lnTo>
                      <a:pt x="2927985" y="2339340"/>
                    </a:lnTo>
                    <a:lnTo>
                      <a:pt x="2928938" y="2339340"/>
                    </a:lnTo>
                    <a:lnTo>
                      <a:pt x="2929890" y="2339340"/>
                    </a:lnTo>
                    <a:lnTo>
                      <a:pt x="2930843" y="2339340"/>
                    </a:lnTo>
                    <a:lnTo>
                      <a:pt x="2931795" y="2339340"/>
                    </a:lnTo>
                    <a:lnTo>
                      <a:pt x="2932748" y="2339340"/>
                    </a:lnTo>
                    <a:lnTo>
                      <a:pt x="2933700" y="2339340"/>
                    </a:lnTo>
                    <a:lnTo>
                      <a:pt x="2934653" y="2339340"/>
                    </a:lnTo>
                    <a:lnTo>
                      <a:pt x="2935605" y="2339340"/>
                    </a:lnTo>
                    <a:lnTo>
                      <a:pt x="2936558" y="2339340"/>
                    </a:lnTo>
                    <a:lnTo>
                      <a:pt x="2937510" y="2339340"/>
                    </a:lnTo>
                    <a:lnTo>
                      <a:pt x="2938463" y="2339340"/>
                    </a:lnTo>
                    <a:lnTo>
                      <a:pt x="2939415" y="2338388"/>
                    </a:lnTo>
                    <a:lnTo>
                      <a:pt x="2940368" y="2338388"/>
                    </a:lnTo>
                    <a:lnTo>
                      <a:pt x="2941320" y="2338388"/>
                    </a:lnTo>
                    <a:lnTo>
                      <a:pt x="2942273" y="2338388"/>
                    </a:lnTo>
                    <a:lnTo>
                      <a:pt x="2943225" y="2338388"/>
                    </a:lnTo>
                    <a:lnTo>
                      <a:pt x="2944178" y="2338388"/>
                    </a:lnTo>
                    <a:lnTo>
                      <a:pt x="2945130" y="2337435"/>
                    </a:lnTo>
                    <a:lnTo>
                      <a:pt x="2946083" y="2338388"/>
                    </a:lnTo>
                    <a:lnTo>
                      <a:pt x="2947035" y="2337435"/>
                    </a:lnTo>
                    <a:lnTo>
                      <a:pt x="2947988" y="2338388"/>
                    </a:lnTo>
                    <a:lnTo>
                      <a:pt x="2948940" y="2338388"/>
                    </a:lnTo>
                    <a:lnTo>
                      <a:pt x="2949893" y="2338388"/>
                    </a:lnTo>
                    <a:lnTo>
                      <a:pt x="2950845" y="2338388"/>
                    </a:lnTo>
                    <a:lnTo>
                      <a:pt x="2951798" y="2338388"/>
                    </a:lnTo>
                    <a:lnTo>
                      <a:pt x="2952750" y="2338388"/>
                    </a:lnTo>
                    <a:lnTo>
                      <a:pt x="2953703" y="2338388"/>
                    </a:lnTo>
                    <a:lnTo>
                      <a:pt x="2954655" y="2338388"/>
                    </a:lnTo>
                    <a:lnTo>
                      <a:pt x="2955608" y="2338388"/>
                    </a:lnTo>
                    <a:lnTo>
                      <a:pt x="2956560" y="2338388"/>
                    </a:lnTo>
                    <a:lnTo>
                      <a:pt x="2957513" y="2338388"/>
                    </a:lnTo>
                    <a:lnTo>
                      <a:pt x="2958465" y="2338388"/>
                    </a:lnTo>
                    <a:lnTo>
                      <a:pt x="2959418" y="2337435"/>
                    </a:lnTo>
                    <a:lnTo>
                      <a:pt x="2960370" y="2337435"/>
                    </a:lnTo>
                    <a:lnTo>
                      <a:pt x="2961323" y="2337435"/>
                    </a:lnTo>
                    <a:lnTo>
                      <a:pt x="2962275" y="2337435"/>
                    </a:lnTo>
                    <a:lnTo>
                      <a:pt x="2963228" y="2337435"/>
                    </a:lnTo>
                    <a:lnTo>
                      <a:pt x="2964180" y="2338388"/>
                    </a:lnTo>
                    <a:lnTo>
                      <a:pt x="2965133" y="2338388"/>
                    </a:lnTo>
                    <a:lnTo>
                      <a:pt x="2966085" y="2338388"/>
                    </a:lnTo>
                    <a:lnTo>
                      <a:pt x="2967038" y="2338388"/>
                    </a:lnTo>
                    <a:lnTo>
                      <a:pt x="2967990" y="2338388"/>
                    </a:lnTo>
                    <a:lnTo>
                      <a:pt x="2968943" y="2339340"/>
                    </a:lnTo>
                    <a:lnTo>
                      <a:pt x="2970848" y="2338388"/>
                    </a:lnTo>
                    <a:lnTo>
                      <a:pt x="2971800" y="2338388"/>
                    </a:lnTo>
                    <a:lnTo>
                      <a:pt x="2972753" y="2338388"/>
                    </a:lnTo>
                    <a:lnTo>
                      <a:pt x="2973705" y="2338388"/>
                    </a:lnTo>
                    <a:lnTo>
                      <a:pt x="2974658" y="2338388"/>
                    </a:lnTo>
                    <a:lnTo>
                      <a:pt x="2975610" y="2338388"/>
                    </a:lnTo>
                    <a:lnTo>
                      <a:pt x="2976563" y="2337435"/>
                    </a:lnTo>
                    <a:lnTo>
                      <a:pt x="2977515" y="2338388"/>
                    </a:lnTo>
                    <a:lnTo>
                      <a:pt x="2978468" y="2338388"/>
                    </a:lnTo>
                    <a:lnTo>
                      <a:pt x="2979420" y="2338388"/>
                    </a:lnTo>
                    <a:lnTo>
                      <a:pt x="2980373" y="2338388"/>
                    </a:lnTo>
                    <a:lnTo>
                      <a:pt x="2981325" y="2338388"/>
                    </a:lnTo>
                    <a:lnTo>
                      <a:pt x="2982278" y="2339340"/>
                    </a:lnTo>
                    <a:lnTo>
                      <a:pt x="2983230" y="2339340"/>
                    </a:lnTo>
                    <a:lnTo>
                      <a:pt x="2984183" y="2339340"/>
                    </a:lnTo>
                    <a:lnTo>
                      <a:pt x="2985135" y="2338388"/>
                    </a:lnTo>
                    <a:lnTo>
                      <a:pt x="2986088" y="2339340"/>
                    </a:lnTo>
                    <a:lnTo>
                      <a:pt x="2987040" y="2339340"/>
                    </a:lnTo>
                    <a:lnTo>
                      <a:pt x="2987993" y="2339340"/>
                    </a:lnTo>
                    <a:lnTo>
                      <a:pt x="2988945" y="2339340"/>
                    </a:lnTo>
                    <a:lnTo>
                      <a:pt x="2989898" y="2339340"/>
                    </a:lnTo>
                    <a:lnTo>
                      <a:pt x="2990850" y="2339340"/>
                    </a:lnTo>
                    <a:lnTo>
                      <a:pt x="2991803" y="2339340"/>
                    </a:lnTo>
                    <a:lnTo>
                      <a:pt x="2992755" y="2339340"/>
                    </a:lnTo>
                    <a:lnTo>
                      <a:pt x="2993708" y="2339340"/>
                    </a:lnTo>
                    <a:lnTo>
                      <a:pt x="2994660" y="2339340"/>
                    </a:lnTo>
                    <a:lnTo>
                      <a:pt x="2995613" y="2339340"/>
                    </a:lnTo>
                    <a:lnTo>
                      <a:pt x="2996565" y="2339340"/>
                    </a:lnTo>
                    <a:lnTo>
                      <a:pt x="2997518" y="2339340"/>
                    </a:lnTo>
                    <a:lnTo>
                      <a:pt x="2998470" y="2339340"/>
                    </a:lnTo>
                    <a:lnTo>
                      <a:pt x="2999423" y="2339340"/>
                    </a:lnTo>
                    <a:lnTo>
                      <a:pt x="3000375" y="2339340"/>
                    </a:lnTo>
                    <a:lnTo>
                      <a:pt x="3001328" y="2339340"/>
                    </a:lnTo>
                    <a:lnTo>
                      <a:pt x="3002280" y="2339340"/>
                    </a:lnTo>
                    <a:lnTo>
                      <a:pt x="3003233" y="2339340"/>
                    </a:lnTo>
                    <a:lnTo>
                      <a:pt x="3004185" y="2340293"/>
                    </a:lnTo>
                    <a:lnTo>
                      <a:pt x="3005138" y="2340293"/>
                    </a:lnTo>
                    <a:lnTo>
                      <a:pt x="3006090" y="2340293"/>
                    </a:lnTo>
                    <a:lnTo>
                      <a:pt x="3007043" y="2340293"/>
                    </a:lnTo>
                    <a:lnTo>
                      <a:pt x="3007995" y="2339340"/>
                    </a:lnTo>
                    <a:lnTo>
                      <a:pt x="3008948" y="2339340"/>
                    </a:lnTo>
                    <a:lnTo>
                      <a:pt x="3009900" y="2339340"/>
                    </a:lnTo>
                    <a:lnTo>
                      <a:pt x="3010853" y="2339340"/>
                    </a:lnTo>
                    <a:lnTo>
                      <a:pt x="3011805" y="2340293"/>
                    </a:lnTo>
                    <a:lnTo>
                      <a:pt x="3013710" y="2339340"/>
                    </a:lnTo>
                    <a:lnTo>
                      <a:pt x="3014663" y="2339340"/>
                    </a:lnTo>
                    <a:lnTo>
                      <a:pt x="3015615" y="2339340"/>
                    </a:lnTo>
                    <a:lnTo>
                      <a:pt x="3016568" y="2339340"/>
                    </a:lnTo>
                    <a:lnTo>
                      <a:pt x="3017520" y="2339340"/>
                    </a:lnTo>
                    <a:lnTo>
                      <a:pt x="3018473" y="2339340"/>
                    </a:lnTo>
                    <a:lnTo>
                      <a:pt x="3019425" y="2339340"/>
                    </a:lnTo>
                    <a:lnTo>
                      <a:pt x="3020378" y="2340293"/>
                    </a:lnTo>
                    <a:lnTo>
                      <a:pt x="3021330" y="2339340"/>
                    </a:lnTo>
                    <a:lnTo>
                      <a:pt x="3022283" y="2340293"/>
                    </a:lnTo>
                    <a:lnTo>
                      <a:pt x="3023235" y="2340293"/>
                    </a:lnTo>
                    <a:lnTo>
                      <a:pt x="3024188" y="2340293"/>
                    </a:lnTo>
                    <a:lnTo>
                      <a:pt x="3025140" y="2340293"/>
                    </a:lnTo>
                    <a:lnTo>
                      <a:pt x="3026093" y="2340293"/>
                    </a:lnTo>
                    <a:lnTo>
                      <a:pt x="3027045" y="2340293"/>
                    </a:lnTo>
                    <a:lnTo>
                      <a:pt x="3027998" y="2340293"/>
                    </a:lnTo>
                    <a:lnTo>
                      <a:pt x="3028950" y="2340293"/>
                    </a:lnTo>
                    <a:lnTo>
                      <a:pt x="3029903" y="2340293"/>
                    </a:lnTo>
                    <a:lnTo>
                      <a:pt x="3030855" y="2340293"/>
                    </a:lnTo>
                    <a:lnTo>
                      <a:pt x="3031808" y="2340293"/>
                    </a:lnTo>
                    <a:lnTo>
                      <a:pt x="3032760" y="2340293"/>
                    </a:lnTo>
                    <a:lnTo>
                      <a:pt x="3033713" y="2340293"/>
                    </a:lnTo>
                    <a:lnTo>
                      <a:pt x="3034665" y="2340293"/>
                    </a:lnTo>
                    <a:lnTo>
                      <a:pt x="3035618" y="2340293"/>
                    </a:lnTo>
                    <a:lnTo>
                      <a:pt x="3036570" y="2339340"/>
                    </a:lnTo>
                    <a:lnTo>
                      <a:pt x="3037523" y="2339340"/>
                    </a:lnTo>
                    <a:lnTo>
                      <a:pt x="3038475" y="2339340"/>
                    </a:lnTo>
                    <a:lnTo>
                      <a:pt x="3039428" y="2339340"/>
                    </a:lnTo>
                    <a:lnTo>
                      <a:pt x="3040380" y="2339340"/>
                    </a:lnTo>
                    <a:lnTo>
                      <a:pt x="3041333" y="2339340"/>
                    </a:lnTo>
                    <a:lnTo>
                      <a:pt x="3042285" y="2339340"/>
                    </a:lnTo>
                    <a:lnTo>
                      <a:pt x="3043238" y="2339340"/>
                    </a:lnTo>
                    <a:lnTo>
                      <a:pt x="3044190" y="2340293"/>
                    </a:lnTo>
                    <a:lnTo>
                      <a:pt x="3045143" y="2339340"/>
                    </a:lnTo>
                    <a:lnTo>
                      <a:pt x="3046095" y="2340293"/>
                    </a:lnTo>
                    <a:lnTo>
                      <a:pt x="3047048" y="2340293"/>
                    </a:lnTo>
                    <a:lnTo>
                      <a:pt x="3048000" y="2339340"/>
                    </a:lnTo>
                    <a:lnTo>
                      <a:pt x="3048953" y="2339340"/>
                    </a:lnTo>
                    <a:lnTo>
                      <a:pt x="3049905" y="2339340"/>
                    </a:lnTo>
                    <a:lnTo>
                      <a:pt x="3050858" y="2339340"/>
                    </a:lnTo>
                    <a:lnTo>
                      <a:pt x="3051810" y="2339340"/>
                    </a:lnTo>
                    <a:lnTo>
                      <a:pt x="3052763" y="2339340"/>
                    </a:lnTo>
                    <a:lnTo>
                      <a:pt x="3053715" y="2339340"/>
                    </a:lnTo>
                    <a:lnTo>
                      <a:pt x="3055620" y="2339340"/>
                    </a:lnTo>
                    <a:lnTo>
                      <a:pt x="3056573" y="2339340"/>
                    </a:lnTo>
                    <a:lnTo>
                      <a:pt x="3057525" y="2340293"/>
                    </a:lnTo>
                    <a:lnTo>
                      <a:pt x="3058478" y="2340293"/>
                    </a:lnTo>
                    <a:lnTo>
                      <a:pt x="3059430" y="2336483"/>
                    </a:lnTo>
                    <a:lnTo>
                      <a:pt x="3060383" y="2339340"/>
                    </a:lnTo>
                    <a:lnTo>
                      <a:pt x="3061335" y="2339340"/>
                    </a:lnTo>
                    <a:lnTo>
                      <a:pt x="3062288" y="2339340"/>
                    </a:lnTo>
                    <a:lnTo>
                      <a:pt x="3063240" y="2339340"/>
                    </a:lnTo>
                    <a:lnTo>
                      <a:pt x="3064193" y="2339340"/>
                    </a:lnTo>
                    <a:lnTo>
                      <a:pt x="3065145" y="2339340"/>
                    </a:lnTo>
                    <a:lnTo>
                      <a:pt x="3066098" y="2340293"/>
                    </a:lnTo>
                    <a:lnTo>
                      <a:pt x="3067050" y="2340293"/>
                    </a:lnTo>
                    <a:lnTo>
                      <a:pt x="3068003" y="2340293"/>
                    </a:lnTo>
                    <a:lnTo>
                      <a:pt x="3068955" y="2340293"/>
                    </a:lnTo>
                    <a:lnTo>
                      <a:pt x="3069908" y="2340293"/>
                    </a:lnTo>
                    <a:lnTo>
                      <a:pt x="3070860" y="2340293"/>
                    </a:lnTo>
                    <a:lnTo>
                      <a:pt x="3071813" y="2340293"/>
                    </a:lnTo>
                    <a:lnTo>
                      <a:pt x="3072765" y="2340293"/>
                    </a:lnTo>
                    <a:lnTo>
                      <a:pt x="3073718" y="2340293"/>
                    </a:lnTo>
                    <a:lnTo>
                      <a:pt x="3074670" y="2340293"/>
                    </a:lnTo>
                    <a:lnTo>
                      <a:pt x="3075623" y="2340293"/>
                    </a:lnTo>
                    <a:lnTo>
                      <a:pt x="3076575" y="2340293"/>
                    </a:lnTo>
                    <a:lnTo>
                      <a:pt x="3077528" y="2340293"/>
                    </a:lnTo>
                    <a:lnTo>
                      <a:pt x="3078480" y="2340293"/>
                    </a:lnTo>
                    <a:lnTo>
                      <a:pt x="3079433" y="2340293"/>
                    </a:lnTo>
                    <a:lnTo>
                      <a:pt x="3080385" y="2340293"/>
                    </a:lnTo>
                    <a:lnTo>
                      <a:pt x="3081338" y="2340293"/>
                    </a:lnTo>
                    <a:lnTo>
                      <a:pt x="3082290" y="2340293"/>
                    </a:lnTo>
                    <a:lnTo>
                      <a:pt x="3083243" y="2341245"/>
                    </a:lnTo>
                    <a:lnTo>
                      <a:pt x="3084195" y="2341245"/>
                    </a:lnTo>
                    <a:lnTo>
                      <a:pt x="3085148" y="2341245"/>
                    </a:lnTo>
                    <a:lnTo>
                      <a:pt x="3086100" y="2341245"/>
                    </a:lnTo>
                    <a:lnTo>
                      <a:pt x="3087053" y="2340293"/>
                    </a:lnTo>
                    <a:lnTo>
                      <a:pt x="3088005" y="2340293"/>
                    </a:lnTo>
                    <a:lnTo>
                      <a:pt x="3088958" y="2340293"/>
                    </a:lnTo>
                    <a:lnTo>
                      <a:pt x="3089910" y="2340293"/>
                    </a:lnTo>
                    <a:lnTo>
                      <a:pt x="3090863" y="2340293"/>
                    </a:lnTo>
                    <a:lnTo>
                      <a:pt x="3091815" y="2341245"/>
                    </a:lnTo>
                    <a:lnTo>
                      <a:pt x="3092768" y="2341245"/>
                    </a:lnTo>
                    <a:lnTo>
                      <a:pt x="3093720" y="2340293"/>
                    </a:lnTo>
                    <a:lnTo>
                      <a:pt x="3094673" y="2341245"/>
                    </a:lnTo>
                    <a:lnTo>
                      <a:pt x="3095625" y="2340293"/>
                    </a:lnTo>
                    <a:lnTo>
                      <a:pt x="3096578" y="2340293"/>
                    </a:lnTo>
                    <a:lnTo>
                      <a:pt x="3098483" y="2340293"/>
                    </a:lnTo>
                    <a:lnTo>
                      <a:pt x="3099435" y="2340293"/>
                    </a:lnTo>
                    <a:lnTo>
                      <a:pt x="3100388" y="2340293"/>
                    </a:lnTo>
                    <a:lnTo>
                      <a:pt x="3101340" y="2340293"/>
                    </a:lnTo>
                    <a:lnTo>
                      <a:pt x="3102293" y="2339340"/>
                    </a:lnTo>
                    <a:lnTo>
                      <a:pt x="3103245" y="2340293"/>
                    </a:lnTo>
                    <a:lnTo>
                      <a:pt x="3104198" y="2340293"/>
                    </a:lnTo>
                    <a:lnTo>
                      <a:pt x="3105150" y="2340293"/>
                    </a:lnTo>
                    <a:lnTo>
                      <a:pt x="3106103" y="2340293"/>
                    </a:lnTo>
                    <a:lnTo>
                      <a:pt x="3107055" y="2340293"/>
                    </a:lnTo>
                    <a:lnTo>
                      <a:pt x="3108008" y="2339340"/>
                    </a:lnTo>
                    <a:lnTo>
                      <a:pt x="3108960" y="2340293"/>
                    </a:lnTo>
                    <a:lnTo>
                      <a:pt x="3109913" y="2340293"/>
                    </a:lnTo>
                    <a:lnTo>
                      <a:pt x="3110865" y="2340293"/>
                    </a:lnTo>
                    <a:lnTo>
                      <a:pt x="3111818" y="2340293"/>
                    </a:lnTo>
                    <a:lnTo>
                      <a:pt x="3112770" y="2341245"/>
                    </a:lnTo>
                    <a:lnTo>
                      <a:pt x="3113723" y="2341245"/>
                    </a:lnTo>
                    <a:lnTo>
                      <a:pt x="3114675" y="2341245"/>
                    </a:lnTo>
                    <a:lnTo>
                      <a:pt x="3115628" y="2341245"/>
                    </a:lnTo>
                    <a:lnTo>
                      <a:pt x="3116580" y="2341245"/>
                    </a:lnTo>
                    <a:lnTo>
                      <a:pt x="3117533" y="2341245"/>
                    </a:lnTo>
                    <a:lnTo>
                      <a:pt x="3118485" y="2341245"/>
                    </a:lnTo>
                    <a:lnTo>
                      <a:pt x="3119438" y="2341245"/>
                    </a:lnTo>
                    <a:lnTo>
                      <a:pt x="3120390" y="2341245"/>
                    </a:lnTo>
                    <a:lnTo>
                      <a:pt x="3121343" y="2341245"/>
                    </a:lnTo>
                    <a:lnTo>
                      <a:pt x="3122295" y="2341245"/>
                    </a:lnTo>
                    <a:lnTo>
                      <a:pt x="3123248" y="2341245"/>
                    </a:lnTo>
                    <a:lnTo>
                      <a:pt x="3124200" y="2341245"/>
                    </a:lnTo>
                    <a:lnTo>
                      <a:pt x="3125153" y="2341245"/>
                    </a:lnTo>
                    <a:lnTo>
                      <a:pt x="3126105" y="2341245"/>
                    </a:lnTo>
                    <a:lnTo>
                      <a:pt x="3127058" y="2341245"/>
                    </a:lnTo>
                    <a:lnTo>
                      <a:pt x="3128010" y="2341245"/>
                    </a:lnTo>
                    <a:lnTo>
                      <a:pt x="3128963" y="2341245"/>
                    </a:lnTo>
                    <a:lnTo>
                      <a:pt x="3129915" y="2341245"/>
                    </a:lnTo>
                    <a:lnTo>
                      <a:pt x="3130868" y="2341245"/>
                    </a:lnTo>
                    <a:lnTo>
                      <a:pt x="3131820" y="2341245"/>
                    </a:lnTo>
                    <a:lnTo>
                      <a:pt x="3132773" y="2342198"/>
                    </a:lnTo>
                    <a:lnTo>
                      <a:pt x="3133725" y="2342198"/>
                    </a:lnTo>
                    <a:lnTo>
                      <a:pt x="3134678" y="2342198"/>
                    </a:lnTo>
                    <a:lnTo>
                      <a:pt x="3135630" y="2342198"/>
                    </a:lnTo>
                    <a:lnTo>
                      <a:pt x="3136583" y="2342198"/>
                    </a:lnTo>
                    <a:lnTo>
                      <a:pt x="3137535" y="2343150"/>
                    </a:lnTo>
                    <a:lnTo>
                      <a:pt x="3138488" y="2342198"/>
                    </a:lnTo>
                    <a:lnTo>
                      <a:pt x="3139440" y="2343150"/>
                    </a:lnTo>
                    <a:lnTo>
                      <a:pt x="3141345" y="2343150"/>
                    </a:lnTo>
                    <a:lnTo>
                      <a:pt x="3142298" y="2343150"/>
                    </a:lnTo>
                    <a:lnTo>
                      <a:pt x="3143250" y="2343150"/>
                    </a:lnTo>
                    <a:lnTo>
                      <a:pt x="3144203" y="2343150"/>
                    </a:lnTo>
                    <a:lnTo>
                      <a:pt x="3145155" y="2342198"/>
                    </a:lnTo>
                    <a:lnTo>
                      <a:pt x="3146108" y="2342198"/>
                    </a:lnTo>
                    <a:lnTo>
                      <a:pt x="3147060" y="2342198"/>
                    </a:lnTo>
                    <a:lnTo>
                      <a:pt x="3148013" y="2342198"/>
                    </a:lnTo>
                    <a:lnTo>
                      <a:pt x="3148965" y="2342198"/>
                    </a:lnTo>
                    <a:lnTo>
                      <a:pt x="3149918" y="2343150"/>
                    </a:lnTo>
                    <a:lnTo>
                      <a:pt x="3150870" y="2343150"/>
                    </a:lnTo>
                    <a:lnTo>
                      <a:pt x="3151823" y="2343150"/>
                    </a:lnTo>
                    <a:lnTo>
                      <a:pt x="3152775" y="2343150"/>
                    </a:lnTo>
                    <a:lnTo>
                      <a:pt x="3153728" y="2343150"/>
                    </a:lnTo>
                    <a:lnTo>
                      <a:pt x="3154680" y="2344103"/>
                    </a:lnTo>
                    <a:lnTo>
                      <a:pt x="3155633" y="2345055"/>
                    </a:lnTo>
                    <a:lnTo>
                      <a:pt x="3156585" y="2344103"/>
                    </a:lnTo>
                    <a:lnTo>
                      <a:pt x="3157538" y="2344103"/>
                    </a:lnTo>
                    <a:lnTo>
                      <a:pt x="3158490" y="2344103"/>
                    </a:lnTo>
                    <a:lnTo>
                      <a:pt x="3159443" y="2345055"/>
                    </a:lnTo>
                    <a:lnTo>
                      <a:pt x="3160395" y="2345055"/>
                    </a:lnTo>
                    <a:lnTo>
                      <a:pt x="3161348" y="2345055"/>
                    </a:lnTo>
                    <a:lnTo>
                      <a:pt x="3162300" y="2345055"/>
                    </a:lnTo>
                    <a:lnTo>
                      <a:pt x="3163253" y="2345055"/>
                    </a:lnTo>
                    <a:lnTo>
                      <a:pt x="3164205" y="2345055"/>
                    </a:lnTo>
                    <a:lnTo>
                      <a:pt x="3165158" y="2344103"/>
                    </a:lnTo>
                    <a:lnTo>
                      <a:pt x="3166110" y="2344103"/>
                    </a:lnTo>
                    <a:lnTo>
                      <a:pt x="3167063" y="2344103"/>
                    </a:lnTo>
                    <a:lnTo>
                      <a:pt x="3168015" y="2344103"/>
                    </a:lnTo>
                    <a:lnTo>
                      <a:pt x="3168968" y="2345055"/>
                    </a:lnTo>
                    <a:lnTo>
                      <a:pt x="3169920" y="2345055"/>
                    </a:lnTo>
                    <a:lnTo>
                      <a:pt x="3170873" y="2345055"/>
                    </a:lnTo>
                    <a:lnTo>
                      <a:pt x="3171825" y="2345055"/>
                    </a:lnTo>
                    <a:lnTo>
                      <a:pt x="3172778" y="2345055"/>
                    </a:lnTo>
                    <a:lnTo>
                      <a:pt x="3173730" y="2345055"/>
                    </a:lnTo>
                    <a:lnTo>
                      <a:pt x="3174683" y="2346008"/>
                    </a:lnTo>
                    <a:lnTo>
                      <a:pt x="3175635" y="2345055"/>
                    </a:lnTo>
                    <a:lnTo>
                      <a:pt x="3176588" y="2346008"/>
                    </a:lnTo>
                    <a:lnTo>
                      <a:pt x="3177540" y="2346008"/>
                    </a:lnTo>
                    <a:lnTo>
                      <a:pt x="3178493" y="2345055"/>
                    </a:lnTo>
                    <a:lnTo>
                      <a:pt x="3179445" y="2345055"/>
                    </a:lnTo>
                    <a:lnTo>
                      <a:pt x="3180398" y="2345055"/>
                    </a:lnTo>
                    <a:lnTo>
                      <a:pt x="3181350" y="2346008"/>
                    </a:lnTo>
                    <a:lnTo>
                      <a:pt x="3182303" y="2346008"/>
                    </a:lnTo>
                    <a:lnTo>
                      <a:pt x="3184208" y="2346008"/>
                    </a:lnTo>
                    <a:lnTo>
                      <a:pt x="3185160" y="2346960"/>
                    </a:lnTo>
                    <a:lnTo>
                      <a:pt x="3186113" y="2346960"/>
                    </a:lnTo>
                    <a:lnTo>
                      <a:pt x="3187065" y="2347913"/>
                    </a:lnTo>
                    <a:lnTo>
                      <a:pt x="3188018" y="2347913"/>
                    </a:lnTo>
                    <a:lnTo>
                      <a:pt x="3188970" y="2347913"/>
                    </a:lnTo>
                    <a:lnTo>
                      <a:pt x="3189923" y="2347913"/>
                    </a:lnTo>
                    <a:lnTo>
                      <a:pt x="3190875" y="2347913"/>
                    </a:lnTo>
                    <a:lnTo>
                      <a:pt x="3191828" y="2347913"/>
                    </a:lnTo>
                    <a:lnTo>
                      <a:pt x="3192780" y="2347913"/>
                    </a:lnTo>
                    <a:lnTo>
                      <a:pt x="3193733" y="2347913"/>
                    </a:lnTo>
                    <a:lnTo>
                      <a:pt x="3194685" y="2348865"/>
                    </a:lnTo>
                    <a:lnTo>
                      <a:pt x="3195638" y="2348865"/>
                    </a:lnTo>
                    <a:lnTo>
                      <a:pt x="3196590" y="2347913"/>
                    </a:lnTo>
                    <a:lnTo>
                      <a:pt x="3197543" y="2348865"/>
                    </a:lnTo>
                    <a:lnTo>
                      <a:pt x="3198495" y="2347913"/>
                    </a:lnTo>
                    <a:lnTo>
                      <a:pt x="3199448" y="2347913"/>
                    </a:lnTo>
                    <a:lnTo>
                      <a:pt x="3200400" y="2347913"/>
                    </a:lnTo>
                    <a:lnTo>
                      <a:pt x="3201353" y="2347913"/>
                    </a:lnTo>
                    <a:lnTo>
                      <a:pt x="3202305" y="2347913"/>
                    </a:lnTo>
                    <a:lnTo>
                      <a:pt x="3203258" y="2347913"/>
                    </a:lnTo>
                    <a:lnTo>
                      <a:pt x="3204210" y="2349818"/>
                    </a:lnTo>
                    <a:lnTo>
                      <a:pt x="3205163" y="2348865"/>
                    </a:lnTo>
                    <a:lnTo>
                      <a:pt x="3206115" y="2349818"/>
                    </a:lnTo>
                    <a:lnTo>
                      <a:pt x="3207068" y="2348865"/>
                    </a:lnTo>
                    <a:lnTo>
                      <a:pt x="3208020" y="2348865"/>
                    </a:lnTo>
                    <a:lnTo>
                      <a:pt x="3208973" y="2348865"/>
                    </a:lnTo>
                    <a:lnTo>
                      <a:pt x="3209925" y="2349818"/>
                    </a:lnTo>
                    <a:lnTo>
                      <a:pt x="3210878" y="2349818"/>
                    </a:lnTo>
                    <a:lnTo>
                      <a:pt x="3211830" y="2349818"/>
                    </a:lnTo>
                    <a:lnTo>
                      <a:pt x="3212783" y="2349818"/>
                    </a:lnTo>
                    <a:lnTo>
                      <a:pt x="3213735" y="2349818"/>
                    </a:lnTo>
                    <a:lnTo>
                      <a:pt x="3214688" y="2350770"/>
                    </a:lnTo>
                    <a:lnTo>
                      <a:pt x="3215640" y="2350770"/>
                    </a:lnTo>
                    <a:lnTo>
                      <a:pt x="3216593" y="2350770"/>
                    </a:lnTo>
                    <a:lnTo>
                      <a:pt x="3217545" y="2350770"/>
                    </a:lnTo>
                    <a:lnTo>
                      <a:pt x="3218498" y="2350770"/>
                    </a:lnTo>
                    <a:lnTo>
                      <a:pt x="3219450" y="2350770"/>
                    </a:lnTo>
                    <a:lnTo>
                      <a:pt x="3220403" y="2348865"/>
                    </a:lnTo>
                    <a:lnTo>
                      <a:pt x="3221355" y="2349818"/>
                    </a:lnTo>
                    <a:lnTo>
                      <a:pt x="3222308" y="2349818"/>
                    </a:lnTo>
                    <a:lnTo>
                      <a:pt x="3223260" y="2350770"/>
                    </a:lnTo>
                    <a:lnTo>
                      <a:pt x="3224213" y="2350770"/>
                    </a:lnTo>
                    <a:lnTo>
                      <a:pt x="3225165" y="2349818"/>
                    </a:lnTo>
                    <a:lnTo>
                      <a:pt x="3227070" y="2349818"/>
                    </a:lnTo>
                    <a:lnTo>
                      <a:pt x="3228023" y="2349818"/>
                    </a:lnTo>
                    <a:lnTo>
                      <a:pt x="3228975" y="2349818"/>
                    </a:lnTo>
                    <a:lnTo>
                      <a:pt x="3229928" y="2349818"/>
                    </a:lnTo>
                    <a:lnTo>
                      <a:pt x="3230880" y="2349818"/>
                    </a:lnTo>
                    <a:lnTo>
                      <a:pt x="3231833" y="2350770"/>
                    </a:lnTo>
                    <a:lnTo>
                      <a:pt x="3232785" y="2350770"/>
                    </a:lnTo>
                    <a:lnTo>
                      <a:pt x="3233738" y="2350770"/>
                    </a:lnTo>
                    <a:lnTo>
                      <a:pt x="3234690" y="2350770"/>
                    </a:lnTo>
                    <a:lnTo>
                      <a:pt x="3235643" y="2350770"/>
                    </a:lnTo>
                    <a:lnTo>
                      <a:pt x="3236595" y="2350770"/>
                    </a:lnTo>
                    <a:lnTo>
                      <a:pt x="3237548" y="2350770"/>
                    </a:lnTo>
                    <a:lnTo>
                      <a:pt x="3238500" y="2350770"/>
                    </a:lnTo>
                    <a:lnTo>
                      <a:pt x="3239453" y="2350770"/>
                    </a:lnTo>
                    <a:lnTo>
                      <a:pt x="3240405" y="2350770"/>
                    </a:lnTo>
                    <a:lnTo>
                      <a:pt x="3241358" y="2350770"/>
                    </a:lnTo>
                    <a:lnTo>
                      <a:pt x="3242310" y="2350770"/>
                    </a:lnTo>
                    <a:lnTo>
                      <a:pt x="3243263" y="2350770"/>
                    </a:lnTo>
                    <a:lnTo>
                      <a:pt x="3244215" y="2350770"/>
                    </a:lnTo>
                    <a:lnTo>
                      <a:pt x="3245168" y="2351723"/>
                    </a:lnTo>
                    <a:lnTo>
                      <a:pt x="3246120" y="2350770"/>
                    </a:lnTo>
                    <a:lnTo>
                      <a:pt x="3247073" y="2350770"/>
                    </a:lnTo>
                    <a:lnTo>
                      <a:pt x="3248025" y="2350770"/>
                    </a:lnTo>
                    <a:lnTo>
                      <a:pt x="3248978" y="2350770"/>
                    </a:lnTo>
                    <a:lnTo>
                      <a:pt x="3249930" y="2351723"/>
                    </a:lnTo>
                    <a:lnTo>
                      <a:pt x="3250883" y="2351723"/>
                    </a:lnTo>
                    <a:lnTo>
                      <a:pt x="3251835" y="2351723"/>
                    </a:lnTo>
                    <a:lnTo>
                      <a:pt x="3252788" y="2352675"/>
                    </a:lnTo>
                    <a:lnTo>
                      <a:pt x="3253740" y="2351723"/>
                    </a:lnTo>
                    <a:lnTo>
                      <a:pt x="3254693" y="2351723"/>
                    </a:lnTo>
                    <a:lnTo>
                      <a:pt x="3255645" y="2351723"/>
                    </a:lnTo>
                    <a:lnTo>
                      <a:pt x="3256598" y="2352675"/>
                    </a:lnTo>
                    <a:lnTo>
                      <a:pt x="3257550" y="2352675"/>
                    </a:lnTo>
                    <a:lnTo>
                      <a:pt x="3258503" y="2352675"/>
                    </a:lnTo>
                    <a:lnTo>
                      <a:pt x="3259455" y="2352675"/>
                    </a:lnTo>
                    <a:lnTo>
                      <a:pt x="3260408" y="2352675"/>
                    </a:lnTo>
                    <a:lnTo>
                      <a:pt x="3261360" y="2352675"/>
                    </a:lnTo>
                    <a:lnTo>
                      <a:pt x="3262313" y="2352675"/>
                    </a:lnTo>
                    <a:lnTo>
                      <a:pt x="3263265" y="2352675"/>
                    </a:lnTo>
                    <a:lnTo>
                      <a:pt x="3264218" y="2351723"/>
                    </a:lnTo>
                    <a:lnTo>
                      <a:pt x="3265170" y="2352675"/>
                    </a:lnTo>
                    <a:lnTo>
                      <a:pt x="3266123" y="2352675"/>
                    </a:lnTo>
                    <a:lnTo>
                      <a:pt x="3267075" y="2352675"/>
                    </a:lnTo>
                    <a:lnTo>
                      <a:pt x="3268028" y="2351723"/>
                    </a:lnTo>
                    <a:lnTo>
                      <a:pt x="3269933" y="2351723"/>
                    </a:lnTo>
                    <a:lnTo>
                      <a:pt x="3270885" y="2351723"/>
                    </a:lnTo>
                    <a:lnTo>
                      <a:pt x="3271838" y="2351723"/>
                    </a:lnTo>
                    <a:lnTo>
                      <a:pt x="3272790" y="2351723"/>
                    </a:lnTo>
                    <a:lnTo>
                      <a:pt x="3273743" y="2351723"/>
                    </a:lnTo>
                    <a:lnTo>
                      <a:pt x="3274695" y="2351723"/>
                    </a:lnTo>
                    <a:lnTo>
                      <a:pt x="3275648" y="2350770"/>
                    </a:lnTo>
                    <a:lnTo>
                      <a:pt x="3276600" y="2351723"/>
                    </a:lnTo>
                    <a:lnTo>
                      <a:pt x="3277553" y="2351723"/>
                    </a:lnTo>
                    <a:lnTo>
                      <a:pt x="3278505" y="2351723"/>
                    </a:lnTo>
                    <a:lnTo>
                      <a:pt x="3279458" y="2351723"/>
                    </a:lnTo>
                    <a:lnTo>
                      <a:pt x="3280410" y="2350770"/>
                    </a:lnTo>
                    <a:lnTo>
                      <a:pt x="3281363" y="2350770"/>
                    </a:lnTo>
                    <a:lnTo>
                      <a:pt x="3282315" y="2350770"/>
                    </a:lnTo>
                    <a:lnTo>
                      <a:pt x="3283268" y="2350770"/>
                    </a:lnTo>
                    <a:lnTo>
                      <a:pt x="3284220" y="2351723"/>
                    </a:lnTo>
                    <a:lnTo>
                      <a:pt x="3285173" y="2351723"/>
                    </a:lnTo>
                    <a:lnTo>
                      <a:pt x="3286125" y="2351723"/>
                    </a:lnTo>
                    <a:lnTo>
                      <a:pt x="3287078" y="2351723"/>
                    </a:lnTo>
                    <a:lnTo>
                      <a:pt x="3288030" y="2351723"/>
                    </a:lnTo>
                    <a:lnTo>
                      <a:pt x="3288983" y="2351723"/>
                    </a:lnTo>
                    <a:lnTo>
                      <a:pt x="3289935" y="2350770"/>
                    </a:lnTo>
                    <a:lnTo>
                      <a:pt x="3290888" y="2350770"/>
                    </a:lnTo>
                    <a:lnTo>
                      <a:pt x="3291840" y="2350770"/>
                    </a:lnTo>
                    <a:lnTo>
                      <a:pt x="3292793" y="2350770"/>
                    </a:lnTo>
                    <a:lnTo>
                      <a:pt x="3293745" y="2350770"/>
                    </a:lnTo>
                    <a:lnTo>
                      <a:pt x="3294698" y="2350770"/>
                    </a:lnTo>
                    <a:lnTo>
                      <a:pt x="3295650" y="2350770"/>
                    </a:lnTo>
                    <a:lnTo>
                      <a:pt x="3296603" y="2350770"/>
                    </a:lnTo>
                    <a:lnTo>
                      <a:pt x="3297555" y="2350770"/>
                    </a:lnTo>
                    <a:lnTo>
                      <a:pt x="3298508" y="2350770"/>
                    </a:lnTo>
                    <a:lnTo>
                      <a:pt x="3299460" y="2350770"/>
                    </a:lnTo>
                    <a:lnTo>
                      <a:pt x="3300413" y="2350770"/>
                    </a:lnTo>
                    <a:lnTo>
                      <a:pt x="3301365" y="2350770"/>
                    </a:lnTo>
                    <a:lnTo>
                      <a:pt x="3302318" y="2350770"/>
                    </a:lnTo>
                    <a:lnTo>
                      <a:pt x="3303270" y="2350770"/>
                    </a:lnTo>
                    <a:lnTo>
                      <a:pt x="3304223" y="2350770"/>
                    </a:lnTo>
                    <a:lnTo>
                      <a:pt x="3305175" y="2350770"/>
                    </a:lnTo>
                    <a:lnTo>
                      <a:pt x="3306128" y="2350770"/>
                    </a:lnTo>
                    <a:lnTo>
                      <a:pt x="3307080" y="2350770"/>
                    </a:lnTo>
                    <a:lnTo>
                      <a:pt x="3308033" y="2348865"/>
                    </a:lnTo>
                    <a:lnTo>
                      <a:pt x="3308985" y="2350770"/>
                    </a:lnTo>
                    <a:lnTo>
                      <a:pt x="3309938" y="2350770"/>
                    </a:lnTo>
                    <a:lnTo>
                      <a:pt x="3310890" y="2349818"/>
                    </a:lnTo>
                    <a:lnTo>
                      <a:pt x="3312795" y="2349818"/>
                    </a:lnTo>
                    <a:lnTo>
                      <a:pt x="3313748" y="2349818"/>
                    </a:lnTo>
                    <a:lnTo>
                      <a:pt x="3314700" y="2349818"/>
                    </a:lnTo>
                    <a:lnTo>
                      <a:pt x="3315653" y="2349818"/>
                    </a:lnTo>
                    <a:lnTo>
                      <a:pt x="3316605" y="2349818"/>
                    </a:lnTo>
                    <a:lnTo>
                      <a:pt x="3317558" y="2349818"/>
                    </a:lnTo>
                    <a:lnTo>
                      <a:pt x="3318510" y="2349818"/>
                    </a:lnTo>
                    <a:lnTo>
                      <a:pt x="3319463" y="2349818"/>
                    </a:lnTo>
                    <a:lnTo>
                      <a:pt x="3320415" y="2349818"/>
                    </a:lnTo>
                    <a:lnTo>
                      <a:pt x="3321368" y="2348865"/>
                    </a:lnTo>
                    <a:lnTo>
                      <a:pt x="3322320" y="2348865"/>
                    </a:lnTo>
                    <a:lnTo>
                      <a:pt x="3323273" y="2348865"/>
                    </a:lnTo>
                    <a:lnTo>
                      <a:pt x="3324225" y="2348865"/>
                    </a:lnTo>
                    <a:lnTo>
                      <a:pt x="3325178" y="2348865"/>
                    </a:lnTo>
                    <a:lnTo>
                      <a:pt x="3326130" y="2348865"/>
                    </a:lnTo>
                    <a:lnTo>
                      <a:pt x="3327083" y="2348865"/>
                    </a:lnTo>
                    <a:lnTo>
                      <a:pt x="3328035" y="2348865"/>
                    </a:lnTo>
                    <a:lnTo>
                      <a:pt x="3328988" y="2348865"/>
                    </a:lnTo>
                    <a:lnTo>
                      <a:pt x="3329940" y="2348865"/>
                    </a:lnTo>
                    <a:lnTo>
                      <a:pt x="3330893" y="2348865"/>
                    </a:lnTo>
                    <a:lnTo>
                      <a:pt x="3331845" y="2349818"/>
                    </a:lnTo>
                    <a:lnTo>
                      <a:pt x="3332798" y="2349818"/>
                    </a:lnTo>
                    <a:lnTo>
                      <a:pt x="3333750" y="2348865"/>
                    </a:lnTo>
                    <a:lnTo>
                      <a:pt x="3334703" y="2348865"/>
                    </a:lnTo>
                    <a:lnTo>
                      <a:pt x="3335655" y="2348865"/>
                    </a:lnTo>
                    <a:lnTo>
                      <a:pt x="3336608" y="2348865"/>
                    </a:lnTo>
                    <a:lnTo>
                      <a:pt x="3337560" y="2348865"/>
                    </a:lnTo>
                    <a:lnTo>
                      <a:pt x="3338513" y="2349818"/>
                    </a:lnTo>
                    <a:lnTo>
                      <a:pt x="3339465" y="2349818"/>
                    </a:lnTo>
                    <a:lnTo>
                      <a:pt x="3340418" y="2349818"/>
                    </a:lnTo>
                    <a:lnTo>
                      <a:pt x="3341370" y="2349818"/>
                    </a:lnTo>
                    <a:lnTo>
                      <a:pt x="3342323" y="2349818"/>
                    </a:lnTo>
                    <a:lnTo>
                      <a:pt x="3343275" y="2349818"/>
                    </a:lnTo>
                    <a:lnTo>
                      <a:pt x="3344228" y="2349818"/>
                    </a:lnTo>
                    <a:lnTo>
                      <a:pt x="3345180" y="2349818"/>
                    </a:lnTo>
                    <a:lnTo>
                      <a:pt x="3346133" y="2349818"/>
                    </a:lnTo>
                    <a:lnTo>
                      <a:pt x="3347085" y="2349818"/>
                    </a:lnTo>
                    <a:lnTo>
                      <a:pt x="3348038" y="2349818"/>
                    </a:lnTo>
                    <a:lnTo>
                      <a:pt x="3348990" y="2349818"/>
                    </a:lnTo>
                    <a:lnTo>
                      <a:pt x="3349943" y="2346960"/>
                    </a:lnTo>
                    <a:lnTo>
                      <a:pt x="3350895" y="2349818"/>
                    </a:lnTo>
                    <a:lnTo>
                      <a:pt x="3351848" y="2349818"/>
                    </a:lnTo>
                    <a:lnTo>
                      <a:pt x="3352800" y="2349818"/>
                    </a:lnTo>
                    <a:lnTo>
                      <a:pt x="3354705" y="2349818"/>
                    </a:lnTo>
                    <a:lnTo>
                      <a:pt x="3355658" y="2349818"/>
                    </a:lnTo>
                    <a:lnTo>
                      <a:pt x="3356610" y="2349818"/>
                    </a:lnTo>
                    <a:lnTo>
                      <a:pt x="3357563" y="2349818"/>
                    </a:lnTo>
                    <a:lnTo>
                      <a:pt x="3358515" y="2349818"/>
                    </a:lnTo>
                    <a:lnTo>
                      <a:pt x="3359468" y="2349818"/>
                    </a:lnTo>
                    <a:lnTo>
                      <a:pt x="3360420" y="2349818"/>
                    </a:lnTo>
                    <a:lnTo>
                      <a:pt x="3361373" y="2349818"/>
                    </a:lnTo>
                    <a:lnTo>
                      <a:pt x="3362325" y="2349818"/>
                    </a:lnTo>
                    <a:lnTo>
                      <a:pt x="3363278" y="2349818"/>
                    </a:lnTo>
                    <a:lnTo>
                      <a:pt x="3364230" y="2349818"/>
                    </a:lnTo>
                    <a:lnTo>
                      <a:pt x="3365183" y="2349818"/>
                    </a:lnTo>
                    <a:lnTo>
                      <a:pt x="3366135" y="2349818"/>
                    </a:lnTo>
                    <a:lnTo>
                      <a:pt x="3367088" y="2349818"/>
                    </a:lnTo>
                    <a:lnTo>
                      <a:pt x="3368040" y="2349818"/>
                    </a:lnTo>
                    <a:lnTo>
                      <a:pt x="3368993" y="2349818"/>
                    </a:lnTo>
                    <a:lnTo>
                      <a:pt x="3369945" y="2349818"/>
                    </a:lnTo>
                    <a:lnTo>
                      <a:pt x="3370898" y="2349818"/>
                    </a:lnTo>
                    <a:lnTo>
                      <a:pt x="3371850" y="2350770"/>
                    </a:lnTo>
                    <a:lnTo>
                      <a:pt x="3372803" y="2350770"/>
                    </a:lnTo>
                    <a:lnTo>
                      <a:pt x="3373755" y="2350770"/>
                    </a:lnTo>
                    <a:lnTo>
                      <a:pt x="3374708" y="2350770"/>
                    </a:lnTo>
                    <a:lnTo>
                      <a:pt x="3375660" y="2350770"/>
                    </a:lnTo>
                    <a:lnTo>
                      <a:pt x="3376613" y="2350770"/>
                    </a:lnTo>
                    <a:lnTo>
                      <a:pt x="3377565" y="2350770"/>
                    </a:lnTo>
                    <a:lnTo>
                      <a:pt x="3378518" y="2350770"/>
                    </a:lnTo>
                    <a:lnTo>
                      <a:pt x="3379470" y="2350770"/>
                    </a:lnTo>
                    <a:lnTo>
                      <a:pt x="3380423" y="2351723"/>
                    </a:lnTo>
                    <a:lnTo>
                      <a:pt x="3381375" y="2351723"/>
                    </a:lnTo>
                    <a:lnTo>
                      <a:pt x="3382328" y="2350770"/>
                    </a:lnTo>
                    <a:lnTo>
                      <a:pt x="3383280" y="2350770"/>
                    </a:lnTo>
                    <a:lnTo>
                      <a:pt x="3384233" y="2350770"/>
                    </a:lnTo>
                    <a:lnTo>
                      <a:pt x="3385185" y="2350770"/>
                    </a:lnTo>
                    <a:lnTo>
                      <a:pt x="3386138" y="2350770"/>
                    </a:lnTo>
                    <a:lnTo>
                      <a:pt x="3387090" y="2350770"/>
                    </a:lnTo>
                    <a:lnTo>
                      <a:pt x="3388043" y="2350770"/>
                    </a:lnTo>
                    <a:lnTo>
                      <a:pt x="3388995" y="2350770"/>
                    </a:lnTo>
                    <a:lnTo>
                      <a:pt x="3389948" y="2350770"/>
                    </a:lnTo>
                    <a:lnTo>
                      <a:pt x="3390900" y="2350770"/>
                    </a:lnTo>
                    <a:lnTo>
                      <a:pt x="3391853" y="2351723"/>
                    </a:lnTo>
                    <a:lnTo>
                      <a:pt x="3392805" y="2352675"/>
                    </a:lnTo>
                    <a:lnTo>
                      <a:pt x="3393758" y="2351723"/>
                    </a:lnTo>
                    <a:lnTo>
                      <a:pt x="3394710" y="2351723"/>
                    </a:lnTo>
                    <a:lnTo>
                      <a:pt x="3395663" y="2351723"/>
                    </a:lnTo>
                    <a:lnTo>
                      <a:pt x="3397568" y="2351723"/>
                    </a:lnTo>
                    <a:lnTo>
                      <a:pt x="3398520" y="2351723"/>
                    </a:lnTo>
                    <a:lnTo>
                      <a:pt x="3399473" y="2351723"/>
                    </a:lnTo>
                    <a:lnTo>
                      <a:pt x="3400425" y="2351723"/>
                    </a:lnTo>
                    <a:lnTo>
                      <a:pt x="3401378" y="2351723"/>
                    </a:lnTo>
                    <a:lnTo>
                      <a:pt x="3402330" y="2351723"/>
                    </a:lnTo>
                    <a:lnTo>
                      <a:pt x="3403283" y="2351723"/>
                    </a:lnTo>
                    <a:lnTo>
                      <a:pt x="3404235" y="2351723"/>
                    </a:lnTo>
                    <a:lnTo>
                      <a:pt x="3405188" y="2351723"/>
                    </a:lnTo>
                    <a:lnTo>
                      <a:pt x="3406140" y="2351723"/>
                    </a:lnTo>
                    <a:lnTo>
                      <a:pt x="3407093" y="2351723"/>
                    </a:lnTo>
                    <a:lnTo>
                      <a:pt x="3408045" y="2351723"/>
                    </a:lnTo>
                    <a:lnTo>
                      <a:pt x="3408998" y="2351723"/>
                    </a:lnTo>
                    <a:lnTo>
                      <a:pt x="3409950" y="2350770"/>
                    </a:lnTo>
                    <a:lnTo>
                      <a:pt x="3410903" y="2350770"/>
                    </a:lnTo>
                    <a:lnTo>
                      <a:pt x="3411855" y="2350770"/>
                    </a:lnTo>
                    <a:lnTo>
                      <a:pt x="3412808" y="2350770"/>
                    </a:lnTo>
                    <a:lnTo>
                      <a:pt x="3413760" y="2350770"/>
                    </a:lnTo>
                    <a:lnTo>
                      <a:pt x="3414713" y="2350770"/>
                    </a:lnTo>
                    <a:lnTo>
                      <a:pt x="3415665" y="2350770"/>
                    </a:lnTo>
                    <a:lnTo>
                      <a:pt x="3416618" y="2350770"/>
                    </a:lnTo>
                    <a:lnTo>
                      <a:pt x="3417570" y="2350770"/>
                    </a:lnTo>
                    <a:lnTo>
                      <a:pt x="3418523" y="2350770"/>
                    </a:lnTo>
                    <a:lnTo>
                      <a:pt x="3419475" y="2350770"/>
                    </a:lnTo>
                    <a:lnTo>
                      <a:pt x="3420428" y="2350770"/>
                    </a:lnTo>
                    <a:lnTo>
                      <a:pt x="3421380" y="2350770"/>
                    </a:lnTo>
                    <a:lnTo>
                      <a:pt x="3422333" y="2350770"/>
                    </a:lnTo>
                    <a:lnTo>
                      <a:pt x="3423285" y="2350770"/>
                    </a:lnTo>
                    <a:lnTo>
                      <a:pt x="3424238" y="2350770"/>
                    </a:lnTo>
                    <a:lnTo>
                      <a:pt x="3425190" y="2350770"/>
                    </a:lnTo>
                    <a:lnTo>
                      <a:pt x="3426143" y="2349818"/>
                    </a:lnTo>
                    <a:lnTo>
                      <a:pt x="3427095" y="2349818"/>
                    </a:lnTo>
                    <a:lnTo>
                      <a:pt x="3428048" y="2349818"/>
                    </a:lnTo>
                    <a:lnTo>
                      <a:pt x="3429000" y="2349818"/>
                    </a:lnTo>
                    <a:lnTo>
                      <a:pt x="3429953" y="2349818"/>
                    </a:lnTo>
                    <a:lnTo>
                      <a:pt x="3430905" y="2349818"/>
                    </a:lnTo>
                    <a:lnTo>
                      <a:pt x="3431858" y="2349818"/>
                    </a:lnTo>
                    <a:lnTo>
                      <a:pt x="3432810" y="2349818"/>
                    </a:lnTo>
                    <a:lnTo>
                      <a:pt x="3433763" y="2349818"/>
                    </a:lnTo>
                    <a:lnTo>
                      <a:pt x="3434715" y="2349818"/>
                    </a:lnTo>
                    <a:lnTo>
                      <a:pt x="3435668" y="2349818"/>
                    </a:lnTo>
                    <a:lnTo>
                      <a:pt x="3436620" y="2349818"/>
                    </a:lnTo>
                    <a:lnTo>
                      <a:pt x="3437573" y="2348865"/>
                    </a:lnTo>
                    <a:lnTo>
                      <a:pt x="3438525" y="2349818"/>
                    </a:lnTo>
                    <a:lnTo>
                      <a:pt x="3440430" y="2349818"/>
                    </a:lnTo>
                    <a:lnTo>
                      <a:pt x="3441383" y="2349818"/>
                    </a:lnTo>
                    <a:lnTo>
                      <a:pt x="3442335" y="2349818"/>
                    </a:lnTo>
                    <a:lnTo>
                      <a:pt x="3443288" y="2349818"/>
                    </a:lnTo>
                    <a:lnTo>
                      <a:pt x="3444240" y="2349818"/>
                    </a:lnTo>
                    <a:lnTo>
                      <a:pt x="3445193" y="2349818"/>
                    </a:lnTo>
                    <a:lnTo>
                      <a:pt x="3446145" y="2349818"/>
                    </a:lnTo>
                    <a:lnTo>
                      <a:pt x="3447098" y="2349818"/>
                    </a:lnTo>
                    <a:lnTo>
                      <a:pt x="3448050" y="2349818"/>
                    </a:lnTo>
                    <a:lnTo>
                      <a:pt x="3449003" y="2350770"/>
                    </a:lnTo>
                    <a:lnTo>
                      <a:pt x="3449955" y="2349818"/>
                    </a:lnTo>
                    <a:lnTo>
                      <a:pt x="3450908" y="2349818"/>
                    </a:lnTo>
                    <a:lnTo>
                      <a:pt x="3451860" y="2349818"/>
                    </a:lnTo>
                    <a:lnTo>
                      <a:pt x="3452813" y="2350770"/>
                    </a:lnTo>
                    <a:lnTo>
                      <a:pt x="3453765" y="2350770"/>
                    </a:lnTo>
                    <a:lnTo>
                      <a:pt x="3454718" y="2350770"/>
                    </a:lnTo>
                    <a:lnTo>
                      <a:pt x="3455670" y="2350770"/>
                    </a:lnTo>
                    <a:lnTo>
                      <a:pt x="3456623" y="2350770"/>
                    </a:lnTo>
                    <a:lnTo>
                      <a:pt x="3457575" y="2349818"/>
                    </a:lnTo>
                    <a:lnTo>
                      <a:pt x="3458528" y="2350770"/>
                    </a:lnTo>
                    <a:lnTo>
                      <a:pt x="3459480" y="2350770"/>
                    </a:lnTo>
                    <a:lnTo>
                      <a:pt x="3460433" y="2349818"/>
                    </a:lnTo>
                    <a:lnTo>
                      <a:pt x="3461385" y="2350770"/>
                    </a:lnTo>
                    <a:lnTo>
                      <a:pt x="3462338" y="2350770"/>
                    </a:lnTo>
                    <a:lnTo>
                      <a:pt x="3463290" y="2351723"/>
                    </a:lnTo>
                    <a:lnTo>
                      <a:pt x="3464243" y="2351723"/>
                    </a:lnTo>
                    <a:lnTo>
                      <a:pt x="3465195" y="2351723"/>
                    </a:lnTo>
                    <a:lnTo>
                      <a:pt x="3466148" y="2352675"/>
                    </a:lnTo>
                    <a:lnTo>
                      <a:pt x="3467100" y="2352675"/>
                    </a:lnTo>
                    <a:lnTo>
                      <a:pt x="3468053" y="2352675"/>
                    </a:lnTo>
                    <a:lnTo>
                      <a:pt x="3469005" y="2352675"/>
                    </a:lnTo>
                    <a:lnTo>
                      <a:pt x="3469958" y="2351723"/>
                    </a:lnTo>
                    <a:lnTo>
                      <a:pt x="3470910" y="2352675"/>
                    </a:lnTo>
                    <a:lnTo>
                      <a:pt x="3471863" y="2352675"/>
                    </a:lnTo>
                    <a:lnTo>
                      <a:pt x="3472815" y="2351723"/>
                    </a:lnTo>
                    <a:lnTo>
                      <a:pt x="3473768" y="2351723"/>
                    </a:lnTo>
                    <a:lnTo>
                      <a:pt x="3474720" y="2351723"/>
                    </a:lnTo>
                    <a:lnTo>
                      <a:pt x="3475673" y="2351723"/>
                    </a:lnTo>
                    <a:lnTo>
                      <a:pt x="3476625" y="2352675"/>
                    </a:lnTo>
                    <a:lnTo>
                      <a:pt x="3477578" y="2351723"/>
                    </a:lnTo>
                    <a:lnTo>
                      <a:pt x="3478530" y="2352675"/>
                    </a:lnTo>
                    <a:lnTo>
                      <a:pt x="3479483" y="2352675"/>
                    </a:lnTo>
                    <a:lnTo>
                      <a:pt x="3480435" y="2351723"/>
                    </a:lnTo>
                    <a:lnTo>
                      <a:pt x="3481388" y="2351723"/>
                    </a:lnTo>
                    <a:lnTo>
                      <a:pt x="3483293" y="2351723"/>
                    </a:lnTo>
                    <a:lnTo>
                      <a:pt x="3484245" y="2352675"/>
                    </a:lnTo>
                    <a:lnTo>
                      <a:pt x="3485198" y="2352675"/>
                    </a:lnTo>
                    <a:lnTo>
                      <a:pt x="3486150" y="2352675"/>
                    </a:lnTo>
                    <a:lnTo>
                      <a:pt x="3487103" y="2352675"/>
                    </a:lnTo>
                    <a:lnTo>
                      <a:pt x="3488055" y="2352675"/>
                    </a:lnTo>
                    <a:lnTo>
                      <a:pt x="3489008" y="2352675"/>
                    </a:lnTo>
                    <a:lnTo>
                      <a:pt x="3489960" y="2352675"/>
                    </a:lnTo>
                    <a:lnTo>
                      <a:pt x="3490913" y="2352675"/>
                    </a:lnTo>
                    <a:lnTo>
                      <a:pt x="3491865" y="2352675"/>
                    </a:lnTo>
                    <a:lnTo>
                      <a:pt x="3492818" y="2352675"/>
                    </a:lnTo>
                    <a:lnTo>
                      <a:pt x="3493770" y="2351723"/>
                    </a:lnTo>
                    <a:lnTo>
                      <a:pt x="3494723" y="2351723"/>
                    </a:lnTo>
                    <a:lnTo>
                      <a:pt x="3495675" y="2352675"/>
                    </a:lnTo>
                    <a:lnTo>
                      <a:pt x="3496628" y="2352675"/>
                    </a:lnTo>
                    <a:lnTo>
                      <a:pt x="3497580" y="2352675"/>
                    </a:lnTo>
                    <a:lnTo>
                      <a:pt x="3498533" y="2352675"/>
                    </a:lnTo>
                    <a:lnTo>
                      <a:pt x="3499485" y="2352675"/>
                    </a:lnTo>
                    <a:lnTo>
                      <a:pt x="3500438" y="2352675"/>
                    </a:lnTo>
                    <a:lnTo>
                      <a:pt x="3501390" y="2352675"/>
                    </a:lnTo>
                    <a:lnTo>
                      <a:pt x="3502343" y="2352675"/>
                    </a:lnTo>
                    <a:lnTo>
                      <a:pt x="3503295" y="2353628"/>
                    </a:lnTo>
                    <a:lnTo>
                      <a:pt x="3504248" y="2353628"/>
                    </a:lnTo>
                    <a:lnTo>
                      <a:pt x="3505200" y="2353628"/>
                    </a:lnTo>
                    <a:lnTo>
                      <a:pt x="3506153" y="2353628"/>
                    </a:lnTo>
                    <a:lnTo>
                      <a:pt x="3507105" y="2353628"/>
                    </a:lnTo>
                    <a:lnTo>
                      <a:pt x="3508058" y="2353628"/>
                    </a:lnTo>
                    <a:lnTo>
                      <a:pt x="3509010" y="2354580"/>
                    </a:lnTo>
                    <a:lnTo>
                      <a:pt x="3509963" y="2353628"/>
                    </a:lnTo>
                    <a:lnTo>
                      <a:pt x="3510915" y="2354580"/>
                    </a:lnTo>
                    <a:lnTo>
                      <a:pt x="3511868" y="2354580"/>
                    </a:lnTo>
                    <a:lnTo>
                      <a:pt x="3512820" y="2355533"/>
                    </a:lnTo>
                    <a:lnTo>
                      <a:pt x="3513773" y="2355533"/>
                    </a:lnTo>
                    <a:lnTo>
                      <a:pt x="3514725" y="2355533"/>
                    </a:lnTo>
                    <a:lnTo>
                      <a:pt x="3515678" y="2355533"/>
                    </a:lnTo>
                    <a:lnTo>
                      <a:pt x="3516630" y="2355533"/>
                    </a:lnTo>
                    <a:lnTo>
                      <a:pt x="3517583" y="2354580"/>
                    </a:lnTo>
                    <a:lnTo>
                      <a:pt x="3518535" y="2354580"/>
                    </a:lnTo>
                    <a:lnTo>
                      <a:pt x="3519488" y="2355533"/>
                    </a:lnTo>
                    <a:lnTo>
                      <a:pt x="3520440" y="2355533"/>
                    </a:lnTo>
                    <a:lnTo>
                      <a:pt x="3521393" y="2355533"/>
                    </a:lnTo>
                    <a:lnTo>
                      <a:pt x="3522345" y="2355533"/>
                    </a:lnTo>
                    <a:lnTo>
                      <a:pt x="3523298" y="2354580"/>
                    </a:lnTo>
                    <a:lnTo>
                      <a:pt x="3524250" y="2354580"/>
                    </a:lnTo>
                    <a:lnTo>
                      <a:pt x="3526155" y="2354580"/>
                    </a:lnTo>
                    <a:lnTo>
                      <a:pt x="3527108" y="2354580"/>
                    </a:lnTo>
                    <a:lnTo>
                      <a:pt x="3528060" y="2354580"/>
                    </a:lnTo>
                    <a:lnTo>
                      <a:pt x="3529013" y="2355533"/>
                    </a:lnTo>
                    <a:lnTo>
                      <a:pt x="3529965" y="2354580"/>
                    </a:lnTo>
                    <a:lnTo>
                      <a:pt x="3530918" y="2355533"/>
                    </a:lnTo>
                    <a:lnTo>
                      <a:pt x="3531870" y="2355533"/>
                    </a:lnTo>
                    <a:lnTo>
                      <a:pt x="3532823" y="2355533"/>
                    </a:lnTo>
                    <a:lnTo>
                      <a:pt x="3533775" y="2355533"/>
                    </a:lnTo>
                    <a:lnTo>
                      <a:pt x="3534728" y="2355533"/>
                    </a:lnTo>
                    <a:lnTo>
                      <a:pt x="3535680" y="2355533"/>
                    </a:lnTo>
                    <a:lnTo>
                      <a:pt x="3536633" y="2355533"/>
                    </a:lnTo>
                    <a:lnTo>
                      <a:pt x="3537585" y="2355533"/>
                    </a:lnTo>
                    <a:lnTo>
                      <a:pt x="3538538" y="2354580"/>
                    </a:lnTo>
                    <a:lnTo>
                      <a:pt x="3539490" y="2355533"/>
                    </a:lnTo>
                    <a:lnTo>
                      <a:pt x="3540443" y="2355533"/>
                    </a:lnTo>
                    <a:lnTo>
                      <a:pt x="3541395" y="2355533"/>
                    </a:lnTo>
                    <a:lnTo>
                      <a:pt x="3542348" y="2355533"/>
                    </a:lnTo>
                    <a:lnTo>
                      <a:pt x="3543300" y="2355533"/>
                    </a:lnTo>
                    <a:lnTo>
                      <a:pt x="3544253" y="2354580"/>
                    </a:lnTo>
                    <a:lnTo>
                      <a:pt x="3545205" y="2354580"/>
                    </a:lnTo>
                    <a:lnTo>
                      <a:pt x="3546158" y="2354580"/>
                    </a:lnTo>
                    <a:lnTo>
                      <a:pt x="3547110" y="2355533"/>
                    </a:lnTo>
                    <a:lnTo>
                      <a:pt x="3548063" y="2355533"/>
                    </a:lnTo>
                    <a:lnTo>
                      <a:pt x="3549015" y="2355533"/>
                    </a:lnTo>
                    <a:lnTo>
                      <a:pt x="3549968" y="2355533"/>
                    </a:lnTo>
                    <a:lnTo>
                      <a:pt x="3550920" y="2355533"/>
                    </a:lnTo>
                    <a:lnTo>
                      <a:pt x="3551873" y="2355533"/>
                    </a:lnTo>
                    <a:lnTo>
                      <a:pt x="3552825" y="2355533"/>
                    </a:lnTo>
                    <a:lnTo>
                      <a:pt x="3553778" y="2355533"/>
                    </a:lnTo>
                    <a:lnTo>
                      <a:pt x="3554730" y="2355533"/>
                    </a:lnTo>
                    <a:lnTo>
                      <a:pt x="3555683" y="2355533"/>
                    </a:lnTo>
                    <a:lnTo>
                      <a:pt x="3556635" y="2355533"/>
                    </a:lnTo>
                    <a:lnTo>
                      <a:pt x="3557588" y="2355533"/>
                    </a:lnTo>
                    <a:lnTo>
                      <a:pt x="3558540" y="2355533"/>
                    </a:lnTo>
                    <a:lnTo>
                      <a:pt x="3559493" y="2355533"/>
                    </a:lnTo>
                    <a:lnTo>
                      <a:pt x="3560445" y="2355533"/>
                    </a:lnTo>
                    <a:lnTo>
                      <a:pt x="3561398" y="2355533"/>
                    </a:lnTo>
                    <a:lnTo>
                      <a:pt x="3562350" y="2354580"/>
                    </a:lnTo>
                    <a:lnTo>
                      <a:pt x="3563303" y="2355533"/>
                    </a:lnTo>
                    <a:lnTo>
                      <a:pt x="3564255" y="2355533"/>
                    </a:lnTo>
                    <a:lnTo>
                      <a:pt x="3565208" y="2355533"/>
                    </a:lnTo>
                    <a:lnTo>
                      <a:pt x="3566160" y="2355533"/>
                    </a:lnTo>
                    <a:lnTo>
                      <a:pt x="3567113" y="2355533"/>
                    </a:lnTo>
                    <a:lnTo>
                      <a:pt x="3569018" y="2355533"/>
                    </a:lnTo>
                    <a:lnTo>
                      <a:pt x="3569970" y="2355533"/>
                    </a:lnTo>
                    <a:lnTo>
                      <a:pt x="3570923" y="2356485"/>
                    </a:lnTo>
                    <a:lnTo>
                      <a:pt x="3571875" y="2356485"/>
                    </a:lnTo>
                    <a:lnTo>
                      <a:pt x="3572828" y="2356485"/>
                    </a:lnTo>
                    <a:lnTo>
                      <a:pt x="3573780" y="2356485"/>
                    </a:lnTo>
                    <a:lnTo>
                      <a:pt x="3574733" y="2356485"/>
                    </a:lnTo>
                    <a:lnTo>
                      <a:pt x="3575685" y="2356485"/>
                    </a:lnTo>
                    <a:lnTo>
                      <a:pt x="3576638" y="2355533"/>
                    </a:lnTo>
                    <a:lnTo>
                      <a:pt x="3577590" y="2354580"/>
                    </a:lnTo>
                    <a:lnTo>
                      <a:pt x="3578543" y="2355533"/>
                    </a:lnTo>
                    <a:lnTo>
                      <a:pt x="3579495" y="2355533"/>
                    </a:lnTo>
                    <a:lnTo>
                      <a:pt x="3580448" y="2355533"/>
                    </a:lnTo>
                    <a:lnTo>
                      <a:pt x="3581400" y="2355533"/>
                    </a:lnTo>
                    <a:lnTo>
                      <a:pt x="3582353" y="2355533"/>
                    </a:lnTo>
                    <a:lnTo>
                      <a:pt x="3583305" y="2355533"/>
                    </a:lnTo>
                    <a:lnTo>
                      <a:pt x="3584258" y="2355533"/>
                    </a:lnTo>
                    <a:lnTo>
                      <a:pt x="3585210" y="2355533"/>
                    </a:lnTo>
                    <a:lnTo>
                      <a:pt x="3586163" y="2355533"/>
                    </a:lnTo>
                    <a:lnTo>
                      <a:pt x="3587115" y="2355533"/>
                    </a:lnTo>
                    <a:lnTo>
                      <a:pt x="3588068" y="2356485"/>
                    </a:lnTo>
                    <a:lnTo>
                      <a:pt x="3589020" y="2356485"/>
                    </a:lnTo>
                    <a:lnTo>
                      <a:pt x="3589973" y="2356485"/>
                    </a:lnTo>
                    <a:lnTo>
                      <a:pt x="3590925" y="2356485"/>
                    </a:lnTo>
                    <a:lnTo>
                      <a:pt x="3591878" y="2356485"/>
                    </a:lnTo>
                    <a:lnTo>
                      <a:pt x="3592830" y="2356485"/>
                    </a:lnTo>
                    <a:lnTo>
                      <a:pt x="3593783" y="2356485"/>
                    </a:lnTo>
                    <a:lnTo>
                      <a:pt x="3594735" y="2356485"/>
                    </a:lnTo>
                    <a:lnTo>
                      <a:pt x="3595688" y="2355533"/>
                    </a:lnTo>
                    <a:lnTo>
                      <a:pt x="3596640" y="2355533"/>
                    </a:lnTo>
                    <a:lnTo>
                      <a:pt x="3597593" y="2355533"/>
                    </a:lnTo>
                    <a:lnTo>
                      <a:pt x="3598545" y="2356485"/>
                    </a:lnTo>
                    <a:lnTo>
                      <a:pt x="3599498" y="2356485"/>
                    </a:lnTo>
                    <a:lnTo>
                      <a:pt x="3600450" y="2356485"/>
                    </a:lnTo>
                    <a:lnTo>
                      <a:pt x="3601403" y="2355533"/>
                    </a:lnTo>
                    <a:lnTo>
                      <a:pt x="3602355" y="2356485"/>
                    </a:lnTo>
                    <a:lnTo>
                      <a:pt x="3603308" y="2356485"/>
                    </a:lnTo>
                    <a:lnTo>
                      <a:pt x="3604260" y="2357438"/>
                    </a:lnTo>
                    <a:lnTo>
                      <a:pt x="3605213" y="2357438"/>
                    </a:lnTo>
                    <a:lnTo>
                      <a:pt x="3606165" y="2357438"/>
                    </a:lnTo>
                    <a:lnTo>
                      <a:pt x="3607118" y="2357438"/>
                    </a:lnTo>
                    <a:lnTo>
                      <a:pt x="3608070" y="2356485"/>
                    </a:lnTo>
                    <a:lnTo>
                      <a:pt x="3609023" y="2356485"/>
                    </a:lnTo>
                    <a:lnTo>
                      <a:pt x="3609975" y="2356485"/>
                    </a:lnTo>
                    <a:lnTo>
                      <a:pt x="3611880" y="2356485"/>
                    </a:lnTo>
                    <a:lnTo>
                      <a:pt x="3612833" y="2356485"/>
                    </a:lnTo>
                    <a:lnTo>
                      <a:pt x="3613785" y="2356485"/>
                    </a:lnTo>
                    <a:lnTo>
                      <a:pt x="3614738" y="2356485"/>
                    </a:lnTo>
                    <a:lnTo>
                      <a:pt x="3615690" y="2356485"/>
                    </a:lnTo>
                    <a:lnTo>
                      <a:pt x="3616643" y="2356485"/>
                    </a:lnTo>
                    <a:lnTo>
                      <a:pt x="3617595" y="2356485"/>
                    </a:lnTo>
                    <a:lnTo>
                      <a:pt x="3618548" y="2356485"/>
                    </a:lnTo>
                    <a:lnTo>
                      <a:pt x="3619500" y="2356485"/>
                    </a:lnTo>
                    <a:lnTo>
                      <a:pt x="3620453" y="2356485"/>
                    </a:lnTo>
                    <a:lnTo>
                      <a:pt x="3621405" y="2356485"/>
                    </a:lnTo>
                    <a:lnTo>
                      <a:pt x="3622358" y="2356485"/>
                    </a:lnTo>
                    <a:lnTo>
                      <a:pt x="3623310" y="2356485"/>
                    </a:lnTo>
                    <a:lnTo>
                      <a:pt x="3624263" y="2356485"/>
                    </a:lnTo>
                    <a:lnTo>
                      <a:pt x="3625215" y="2356485"/>
                    </a:lnTo>
                    <a:lnTo>
                      <a:pt x="3626168" y="2356485"/>
                    </a:lnTo>
                    <a:lnTo>
                      <a:pt x="3627120" y="2356485"/>
                    </a:lnTo>
                    <a:lnTo>
                      <a:pt x="3628073" y="2356485"/>
                    </a:lnTo>
                    <a:lnTo>
                      <a:pt x="3629025" y="2357438"/>
                    </a:lnTo>
                    <a:lnTo>
                      <a:pt x="3629978" y="2357438"/>
                    </a:lnTo>
                    <a:lnTo>
                      <a:pt x="3630930" y="2357438"/>
                    </a:lnTo>
                    <a:lnTo>
                      <a:pt x="3631883" y="2357438"/>
                    </a:lnTo>
                    <a:lnTo>
                      <a:pt x="3632835" y="2357438"/>
                    </a:lnTo>
                    <a:lnTo>
                      <a:pt x="3633788" y="2357438"/>
                    </a:lnTo>
                    <a:lnTo>
                      <a:pt x="3634740" y="2356485"/>
                    </a:lnTo>
                    <a:lnTo>
                      <a:pt x="3635693" y="2356485"/>
                    </a:lnTo>
                    <a:lnTo>
                      <a:pt x="3636645" y="2356485"/>
                    </a:lnTo>
                    <a:lnTo>
                      <a:pt x="3637598" y="2357438"/>
                    </a:lnTo>
                    <a:lnTo>
                      <a:pt x="3638550" y="2357438"/>
                    </a:lnTo>
                    <a:lnTo>
                      <a:pt x="3639503" y="2357438"/>
                    </a:lnTo>
                    <a:lnTo>
                      <a:pt x="3640455" y="2357438"/>
                    </a:lnTo>
                    <a:lnTo>
                      <a:pt x="3641408" y="2357438"/>
                    </a:lnTo>
                    <a:lnTo>
                      <a:pt x="3642360" y="2357438"/>
                    </a:lnTo>
                    <a:lnTo>
                      <a:pt x="3643313" y="2349818"/>
                    </a:lnTo>
                    <a:lnTo>
                      <a:pt x="3644265" y="2357438"/>
                    </a:lnTo>
                    <a:lnTo>
                      <a:pt x="3645218" y="2356485"/>
                    </a:lnTo>
                    <a:lnTo>
                      <a:pt x="3646170" y="2356485"/>
                    </a:lnTo>
                    <a:lnTo>
                      <a:pt x="3647123" y="2356485"/>
                    </a:lnTo>
                    <a:lnTo>
                      <a:pt x="3648075" y="2356485"/>
                    </a:lnTo>
                    <a:lnTo>
                      <a:pt x="3649028" y="2356485"/>
                    </a:lnTo>
                    <a:lnTo>
                      <a:pt x="3649980" y="2356485"/>
                    </a:lnTo>
                    <a:lnTo>
                      <a:pt x="3650933" y="2356485"/>
                    </a:lnTo>
                    <a:lnTo>
                      <a:pt x="3651885" y="2356485"/>
                    </a:lnTo>
                    <a:lnTo>
                      <a:pt x="3653790" y="2356485"/>
                    </a:lnTo>
                    <a:lnTo>
                      <a:pt x="3654743" y="2356485"/>
                    </a:lnTo>
                    <a:lnTo>
                      <a:pt x="3655695" y="2355533"/>
                    </a:lnTo>
                    <a:lnTo>
                      <a:pt x="3656648" y="2356485"/>
                    </a:lnTo>
                    <a:lnTo>
                      <a:pt x="3657600" y="2356485"/>
                    </a:lnTo>
                    <a:lnTo>
                      <a:pt x="3658553" y="2356485"/>
                    </a:lnTo>
                    <a:lnTo>
                      <a:pt x="3659505" y="2357438"/>
                    </a:lnTo>
                    <a:lnTo>
                      <a:pt x="3660458" y="2357438"/>
                    </a:lnTo>
                    <a:lnTo>
                      <a:pt x="3661410" y="2357438"/>
                    </a:lnTo>
                    <a:lnTo>
                      <a:pt x="3662363" y="2356485"/>
                    </a:lnTo>
                    <a:lnTo>
                      <a:pt x="3663315" y="2356485"/>
                    </a:lnTo>
                    <a:lnTo>
                      <a:pt x="3664268" y="2356485"/>
                    </a:lnTo>
                    <a:lnTo>
                      <a:pt x="3665220" y="2356485"/>
                    </a:lnTo>
                    <a:lnTo>
                      <a:pt x="3666173" y="2356485"/>
                    </a:lnTo>
                    <a:lnTo>
                      <a:pt x="3667125" y="2355533"/>
                    </a:lnTo>
                    <a:lnTo>
                      <a:pt x="3668078" y="2356485"/>
                    </a:lnTo>
                    <a:lnTo>
                      <a:pt x="3669030" y="2355533"/>
                    </a:lnTo>
                    <a:lnTo>
                      <a:pt x="3669983" y="2355533"/>
                    </a:lnTo>
                    <a:lnTo>
                      <a:pt x="3670935" y="2355533"/>
                    </a:lnTo>
                    <a:lnTo>
                      <a:pt x="3671888" y="2355533"/>
                    </a:lnTo>
                    <a:lnTo>
                      <a:pt x="3672840" y="2356485"/>
                    </a:lnTo>
                    <a:lnTo>
                      <a:pt x="3673793" y="2355533"/>
                    </a:lnTo>
                    <a:lnTo>
                      <a:pt x="3674745" y="2356485"/>
                    </a:lnTo>
                    <a:lnTo>
                      <a:pt x="3675698" y="2356485"/>
                    </a:lnTo>
                    <a:lnTo>
                      <a:pt x="3676650" y="2356485"/>
                    </a:lnTo>
                    <a:lnTo>
                      <a:pt x="3677603" y="2356485"/>
                    </a:lnTo>
                    <a:lnTo>
                      <a:pt x="3678555" y="2356485"/>
                    </a:lnTo>
                    <a:lnTo>
                      <a:pt x="3679508" y="2355533"/>
                    </a:lnTo>
                    <a:lnTo>
                      <a:pt x="3680460" y="2356485"/>
                    </a:lnTo>
                    <a:lnTo>
                      <a:pt x="3681413" y="2356485"/>
                    </a:lnTo>
                    <a:lnTo>
                      <a:pt x="3682365" y="2357438"/>
                    </a:lnTo>
                    <a:lnTo>
                      <a:pt x="3683318" y="2357438"/>
                    </a:lnTo>
                    <a:lnTo>
                      <a:pt x="3684270" y="2357438"/>
                    </a:lnTo>
                    <a:lnTo>
                      <a:pt x="3685223" y="2356485"/>
                    </a:lnTo>
                    <a:lnTo>
                      <a:pt x="3686175" y="2357438"/>
                    </a:lnTo>
                    <a:lnTo>
                      <a:pt x="3687128" y="2356485"/>
                    </a:lnTo>
                    <a:lnTo>
                      <a:pt x="3688080" y="2356485"/>
                    </a:lnTo>
                    <a:lnTo>
                      <a:pt x="3689033" y="2356485"/>
                    </a:lnTo>
                    <a:lnTo>
                      <a:pt x="3689985" y="2357438"/>
                    </a:lnTo>
                    <a:lnTo>
                      <a:pt x="3690938" y="2357438"/>
                    </a:lnTo>
                    <a:lnTo>
                      <a:pt x="3691890" y="2356485"/>
                    </a:lnTo>
                    <a:lnTo>
                      <a:pt x="3692843" y="2357438"/>
                    </a:lnTo>
                    <a:lnTo>
                      <a:pt x="3693795" y="2357438"/>
                    </a:lnTo>
                    <a:lnTo>
                      <a:pt x="3694748" y="2357438"/>
                    </a:lnTo>
                    <a:lnTo>
                      <a:pt x="3696653" y="2357438"/>
                    </a:lnTo>
                    <a:lnTo>
                      <a:pt x="3697605" y="2357438"/>
                    </a:lnTo>
                    <a:lnTo>
                      <a:pt x="3698558" y="2357438"/>
                    </a:lnTo>
                    <a:lnTo>
                      <a:pt x="3699510" y="2357438"/>
                    </a:lnTo>
                    <a:lnTo>
                      <a:pt x="3700463" y="2357438"/>
                    </a:lnTo>
                    <a:lnTo>
                      <a:pt x="3701415" y="2357438"/>
                    </a:lnTo>
                    <a:lnTo>
                      <a:pt x="3702368" y="2357438"/>
                    </a:lnTo>
                    <a:lnTo>
                      <a:pt x="3703320" y="2357438"/>
                    </a:lnTo>
                    <a:lnTo>
                      <a:pt x="3704273" y="2357438"/>
                    </a:lnTo>
                    <a:lnTo>
                      <a:pt x="3705225" y="2357438"/>
                    </a:lnTo>
                    <a:lnTo>
                      <a:pt x="3706178" y="2357438"/>
                    </a:lnTo>
                    <a:lnTo>
                      <a:pt x="3707130" y="2357438"/>
                    </a:lnTo>
                    <a:lnTo>
                      <a:pt x="3708083" y="2357438"/>
                    </a:lnTo>
                    <a:lnTo>
                      <a:pt x="3709035" y="2357438"/>
                    </a:lnTo>
                    <a:lnTo>
                      <a:pt x="3709988" y="2357438"/>
                    </a:lnTo>
                    <a:lnTo>
                      <a:pt x="3710940" y="2357438"/>
                    </a:lnTo>
                    <a:lnTo>
                      <a:pt x="3711893" y="2357438"/>
                    </a:lnTo>
                    <a:lnTo>
                      <a:pt x="3712845" y="2357438"/>
                    </a:lnTo>
                    <a:lnTo>
                      <a:pt x="3713798" y="2357438"/>
                    </a:lnTo>
                    <a:lnTo>
                      <a:pt x="3714750" y="2357438"/>
                    </a:lnTo>
                    <a:lnTo>
                      <a:pt x="3715703" y="2357438"/>
                    </a:lnTo>
                    <a:lnTo>
                      <a:pt x="3716655" y="2357438"/>
                    </a:lnTo>
                    <a:lnTo>
                      <a:pt x="3717608" y="2357438"/>
                    </a:lnTo>
                    <a:lnTo>
                      <a:pt x="3718560" y="2357438"/>
                    </a:lnTo>
                    <a:lnTo>
                      <a:pt x="3719513" y="2356485"/>
                    </a:lnTo>
                    <a:lnTo>
                      <a:pt x="3720465" y="2356485"/>
                    </a:lnTo>
                    <a:lnTo>
                      <a:pt x="3721418" y="2356485"/>
                    </a:lnTo>
                    <a:lnTo>
                      <a:pt x="3722370" y="2356485"/>
                    </a:lnTo>
                    <a:lnTo>
                      <a:pt x="3723323" y="2356485"/>
                    </a:lnTo>
                    <a:lnTo>
                      <a:pt x="3724275" y="2356485"/>
                    </a:lnTo>
                    <a:lnTo>
                      <a:pt x="3725228" y="2356485"/>
                    </a:lnTo>
                    <a:lnTo>
                      <a:pt x="3726180" y="2355533"/>
                    </a:lnTo>
                    <a:lnTo>
                      <a:pt x="3727133" y="2356485"/>
                    </a:lnTo>
                    <a:lnTo>
                      <a:pt x="3728085" y="2356485"/>
                    </a:lnTo>
                    <a:lnTo>
                      <a:pt x="3729038" y="2356485"/>
                    </a:lnTo>
                    <a:lnTo>
                      <a:pt x="3729990" y="2355533"/>
                    </a:lnTo>
                    <a:lnTo>
                      <a:pt x="3730943" y="2356485"/>
                    </a:lnTo>
                    <a:lnTo>
                      <a:pt x="3731895" y="2356485"/>
                    </a:lnTo>
                    <a:lnTo>
                      <a:pt x="3732848" y="2356485"/>
                    </a:lnTo>
                    <a:lnTo>
                      <a:pt x="3733800" y="2356485"/>
                    </a:lnTo>
                    <a:lnTo>
                      <a:pt x="3734753" y="2357438"/>
                    </a:lnTo>
                    <a:lnTo>
                      <a:pt x="3735705" y="2356485"/>
                    </a:lnTo>
                    <a:lnTo>
                      <a:pt x="3736658" y="2357438"/>
                    </a:lnTo>
                    <a:lnTo>
                      <a:pt x="3737610" y="2357438"/>
                    </a:lnTo>
                    <a:lnTo>
                      <a:pt x="3739515" y="2357438"/>
                    </a:lnTo>
                    <a:lnTo>
                      <a:pt x="3740468" y="2357438"/>
                    </a:lnTo>
                    <a:lnTo>
                      <a:pt x="3741420" y="2357438"/>
                    </a:lnTo>
                    <a:lnTo>
                      <a:pt x="3742373" y="2357438"/>
                    </a:lnTo>
                    <a:lnTo>
                      <a:pt x="3743325" y="2357438"/>
                    </a:lnTo>
                    <a:lnTo>
                      <a:pt x="3744278" y="2357438"/>
                    </a:lnTo>
                    <a:lnTo>
                      <a:pt x="3745230" y="2357438"/>
                    </a:lnTo>
                    <a:lnTo>
                      <a:pt x="3746183" y="2357438"/>
                    </a:lnTo>
                    <a:lnTo>
                      <a:pt x="3747135" y="2357438"/>
                    </a:lnTo>
                    <a:lnTo>
                      <a:pt x="3748088" y="2357438"/>
                    </a:lnTo>
                    <a:lnTo>
                      <a:pt x="3749040" y="2356485"/>
                    </a:lnTo>
                    <a:lnTo>
                      <a:pt x="3749993" y="2357438"/>
                    </a:lnTo>
                    <a:lnTo>
                      <a:pt x="3750945" y="2357438"/>
                    </a:lnTo>
                    <a:lnTo>
                      <a:pt x="3751898" y="2357438"/>
                    </a:lnTo>
                    <a:lnTo>
                      <a:pt x="3752850" y="2357438"/>
                    </a:lnTo>
                    <a:lnTo>
                      <a:pt x="3753803" y="2357438"/>
                    </a:lnTo>
                    <a:lnTo>
                      <a:pt x="3754755" y="2357438"/>
                    </a:lnTo>
                    <a:lnTo>
                      <a:pt x="3755708" y="2356485"/>
                    </a:lnTo>
                    <a:lnTo>
                      <a:pt x="3756660" y="2356485"/>
                    </a:lnTo>
                    <a:lnTo>
                      <a:pt x="3757613" y="2355533"/>
                    </a:lnTo>
                    <a:lnTo>
                      <a:pt x="3758565" y="2355533"/>
                    </a:lnTo>
                    <a:lnTo>
                      <a:pt x="3759518" y="2355533"/>
                    </a:lnTo>
                    <a:lnTo>
                      <a:pt x="3760470" y="2356485"/>
                    </a:lnTo>
                    <a:lnTo>
                      <a:pt x="3761423" y="2355533"/>
                    </a:lnTo>
                    <a:lnTo>
                      <a:pt x="3762375" y="2355533"/>
                    </a:lnTo>
                    <a:lnTo>
                      <a:pt x="3763328" y="2355533"/>
                    </a:lnTo>
                    <a:lnTo>
                      <a:pt x="3764280" y="2355533"/>
                    </a:lnTo>
                    <a:lnTo>
                      <a:pt x="3765233" y="2356485"/>
                    </a:lnTo>
                    <a:lnTo>
                      <a:pt x="3766185" y="2355533"/>
                    </a:lnTo>
                    <a:lnTo>
                      <a:pt x="3767138" y="2355533"/>
                    </a:lnTo>
                    <a:lnTo>
                      <a:pt x="3768090" y="2355533"/>
                    </a:lnTo>
                    <a:lnTo>
                      <a:pt x="3769043" y="2355533"/>
                    </a:lnTo>
                    <a:lnTo>
                      <a:pt x="3769995" y="2355533"/>
                    </a:lnTo>
                    <a:lnTo>
                      <a:pt x="3770948" y="2355533"/>
                    </a:lnTo>
                    <a:lnTo>
                      <a:pt x="3771900" y="2355533"/>
                    </a:lnTo>
                    <a:lnTo>
                      <a:pt x="3772853" y="2355533"/>
                    </a:lnTo>
                    <a:lnTo>
                      <a:pt x="3773805" y="2355533"/>
                    </a:lnTo>
                    <a:lnTo>
                      <a:pt x="3774758" y="2355533"/>
                    </a:lnTo>
                    <a:lnTo>
                      <a:pt x="3775710" y="2355533"/>
                    </a:lnTo>
                    <a:lnTo>
                      <a:pt x="3776663" y="2355533"/>
                    </a:lnTo>
                    <a:lnTo>
                      <a:pt x="3777615" y="2355533"/>
                    </a:lnTo>
                    <a:lnTo>
                      <a:pt x="3778568" y="2355533"/>
                    </a:lnTo>
                    <a:lnTo>
                      <a:pt x="3779520" y="2355533"/>
                    </a:lnTo>
                    <a:lnTo>
                      <a:pt x="3780473" y="2355533"/>
                    </a:lnTo>
                    <a:lnTo>
                      <a:pt x="3782378" y="2355533"/>
                    </a:lnTo>
                    <a:lnTo>
                      <a:pt x="3783330" y="2355533"/>
                    </a:lnTo>
                    <a:lnTo>
                      <a:pt x="3784283" y="2355533"/>
                    </a:lnTo>
                    <a:lnTo>
                      <a:pt x="3785235" y="2355533"/>
                    </a:lnTo>
                    <a:lnTo>
                      <a:pt x="3786188" y="2355533"/>
                    </a:lnTo>
                    <a:lnTo>
                      <a:pt x="3787140" y="2354580"/>
                    </a:lnTo>
                    <a:lnTo>
                      <a:pt x="3788093" y="2354580"/>
                    </a:lnTo>
                    <a:lnTo>
                      <a:pt x="3789045" y="2354580"/>
                    </a:lnTo>
                    <a:lnTo>
                      <a:pt x="3789998" y="2354580"/>
                    </a:lnTo>
                    <a:lnTo>
                      <a:pt x="3790950" y="2354580"/>
                    </a:lnTo>
                    <a:lnTo>
                      <a:pt x="3791903" y="2354580"/>
                    </a:lnTo>
                    <a:lnTo>
                      <a:pt x="3792855" y="2354580"/>
                    </a:lnTo>
                    <a:lnTo>
                      <a:pt x="3793808" y="2354580"/>
                    </a:lnTo>
                    <a:lnTo>
                      <a:pt x="3794760" y="2354580"/>
                    </a:lnTo>
                    <a:lnTo>
                      <a:pt x="3795713" y="2354580"/>
                    </a:lnTo>
                    <a:lnTo>
                      <a:pt x="3796665" y="2354580"/>
                    </a:lnTo>
                    <a:lnTo>
                      <a:pt x="3797618" y="2354580"/>
                    </a:lnTo>
                    <a:lnTo>
                      <a:pt x="3798570" y="2354580"/>
                    </a:lnTo>
                    <a:lnTo>
                      <a:pt x="3799523" y="2354580"/>
                    </a:lnTo>
                    <a:lnTo>
                      <a:pt x="3800475" y="2354580"/>
                    </a:lnTo>
                    <a:lnTo>
                      <a:pt x="3801428" y="2354580"/>
                    </a:lnTo>
                    <a:lnTo>
                      <a:pt x="3802380" y="2354580"/>
                    </a:lnTo>
                    <a:lnTo>
                      <a:pt x="3803333" y="2355533"/>
                    </a:lnTo>
                    <a:lnTo>
                      <a:pt x="3804285" y="2355533"/>
                    </a:lnTo>
                    <a:lnTo>
                      <a:pt x="3805238" y="2355533"/>
                    </a:lnTo>
                    <a:lnTo>
                      <a:pt x="3806190" y="2354580"/>
                    </a:lnTo>
                    <a:lnTo>
                      <a:pt x="3807143" y="2354580"/>
                    </a:lnTo>
                    <a:lnTo>
                      <a:pt x="3808095" y="2354580"/>
                    </a:lnTo>
                    <a:lnTo>
                      <a:pt x="3809048" y="2354580"/>
                    </a:lnTo>
                    <a:lnTo>
                      <a:pt x="3810000" y="2354580"/>
                    </a:lnTo>
                    <a:lnTo>
                      <a:pt x="3810953" y="2354580"/>
                    </a:lnTo>
                    <a:lnTo>
                      <a:pt x="3811905" y="2354580"/>
                    </a:lnTo>
                    <a:lnTo>
                      <a:pt x="3812858" y="2354580"/>
                    </a:lnTo>
                    <a:lnTo>
                      <a:pt x="3813810" y="2354580"/>
                    </a:lnTo>
                    <a:lnTo>
                      <a:pt x="3814763" y="2354580"/>
                    </a:lnTo>
                    <a:lnTo>
                      <a:pt x="3815715" y="2353628"/>
                    </a:lnTo>
                    <a:lnTo>
                      <a:pt x="3816668" y="2354580"/>
                    </a:lnTo>
                    <a:lnTo>
                      <a:pt x="3817620" y="2353628"/>
                    </a:lnTo>
                    <a:lnTo>
                      <a:pt x="3818573" y="2354580"/>
                    </a:lnTo>
                    <a:lnTo>
                      <a:pt x="3819525" y="2354580"/>
                    </a:lnTo>
                    <a:lnTo>
                      <a:pt x="3820478" y="2354580"/>
                    </a:lnTo>
                    <a:lnTo>
                      <a:pt x="3821430" y="2354580"/>
                    </a:lnTo>
                    <a:lnTo>
                      <a:pt x="3822383" y="2354580"/>
                    </a:lnTo>
                    <a:lnTo>
                      <a:pt x="3823335" y="2354580"/>
                    </a:lnTo>
                    <a:lnTo>
                      <a:pt x="3825240" y="2354580"/>
                    </a:lnTo>
                    <a:lnTo>
                      <a:pt x="3826193" y="2354580"/>
                    </a:lnTo>
                    <a:lnTo>
                      <a:pt x="3827145" y="2354580"/>
                    </a:lnTo>
                    <a:lnTo>
                      <a:pt x="3828098" y="2353628"/>
                    </a:lnTo>
                    <a:lnTo>
                      <a:pt x="3829050" y="2354580"/>
                    </a:lnTo>
                    <a:lnTo>
                      <a:pt x="3830003" y="2354580"/>
                    </a:lnTo>
                    <a:lnTo>
                      <a:pt x="3830955" y="2354580"/>
                    </a:lnTo>
                    <a:lnTo>
                      <a:pt x="3831908" y="2354580"/>
                    </a:lnTo>
                    <a:lnTo>
                      <a:pt x="3832860" y="2354580"/>
                    </a:lnTo>
                    <a:lnTo>
                      <a:pt x="3833813" y="2354580"/>
                    </a:lnTo>
                    <a:lnTo>
                      <a:pt x="3834765" y="2354580"/>
                    </a:lnTo>
                    <a:lnTo>
                      <a:pt x="3835718" y="2354580"/>
                    </a:lnTo>
                    <a:lnTo>
                      <a:pt x="3836670" y="2354580"/>
                    </a:lnTo>
                    <a:lnTo>
                      <a:pt x="3837623" y="2353628"/>
                    </a:lnTo>
                    <a:lnTo>
                      <a:pt x="3838575" y="2354580"/>
                    </a:lnTo>
                    <a:lnTo>
                      <a:pt x="3839528" y="2353628"/>
                    </a:lnTo>
                    <a:lnTo>
                      <a:pt x="3840480" y="2354580"/>
                    </a:lnTo>
                    <a:lnTo>
                      <a:pt x="3841433" y="2354580"/>
                    </a:lnTo>
                    <a:lnTo>
                      <a:pt x="3842385" y="2353628"/>
                    </a:lnTo>
                    <a:lnTo>
                      <a:pt x="3843338" y="2353628"/>
                    </a:lnTo>
                    <a:lnTo>
                      <a:pt x="3844290" y="2353628"/>
                    </a:lnTo>
                    <a:lnTo>
                      <a:pt x="3845243" y="2353628"/>
                    </a:lnTo>
                    <a:lnTo>
                      <a:pt x="3846195" y="2353628"/>
                    </a:lnTo>
                    <a:lnTo>
                      <a:pt x="3847148" y="2353628"/>
                    </a:lnTo>
                    <a:lnTo>
                      <a:pt x="3848100" y="2353628"/>
                    </a:lnTo>
                    <a:lnTo>
                      <a:pt x="3849053" y="2353628"/>
                    </a:lnTo>
                    <a:lnTo>
                      <a:pt x="3850005" y="2353628"/>
                    </a:lnTo>
                    <a:lnTo>
                      <a:pt x="3850958" y="2354580"/>
                    </a:lnTo>
                    <a:lnTo>
                      <a:pt x="3851910" y="2354580"/>
                    </a:lnTo>
                    <a:lnTo>
                      <a:pt x="3852863" y="2354580"/>
                    </a:lnTo>
                    <a:lnTo>
                      <a:pt x="3853815" y="2354580"/>
                    </a:lnTo>
                    <a:lnTo>
                      <a:pt x="3854768" y="2354580"/>
                    </a:lnTo>
                    <a:lnTo>
                      <a:pt x="3855720" y="2354580"/>
                    </a:lnTo>
                    <a:lnTo>
                      <a:pt x="3856673" y="2354580"/>
                    </a:lnTo>
                    <a:lnTo>
                      <a:pt x="3857625" y="2354580"/>
                    </a:lnTo>
                    <a:lnTo>
                      <a:pt x="3858578" y="2354580"/>
                    </a:lnTo>
                    <a:lnTo>
                      <a:pt x="3859530" y="2354580"/>
                    </a:lnTo>
                    <a:lnTo>
                      <a:pt x="3860483" y="2354580"/>
                    </a:lnTo>
                    <a:lnTo>
                      <a:pt x="3861435" y="2354580"/>
                    </a:lnTo>
                    <a:lnTo>
                      <a:pt x="3862388" y="2354580"/>
                    </a:lnTo>
                    <a:lnTo>
                      <a:pt x="3863340" y="2354580"/>
                    </a:lnTo>
                    <a:lnTo>
                      <a:pt x="3864293" y="2354580"/>
                    </a:lnTo>
                    <a:lnTo>
                      <a:pt x="3865245" y="2354580"/>
                    </a:lnTo>
                    <a:lnTo>
                      <a:pt x="3866198" y="2354580"/>
                    </a:lnTo>
                    <a:lnTo>
                      <a:pt x="3868103" y="2354580"/>
                    </a:lnTo>
                    <a:lnTo>
                      <a:pt x="3869055" y="2355533"/>
                    </a:lnTo>
                    <a:lnTo>
                      <a:pt x="3870008" y="2355533"/>
                    </a:lnTo>
                    <a:lnTo>
                      <a:pt x="3870960" y="2355533"/>
                    </a:lnTo>
                    <a:lnTo>
                      <a:pt x="3871913" y="2355533"/>
                    </a:lnTo>
                    <a:lnTo>
                      <a:pt x="3872865" y="2355533"/>
                    </a:lnTo>
                    <a:lnTo>
                      <a:pt x="3873818" y="2355533"/>
                    </a:lnTo>
                    <a:lnTo>
                      <a:pt x="3874770" y="2354580"/>
                    </a:lnTo>
                    <a:lnTo>
                      <a:pt x="3875723" y="2355533"/>
                    </a:lnTo>
                    <a:lnTo>
                      <a:pt x="3876675" y="2355533"/>
                    </a:lnTo>
                    <a:lnTo>
                      <a:pt x="3877628" y="2355533"/>
                    </a:lnTo>
                    <a:lnTo>
                      <a:pt x="3878580" y="2354580"/>
                    </a:lnTo>
                    <a:lnTo>
                      <a:pt x="3879533" y="2355533"/>
                    </a:lnTo>
                    <a:lnTo>
                      <a:pt x="3880485" y="2354580"/>
                    </a:lnTo>
                    <a:lnTo>
                      <a:pt x="3881438" y="2354580"/>
                    </a:lnTo>
                    <a:lnTo>
                      <a:pt x="3882390" y="2355533"/>
                    </a:lnTo>
                    <a:lnTo>
                      <a:pt x="3883343" y="2355533"/>
                    </a:lnTo>
                    <a:lnTo>
                      <a:pt x="3884295" y="2354580"/>
                    </a:lnTo>
                    <a:lnTo>
                      <a:pt x="3885248" y="2354580"/>
                    </a:lnTo>
                    <a:lnTo>
                      <a:pt x="3886200" y="2354580"/>
                    </a:lnTo>
                    <a:lnTo>
                      <a:pt x="3887153" y="2354580"/>
                    </a:lnTo>
                    <a:lnTo>
                      <a:pt x="3888105" y="2354580"/>
                    </a:lnTo>
                    <a:lnTo>
                      <a:pt x="3889058" y="2354580"/>
                    </a:lnTo>
                    <a:lnTo>
                      <a:pt x="3890010" y="2354580"/>
                    </a:lnTo>
                    <a:lnTo>
                      <a:pt x="3890963" y="2354580"/>
                    </a:lnTo>
                    <a:lnTo>
                      <a:pt x="3891915" y="2355533"/>
                    </a:lnTo>
                    <a:lnTo>
                      <a:pt x="3892868" y="2354580"/>
                    </a:lnTo>
                    <a:lnTo>
                      <a:pt x="3893820" y="2354580"/>
                    </a:lnTo>
                    <a:lnTo>
                      <a:pt x="3894773" y="2354580"/>
                    </a:lnTo>
                    <a:lnTo>
                      <a:pt x="3895725" y="2354580"/>
                    </a:lnTo>
                    <a:lnTo>
                      <a:pt x="3896678" y="2355533"/>
                    </a:lnTo>
                    <a:lnTo>
                      <a:pt x="3897630" y="2355533"/>
                    </a:lnTo>
                    <a:lnTo>
                      <a:pt x="3898583" y="2355533"/>
                    </a:lnTo>
                    <a:lnTo>
                      <a:pt x="3899535" y="2355533"/>
                    </a:lnTo>
                    <a:lnTo>
                      <a:pt x="3900488" y="2355533"/>
                    </a:lnTo>
                    <a:lnTo>
                      <a:pt x="3901440" y="2355533"/>
                    </a:lnTo>
                    <a:lnTo>
                      <a:pt x="3902393" y="2355533"/>
                    </a:lnTo>
                    <a:lnTo>
                      <a:pt x="3903345" y="2355533"/>
                    </a:lnTo>
                    <a:lnTo>
                      <a:pt x="3904298" y="2355533"/>
                    </a:lnTo>
                    <a:lnTo>
                      <a:pt x="3905250" y="2355533"/>
                    </a:lnTo>
                    <a:lnTo>
                      <a:pt x="3906203" y="2355533"/>
                    </a:lnTo>
                    <a:lnTo>
                      <a:pt x="3907155" y="2355533"/>
                    </a:lnTo>
                    <a:lnTo>
                      <a:pt x="3908108" y="2354580"/>
                    </a:lnTo>
                    <a:lnTo>
                      <a:pt x="3909060" y="2354580"/>
                    </a:lnTo>
                    <a:lnTo>
                      <a:pt x="3910965" y="2354580"/>
                    </a:lnTo>
                    <a:lnTo>
                      <a:pt x="3911918" y="2354580"/>
                    </a:lnTo>
                    <a:lnTo>
                      <a:pt x="3912870" y="2354580"/>
                    </a:lnTo>
                    <a:lnTo>
                      <a:pt x="3913823" y="2354580"/>
                    </a:lnTo>
                    <a:lnTo>
                      <a:pt x="3914775" y="2354580"/>
                    </a:lnTo>
                    <a:lnTo>
                      <a:pt x="3915728" y="2354580"/>
                    </a:lnTo>
                    <a:lnTo>
                      <a:pt x="3916680" y="2354580"/>
                    </a:lnTo>
                    <a:lnTo>
                      <a:pt x="3917633" y="2354580"/>
                    </a:lnTo>
                    <a:lnTo>
                      <a:pt x="3918585" y="2354580"/>
                    </a:lnTo>
                    <a:lnTo>
                      <a:pt x="3919538" y="2353628"/>
                    </a:lnTo>
                    <a:lnTo>
                      <a:pt x="3920490" y="2353628"/>
                    </a:lnTo>
                    <a:lnTo>
                      <a:pt x="3921443" y="2353628"/>
                    </a:lnTo>
                    <a:lnTo>
                      <a:pt x="3922395" y="2353628"/>
                    </a:lnTo>
                    <a:lnTo>
                      <a:pt x="3923348" y="2353628"/>
                    </a:lnTo>
                    <a:lnTo>
                      <a:pt x="3924300" y="2354580"/>
                    </a:lnTo>
                    <a:lnTo>
                      <a:pt x="3925253" y="2354580"/>
                    </a:lnTo>
                    <a:lnTo>
                      <a:pt x="3926205" y="2354580"/>
                    </a:lnTo>
                    <a:lnTo>
                      <a:pt x="3927158" y="2354580"/>
                    </a:lnTo>
                    <a:lnTo>
                      <a:pt x="3928110" y="2353628"/>
                    </a:lnTo>
                    <a:lnTo>
                      <a:pt x="3929063" y="2353628"/>
                    </a:lnTo>
                    <a:lnTo>
                      <a:pt x="3930015" y="2353628"/>
                    </a:lnTo>
                    <a:lnTo>
                      <a:pt x="3930968" y="2353628"/>
                    </a:lnTo>
                    <a:lnTo>
                      <a:pt x="3931920" y="2353628"/>
                    </a:lnTo>
                    <a:lnTo>
                      <a:pt x="3932873" y="2353628"/>
                    </a:lnTo>
                    <a:lnTo>
                      <a:pt x="3933825" y="2353628"/>
                    </a:lnTo>
                    <a:lnTo>
                      <a:pt x="3934778" y="2353628"/>
                    </a:lnTo>
                    <a:lnTo>
                      <a:pt x="3935730" y="2353628"/>
                    </a:lnTo>
                    <a:lnTo>
                      <a:pt x="3936683" y="2353628"/>
                    </a:lnTo>
                    <a:lnTo>
                      <a:pt x="3937635" y="2353628"/>
                    </a:lnTo>
                    <a:lnTo>
                      <a:pt x="3938588" y="2353628"/>
                    </a:lnTo>
                    <a:lnTo>
                      <a:pt x="3939540" y="2353628"/>
                    </a:lnTo>
                    <a:lnTo>
                      <a:pt x="3940493" y="2353628"/>
                    </a:lnTo>
                    <a:lnTo>
                      <a:pt x="3941445" y="2353628"/>
                    </a:lnTo>
                    <a:lnTo>
                      <a:pt x="3942398" y="2353628"/>
                    </a:lnTo>
                    <a:lnTo>
                      <a:pt x="3943350" y="2353628"/>
                    </a:lnTo>
                    <a:lnTo>
                      <a:pt x="3944303" y="2353628"/>
                    </a:lnTo>
                    <a:lnTo>
                      <a:pt x="3945255" y="2353628"/>
                    </a:lnTo>
                    <a:lnTo>
                      <a:pt x="3946208" y="2353628"/>
                    </a:lnTo>
                    <a:lnTo>
                      <a:pt x="3947160" y="2353628"/>
                    </a:lnTo>
                    <a:lnTo>
                      <a:pt x="3948113" y="2353628"/>
                    </a:lnTo>
                    <a:lnTo>
                      <a:pt x="3949065" y="2353628"/>
                    </a:lnTo>
                    <a:lnTo>
                      <a:pt x="3950018" y="2353628"/>
                    </a:lnTo>
                    <a:lnTo>
                      <a:pt x="3950970" y="2353628"/>
                    </a:lnTo>
                    <a:lnTo>
                      <a:pt x="3951923" y="2352675"/>
                    </a:lnTo>
                    <a:lnTo>
                      <a:pt x="3953828" y="2352675"/>
                    </a:lnTo>
                    <a:lnTo>
                      <a:pt x="3954780" y="2352675"/>
                    </a:lnTo>
                    <a:lnTo>
                      <a:pt x="3955733" y="2352675"/>
                    </a:lnTo>
                    <a:lnTo>
                      <a:pt x="3956685" y="2352675"/>
                    </a:lnTo>
                    <a:lnTo>
                      <a:pt x="3957638" y="2352675"/>
                    </a:lnTo>
                    <a:lnTo>
                      <a:pt x="3958590" y="2353628"/>
                    </a:lnTo>
                    <a:lnTo>
                      <a:pt x="3959543" y="2353628"/>
                    </a:lnTo>
                    <a:lnTo>
                      <a:pt x="3960495" y="2353628"/>
                    </a:lnTo>
                    <a:lnTo>
                      <a:pt x="3961448" y="2352675"/>
                    </a:lnTo>
                    <a:lnTo>
                      <a:pt x="3962400" y="2352675"/>
                    </a:lnTo>
                    <a:lnTo>
                      <a:pt x="3963353" y="2352675"/>
                    </a:lnTo>
                    <a:lnTo>
                      <a:pt x="3964305" y="2352675"/>
                    </a:lnTo>
                    <a:lnTo>
                      <a:pt x="3965258" y="2351723"/>
                    </a:lnTo>
                    <a:lnTo>
                      <a:pt x="3966210" y="2352675"/>
                    </a:lnTo>
                    <a:lnTo>
                      <a:pt x="3967163" y="2352675"/>
                    </a:lnTo>
                    <a:lnTo>
                      <a:pt x="3968115" y="2352675"/>
                    </a:lnTo>
                    <a:lnTo>
                      <a:pt x="3969068" y="2352675"/>
                    </a:lnTo>
                    <a:lnTo>
                      <a:pt x="3970020" y="2352675"/>
                    </a:lnTo>
                    <a:lnTo>
                      <a:pt x="3970973" y="2352675"/>
                    </a:lnTo>
                    <a:lnTo>
                      <a:pt x="3971925" y="2352675"/>
                    </a:lnTo>
                    <a:lnTo>
                      <a:pt x="3972878" y="2352675"/>
                    </a:lnTo>
                    <a:lnTo>
                      <a:pt x="3973830" y="2352675"/>
                    </a:lnTo>
                    <a:lnTo>
                      <a:pt x="3974783" y="2352675"/>
                    </a:lnTo>
                    <a:lnTo>
                      <a:pt x="3975735" y="2352675"/>
                    </a:lnTo>
                    <a:lnTo>
                      <a:pt x="3976688" y="2352675"/>
                    </a:lnTo>
                    <a:lnTo>
                      <a:pt x="3977640" y="2353628"/>
                    </a:lnTo>
                    <a:lnTo>
                      <a:pt x="3978593" y="2353628"/>
                    </a:lnTo>
                    <a:lnTo>
                      <a:pt x="3979545" y="2353628"/>
                    </a:lnTo>
                    <a:lnTo>
                      <a:pt x="3980498" y="2353628"/>
                    </a:lnTo>
                    <a:lnTo>
                      <a:pt x="3981450" y="2352675"/>
                    </a:lnTo>
                    <a:lnTo>
                      <a:pt x="3982403" y="2352675"/>
                    </a:lnTo>
                    <a:lnTo>
                      <a:pt x="3983355" y="2352675"/>
                    </a:lnTo>
                    <a:lnTo>
                      <a:pt x="3984308" y="2352675"/>
                    </a:lnTo>
                    <a:lnTo>
                      <a:pt x="3985260" y="2352675"/>
                    </a:lnTo>
                    <a:lnTo>
                      <a:pt x="3986213" y="2352675"/>
                    </a:lnTo>
                    <a:lnTo>
                      <a:pt x="3987165" y="2353628"/>
                    </a:lnTo>
                    <a:lnTo>
                      <a:pt x="3988118" y="2352675"/>
                    </a:lnTo>
                    <a:lnTo>
                      <a:pt x="3989070" y="2352675"/>
                    </a:lnTo>
                    <a:lnTo>
                      <a:pt x="3990023" y="2352675"/>
                    </a:lnTo>
                    <a:lnTo>
                      <a:pt x="3990975" y="2352675"/>
                    </a:lnTo>
                    <a:lnTo>
                      <a:pt x="3991928" y="2353628"/>
                    </a:lnTo>
                    <a:lnTo>
                      <a:pt x="3992880" y="2353628"/>
                    </a:lnTo>
                    <a:lnTo>
                      <a:pt x="3993833" y="2353628"/>
                    </a:lnTo>
                    <a:lnTo>
                      <a:pt x="3995738" y="2353628"/>
                    </a:lnTo>
                    <a:lnTo>
                      <a:pt x="3996690" y="2353628"/>
                    </a:lnTo>
                    <a:lnTo>
                      <a:pt x="3997643" y="2353628"/>
                    </a:lnTo>
                    <a:lnTo>
                      <a:pt x="3998595" y="2353628"/>
                    </a:lnTo>
                    <a:lnTo>
                      <a:pt x="3999548" y="2353628"/>
                    </a:lnTo>
                    <a:lnTo>
                      <a:pt x="4000500" y="2353628"/>
                    </a:lnTo>
                    <a:lnTo>
                      <a:pt x="4001453" y="2353628"/>
                    </a:lnTo>
                    <a:lnTo>
                      <a:pt x="4002405" y="2354580"/>
                    </a:lnTo>
                    <a:lnTo>
                      <a:pt x="4003358" y="2354580"/>
                    </a:lnTo>
                    <a:lnTo>
                      <a:pt x="4004310" y="2354580"/>
                    </a:lnTo>
                    <a:lnTo>
                      <a:pt x="4005263" y="2354580"/>
                    </a:lnTo>
                    <a:lnTo>
                      <a:pt x="4006215" y="2354580"/>
                    </a:lnTo>
                    <a:lnTo>
                      <a:pt x="4007168" y="2354580"/>
                    </a:lnTo>
                    <a:lnTo>
                      <a:pt x="4008120" y="2354580"/>
                    </a:lnTo>
                    <a:lnTo>
                      <a:pt x="4009073" y="2354580"/>
                    </a:lnTo>
                    <a:lnTo>
                      <a:pt x="4010025" y="2354580"/>
                    </a:lnTo>
                    <a:lnTo>
                      <a:pt x="4010978" y="2354580"/>
                    </a:lnTo>
                    <a:lnTo>
                      <a:pt x="4011930" y="2354580"/>
                    </a:lnTo>
                    <a:lnTo>
                      <a:pt x="4012883" y="2354580"/>
                    </a:lnTo>
                    <a:lnTo>
                      <a:pt x="4013835" y="2354580"/>
                    </a:lnTo>
                    <a:lnTo>
                      <a:pt x="4014788" y="2354580"/>
                    </a:lnTo>
                    <a:lnTo>
                      <a:pt x="4015740" y="2354580"/>
                    </a:lnTo>
                    <a:lnTo>
                      <a:pt x="4016693" y="2354580"/>
                    </a:lnTo>
                    <a:lnTo>
                      <a:pt x="4017645" y="2354580"/>
                    </a:lnTo>
                    <a:lnTo>
                      <a:pt x="4018598" y="2354580"/>
                    </a:lnTo>
                    <a:lnTo>
                      <a:pt x="4019550" y="2354580"/>
                    </a:lnTo>
                    <a:lnTo>
                      <a:pt x="4020503" y="2353628"/>
                    </a:lnTo>
                    <a:lnTo>
                      <a:pt x="4021455" y="2353628"/>
                    </a:lnTo>
                    <a:lnTo>
                      <a:pt x="4022408" y="2353628"/>
                    </a:lnTo>
                    <a:lnTo>
                      <a:pt x="4023360" y="2353628"/>
                    </a:lnTo>
                    <a:lnTo>
                      <a:pt x="4024313" y="2353628"/>
                    </a:lnTo>
                    <a:lnTo>
                      <a:pt x="4025265" y="2353628"/>
                    </a:lnTo>
                    <a:lnTo>
                      <a:pt x="4026218" y="2353628"/>
                    </a:lnTo>
                    <a:lnTo>
                      <a:pt x="4027170" y="2354580"/>
                    </a:lnTo>
                    <a:lnTo>
                      <a:pt x="4028123" y="2353628"/>
                    </a:lnTo>
                    <a:lnTo>
                      <a:pt x="4029075" y="2354580"/>
                    </a:lnTo>
                    <a:lnTo>
                      <a:pt x="4030028" y="2354580"/>
                    </a:lnTo>
                    <a:lnTo>
                      <a:pt x="4030980" y="2354580"/>
                    </a:lnTo>
                    <a:lnTo>
                      <a:pt x="4031933" y="2354580"/>
                    </a:lnTo>
                    <a:lnTo>
                      <a:pt x="4032885" y="2354580"/>
                    </a:lnTo>
                    <a:lnTo>
                      <a:pt x="4033838" y="2354580"/>
                    </a:lnTo>
                    <a:lnTo>
                      <a:pt x="4034790" y="2354580"/>
                    </a:lnTo>
                    <a:lnTo>
                      <a:pt x="4035743" y="2354580"/>
                    </a:lnTo>
                    <a:lnTo>
                      <a:pt x="4036695" y="2354580"/>
                    </a:lnTo>
                    <a:lnTo>
                      <a:pt x="4038600" y="2354580"/>
                    </a:lnTo>
                    <a:lnTo>
                      <a:pt x="4039553" y="2354580"/>
                    </a:lnTo>
                    <a:lnTo>
                      <a:pt x="4040505" y="2354580"/>
                    </a:lnTo>
                    <a:lnTo>
                      <a:pt x="4041458" y="2354580"/>
                    </a:lnTo>
                    <a:lnTo>
                      <a:pt x="4042410" y="2354580"/>
                    </a:lnTo>
                    <a:lnTo>
                      <a:pt x="4043363" y="2354580"/>
                    </a:lnTo>
                    <a:lnTo>
                      <a:pt x="4044315" y="2354580"/>
                    </a:lnTo>
                    <a:lnTo>
                      <a:pt x="4045268" y="2354580"/>
                    </a:lnTo>
                    <a:lnTo>
                      <a:pt x="4046220" y="2354580"/>
                    </a:lnTo>
                    <a:lnTo>
                      <a:pt x="4047173" y="2354580"/>
                    </a:lnTo>
                    <a:lnTo>
                      <a:pt x="4048125" y="2353628"/>
                    </a:lnTo>
                    <a:lnTo>
                      <a:pt x="4049078" y="2353628"/>
                    </a:lnTo>
                    <a:lnTo>
                      <a:pt x="4050030" y="2353628"/>
                    </a:lnTo>
                    <a:lnTo>
                      <a:pt x="4050983" y="2353628"/>
                    </a:lnTo>
                    <a:lnTo>
                      <a:pt x="4051935" y="2353628"/>
                    </a:lnTo>
                    <a:lnTo>
                      <a:pt x="4052888" y="2353628"/>
                    </a:lnTo>
                    <a:lnTo>
                      <a:pt x="4053840" y="2353628"/>
                    </a:lnTo>
                    <a:lnTo>
                      <a:pt x="4054793" y="2353628"/>
                    </a:lnTo>
                    <a:lnTo>
                      <a:pt x="4055745" y="2353628"/>
                    </a:lnTo>
                    <a:lnTo>
                      <a:pt x="4056698" y="2353628"/>
                    </a:lnTo>
                    <a:lnTo>
                      <a:pt x="4057650" y="2353628"/>
                    </a:lnTo>
                    <a:lnTo>
                      <a:pt x="4058603" y="2353628"/>
                    </a:lnTo>
                    <a:lnTo>
                      <a:pt x="4059555" y="2353628"/>
                    </a:lnTo>
                    <a:lnTo>
                      <a:pt x="4060508" y="2354580"/>
                    </a:lnTo>
                    <a:lnTo>
                      <a:pt x="4061460" y="2353628"/>
                    </a:lnTo>
                    <a:lnTo>
                      <a:pt x="4062413" y="2353628"/>
                    </a:lnTo>
                    <a:lnTo>
                      <a:pt x="4063365" y="2353628"/>
                    </a:lnTo>
                    <a:lnTo>
                      <a:pt x="4064318" y="2353628"/>
                    </a:lnTo>
                    <a:lnTo>
                      <a:pt x="4065270" y="2353628"/>
                    </a:lnTo>
                    <a:lnTo>
                      <a:pt x="4066223" y="2353628"/>
                    </a:lnTo>
                    <a:lnTo>
                      <a:pt x="4067175" y="2353628"/>
                    </a:lnTo>
                    <a:lnTo>
                      <a:pt x="4068128" y="2353628"/>
                    </a:lnTo>
                    <a:lnTo>
                      <a:pt x="4069080" y="2353628"/>
                    </a:lnTo>
                    <a:lnTo>
                      <a:pt x="4070033" y="2353628"/>
                    </a:lnTo>
                    <a:lnTo>
                      <a:pt x="4070985" y="2353628"/>
                    </a:lnTo>
                    <a:lnTo>
                      <a:pt x="4071938" y="2353628"/>
                    </a:lnTo>
                    <a:lnTo>
                      <a:pt x="4072890" y="2353628"/>
                    </a:lnTo>
                    <a:lnTo>
                      <a:pt x="4073843" y="2353628"/>
                    </a:lnTo>
                    <a:lnTo>
                      <a:pt x="4074795" y="2353628"/>
                    </a:lnTo>
                    <a:lnTo>
                      <a:pt x="4075748" y="2353628"/>
                    </a:lnTo>
                    <a:lnTo>
                      <a:pt x="4076700" y="2353628"/>
                    </a:lnTo>
                    <a:lnTo>
                      <a:pt x="4077653" y="2353628"/>
                    </a:lnTo>
                    <a:lnTo>
                      <a:pt x="4078605" y="2353628"/>
                    </a:lnTo>
                    <a:lnTo>
                      <a:pt x="4079558" y="2352675"/>
                    </a:lnTo>
                    <a:lnTo>
                      <a:pt x="4081463" y="2353628"/>
                    </a:lnTo>
                    <a:lnTo>
                      <a:pt x="4082415" y="2353628"/>
                    </a:lnTo>
                    <a:lnTo>
                      <a:pt x="4083368" y="2353628"/>
                    </a:lnTo>
                    <a:lnTo>
                      <a:pt x="4084320" y="2353628"/>
                    </a:lnTo>
                    <a:lnTo>
                      <a:pt x="4085273" y="2353628"/>
                    </a:lnTo>
                    <a:lnTo>
                      <a:pt x="4086225" y="2354580"/>
                    </a:lnTo>
                    <a:lnTo>
                      <a:pt x="4087178" y="2354580"/>
                    </a:lnTo>
                    <a:lnTo>
                      <a:pt x="4088130" y="2354580"/>
                    </a:lnTo>
                    <a:lnTo>
                      <a:pt x="4089083" y="2354580"/>
                    </a:lnTo>
                    <a:lnTo>
                      <a:pt x="4090035" y="2354580"/>
                    </a:lnTo>
                    <a:lnTo>
                      <a:pt x="4090988" y="2354580"/>
                    </a:lnTo>
                    <a:lnTo>
                      <a:pt x="4091940" y="2354580"/>
                    </a:lnTo>
                    <a:lnTo>
                      <a:pt x="4092893" y="2354580"/>
                    </a:lnTo>
                    <a:lnTo>
                      <a:pt x="4093845" y="2354580"/>
                    </a:lnTo>
                    <a:lnTo>
                      <a:pt x="4094798" y="2354580"/>
                    </a:lnTo>
                    <a:lnTo>
                      <a:pt x="4095750" y="2354580"/>
                    </a:lnTo>
                    <a:lnTo>
                      <a:pt x="4096703" y="2354580"/>
                    </a:lnTo>
                    <a:lnTo>
                      <a:pt x="4097655" y="2354580"/>
                    </a:lnTo>
                    <a:lnTo>
                      <a:pt x="4098608" y="2354580"/>
                    </a:lnTo>
                    <a:lnTo>
                      <a:pt x="4099560" y="2354580"/>
                    </a:lnTo>
                    <a:lnTo>
                      <a:pt x="4100513" y="2354580"/>
                    </a:lnTo>
                    <a:lnTo>
                      <a:pt x="4101465" y="2354580"/>
                    </a:lnTo>
                    <a:lnTo>
                      <a:pt x="4102418" y="2354580"/>
                    </a:lnTo>
                    <a:lnTo>
                      <a:pt x="4103370" y="2354580"/>
                    </a:lnTo>
                    <a:lnTo>
                      <a:pt x="4104323" y="2354580"/>
                    </a:lnTo>
                    <a:lnTo>
                      <a:pt x="4105275" y="2354580"/>
                    </a:lnTo>
                    <a:lnTo>
                      <a:pt x="4106228" y="2354580"/>
                    </a:lnTo>
                    <a:lnTo>
                      <a:pt x="4107180" y="2354580"/>
                    </a:lnTo>
                    <a:lnTo>
                      <a:pt x="4108133" y="2353628"/>
                    </a:lnTo>
                    <a:lnTo>
                      <a:pt x="4109085" y="2353628"/>
                    </a:lnTo>
                    <a:lnTo>
                      <a:pt x="4110038" y="2353628"/>
                    </a:lnTo>
                    <a:lnTo>
                      <a:pt x="4110990" y="2353628"/>
                    </a:lnTo>
                    <a:lnTo>
                      <a:pt x="4111943" y="2353628"/>
                    </a:lnTo>
                    <a:lnTo>
                      <a:pt x="4112895" y="2353628"/>
                    </a:lnTo>
                    <a:lnTo>
                      <a:pt x="4113848" y="2354580"/>
                    </a:lnTo>
                    <a:lnTo>
                      <a:pt x="4114800" y="2354580"/>
                    </a:lnTo>
                    <a:lnTo>
                      <a:pt x="4115753" y="2354580"/>
                    </a:lnTo>
                    <a:lnTo>
                      <a:pt x="4116705" y="2354580"/>
                    </a:lnTo>
                    <a:lnTo>
                      <a:pt x="4117658" y="2354580"/>
                    </a:lnTo>
                    <a:lnTo>
                      <a:pt x="4118610" y="2353628"/>
                    </a:lnTo>
                    <a:lnTo>
                      <a:pt x="4119563" y="2354580"/>
                    </a:lnTo>
                    <a:lnTo>
                      <a:pt x="4120515" y="2354580"/>
                    </a:lnTo>
                    <a:lnTo>
                      <a:pt x="4121468" y="2353628"/>
                    </a:lnTo>
                    <a:lnTo>
                      <a:pt x="4122420" y="2353628"/>
                    </a:lnTo>
                    <a:lnTo>
                      <a:pt x="4124325" y="2354580"/>
                    </a:lnTo>
                    <a:lnTo>
                      <a:pt x="4125278" y="2354580"/>
                    </a:lnTo>
                    <a:lnTo>
                      <a:pt x="4126230" y="2354580"/>
                    </a:lnTo>
                    <a:lnTo>
                      <a:pt x="4127183" y="2354580"/>
                    </a:lnTo>
                    <a:lnTo>
                      <a:pt x="4128135" y="2354580"/>
                    </a:lnTo>
                    <a:lnTo>
                      <a:pt x="4129088" y="2354580"/>
                    </a:lnTo>
                    <a:lnTo>
                      <a:pt x="4130040" y="2354580"/>
                    </a:lnTo>
                    <a:lnTo>
                      <a:pt x="4130993" y="2354580"/>
                    </a:lnTo>
                    <a:lnTo>
                      <a:pt x="4131945" y="2353628"/>
                    </a:lnTo>
                    <a:lnTo>
                      <a:pt x="4132898" y="2353628"/>
                    </a:lnTo>
                    <a:lnTo>
                      <a:pt x="4133850" y="2353628"/>
                    </a:lnTo>
                    <a:lnTo>
                      <a:pt x="4134803" y="2353628"/>
                    </a:lnTo>
                    <a:lnTo>
                      <a:pt x="4135755" y="2353628"/>
                    </a:lnTo>
                    <a:lnTo>
                      <a:pt x="4136708" y="2354580"/>
                    </a:lnTo>
                    <a:lnTo>
                      <a:pt x="4137660" y="2354580"/>
                    </a:lnTo>
                    <a:lnTo>
                      <a:pt x="4138613" y="2354580"/>
                    </a:lnTo>
                    <a:lnTo>
                      <a:pt x="4139565" y="2354580"/>
                    </a:lnTo>
                    <a:lnTo>
                      <a:pt x="4140518" y="2354580"/>
                    </a:lnTo>
                    <a:lnTo>
                      <a:pt x="4141470" y="2354580"/>
                    </a:lnTo>
                    <a:lnTo>
                      <a:pt x="4142423" y="2355533"/>
                    </a:lnTo>
                    <a:lnTo>
                      <a:pt x="4143375" y="2355533"/>
                    </a:lnTo>
                    <a:lnTo>
                      <a:pt x="4144328" y="2355533"/>
                    </a:lnTo>
                    <a:lnTo>
                      <a:pt x="4145280" y="2355533"/>
                    </a:lnTo>
                    <a:lnTo>
                      <a:pt x="4146233" y="2355533"/>
                    </a:lnTo>
                    <a:lnTo>
                      <a:pt x="4147185" y="2355533"/>
                    </a:lnTo>
                    <a:lnTo>
                      <a:pt x="4148138" y="2355533"/>
                    </a:lnTo>
                    <a:lnTo>
                      <a:pt x="4149090" y="2354580"/>
                    </a:lnTo>
                    <a:lnTo>
                      <a:pt x="4150043" y="2354580"/>
                    </a:lnTo>
                    <a:lnTo>
                      <a:pt x="4150995" y="2354580"/>
                    </a:lnTo>
                    <a:lnTo>
                      <a:pt x="4151948" y="2354580"/>
                    </a:lnTo>
                    <a:lnTo>
                      <a:pt x="4152900" y="2354580"/>
                    </a:lnTo>
                    <a:lnTo>
                      <a:pt x="4153853" y="2355533"/>
                    </a:lnTo>
                    <a:lnTo>
                      <a:pt x="4154805" y="2355533"/>
                    </a:lnTo>
                    <a:lnTo>
                      <a:pt x="4155758" y="2355533"/>
                    </a:lnTo>
                    <a:lnTo>
                      <a:pt x="4156710" y="2355533"/>
                    </a:lnTo>
                    <a:lnTo>
                      <a:pt x="4157663" y="2355533"/>
                    </a:lnTo>
                    <a:lnTo>
                      <a:pt x="4158615" y="2355533"/>
                    </a:lnTo>
                    <a:lnTo>
                      <a:pt x="4159568" y="2355533"/>
                    </a:lnTo>
                    <a:lnTo>
                      <a:pt x="4160520" y="2355533"/>
                    </a:lnTo>
                    <a:lnTo>
                      <a:pt x="4161473" y="2355533"/>
                    </a:lnTo>
                    <a:lnTo>
                      <a:pt x="4162425" y="2355533"/>
                    </a:lnTo>
                    <a:lnTo>
                      <a:pt x="4163378" y="2355533"/>
                    </a:lnTo>
                    <a:lnTo>
                      <a:pt x="4164330" y="2355533"/>
                    </a:lnTo>
                    <a:lnTo>
                      <a:pt x="4165283" y="2355533"/>
                    </a:lnTo>
                    <a:lnTo>
                      <a:pt x="4167188" y="2355533"/>
                    </a:lnTo>
                    <a:lnTo>
                      <a:pt x="4168140" y="2355533"/>
                    </a:lnTo>
                    <a:lnTo>
                      <a:pt x="4169093" y="2355533"/>
                    </a:lnTo>
                    <a:lnTo>
                      <a:pt x="4170045" y="2355533"/>
                    </a:lnTo>
                    <a:lnTo>
                      <a:pt x="4170998" y="2355533"/>
                    </a:lnTo>
                    <a:lnTo>
                      <a:pt x="4171950" y="2355533"/>
                    </a:lnTo>
                    <a:lnTo>
                      <a:pt x="4172903" y="2355533"/>
                    </a:lnTo>
                    <a:lnTo>
                      <a:pt x="4173855" y="2355533"/>
                    </a:lnTo>
                    <a:lnTo>
                      <a:pt x="4174808" y="2355533"/>
                    </a:lnTo>
                    <a:lnTo>
                      <a:pt x="4175760" y="2355533"/>
                    </a:lnTo>
                    <a:lnTo>
                      <a:pt x="4176713" y="2355533"/>
                    </a:lnTo>
                    <a:lnTo>
                      <a:pt x="4177665" y="2355533"/>
                    </a:lnTo>
                    <a:lnTo>
                      <a:pt x="4178618" y="2356485"/>
                    </a:lnTo>
                    <a:lnTo>
                      <a:pt x="4179570" y="2357438"/>
                    </a:lnTo>
                    <a:lnTo>
                      <a:pt x="4180523" y="2356485"/>
                    </a:lnTo>
                    <a:lnTo>
                      <a:pt x="4181475" y="2356485"/>
                    </a:lnTo>
                    <a:lnTo>
                      <a:pt x="4182428" y="2356485"/>
                    </a:lnTo>
                    <a:lnTo>
                      <a:pt x="4183380" y="2356485"/>
                    </a:lnTo>
                    <a:lnTo>
                      <a:pt x="4184333" y="2356485"/>
                    </a:lnTo>
                    <a:lnTo>
                      <a:pt x="4185285" y="2356485"/>
                    </a:lnTo>
                    <a:lnTo>
                      <a:pt x="4186238" y="2356485"/>
                    </a:lnTo>
                    <a:lnTo>
                      <a:pt x="4187190" y="2356485"/>
                    </a:lnTo>
                    <a:lnTo>
                      <a:pt x="4188143" y="2356485"/>
                    </a:lnTo>
                    <a:lnTo>
                      <a:pt x="4189095" y="2356485"/>
                    </a:lnTo>
                    <a:lnTo>
                      <a:pt x="4190048" y="2356485"/>
                    </a:lnTo>
                    <a:lnTo>
                      <a:pt x="4191000" y="2356485"/>
                    </a:lnTo>
                    <a:lnTo>
                      <a:pt x="4191953" y="2356485"/>
                    </a:lnTo>
                    <a:lnTo>
                      <a:pt x="4192905" y="2356485"/>
                    </a:lnTo>
                    <a:lnTo>
                      <a:pt x="4193858" y="2356485"/>
                    </a:lnTo>
                    <a:lnTo>
                      <a:pt x="4194810" y="2356485"/>
                    </a:lnTo>
                    <a:lnTo>
                      <a:pt x="4195763" y="2356485"/>
                    </a:lnTo>
                    <a:lnTo>
                      <a:pt x="4196715" y="2356485"/>
                    </a:lnTo>
                    <a:lnTo>
                      <a:pt x="4197668" y="2356485"/>
                    </a:lnTo>
                    <a:lnTo>
                      <a:pt x="4198620" y="2356485"/>
                    </a:lnTo>
                    <a:lnTo>
                      <a:pt x="4199573" y="2356485"/>
                    </a:lnTo>
                    <a:lnTo>
                      <a:pt x="4200525" y="2356485"/>
                    </a:lnTo>
                    <a:lnTo>
                      <a:pt x="4201478" y="2356485"/>
                    </a:lnTo>
                    <a:lnTo>
                      <a:pt x="4202430" y="2356485"/>
                    </a:lnTo>
                    <a:lnTo>
                      <a:pt x="4203383" y="2356485"/>
                    </a:lnTo>
                    <a:lnTo>
                      <a:pt x="4204335" y="2355533"/>
                    </a:lnTo>
                    <a:lnTo>
                      <a:pt x="4205288" y="2356485"/>
                    </a:lnTo>
                    <a:lnTo>
                      <a:pt x="4206240" y="2356485"/>
                    </a:lnTo>
                    <a:lnTo>
                      <a:pt x="4207193" y="2356485"/>
                    </a:lnTo>
                    <a:lnTo>
                      <a:pt x="4208145" y="2356485"/>
                    </a:lnTo>
                    <a:lnTo>
                      <a:pt x="4210050" y="2355533"/>
                    </a:lnTo>
                    <a:lnTo>
                      <a:pt x="4211003" y="2356485"/>
                    </a:lnTo>
                    <a:lnTo>
                      <a:pt x="4211955" y="2356485"/>
                    </a:lnTo>
                    <a:lnTo>
                      <a:pt x="4212908" y="2356485"/>
                    </a:lnTo>
                    <a:lnTo>
                      <a:pt x="4213860" y="2356485"/>
                    </a:lnTo>
                    <a:lnTo>
                      <a:pt x="4214813" y="2356485"/>
                    </a:lnTo>
                    <a:lnTo>
                      <a:pt x="4215765" y="2356485"/>
                    </a:lnTo>
                    <a:lnTo>
                      <a:pt x="4216718" y="2356485"/>
                    </a:lnTo>
                    <a:lnTo>
                      <a:pt x="4217670" y="2356485"/>
                    </a:lnTo>
                    <a:lnTo>
                      <a:pt x="4218623" y="2356485"/>
                    </a:lnTo>
                    <a:lnTo>
                      <a:pt x="4219575" y="2356485"/>
                    </a:lnTo>
                    <a:lnTo>
                      <a:pt x="4220528" y="2356485"/>
                    </a:lnTo>
                    <a:lnTo>
                      <a:pt x="4221480" y="2356485"/>
                    </a:lnTo>
                    <a:lnTo>
                      <a:pt x="4222433" y="2356485"/>
                    </a:lnTo>
                    <a:lnTo>
                      <a:pt x="4223385" y="2356485"/>
                    </a:lnTo>
                    <a:lnTo>
                      <a:pt x="4224338" y="2356485"/>
                    </a:lnTo>
                    <a:lnTo>
                      <a:pt x="4225290" y="2356485"/>
                    </a:lnTo>
                    <a:lnTo>
                      <a:pt x="4226243" y="2356485"/>
                    </a:lnTo>
                    <a:lnTo>
                      <a:pt x="4227195" y="2355533"/>
                    </a:lnTo>
                    <a:lnTo>
                      <a:pt x="4228148" y="2356485"/>
                    </a:lnTo>
                    <a:lnTo>
                      <a:pt x="4229100" y="2356485"/>
                    </a:lnTo>
                    <a:lnTo>
                      <a:pt x="4230053" y="2356485"/>
                    </a:lnTo>
                    <a:lnTo>
                      <a:pt x="4231005" y="2355533"/>
                    </a:lnTo>
                    <a:lnTo>
                      <a:pt x="4231958" y="2355533"/>
                    </a:lnTo>
                    <a:lnTo>
                      <a:pt x="4232910" y="2355533"/>
                    </a:lnTo>
                    <a:lnTo>
                      <a:pt x="4233863" y="2355533"/>
                    </a:lnTo>
                    <a:lnTo>
                      <a:pt x="4234815" y="2355533"/>
                    </a:lnTo>
                    <a:lnTo>
                      <a:pt x="4235768" y="2355533"/>
                    </a:lnTo>
                    <a:lnTo>
                      <a:pt x="4236720" y="2355533"/>
                    </a:lnTo>
                    <a:lnTo>
                      <a:pt x="4237673" y="2355533"/>
                    </a:lnTo>
                    <a:lnTo>
                      <a:pt x="4238625" y="2355533"/>
                    </a:lnTo>
                    <a:lnTo>
                      <a:pt x="4239578" y="2355533"/>
                    </a:lnTo>
                    <a:lnTo>
                      <a:pt x="4240530" y="2355533"/>
                    </a:lnTo>
                    <a:lnTo>
                      <a:pt x="4241483" y="2355533"/>
                    </a:lnTo>
                    <a:lnTo>
                      <a:pt x="4242435" y="2355533"/>
                    </a:lnTo>
                    <a:lnTo>
                      <a:pt x="4243388" y="2355533"/>
                    </a:lnTo>
                    <a:lnTo>
                      <a:pt x="4244340" y="2355533"/>
                    </a:lnTo>
                    <a:lnTo>
                      <a:pt x="4245293" y="2355533"/>
                    </a:lnTo>
                    <a:lnTo>
                      <a:pt x="4246245" y="2355533"/>
                    </a:lnTo>
                    <a:lnTo>
                      <a:pt x="4247198" y="2355533"/>
                    </a:lnTo>
                    <a:lnTo>
                      <a:pt x="4248150" y="2355533"/>
                    </a:lnTo>
                    <a:lnTo>
                      <a:pt x="4249103" y="2355533"/>
                    </a:lnTo>
                    <a:lnTo>
                      <a:pt x="4250055" y="2355533"/>
                    </a:lnTo>
                    <a:lnTo>
                      <a:pt x="4251008" y="2356485"/>
                    </a:lnTo>
                    <a:lnTo>
                      <a:pt x="4252913" y="2355533"/>
                    </a:lnTo>
                    <a:lnTo>
                      <a:pt x="4253865" y="2355533"/>
                    </a:lnTo>
                    <a:lnTo>
                      <a:pt x="4254818" y="2355533"/>
                    </a:lnTo>
                    <a:lnTo>
                      <a:pt x="4255770" y="2355533"/>
                    </a:lnTo>
                    <a:lnTo>
                      <a:pt x="4256723" y="2355533"/>
                    </a:lnTo>
                    <a:lnTo>
                      <a:pt x="4257675" y="2355533"/>
                    </a:lnTo>
                    <a:lnTo>
                      <a:pt x="4258628" y="2355533"/>
                    </a:lnTo>
                    <a:lnTo>
                      <a:pt x="4259580" y="2355533"/>
                    </a:lnTo>
                    <a:lnTo>
                      <a:pt x="4260533" y="2355533"/>
                    </a:lnTo>
                    <a:lnTo>
                      <a:pt x="4261485" y="2355533"/>
                    </a:lnTo>
                    <a:lnTo>
                      <a:pt x="4262438" y="2355533"/>
                    </a:lnTo>
                    <a:lnTo>
                      <a:pt x="4263390" y="2355533"/>
                    </a:lnTo>
                    <a:lnTo>
                      <a:pt x="4264343" y="2355533"/>
                    </a:lnTo>
                    <a:lnTo>
                      <a:pt x="4265295" y="2356485"/>
                    </a:lnTo>
                    <a:lnTo>
                      <a:pt x="4266248" y="2355533"/>
                    </a:lnTo>
                    <a:lnTo>
                      <a:pt x="4267200" y="2355533"/>
                    </a:lnTo>
                    <a:lnTo>
                      <a:pt x="4268153" y="2355533"/>
                    </a:lnTo>
                    <a:lnTo>
                      <a:pt x="4269105" y="2355533"/>
                    </a:lnTo>
                    <a:lnTo>
                      <a:pt x="4270058" y="2355533"/>
                    </a:lnTo>
                    <a:lnTo>
                      <a:pt x="4271010" y="2355533"/>
                    </a:lnTo>
                    <a:lnTo>
                      <a:pt x="4271963" y="2355533"/>
                    </a:lnTo>
                    <a:lnTo>
                      <a:pt x="4272915" y="2355533"/>
                    </a:lnTo>
                    <a:lnTo>
                      <a:pt x="4273868" y="2355533"/>
                    </a:lnTo>
                    <a:lnTo>
                      <a:pt x="4274820" y="2355533"/>
                    </a:lnTo>
                    <a:lnTo>
                      <a:pt x="4275773" y="2355533"/>
                    </a:lnTo>
                    <a:lnTo>
                      <a:pt x="4276725" y="2355533"/>
                    </a:lnTo>
                    <a:lnTo>
                      <a:pt x="4277678" y="2355533"/>
                    </a:lnTo>
                    <a:lnTo>
                      <a:pt x="4278630" y="2355533"/>
                    </a:lnTo>
                    <a:lnTo>
                      <a:pt x="4279583" y="2355533"/>
                    </a:lnTo>
                    <a:lnTo>
                      <a:pt x="4280535" y="2354580"/>
                    </a:lnTo>
                    <a:lnTo>
                      <a:pt x="4281488" y="2355533"/>
                    </a:lnTo>
                    <a:lnTo>
                      <a:pt x="4282440" y="2354580"/>
                    </a:lnTo>
                    <a:lnTo>
                      <a:pt x="4283393" y="2354580"/>
                    </a:lnTo>
                    <a:lnTo>
                      <a:pt x="4284345" y="2354580"/>
                    </a:lnTo>
                    <a:lnTo>
                      <a:pt x="4285298" y="2354580"/>
                    </a:lnTo>
                    <a:lnTo>
                      <a:pt x="4286250" y="2354580"/>
                    </a:lnTo>
                    <a:lnTo>
                      <a:pt x="4287203" y="2354580"/>
                    </a:lnTo>
                    <a:lnTo>
                      <a:pt x="4288155" y="2354580"/>
                    </a:lnTo>
                    <a:lnTo>
                      <a:pt x="4289108" y="2354580"/>
                    </a:lnTo>
                    <a:lnTo>
                      <a:pt x="4290060" y="2354580"/>
                    </a:lnTo>
                    <a:lnTo>
                      <a:pt x="4291013" y="2354580"/>
                    </a:lnTo>
                    <a:lnTo>
                      <a:pt x="4291965" y="2354580"/>
                    </a:lnTo>
                    <a:lnTo>
                      <a:pt x="4292918" y="2354580"/>
                    </a:lnTo>
                    <a:lnTo>
                      <a:pt x="4294823" y="2354580"/>
                    </a:lnTo>
                    <a:lnTo>
                      <a:pt x="4295775" y="2354580"/>
                    </a:lnTo>
                    <a:lnTo>
                      <a:pt x="4296728" y="2354580"/>
                    </a:lnTo>
                    <a:lnTo>
                      <a:pt x="4297680" y="2355533"/>
                    </a:lnTo>
                    <a:lnTo>
                      <a:pt x="4298633" y="2354580"/>
                    </a:lnTo>
                    <a:lnTo>
                      <a:pt x="4299585" y="2354580"/>
                    </a:lnTo>
                    <a:lnTo>
                      <a:pt x="4300538" y="2354580"/>
                    </a:lnTo>
                    <a:lnTo>
                      <a:pt x="4301490" y="2354580"/>
                    </a:lnTo>
                    <a:lnTo>
                      <a:pt x="4302443" y="2354580"/>
                    </a:lnTo>
                    <a:lnTo>
                      <a:pt x="4303395" y="2354580"/>
                    </a:lnTo>
                    <a:lnTo>
                      <a:pt x="4304348" y="2354580"/>
                    </a:lnTo>
                    <a:lnTo>
                      <a:pt x="4305300" y="2354580"/>
                    </a:lnTo>
                    <a:lnTo>
                      <a:pt x="4306253" y="2354580"/>
                    </a:lnTo>
                    <a:lnTo>
                      <a:pt x="4307205" y="2354580"/>
                    </a:lnTo>
                    <a:lnTo>
                      <a:pt x="4308158" y="2354580"/>
                    </a:lnTo>
                    <a:lnTo>
                      <a:pt x="4309110" y="2354580"/>
                    </a:lnTo>
                    <a:lnTo>
                      <a:pt x="4310063" y="2354580"/>
                    </a:lnTo>
                    <a:lnTo>
                      <a:pt x="4311015" y="2354580"/>
                    </a:lnTo>
                    <a:lnTo>
                      <a:pt x="4311968" y="2354580"/>
                    </a:lnTo>
                    <a:lnTo>
                      <a:pt x="4312920" y="2354580"/>
                    </a:lnTo>
                    <a:lnTo>
                      <a:pt x="4313873" y="2354580"/>
                    </a:lnTo>
                    <a:lnTo>
                      <a:pt x="4314825" y="2354580"/>
                    </a:lnTo>
                    <a:lnTo>
                      <a:pt x="4315778" y="2354580"/>
                    </a:lnTo>
                    <a:lnTo>
                      <a:pt x="4316730" y="2354580"/>
                    </a:lnTo>
                    <a:lnTo>
                      <a:pt x="4317683" y="2354580"/>
                    </a:lnTo>
                    <a:lnTo>
                      <a:pt x="4318635" y="2354580"/>
                    </a:lnTo>
                    <a:lnTo>
                      <a:pt x="4319588" y="2354580"/>
                    </a:lnTo>
                    <a:lnTo>
                      <a:pt x="4320540" y="2354580"/>
                    </a:lnTo>
                    <a:lnTo>
                      <a:pt x="4321493" y="2354580"/>
                    </a:lnTo>
                    <a:lnTo>
                      <a:pt x="4322445" y="2354580"/>
                    </a:lnTo>
                    <a:lnTo>
                      <a:pt x="4323398" y="2353628"/>
                    </a:lnTo>
                    <a:lnTo>
                      <a:pt x="4324350" y="2353628"/>
                    </a:lnTo>
                    <a:lnTo>
                      <a:pt x="4325303" y="2353628"/>
                    </a:lnTo>
                    <a:lnTo>
                      <a:pt x="4326255" y="2354580"/>
                    </a:lnTo>
                    <a:lnTo>
                      <a:pt x="4327208" y="2354580"/>
                    </a:lnTo>
                    <a:lnTo>
                      <a:pt x="4328160" y="2353628"/>
                    </a:lnTo>
                    <a:lnTo>
                      <a:pt x="4329113" y="2353628"/>
                    </a:lnTo>
                    <a:lnTo>
                      <a:pt x="4330065" y="2353628"/>
                    </a:lnTo>
                    <a:lnTo>
                      <a:pt x="4331018" y="2353628"/>
                    </a:lnTo>
                    <a:lnTo>
                      <a:pt x="4331970" y="2354580"/>
                    </a:lnTo>
                    <a:lnTo>
                      <a:pt x="4332923" y="2354580"/>
                    </a:lnTo>
                    <a:lnTo>
                      <a:pt x="4333875" y="2353628"/>
                    </a:lnTo>
                    <a:lnTo>
                      <a:pt x="4334828" y="2353628"/>
                    </a:lnTo>
                    <a:lnTo>
                      <a:pt x="4335780" y="2353628"/>
                    </a:lnTo>
                    <a:lnTo>
                      <a:pt x="4337685" y="2353628"/>
                    </a:lnTo>
                    <a:lnTo>
                      <a:pt x="4338638" y="2353628"/>
                    </a:lnTo>
                    <a:lnTo>
                      <a:pt x="4339590" y="2353628"/>
                    </a:lnTo>
                    <a:lnTo>
                      <a:pt x="4340543" y="2353628"/>
                    </a:lnTo>
                    <a:lnTo>
                      <a:pt x="4341495" y="2353628"/>
                    </a:lnTo>
                    <a:lnTo>
                      <a:pt x="4342448" y="2353628"/>
                    </a:lnTo>
                    <a:lnTo>
                      <a:pt x="4343400" y="2353628"/>
                    </a:lnTo>
                    <a:lnTo>
                      <a:pt x="4344353" y="2353628"/>
                    </a:lnTo>
                    <a:lnTo>
                      <a:pt x="4345305" y="2353628"/>
                    </a:lnTo>
                    <a:lnTo>
                      <a:pt x="4346258" y="2353628"/>
                    </a:lnTo>
                    <a:lnTo>
                      <a:pt x="4347210" y="2353628"/>
                    </a:lnTo>
                    <a:lnTo>
                      <a:pt x="4348163" y="2353628"/>
                    </a:lnTo>
                    <a:lnTo>
                      <a:pt x="4349115" y="2353628"/>
                    </a:lnTo>
                    <a:lnTo>
                      <a:pt x="4350068" y="2353628"/>
                    </a:lnTo>
                    <a:lnTo>
                      <a:pt x="4351020" y="2353628"/>
                    </a:lnTo>
                    <a:lnTo>
                      <a:pt x="4351973" y="2353628"/>
                    </a:lnTo>
                    <a:lnTo>
                      <a:pt x="4352925" y="2353628"/>
                    </a:lnTo>
                    <a:lnTo>
                      <a:pt x="4353878" y="2353628"/>
                    </a:lnTo>
                    <a:lnTo>
                      <a:pt x="4354830" y="2353628"/>
                    </a:lnTo>
                    <a:lnTo>
                      <a:pt x="4355783" y="2353628"/>
                    </a:lnTo>
                    <a:lnTo>
                      <a:pt x="4356735" y="2353628"/>
                    </a:lnTo>
                    <a:lnTo>
                      <a:pt x="4357688" y="2353628"/>
                    </a:lnTo>
                    <a:lnTo>
                      <a:pt x="4358640" y="2353628"/>
                    </a:lnTo>
                    <a:lnTo>
                      <a:pt x="4359593" y="2353628"/>
                    </a:lnTo>
                    <a:lnTo>
                      <a:pt x="4360545" y="2353628"/>
                    </a:lnTo>
                    <a:lnTo>
                      <a:pt x="4361498" y="2353628"/>
                    </a:lnTo>
                    <a:lnTo>
                      <a:pt x="4362450" y="2353628"/>
                    </a:lnTo>
                    <a:lnTo>
                      <a:pt x="4363403" y="2353628"/>
                    </a:lnTo>
                    <a:lnTo>
                      <a:pt x="4364355" y="2353628"/>
                    </a:lnTo>
                    <a:lnTo>
                      <a:pt x="4365308" y="2353628"/>
                    </a:lnTo>
                    <a:lnTo>
                      <a:pt x="4366260" y="2353628"/>
                    </a:lnTo>
                    <a:lnTo>
                      <a:pt x="4367213" y="2353628"/>
                    </a:lnTo>
                    <a:lnTo>
                      <a:pt x="4368165" y="2353628"/>
                    </a:lnTo>
                    <a:lnTo>
                      <a:pt x="4369118" y="2353628"/>
                    </a:lnTo>
                    <a:lnTo>
                      <a:pt x="4370070" y="2353628"/>
                    </a:lnTo>
                    <a:lnTo>
                      <a:pt x="4371023" y="2353628"/>
                    </a:lnTo>
                    <a:lnTo>
                      <a:pt x="4371975" y="2354580"/>
                    </a:lnTo>
                    <a:lnTo>
                      <a:pt x="4372928" y="2354580"/>
                    </a:lnTo>
                    <a:lnTo>
                      <a:pt x="4373880" y="2353628"/>
                    </a:lnTo>
                    <a:lnTo>
                      <a:pt x="4374833" y="2354580"/>
                    </a:lnTo>
                    <a:lnTo>
                      <a:pt x="4375785" y="2354580"/>
                    </a:lnTo>
                    <a:lnTo>
                      <a:pt x="4376738" y="2354580"/>
                    </a:lnTo>
                    <a:lnTo>
                      <a:pt x="4377690" y="2354580"/>
                    </a:lnTo>
                    <a:lnTo>
                      <a:pt x="4378643" y="2354580"/>
                    </a:lnTo>
                    <a:lnTo>
                      <a:pt x="4380548" y="2354580"/>
                    </a:lnTo>
                    <a:lnTo>
                      <a:pt x="4381500" y="2354580"/>
                    </a:lnTo>
                    <a:lnTo>
                      <a:pt x="4382453" y="2354580"/>
                    </a:lnTo>
                    <a:lnTo>
                      <a:pt x="4383405" y="2354580"/>
                    </a:lnTo>
                    <a:lnTo>
                      <a:pt x="4384358" y="2354580"/>
                    </a:lnTo>
                    <a:lnTo>
                      <a:pt x="4385310" y="2354580"/>
                    </a:lnTo>
                    <a:lnTo>
                      <a:pt x="4386263" y="2354580"/>
                    </a:lnTo>
                    <a:lnTo>
                      <a:pt x="4387215" y="2354580"/>
                    </a:lnTo>
                    <a:lnTo>
                      <a:pt x="4388168" y="2354580"/>
                    </a:lnTo>
                    <a:lnTo>
                      <a:pt x="4389120" y="2354580"/>
                    </a:lnTo>
                    <a:lnTo>
                      <a:pt x="4390073" y="2355533"/>
                    </a:lnTo>
                    <a:lnTo>
                      <a:pt x="4391025" y="2355533"/>
                    </a:lnTo>
                    <a:lnTo>
                      <a:pt x="4391978" y="2355533"/>
                    </a:lnTo>
                    <a:lnTo>
                      <a:pt x="4392930" y="2355533"/>
                    </a:lnTo>
                    <a:lnTo>
                      <a:pt x="4393883" y="2355533"/>
                    </a:lnTo>
                    <a:lnTo>
                      <a:pt x="4394835" y="2354580"/>
                    </a:lnTo>
                    <a:lnTo>
                      <a:pt x="4395788" y="2354580"/>
                    </a:lnTo>
                    <a:lnTo>
                      <a:pt x="4396740" y="2354580"/>
                    </a:lnTo>
                    <a:lnTo>
                      <a:pt x="4397693" y="2354580"/>
                    </a:lnTo>
                    <a:lnTo>
                      <a:pt x="4398645" y="2354580"/>
                    </a:lnTo>
                    <a:lnTo>
                      <a:pt x="4399598" y="2355533"/>
                    </a:lnTo>
                    <a:lnTo>
                      <a:pt x="4400550" y="2355533"/>
                    </a:lnTo>
                    <a:lnTo>
                      <a:pt x="4401503" y="2355533"/>
                    </a:lnTo>
                    <a:lnTo>
                      <a:pt x="4402455" y="2355533"/>
                    </a:lnTo>
                    <a:lnTo>
                      <a:pt x="4403408" y="2354580"/>
                    </a:lnTo>
                    <a:lnTo>
                      <a:pt x="4404360" y="2355533"/>
                    </a:lnTo>
                    <a:lnTo>
                      <a:pt x="4405313" y="2355533"/>
                    </a:lnTo>
                    <a:lnTo>
                      <a:pt x="4406265" y="2355533"/>
                    </a:lnTo>
                    <a:lnTo>
                      <a:pt x="4407218" y="2355533"/>
                    </a:lnTo>
                    <a:lnTo>
                      <a:pt x="4408170" y="2354580"/>
                    </a:lnTo>
                    <a:lnTo>
                      <a:pt x="4409123" y="2354580"/>
                    </a:lnTo>
                    <a:lnTo>
                      <a:pt x="4410075" y="2354580"/>
                    </a:lnTo>
                    <a:lnTo>
                      <a:pt x="4411028" y="2355533"/>
                    </a:lnTo>
                    <a:lnTo>
                      <a:pt x="4411980" y="2355533"/>
                    </a:lnTo>
                    <a:lnTo>
                      <a:pt x="4412933" y="2355533"/>
                    </a:lnTo>
                    <a:lnTo>
                      <a:pt x="4413885" y="2355533"/>
                    </a:lnTo>
                    <a:lnTo>
                      <a:pt x="4414838" y="2355533"/>
                    </a:lnTo>
                    <a:lnTo>
                      <a:pt x="4415790" y="2355533"/>
                    </a:lnTo>
                    <a:lnTo>
                      <a:pt x="4416743" y="2355533"/>
                    </a:lnTo>
                    <a:lnTo>
                      <a:pt x="4417695" y="2355533"/>
                    </a:lnTo>
                    <a:lnTo>
                      <a:pt x="4418648" y="2355533"/>
                    </a:lnTo>
                    <a:lnTo>
                      <a:pt x="4419600" y="2355533"/>
                    </a:lnTo>
                    <a:lnTo>
                      <a:pt x="4420553" y="2355533"/>
                    </a:lnTo>
                    <a:lnTo>
                      <a:pt x="4421505" y="2355533"/>
                    </a:lnTo>
                    <a:lnTo>
                      <a:pt x="4423410" y="2355533"/>
                    </a:lnTo>
                    <a:lnTo>
                      <a:pt x="4424363" y="2355533"/>
                    </a:lnTo>
                    <a:lnTo>
                      <a:pt x="4425315" y="2355533"/>
                    </a:lnTo>
                    <a:lnTo>
                      <a:pt x="4426268" y="2355533"/>
                    </a:lnTo>
                    <a:lnTo>
                      <a:pt x="4427220" y="2355533"/>
                    </a:lnTo>
                    <a:lnTo>
                      <a:pt x="4428173" y="2355533"/>
                    </a:lnTo>
                    <a:lnTo>
                      <a:pt x="4429125" y="2355533"/>
                    </a:lnTo>
                    <a:lnTo>
                      <a:pt x="4430078" y="2355533"/>
                    </a:lnTo>
                    <a:lnTo>
                      <a:pt x="4431030" y="2355533"/>
                    </a:lnTo>
                    <a:lnTo>
                      <a:pt x="4431983" y="2355533"/>
                    </a:lnTo>
                    <a:lnTo>
                      <a:pt x="4432935" y="2355533"/>
                    </a:lnTo>
                    <a:lnTo>
                      <a:pt x="4433888" y="2355533"/>
                    </a:lnTo>
                    <a:lnTo>
                      <a:pt x="4434840" y="2355533"/>
                    </a:lnTo>
                    <a:lnTo>
                      <a:pt x="4435793" y="2355533"/>
                    </a:lnTo>
                    <a:lnTo>
                      <a:pt x="4436745" y="2355533"/>
                    </a:lnTo>
                    <a:lnTo>
                      <a:pt x="4437698" y="2354580"/>
                    </a:lnTo>
                    <a:lnTo>
                      <a:pt x="4438650" y="2354580"/>
                    </a:lnTo>
                    <a:lnTo>
                      <a:pt x="4439603" y="2354580"/>
                    </a:lnTo>
                    <a:lnTo>
                      <a:pt x="4440555" y="2354580"/>
                    </a:lnTo>
                    <a:lnTo>
                      <a:pt x="4441508" y="2354580"/>
                    </a:lnTo>
                    <a:lnTo>
                      <a:pt x="4442460" y="2354580"/>
                    </a:lnTo>
                    <a:lnTo>
                      <a:pt x="4443413" y="2354580"/>
                    </a:lnTo>
                    <a:lnTo>
                      <a:pt x="4444365" y="2354580"/>
                    </a:lnTo>
                    <a:lnTo>
                      <a:pt x="4445318" y="2354580"/>
                    </a:lnTo>
                    <a:lnTo>
                      <a:pt x="4446270" y="2354580"/>
                    </a:lnTo>
                    <a:lnTo>
                      <a:pt x="4447223" y="2354580"/>
                    </a:lnTo>
                    <a:lnTo>
                      <a:pt x="4448175" y="2354580"/>
                    </a:lnTo>
                    <a:lnTo>
                      <a:pt x="4449128" y="2354580"/>
                    </a:lnTo>
                    <a:lnTo>
                      <a:pt x="4450080" y="2354580"/>
                    </a:lnTo>
                    <a:lnTo>
                      <a:pt x="4451033" y="2355533"/>
                    </a:lnTo>
                    <a:lnTo>
                      <a:pt x="4451985" y="2355533"/>
                    </a:lnTo>
                    <a:lnTo>
                      <a:pt x="4452938" y="2355533"/>
                    </a:lnTo>
                    <a:lnTo>
                      <a:pt x="4453890" y="2355533"/>
                    </a:lnTo>
                    <a:lnTo>
                      <a:pt x="4454843" y="2354580"/>
                    </a:lnTo>
                    <a:lnTo>
                      <a:pt x="4455795" y="2354580"/>
                    </a:lnTo>
                    <a:lnTo>
                      <a:pt x="4456748" y="2354580"/>
                    </a:lnTo>
                    <a:lnTo>
                      <a:pt x="4457700" y="2354580"/>
                    </a:lnTo>
                    <a:lnTo>
                      <a:pt x="4458653" y="2355533"/>
                    </a:lnTo>
                    <a:lnTo>
                      <a:pt x="4459605" y="2355533"/>
                    </a:lnTo>
                    <a:lnTo>
                      <a:pt x="4460558" y="2355533"/>
                    </a:lnTo>
                    <a:lnTo>
                      <a:pt x="4461510" y="2355533"/>
                    </a:lnTo>
                    <a:lnTo>
                      <a:pt x="4462463" y="2355533"/>
                    </a:lnTo>
                    <a:lnTo>
                      <a:pt x="4463415" y="2356485"/>
                    </a:lnTo>
                    <a:lnTo>
                      <a:pt x="4464368" y="2355533"/>
                    </a:lnTo>
                    <a:lnTo>
                      <a:pt x="4466273" y="2355533"/>
                    </a:lnTo>
                    <a:lnTo>
                      <a:pt x="4467225" y="2355533"/>
                    </a:lnTo>
                    <a:lnTo>
                      <a:pt x="4468178" y="2355533"/>
                    </a:lnTo>
                    <a:lnTo>
                      <a:pt x="4469130" y="2355533"/>
                    </a:lnTo>
                    <a:lnTo>
                      <a:pt x="4470083" y="2355533"/>
                    </a:lnTo>
                    <a:lnTo>
                      <a:pt x="4471035" y="2355533"/>
                    </a:lnTo>
                    <a:lnTo>
                      <a:pt x="4471988" y="2355533"/>
                    </a:lnTo>
                    <a:lnTo>
                      <a:pt x="4472940" y="2355533"/>
                    </a:lnTo>
                    <a:lnTo>
                      <a:pt x="4473893" y="2355533"/>
                    </a:lnTo>
                    <a:lnTo>
                      <a:pt x="4474845" y="2355533"/>
                    </a:lnTo>
                    <a:lnTo>
                      <a:pt x="4475798" y="2355533"/>
                    </a:lnTo>
                    <a:lnTo>
                      <a:pt x="4476750" y="2356485"/>
                    </a:lnTo>
                    <a:lnTo>
                      <a:pt x="4477703" y="2355533"/>
                    </a:lnTo>
                    <a:lnTo>
                      <a:pt x="4478655" y="2355533"/>
                    </a:lnTo>
                    <a:lnTo>
                      <a:pt x="4479608" y="2355533"/>
                    </a:lnTo>
                    <a:lnTo>
                      <a:pt x="4480560" y="2355533"/>
                    </a:lnTo>
                    <a:lnTo>
                      <a:pt x="4481513" y="2355533"/>
                    </a:lnTo>
                    <a:lnTo>
                      <a:pt x="4482465" y="2356485"/>
                    </a:lnTo>
                    <a:lnTo>
                      <a:pt x="4483418" y="2356485"/>
                    </a:lnTo>
                    <a:lnTo>
                      <a:pt x="4484370" y="2356485"/>
                    </a:lnTo>
                    <a:lnTo>
                      <a:pt x="4485323" y="2356485"/>
                    </a:lnTo>
                    <a:lnTo>
                      <a:pt x="4486275" y="2355533"/>
                    </a:lnTo>
                    <a:lnTo>
                      <a:pt x="4487228" y="2355533"/>
                    </a:lnTo>
                    <a:lnTo>
                      <a:pt x="4488180" y="2356485"/>
                    </a:lnTo>
                    <a:lnTo>
                      <a:pt x="4489133" y="2356485"/>
                    </a:lnTo>
                    <a:lnTo>
                      <a:pt x="4490085" y="2356485"/>
                    </a:lnTo>
                    <a:lnTo>
                      <a:pt x="4491038" y="2356485"/>
                    </a:lnTo>
                    <a:lnTo>
                      <a:pt x="4491990" y="2356485"/>
                    </a:lnTo>
                    <a:lnTo>
                      <a:pt x="4492943" y="2356485"/>
                    </a:lnTo>
                    <a:lnTo>
                      <a:pt x="4493895" y="2356485"/>
                    </a:lnTo>
                    <a:lnTo>
                      <a:pt x="4494848" y="2356485"/>
                    </a:lnTo>
                    <a:lnTo>
                      <a:pt x="4495800" y="2356485"/>
                    </a:lnTo>
                    <a:lnTo>
                      <a:pt x="4496753" y="2356485"/>
                    </a:lnTo>
                    <a:lnTo>
                      <a:pt x="4497705" y="2356485"/>
                    </a:lnTo>
                    <a:lnTo>
                      <a:pt x="4498658" y="2356485"/>
                    </a:lnTo>
                    <a:lnTo>
                      <a:pt x="4499610" y="2356485"/>
                    </a:lnTo>
                    <a:lnTo>
                      <a:pt x="4500563" y="2356485"/>
                    </a:lnTo>
                    <a:lnTo>
                      <a:pt x="4501515" y="2356485"/>
                    </a:lnTo>
                    <a:lnTo>
                      <a:pt x="4502468" y="2356485"/>
                    </a:lnTo>
                    <a:lnTo>
                      <a:pt x="4503420" y="2356485"/>
                    </a:lnTo>
                    <a:lnTo>
                      <a:pt x="4504373" y="2356485"/>
                    </a:lnTo>
                    <a:lnTo>
                      <a:pt x="4505325" y="2356485"/>
                    </a:lnTo>
                    <a:lnTo>
                      <a:pt x="4506278" y="2356485"/>
                    </a:lnTo>
                    <a:lnTo>
                      <a:pt x="4507230" y="2356485"/>
                    </a:lnTo>
                    <a:lnTo>
                      <a:pt x="4509135" y="2356485"/>
                    </a:lnTo>
                    <a:lnTo>
                      <a:pt x="4510088" y="2356485"/>
                    </a:lnTo>
                    <a:lnTo>
                      <a:pt x="4511040" y="2356485"/>
                    </a:lnTo>
                    <a:lnTo>
                      <a:pt x="4511993" y="2356485"/>
                    </a:lnTo>
                    <a:lnTo>
                      <a:pt x="4512945" y="2356485"/>
                    </a:lnTo>
                    <a:lnTo>
                      <a:pt x="4513898" y="2356485"/>
                    </a:lnTo>
                    <a:lnTo>
                      <a:pt x="4514850" y="2356485"/>
                    </a:lnTo>
                    <a:lnTo>
                      <a:pt x="4515803" y="2356485"/>
                    </a:lnTo>
                    <a:lnTo>
                      <a:pt x="4516755" y="2357438"/>
                    </a:lnTo>
                    <a:lnTo>
                      <a:pt x="4517708" y="2357438"/>
                    </a:lnTo>
                    <a:lnTo>
                      <a:pt x="4518660" y="2357438"/>
                    </a:lnTo>
                    <a:lnTo>
                      <a:pt x="4519613" y="2357438"/>
                    </a:lnTo>
                    <a:lnTo>
                      <a:pt x="4520565" y="2357438"/>
                    </a:lnTo>
                    <a:lnTo>
                      <a:pt x="4521518" y="2357438"/>
                    </a:lnTo>
                    <a:lnTo>
                      <a:pt x="4522470" y="2357438"/>
                    </a:lnTo>
                    <a:lnTo>
                      <a:pt x="4523423" y="2357438"/>
                    </a:lnTo>
                    <a:lnTo>
                      <a:pt x="4524375" y="2357438"/>
                    </a:lnTo>
                    <a:lnTo>
                      <a:pt x="4525328" y="2357438"/>
                    </a:lnTo>
                    <a:lnTo>
                      <a:pt x="4526280" y="2357438"/>
                    </a:lnTo>
                    <a:lnTo>
                      <a:pt x="4527233" y="2357438"/>
                    </a:lnTo>
                    <a:lnTo>
                      <a:pt x="4528185" y="2357438"/>
                    </a:lnTo>
                    <a:lnTo>
                      <a:pt x="4529138" y="2357438"/>
                    </a:lnTo>
                    <a:lnTo>
                      <a:pt x="4530090" y="2357438"/>
                    </a:lnTo>
                    <a:lnTo>
                      <a:pt x="4531043" y="2357438"/>
                    </a:lnTo>
                    <a:lnTo>
                      <a:pt x="4531995" y="2357438"/>
                    </a:lnTo>
                    <a:lnTo>
                      <a:pt x="4532948" y="2357438"/>
                    </a:lnTo>
                    <a:lnTo>
                      <a:pt x="4533900" y="2357438"/>
                    </a:lnTo>
                    <a:lnTo>
                      <a:pt x="4534853" y="2357438"/>
                    </a:lnTo>
                    <a:lnTo>
                      <a:pt x="4535805" y="2357438"/>
                    </a:lnTo>
                    <a:lnTo>
                      <a:pt x="4536758" y="2357438"/>
                    </a:lnTo>
                    <a:lnTo>
                      <a:pt x="4537710" y="2357438"/>
                    </a:lnTo>
                    <a:lnTo>
                      <a:pt x="4538663" y="2357438"/>
                    </a:lnTo>
                    <a:lnTo>
                      <a:pt x="4539615" y="2357438"/>
                    </a:lnTo>
                    <a:lnTo>
                      <a:pt x="4540568" y="2357438"/>
                    </a:lnTo>
                    <a:lnTo>
                      <a:pt x="4541520" y="2357438"/>
                    </a:lnTo>
                    <a:lnTo>
                      <a:pt x="4542473" y="2357438"/>
                    </a:lnTo>
                    <a:lnTo>
                      <a:pt x="4543425" y="2357438"/>
                    </a:lnTo>
                    <a:lnTo>
                      <a:pt x="4544378" y="2357438"/>
                    </a:lnTo>
                    <a:lnTo>
                      <a:pt x="4545330" y="2357438"/>
                    </a:lnTo>
                    <a:lnTo>
                      <a:pt x="4546283" y="2357438"/>
                    </a:lnTo>
                    <a:lnTo>
                      <a:pt x="4547235" y="2357438"/>
                    </a:lnTo>
                    <a:lnTo>
                      <a:pt x="4548188" y="2357438"/>
                    </a:lnTo>
                    <a:lnTo>
                      <a:pt x="4549140" y="2357438"/>
                    </a:lnTo>
                    <a:lnTo>
                      <a:pt x="4550093" y="2357438"/>
                    </a:lnTo>
                    <a:lnTo>
                      <a:pt x="4551998" y="2357438"/>
                    </a:lnTo>
                    <a:lnTo>
                      <a:pt x="4552950" y="2357438"/>
                    </a:lnTo>
                    <a:lnTo>
                      <a:pt x="4553903" y="2357438"/>
                    </a:lnTo>
                    <a:lnTo>
                      <a:pt x="4554855" y="2357438"/>
                    </a:lnTo>
                    <a:lnTo>
                      <a:pt x="4555808" y="2357438"/>
                    </a:lnTo>
                    <a:lnTo>
                      <a:pt x="4556760" y="2357438"/>
                    </a:lnTo>
                    <a:lnTo>
                      <a:pt x="4557713" y="2357438"/>
                    </a:lnTo>
                    <a:lnTo>
                      <a:pt x="4558665" y="2357438"/>
                    </a:lnTo>
                    <a:lnTo>
                      <a:pt x="4559618" y="2357438"/>
                    </a:lnTo>
                    <a:lnTo>
                      <a:pt x="4560570" y="2357438"/>
                    </a:lnTo>
                    <a:lnTo>
                      <a:pt x="4561523" y="2356485"/>
                    </a:lnTo>
                    <a:lnTo>
                      <a:pt x="4562475" y="2356485"/>
                    </a:lnTo>
                    <a:lnTo>
                      <a:pt x="4563428" y="2356485"/>
                    </a:lnTo>
                    <a:lnTo>
                      <a:pt x="4564380" y="2357438"/>
                    </a:lnTo>
                    <a:lnTo>
                      <a:pt x="4565333" y="2357438"/>
                    </a:lnTo>
                    <a:lnTo>
                      <a:pt x="4566285" y="2357438"/>
                    </a:lnTo>
                    <a:lnTo>
                      <a:pt x="4567238" y="2357438"/>
                    </a:lnTo>
                    <a:lnTo>
                      <a:pt x="4568190" y="2357438"/>
                    </a:lnTo>
                    <a:lnTo>
                      <a:pt x="4569143" y="2357438"/>
                    </a:lnTo>
                    <a:lnTo>
                      <a:pt x="4570095" y="2357438"/>
                    </a:lnTo>
                    <a:lnTo>
                      <a:pt x="4571048" y="2357438"/>
                    </a:lnTo>
                    <a:lnTo>
                      <a:pt x="4572000" y="2357438"/>
                    </a:lnTo>
                    <a:lnTo>
                      <a:pt x="4572953" y="2357438"/>
                    </a:lnTo>
                    <a:lnTo>
                      <a:pt x="4573905" y="2357438"/>
                    </a:lnTo>
                    <a:lnTo>
                      <a:pt x="4574858" y="2357438"/>
                    </a:lnTo>
                    <a:lnTo>
                      <a:pt x="4575810" y="2357438"/>
                    </a:lnTo>
                    <a:lnTo>
                      <a:pt x="4576763" y="2357438"/>
                    </a:lnTo>
                    <a:lnTo>
                      <a:pt x="4577715" y="2357438"/>
                    </a:lnTo>
                    <a:lnTo>
                      <a:pt x="4578668" y="2357438"/>
                    </a:lnTo>
                    <a:lnTo>
                      <a:pt x="4579620" y="2357438"/>
                    </a:lnTo>
                    <a:lnTo>
                      <a:pt x="4580573" y="2357438"/>
                    </a:lnTo>
                    <a:lnTo>
                      <a:pt x="4581525" y="2357438"/>
                    </a:lnTo>
                    <a:lnTo>
                      <a:pt x="4582478" y="2357438"/>
                    </a:lnTo>
                    <a:lnTo>
                      <a:pt x="4583430" y="2357438"/>
                    </a:lnTo>
                    <a:lnTo>
                      <a:pt x="4584383" y="2357438"/>
                    </a:lnTo>
                    <a:lnTo>
                      <a:pt x="4585335" y="2357438"/>
                    </a:lnTo>
                    <a:lnTo>
                      <a:pt x="4586288" y="2358390"/>
                    </a:lnTo>
                    <a:lnTo>
                      <a:pt x="4587240" y="2358390"/>
                    </a:lnTo>
                    <a:lnTo>
                      <a:pt x="4588193" y="2358390"/>
                    </a:lnTo>
                    <a:lnTo>
                      <a:pt x="4589145" y="2358390"/>
                    </a:lnTo>
                    <a:lnTo>
                      <a:pt x="4590098" y="2358390"/>
                    </a:lnTo>
                    <a:lnTo>
                      <a:pt x="4591050" y="2357438"/>
                    </a:lnTo>
                    <a:lnTo>
                      <a:pt x="4592003" y="2358390"/>
                    </a:lnTo>
                    <a:lnTo>
                      <a:pt x="4593908" y="2357438"/>
                    </a:lnTo>
                    <a:lnTo>
                      <a:pt x="4594860" y="2357438"/>
                    </a:lnTo>
                    <a:lnTo>
                      <a:pt x="4595813" y="2357438"/>
                    </a:lnTo>
                    <a:lnTo>
                      <a:pt x="4596765" y="2357438"/>
                    </a:lnTo>
                    <a:lnTo>
                      <a:pt x="4597718" y="2358390"/>
                    </a:lnTo>
                    <a:lnTo>
                      <a:pt x="4598670" y="2358390"/>
                    </a:lnTo>
                    <a:lnTo>
                      <a:pt x="4599623" y="2358390"/>
                    </a:lnTo>
                    <a:lnTo>
                      <a:pt x="4600575" y="2358390"/>
                    </a:lnTo>
                    <a:lnTo>
                      <a:pt x="4601528" y="2358390"/>
                    </a:lnTo>
                    <a:lnTo>
                      <a:pt x="4602480" y="2358390"/>
                    </a:lnTo>
                    <a:lnTo>
                      <a:pt x="4603433" y="2358390"/>
                    </a:lnTo>
                    <a:lnTo>
                      <a:pt x="4604385" y="2358390"/>
                    </a:lnTo>
                    <a:lnTo>
                      <a:pt x="4605338" y="2358390"/>
                    </a:lnTo>
                    <a:lnTo>
                      <a:pt x="4606290" y="2358390"/>
                    </a:lnTo>
                    <a:lnTo>
                      <a:pt x="4607243" y="2358390"/>
                    </a:lnTo>
                    <a:lnTo>
                      <a:pt x="4608195" y="2358390"/>
                    </a:lnTo>
                    <a:lnTo>
                      <a:pt x="4609148" y="2359343"/>
                    </a:lnTo>
                    <a:lnTo>
                      <a:pt x="4610100" y="2358390"/>
                    </a:lnTo>
                    <a:lnTo>
                      <a:pt x="4611053" y="2358390"/>
                    </a:lnTo>
                    <a:lnTo>
                      <a:pt x="4612005" y="2358390"/>
                    </a:lnTo>
                    <a:lnTo>
                      <a:pt x="4612958" y="2358390"/>
                    </a:lnTo>
                    <a:lnTo>
                      <a:pt x="4613910" y="2358390"/>
                    </a:lnTo>
                    <a:lnTo>
                      <a:pt x="4614863" y="2358390"/>
                    </a:lnTo>
                    <a:lnTo>
                      <a:pt x="4615815" y="2358390"/>
                    </a:lnTo>
                    <a:lnTo>
                      <a:pt x="4616768" y="2358390"/>
                    </a:lnTo>
                    <a:lnTo>
                      <a:pt x="4617720" y="2358390"/>
                    </a:lnTo>
                    <a:lnTo>
                      <a:pt x="4618673" y="2358390"/>
                    </a:lnTo>
                    <a:lnTo>
                      <a:pt x="4619625" y="2358390"/>
                    </a:lnTo>
                    <a:lnTo>
                      <a:pt x="4620578" y="2358390"/>
                    </a:lnTo>
                    <a:lnTo>
                      <a:pt x="4621530" y="2358390"/>
                    </a:lnTo>
                    <a:lnTo>
                      <a:pt x="4622483" y="2358390"/>
                    </a:lnTo>
                    <a:lnTo>
                      <a:pt x="4623435" y="2358390"/>
                    </a:lnTo>
                    <a:lnTo>
                      <a:pt x="4624388" y="2358390"/>
                    </a:lnTo>
                    <a:lnTo>
                      <a:pt x="4625340" y="2358390"/>
                    </a:lnTo>
                    <a:lnTo>
                      <a:pt x="4626293" y="2357438"/>
                    </a:lnTo>
                    <a:lnTo>
                      <a:pt x="4627245" y="2358390"/>
                    </a:lnTo>
                    <a:lnTo>
                      <a:pt x="4628198" y="2358390"/>
                    </a:lnTo>
                    <a:lnTo>
                      <a:pt x="4629150" y="2357438"/>
                    </a:lnTo>
                    <a:lnTo>
                      <a:pt x="4630103" y="2357438"/>
                    </a:lnTo>
                    <a:lnTo>
                      <a:pt x="4631055" y="2357438"/>
                    </a:lnTo>
                    <a:lnTo>
                      <a:pt x="4632008" y="2357438"/>
                    </a:lnTo>
                    <a:lnTo>
                      <a:pt x="4632960" y="2357438"/>
                    </a:lnTo>
                    <a:lnTo>
                      <a:pt x="4633913" y="2358390"/>
                    </a:lnTo>
                    <a:lnTo>
                      <a:pt x="4634865" y="2358390"/>
                    </a:lnTo>
                    <a:lnTo>
                      <a:pt x="4636770" y="2358390"/>
                    </a:lnTo>
                    <a:lnTo>
                      <a:pt x="4637723" y="2358390"/>
                    </a:lnTo>
                    <a:lnTo>
                      <a:pt x="4638675" y="2358390"/>
                    </a:lnTo>
                    <a:lnTo>
                      <a:pt x="4639628" y="2358390"/>
                    </a:lnTo>
                    <a:lnTo>
                      <a:pt x="4640580" y="2357438"/>
                    </a:lnTo>
                    <a:lnTo>
                      <a:pt x="4641533" y="2357438"/>
                    </a:lnTo>
                    <a:lnTo>
                      <a:pt x="4642485" y="2357438"/>
                    </a:lnTo>
                    <a:lnTo>
                      <a:pt x="4643438" y="2357438"/>
                    </a:lnTo>
                    <a:lnTo>
                      <a:pt x="4644390" y="2357438"/>
                    </a:lnTo>
                    <a:lnTo>
                      <a:pt x="4645343" y="2357438"/>
                    </a:lnTo>
                    <a:lnTo>
                      <a:pt x="4646295" y="2357438"/>
                    </a:lnTo>
                    <a:lnTo>
                      <a:pt x="4647248" y="2357438"/>
                    </a:lnTo>
                    <a:lnTo>
                      <a:pt x="4648200" y="2357438"/>
                    </a:lnTo>
                    <a:lnTo>
                      <a:pt x="4649153" y="2357438"/>
                    </a:lnTo>
                    <a:lnTo>
                      <a:pt x="4650105" y="2357438"/>
                    </a:lnTo>
                    <a:lnTo>
                      <a:pt x="4651058" y="2357438"/>
                    </a:lnTo>
                    <a:lnTo>
                      <a:pt x="4652010" y="2357438"/>
                    </a:lnTo>
                    <a:lnTo>
                      <a:pt x="4652963" y="2357438"/>
                    </a:lnTo>
                    <a:lnTo>
                      <a:pt x="4653915" y="2357438"/>
                    </a:lnTo>
                    <a:lnTo>
                      <a:pt x="4654868" y="2357438"/>
                    </a:lnTo>
                    <a:lnTo>
                      <a:pt x="4655820" y="2357438"/>
                    </a:lnTo>
                    <a:lnTo>
                      <a:pt x="4656773" y="2357438"/>
                    </a:lnTo>
                    <a:lnTo>
                      <a:pt x="4657725" y="2357438"/>
                    </a:lnTo>
                    <a:lnTo>
                      <a:pt x="4658678" y="2357438"/>
                    </a:lnTo>
                    <a:lnTo>
                      <a:pt x="4659630" y="2358390"/>
                    </a:lnTo>
                    <a:lnTo>
                      <a:pt x="4660583" y="2357438"/>
                    </a:lnTo>
                    <a:lnTo>
                      <a:pt x="4661535" y="2357438"/>
                    </a:lnTo>
                    <a:lnTo>
                      <a:pt x="4662488" y="2357438"/>
                    </a:lnTo>
                    <a:lnTo>
                      <a:pt x="4663440" y="2357438"/>
                    </a:lnTo>
                    <a:lnTo>
                      <a:pt x="4664393" y="2357438"/>
                    </a:lnTo>
                    <a:lnTo>
                      <a:pt x="4665345" y="2357438"/>
                    </a:lnTo>
                    <a:lnTo>
                      <a:pt x="4666298" y="2357438"/>
                    </a:lnTo>
                    <a:lnTo>
                      <a:pt x="4667250" y="2357438"/>
                    </a:lnTo>
                    <a:lnTo>
                      <a:pt x="4668203" y="2357438"/>
                    </a:lnTo>
                    <a:lnTo>
                      <a:pt x="4669155" y="2357438"/>
                    </a:lnTo>
                    <a:lnTo>
                      <a:pt x="4670108" y="2356485"/>
                    </a:lnTo>
                    <a:lnTo>
                      <a:pt x="4671060" y="2357438"/>
                    </a:lnTo>
                    <a:lnTo>
                      <a:pt x="4672013" y="2357438"/>
                    </a:lnTo>
                    <a:lnTo>
                      <a:pt x="4672965" y="2357438"/>
                    </a:lnTo>
                    <a:lnTo>
                      <a:pt x="4673918" y="2357438"/>
                    </a:lnTo>
                    <a:lnTo>
                      <a:pt x="4674870" y="2357438"/>
                    </a:lnTo>
                    <a:lnTo>
                      <a:pt x="4675823" y="2357438"/>
                    </a:lnTo>
                    <a:lnTo>
                      <a:pt x="4676775" y="2357438"/>
                    </a:lnTo>
                    <a:lnTo>
                      <a:pt x="4677728" y="2357438"/>
                    </a:lnTo>
                    <a:lnTo>
                      <a:pt x="4679633" y="2357438"/>
                    </a:lnTo>
                    <a:lnTo>
                      <a:pt x="4680585" y="2357438"/>
                    </a:lnTo>
                    <a:lnTo>
                      <a:pt x="4681538" y="2357438"/>
                    </a:lnTo>
                    <a:lnTo>
                      <a:pt x="4682490" y="2357438"/>
                    </a:lnTo>
                    <a:lnTo>
                      <a:pt x="4683443" y="2357438"/>
                    </a:lnTo>
                    <a:lnTo>
                      <a:pt x="4684395" y="2357438"/>
                    </a:lnTo>
                    <a:lnTo>
                      <a:pt x="4685348" y="2357438"/>
                    </a:lnTo>
                    <a:lnTo>
                      <a:pt x="4686300" y="2357438"/>
                    </a:lnTo>
                    <a:lnTo>
                      <a:pt x="4687253" y="2356485"/>
                    </a:lnTo>
                    <a:lnTo>
                      <a:pt x="4688205" y="2356485"/>
                    </a:lnTo>
                    <a:lnTo>
                      <a:pt x="4689158" y="2357438"/>
                    </a:lnTo>
                    <a:lnTo>
                      <a:pt x="4690110" y="2357438"/>
                    </a:lnTo>
                    <a:lnTo>
                      <a:pt x="4691063" y="2357438"/>
                    </a:lnTo>
                    <a:lnTo>
                      <a:pt x="4692015" y="2357438"/>
                    </a:lnTo>
                    <a:lnTo>
                      <a:pt x="4692968" y="2357438"/>
                    </a:lnTo>
                    <a:lnTo>
                      <a:pt x="4693920" y="2357438"/>
                    </a:lnTo>
                    <a:lnTo>
                      <a:pt x="4694873" y="2357438"/>
                    </a:lnTo>
                    <a:lnTo>
                      <a:pt x="4695825" y="2357438"/>
                    </a:lnTo>
                    <a:lnTo>
                      <a:pt x="4696778" y="2357438"/>
                    </a:lnTo>
                    <a:lnTo>
                      <a:pt x="4697730" y="2357438"/>
                    </a:lnTo>
                    <a:lnTo>
                      <a:pt x="4698683" y="2357438"/>
                    </a:lnTo>
                    <a:lnTo>
                      <a:pt x="4699635" y="2357438"/>
                    </a:lnTo>
                    <a:lnTo>
                      <a:pt x="4700588" y="2357438"/>
                    </a:lnTo>
                    <a:lnTo>
                      <a:pt x="4701540" y="2357438"/>
                    </a:lnTo>
                    <a:lnTo>
                      <a:pt x="4702493" y="2358390"/>
                    </a:lnTo>
                    <a:lnTo>
                      <a:pt x="4703445" y="2357438"/>
                    </a:lnTo>
                    <a:lnTo>
                      <a:pt x="4704398" y="2357438"/>
                    </a:lnTo>
                    <a:lnTo>
                      <a:pt x="4705350" y="2358390"/>
                    </a:lnTo>
                    <a:lnTo>
                      <a:pt x="4706303" y="2358390"/>
                    </a:lnTo>
                    <a:lnTo>
                      <a:pt x="4707255" y="2358390"/>
                    </a:lnTo>
                    <a:lnTo>
                      <a:pt x="4708208" y="2358390"/>
                    </a:lnTo>
                    <a:lnTo>
                      <a:pt x="4709160" y="2358390"/>
                    </a:lnTo>
                    <a:lnTo>
                      <a:pt x="4710113" y="2358390"/>
                    </a:lnTo>
                    <a:lnTo>
                      <a:pt x="4711065" y="2358390"/>
                    </a:lnTo>
                    <a:lnTo>
                      <a:pt x="4712018" y="2358390"/>
                    </a:lnTo>
                    <a:lnTo>
                      <a:pt x="4712970" y="2358390"/>
                    </a:lnTo>
                    <a:lnTo>
                      <a:pt x="4713923" y="2358390"/>
                    </a:lnTo>
                    <a:lnTo>
                      <a:pt x="4714875" y="2358390"/>
                    </a:lnTo>
                    <a:lnTo>
                      <a:pt x="4715828" y="2358390"/>
                    </a:lnTo>
                    <a:lnTo>
                      <a:pt x="4716780" y="2358390"/>
                    </a:lnTo>
                    <a:lnTo>
                      <a:pt x="4717733" y="2358390"/>
                    </a:lnTo>
                    <a:lnTo>
                      <a:pt x="4718685" y="2358390"/>
                    </a:lnTo>
                    <a:lnTo>
                      <a:pt x="4719638" y="2358390"/>
                    </a:lnTo>
                    <a:lnTo>
                      <a:pt x="4720590" y="2358390"/>
                    </a:lnTo>
                    <a:lnTo>
                      <a:pt x="4722495" y="2358390"/>
                    </a:lnTo>
                    <a:lnTo>
                      <a:pt x="4723448" y="2357438"/>
                    </a:lnTo>
                    <a:lnTo>
                      <a:pt x="4724400" y="2357438"/>
                    </a:lnTo>
                    <a:lnTo>
                      <a:pt x="4725353" y="2357438"/>
                    </a:lnTo>
                    <a:lnTo>
                      <a:pt x="4726305" y="2356485"/>
                    </a:lnTo>
                    <a:lnTo>
                      <a:pt x="4727258" y="2357438"/>
                    </a:lnTo>
                    <a:lnTo>
                      <a:pt x="4728210" y="2357438"/>
                    </a:lnTo>
                    <a:lnTo>
                      <a:pt x="4729163" y="2357438"/>
                    </a:lnTo>
                    <a:lnTo>
                      <a:pt x="4730115" y="2357438"/>
                    </a:lnTo>
                    <a:lnTo>
                      <a:pt x="4731068" y="2357438"/>
                    </a:lnTo>
                    <a:lnTo>
                      <a:pt x="4732020" y="2357438"/>
                    </a:lnTo>
                    <a:lnTo>
                      <a:pt x="4732973" y="2358390"/>
                    </a:lnTo>
                    <a:lnTo>
                      <a:pt x="4733925" y="2357438"/>
                    </a:lnTo>
                    <a:lnTo>
                      <a:pt x="4734878" y="2357438"/>
                    </a:lnTo>
                    <a:lnTo>
                      <a:pt x="4735830" y="2357438"/>
                    </a:lnTo>
                    <a:lnTo>
                      <a:pt x="4736783" y="2358390"/>
                    </a:lnTo>
                    <a:lnTo>
                      <a:pt x="4737735" y="2357438"/>
                    </a:lnTo>
                    <a:lnTo>
                      <a:pt x="4738688" y="2357438"/>
                    </a:lnTo>
                    <a:lnTo>
                      <a:pt x="4739640" y="2358390"/>
                    </a:lnTo>
                    <a:lnTo>
                      <a:pt x="4740593" y="2358390"/>
                    </a:lnTo>
                    <a:lnTo>
                      <a:pt x="4741545" y="2358390"/>
                    </a:lnTo>
                    <a:lnTo>
                      <a:pt x="4742498" y="2358390"/>
                    </a:lnTo>
                    <a:lnTo>
                      <a:pt x="4743450" y="2357438"/>
                    </a:lnTo>
                    <a:lnTo>
                      <a:pt x="4744403" y="2357438"/>
                    </a:lnTo>
                    <a:lnTo>
                      <a:pt x="4745355" y="2357438"/>
                    </a:lnTo>
                    <a:lnTo>
                      <a:pt x="4746308" y="2357438"/>
                    </a:lnTo>
                    <a:lnTo>
                      <a:pt x="4747260" y="2358390"/>
                    </a:lnTo>
                    <a:lnTo>
                      <a:pt x="4748213" y="2358390"/>
                    </a:lnTo>
                    <a:lnTo>
                      <a:pt x="4749165" y="2358390"/>
                    </a:lnTo>
                    <a:lnTo>
                      <a:pt x="4750118" y="2358390"/>
                    </a:lnTo>
                    <a:lnTo>
                      <a:pt x="4751070" y="2358390"/>
                    </a:lnTo>
                    <a:lnTo>
                      <a:pt x="4752023" y="2358390"/>
                    </a:lnTo>
                    <a:lnTo>
                      <a:pt x="4752975" y="2358390"/>
                    </a:lnTo>
                    <a:lnTo>
                      <a:pt x="4753928" y="2358390"/>
                    </a:lnTo>
                    <a:lnTo>
                      <a:pt x="4754880" y="2358390"/>
                    </a:lnTo>
                    <a:lnTo>
                      <a:pt x="4755833" y="2358390"/>
                    </a:lnTo>
                    <a:lnTo>
                      <a:pt x="4756785" y="2358390"/>
                    </a:lnTo>
                    <a:lnTo>
                      <a:pt x="4757738" y="2358390"/>
                    </a:lnTo>
                    <a:lnTo>
                      <a:pt x="4758690" y="2358390"/>
                    </a:lnTo>
                    <a:lnTo>
                      <a:pt x="4759643" y="2358390"/>
                    </a:lnTo>
                    <a:lnTo>
                      <a:pt x="4760595" y="2358390"/>
                    </a:lnTo>
                    <a:lnTo>
                      <a:pt x="4761548" y="2358390"/>
                    </a:lnTo>
                    <a:lnTo>
                      <a:pt x="4762500" y="2359343"/>
                    </a:lnTo>
                    <a:lnTo>
                      <a:pt x="4763453" y="2359343"/>
                    </a:lnTo>
                    <a:lnTo>
                      <a:pt x="4765358" y="2359343"/>
                    </a:lnTo>
                    <a:lnTo>
                      <a:pt x="4766310" y="2359343"/>
                    </a:lnTo>
                    <a:lnTo>
                      <a:pt x="4767263" y="2359343"/>
                    </a:lnTo>
                    <a:lnTo>
                      <a:pt x="4768215" y="2359343"/>
                    </a:lnTo>
                    <a:lnTo>
                      <a:pt x="4769168" y="2359343"/>
                    </a:lnTo>
                    <a:lnTo>
                      <a:pt x="4770120" y="2359343"/>
                    </a:lnTo>
                    <a:lnTo>
                      <a:pt x="4771073" y="2359343"/>
                    </a:lnTo>
                    <a:lnTo>
                      <a:pt x="4772025" y="2359343"/>
                    </a:lnTo>
                    <a:lnTo>
                      <a:pt x="4772978" y="2359343"/>
                    </a:lnTo>
                    <a:lnTo>
                      <a:pt x="4773930" y="2359343"/>
                    </a:lnTo>
                    <a:lnTo>
                      <a:pt x="4774883" y="2359343"/>
                    </a:lnTo>
                    <a:lnTo>
                      <a:pt x="4775835" y="2359343"/>
                    </a:lnTo>
                    <a:lnTo>
                      <a:pt x="4776788" y="2359343"/>
                    </a:lnTo>
                    <a:lnTo>
                      <a:pt x="4777740" y="2359343"/>
                    </a:lnTo>
                    <a:lnTo>
                      <a:pt x="4778693" y="2360295"/>
                    </a:lnTo>
                    <a:lnTo>
                      <a:pt x="4779645" y="2360295"/>
                    </a:lnTo>
                    <a:lnTo>
                      <a:pt x="4780598" y="2360295"/>
                    </a:lnTo>
                    <a:lnTo>
                      <a:pt x="4781550" y="2359343"/>
                    </a:lnTo>
                    <a:lnTo>
                      <a:pt x="4782503" y="2359343"/>
                    </a:lnTo>
                    <a:lnTo>
                      <a:pt x="4783455" y="2359343"/>
                    </a:lnTo>
                    <a:lnTo>
                      <a:pt x="4784408" y="2359343"/>
                    </a:lnTo>
                    <a:lnTo>
                      <a:pt x="4785360" y="2360295"/>
                    </a:lnTo>
                    <a:lnTo>
                      <a:pt x="4786313" y="2360295"/>
                    </a:lnTo>
                    <a:lnTo>
                      <a:pt x="4787265" y="2360295"/>
                    </a:lnTo>
                    <a:lnTo>
                      <a:pt x="4788218" y="2360295"/>
                    </a:lnTo>
                    <a:lnTo>
                      <a:pt x="4789170" y="2361248"/>
                    </a:lnTo>
                    <a:lnTo>
                      <a:pt x="4790123" y="2361248"/>
                    </a:lnTo>
                    <a:lnTo>
                      <a:pt x="4791075" y="2361248"/>
                    </a:lnTo>
                    <a:lnTo>
                      <a:pt x="4792028" y="2360295"/>
                    </a:lnTo>
                    <a:lnTo>
                      <a:pt x="4792980" y="2360295"/>
                    </a:lnTo>
                    <a:lnTo>
                      <a:pt x="4793933" y="2360295"/>
                    </a:lnTo>
                    <a:lnTo>
                      <a:pt x="4794885" y="2360295"/>
                    </a:lnTo>
                    <a:lnTo>
                      <a:pt x="4795838" y="2360295"/>
                    </a:lnTo>
                    <a:lnTo>
                      <a:pt x="4796790" y="2360295"/>
                    </a:lnTo>
                    <a:lnTo>
                      <a:pt x="4797743" y="2360295"/>
                    </a:lnTo>
                    <a:lnTo>
                      <a:pt x="4798695" y="2360295"/>
                    </a:lnTo>
                    <a:lnTo>
                      <a:pt x="4799648" y="2360295"/>
                    </a:lnTo>
                    <a:lnTo>
                      <a:pt x="4800600" y="2360295"/>
                    </a:lnTo>
                    <a:lnTo>
                      <a:pt x="4801553" y="2360295"/>
                    </a:lnTo>
                    <a:lnTo>
                      <a:pt x="4802505" y="2360295"/>
                    </a:lnTo>
                    <a:lnTo>
                      <a:pt x="4803458" y="2360295"/>
                    </a:lnTo>
                    <a:lnTo>
                      <a:pt x="4804410" y="2360295"/>
                    </a:lnTo>
                    <a:lnTo>
                      <a:pt x="4805363" y="2360295"/>
                    </a:lnTo>
                    <a:lnTo>
                      <a:pt x="4806315" y="2360295"/>
                    </a:lnTo>
                    <a:lnTo>
                      <a:pt x="4808220" y="2360295"/>
                    </a:lnTo>
                    <a:lnTo>
                      <a:pt x="4809173" y="2360295"/>
                    </a:lnTo>
                    <a:lnTo>
                      <a:pt x="4810125" y="2360295"/>
                    </a:lnTo>
                    <a:lnTo>
                      <a:pt x="4811078" y="2360295"/>
                    </a:lnTo>
                    <a:lnTo>
                      <a:pt x="4812030" y="2359343"/>
                    </a:lnTo>
                    <a:lnTo>
                      <a:pt x="4812983" y="2360295"/>
                    </a:lnTo>
                    <a:lnTo>
                      <a:pt x="4813935" y="2360295"/>
                    </a:lnTo>
                    <a:lnTo>
                      <a:pt x="4814888" y="2360295"/>
                    </a:lnTo>
                    <a:lnTo>
                      <a:pt x="4815840" y="2359343"/>
                    </a:lnTo>
                    <a:lnTo>
                      <a:pt x="4816793" y="2359343"/>
                    </a:lnTo>
                    <a:lnTo>
                      <a:pt x="4817745" y="2359343"/>
                    </a:lnTo>
                    <a:lnTo>
                      <a:pt x="4818698" y="2359343"/>
                    </a:lnTo>
                    <a:lnTo>
                      <a:pt x="4819650" y="2359343"/>
                    </a:lnTo>
                    <a:lnTo>
                      <a:pt x="4820603" y="2359343"/>
                    </a:lnTo>
                    <a:lnTo>
                      <a:pt x="4821555" y="2359343"/>
                    </a:lnTo>
                    <a:lnTo>
                      <a:pt x="4822508" y="2359343"/>
                    </a:lnTo>
                    <a:lnTo>
                      <a:pt x="4823460" y="2359343"/>
                    </a:lnTo>
                    <a:lnTo>
                      <a:pt x="4824413" y="2359343"/>
                    </a:lnTo>
                    <a:lnTo>
                      <a:pt x="4825365" y="2359343"/>
                    </a:lnTo>
                    <a:lnTo>
                      <a:pt x="4826318" y="2359343"/>
                    </a:lnTo>
                    <a:lnTo>
                      <a:pt x="4827270" y="2359343"/>
                    </a:lnTo>
                    <a:lnTo>
                      <a:pt x="4828223" y="2359343"/>
                    </a:lnTo>
                    <a:lnTo>
                      <a:pt x="4829175" y="2359343"/>
                    </a:lnTo>
                    <a:lnTo>
                      <a:pt x="4830128" y="2358390"/>
                    </a:lnTo>
                    <a:lnTo>
                      <a:pt x="4831080" y="2358390"/>
                    </a:lnTo>
                    <a:lnTo>
                      <a:pt x="4832033" y="2358390"/>
                    </a:lnTo>
                    <a:lnTo>
                      <a:pt x="4832985" y="2358390"/>
                    </a:lnTo>
                    <a:lnTo>
                      <a:pt x="4833938" y="2358390"/>
                    </a:lnTo>
                    <a:lnTo>
                      <a:pt x="4834890" y="2358390"/>
                    </a:lnTo>
                    <a:lnTo>
                      <a:pt x="4835843" y="2358390"/>
                    </a:lnTo>
                    <a:lnTo>
                      <a:pt x="4836795" y="2358390"/>
                    </a:lnTo>
                    <a:lnTo>
                      <a:pt x="4837748" y="2358390"/>
                    </a:lnTo>
                    <a:lnTo>
                      <a:pt x="4838700" y="2358390"/>
                    </a:lnTo>
                    <a:lnTo>
                      <a:pt x="4839653" y="2358390"/>
                    </a:lnTo>
                    <a:lnTo>
                      <a:pt x="4840605" y="2358390"/>
                    </a:lnTo>
                    <a:lnTo>
                      <a:pt x="4841558" y="2358390"/>
                    </a:lnTo>
                    <a:lnTo>
                      <a:pt x="4842510" y="2358390"/>
                    </a:lnTo>
                    <a:lnTo>
                      <a:pt x="4843463" y="2358390"/>
                    </a:lnTo>
                    <a:lnTo>
                      <a:pt x="4844415" y="2358390"/>
                    </a:lnTo>
                    <a:lnTo>
                      <a:pt x="4845368" y="2358390"/>
                    </a:lnTo>
                    <a:lnTo>
                      <a:pt x="4846320" y="2358390"/>
                    </a:lnTo>
                    <a:lnTo>
                      <a:pt x="4847273" y="2358390"/>
                    </a:lnTo>
                    <a:lnTo>
                      <a:pt x="4848225" y="2358390"/>
                    </a:lnTo>
                    <a:lnTo>
                      <a:pt x="4849178" y="2358390"/>
                    </a:lnTo>
                    <a:lnTo>
                      <a:pt x="4851083" y="2358390"/>
                    </a:lnTo>
                    <a:lnTo>
                      <a:pt x="4852035" y="2358390"/>
                    </a:lnTo>
                    <a:lnTo>
                      <a:pt x="4852988" y="2358390"/>
                    </a:lnTo>
                    <a:lnTo>
                      <a:pt x="4853940" y="2358390"/>
                    </a:lnTo>
                    <a:lnTo>
                      <a:pt x="4854893" y="2358390"/>
                    </a:lnTo>
                    <a:lnTo>
                      <a:pt x="4855845" y="2358390"/>
                    </a:lnTo>
                    <a:lnTo>
                      <a:pt x="4856798" y="2358390"/>
                    </a:lnTo>
                    <a:lnTo>
                      <a:pt x="4857750" y="2358390"/>
                    </a:lnTo>
                    <a:lnTo>
                      <a:pt x="4858703" y="2358390"/>
                    </a:lnTo>
                    <a:lnTo>
                      <a:pt x="4859655" y="2358390"/>
                    </a:lnTo>
                    <a:lnTo>
                      <a:pt x="4860608" y="2358390"/>
                    </a:lnTo>
                    <a:lnTo>
                      <a:pt x="4861560" y="2358390"/>
                    </a:lnTo>
                    <a:lnTo>
                      <a:pt x="4862513" y="2358390"/>
                    </a:lnTo>
                    <a:lnTo>
                      <a:pt x="4863465" y="2358390"/>
                    </a:lnTo>
                    <a:lnTo>
                      <a:pt x="4864418" y="2358390"/>
                    </a:lnTo>
                    <a:lnTo>
                      <a:pt x="4865370" y="2358390"/>
                    </a:lnTo>
                    <a:lnTo>
                      <a:pt x="4866323" y="2359343"/>
                    </a:lnTo>
                    <a:lnTo>
                      <a:pt x="4867275" y="2358390"/>
                    </a:lnTo>
                    <a:lnTo>
                      <a:pt x="4868228" y="2358390"/>
                    </a:lnTo>
                    <a:lnTo>
                      <a:pt x="4869180" y="2358390"/>
                    </a:lnTo>
                    <a:lnTo>
                      <a:pt x="4870133" y="2358390"/>
                    </a:lnTo>
                    <a:lnTo>
                      <a:pt x="4871085" y="2358390"/>
                    </a:lnTo>
                    <a:lnTo>
                      <a:pt x="4871181" y="2358390"/>
                    </a:lnTo>
                  </a:path>
                </a:pathLst>
              </a:custGeom>
              <a:noFill/>
              <a:ln w="9525" cap="flat">
                <a:solidFill>
                  <a:srgbClr val="008000"/>
                </a:solidFill>
                <a:prstDash val="solid"/>
                <a:miter/>
              </a:ln>
            </p:spPr>
            <p:txBody>
              <a:bodyPr rtlCol="0" anchor="ctr"/>
              <a:lstStyle/>
              <a:p>
                <a:endParaRPr lang="ja-JP" altLang="en-US"/>
              </a:p>
            </p:txBody>
          </p:sp>
        </p:grpSp>
        <p:sp>
          <p:nvSpPr>
            <p:cNvPr id="45" name="フリーフォーム: 図形 44">
              <a:extLst>
                <a:ext uri="{FF2B5EF4-FFF2-40B4-BE49-F238E27FC236}">
                  <a16:creationId xmlns:a16="http://schemas.microsoft.com/office/drawing/2014/main" id="{D66DE421-0B20-41C7-A0D3-99561ABDABAA}"/>
                </a:ext>
              </a:extLst>
            </p:cNvPr>
            <p:cNvSpPr/>
            <p:nvPr/>
          </p:nvSpPr>
          <p:spPr>
            <a:xfrm>
              <a:off x="6927667" y="2359371"/>
              <a:ext cx="4871085" cy="3864292"/>
            </a:xfrm>
            <a:custGeom>
              <a:avLst/>
              <a:gdLst>
                <a:gd name="connsiteX0" fmla="*/ 0 w 4871085"/>
                <a:gd name="connsiteY0" fmla="*/ 0 h 3864292"/>
                <a:gd name="connsiteX1" fmla="*/ 0 w 4871085"/>
                <a:gd name="connsiteY1" fmla="*/ 3864293 h 3864292"/>
                <a:gd name="connsiteX2" fmla="*/ 4871085 w 4871085"/>
                <a:gd name="connsiteY2" fmla="*/ 3864293 h 3864292"/>
                <a:gd name="connsiteX3" fmla="*/ 4871085 w 4871085"/>
                <a:gd name="connsiteY3" fmla="*/ 0 h 3864292"/>
                <a:gd name="connsiteX4" fmla="*/ 0 w 4871085"/>
                <a:gd name="connsiteY4" fmla="*/ 0 h 3864292"/>
                <a:gd name="connsiteX5" fmla="*/ 0 w 4871085"/>
                <a:gd name="connsiteY5" fmla="*/ 0 h 3864292"/>
                <a:gd name="connsiteX6" fmla="*/ 95 w 4871085"/>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85" h="3864292">
                  <a:moveTo>
                    <a:pt x="0" y="0"/>
                  </a:moveTo>
                  <a:lnTo>
                    <a:pt x="0" y="3864293"/>
                  </a:lnTo>
                  <a:lnTo>
                    <a:pt x="4871085" y="3864293"/>
                  </a:lnTo>
                  <a:lnTo>
                    <a:pt x="487108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a:p>
          </p:txBody>
        </p:sp>
      </p:grpSp>
    </p:spTree>
    <p:extLst>
      <p:ext uri="{BB962C8B-B14F-4D97-AF65-F5344CB8AC3E}">
        <p14:creationId xmlns:p14="http://schemas.microsoft.com/office/powerpoint/2010/main" val="28610679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3305</TotalTime>
  <Words>2562</Words>
  <Application>Microsoft Office PowerPoint</Application>
  <PresentationFormat>ワイド画面</PresentationFormat>
  <Paragraphs>439</Paragraphs>
  <Slides>21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游ゴシック</vt:lpstr>
      <vt:lpstr>游ゴシック Light</vt:lpstr>
      <vt:lpstr>游明朝</vt:lpstr>
      <vt:lpstr>Arial</vt:lpstr>
      <vt:lpstr>Cambria Math</vt:lpstr>
      <vt:lpstr>Consolas</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甲賀 淳一朗</dc:creator>
  <cp:lastModifiedBy>甲賀 淳一朗</cp:lastModifiedBy>
  <cp:revision>55</cp:revision>
  <dcterms:created xsi:type="dcterms:W3CDTF">2021-07-16T04:41:40Z</dcterms:created>
  <dcterms:modified xsi:type="dcterms:W3CDTF">2021-07-26T06:51:24Z</dcterms:modified>
</cp:coreProperties>
</file>