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3" d="100"/>
          <a:sy n="53" d="100"/>
        </p:scale>
        <p:origin x="58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karan Kohli" userId="6062ee9221451632" providerId="LiveId" clId="{E1B37948-B47B-4894-B9C4-40AAF8F902FF}"/>
    <pc:docChg chg="modSld">
      <pc:chgData name="Jaskaran Kohli" userId="6062ee9221451632" providerId="LiveId" clId="{E1B37948-B47B-4894-B9C4-40AAF8F902FF}" dt="2020-02-23T05:45:31.168" v="26" actId="20577"/>
      <pc:docMkLst>
        <pc:docMk/>
      </pc:docMkLst>
      <pc:sldChg chg="modSp">
        <pc:chgData name="Jaskaran Kohli" userId="6062ee9221451632" providerId="LiveId" clId="{E1B37948-B47B-4894-B9C4-40AAF8F902FF}" dt="2020-02-23T05:45:31.168" v="26" actId="20577"/>
        <pc:sldMkLst>
          <pc:docMk/>
          <pc:sldMk cId="95992585" sldId="256"/>
        </pc:sldMkLst>
        <pc:spChg chg="mod">
          <ac:chgData name="Jaskaran Kohli" userId="6062ee9221451632" providerId="LiveId" clId="{E1B37948-B47B-4894-B9C4-40AAF8F902FF}" dt="2020-02-23T05:45:31.168" v="26" actId="20577"/>
          <ac:spMkLst>
            <pc:docMk/>
            <pc:sldMk cId="95992585" sldId="256"/>
            <ac:spMk id="2" creationId="{DC7978B0-5B35-433A-BA71-78ABC8331D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C7978B0-5B35-433A-BA71-78ABC8331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Sales Analysis</a:t>
            </a:r>
            <a:br>
              <a:rPr lang="en-US"/>
            </a:b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AEF051A-0FCC-4D1E-BE36-B7ECC2C5D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2/22/2020 9:40:36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597C4FBD-E6A3-43EB-B960-205F1593A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781050"/>
            <a:ext cx="101822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22AEA2AE-1D06-4D1C-AC59-B7B4E0602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781050"/>
            <a:ext cx="101822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7C369195-44E9-4F47-B4C2-C35BB95C8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781050"/>
            <a:ext cx="101822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E39FC041-4CA4-47E8-B4BD-1EAD02F2A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781050"/>
            <a:ext cx="101822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FBF0B399-999B-4C4C-B3AE-F5FB56C84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781050"/>
            <a:ext cx="101822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Sales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 </dc:title>
  <dc:creator/>
  <cp:lastModifiedBy>Jaskaran Kohli</cp:lastModifiedBy>
  <cp:revision>1</cp:revision>
  <dcterms:created xsi:type="dcterms:W3CDTF">2020-02-23T05:40:41Z</dcterms:created>
  <dcterms:modified xsi:type="dcterms:W3CDTF">2020-02-23T05:45:32Z</dcterms:modified>
</cp:coreProperties>
</file>